
<file path=[Content_Types].xml><?xml version="1.0" encoding="utf-8"?>
<Types xmlns="http://schemas.openxmlformats.org/package/2006/content-types">
  <Default Extension="fntdata" ContentType="application/x-fontdata"/>
  <Default Extension="gif" ContentType="image/gif"/>
  <Default Extension="jfif"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8"/>
  </p:notesMasterIdLst>
  <p:sldIdLst>
    <p:sldId id="256" r:id="rId2"/>
    <p:sldId id="258" r:id="rId3"/>
    <p:sldId id="264" r:id="rId4"/>
    <p:sldId id="263" r:id="rId5"/>
    <p:sldId id="297" r:id="rId6"/>
    <p:sldId id="262" r:id="rId7"/>
    <p:sldId id="298" r:id="rId8"/>
    <p:sldId id="299" r:id="rId9"/>
    <p:sldId id="311" r:id="rId10"/>
    <p:sldId id="315" r:id="rId11"/>
    <p:sldId id="316" r:id="rId12"/>
    <p:sldId id="300" r:id="rId13"/>
    <p:sldId id="302" r:id="rId14"/>
    <p:sldId id="312" r:id="rId15"/>
    <p:sldId id="313" r:id="rId16"/>
    <p:sldId id="301" r:id="rId17"/>
    <p:sldId id="314" r:id="rId18"/>
    <p:sldId id="303" r:id="rId19"/>
    <p:sldId id="304" r:id="rId20"/>
    <p:sldId id="306" r:id="rId21"/>
    <p:sldId id="305" r:id="rId22"/>
    <p:sldId id="307" r:id="rId23"/>
    <p:sldId id="308" r:id="rId24"/>
    <p:sldId id="309" r:id="rId25"/>
    <p:sldId id="310" r:id="rId26"/>
    <p:sldId id="278" r:id="rId27"/>
  </p:sldIdLst>
  <p:sldSz cx="9144000" cy="5143500" type="screen16x9"/>
  <p:notesSz cx="6858000" cy="9144000"/>
  <p:embeddedFontLst>
    <p:embeddedFont>
      <p:font typeface="#9Slide03 HelvetIns" panose="020B0604020202020204" charset="0"/>
      <p:regular r:id="rId29"/>
    </p:embeddedFont>
    <p:embeddedFont>
      <p:font typeface=".VnArial" panose="020B7200000000000000"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
      <p:font typeface="Comfortaa" panose="020B0604020202020204" charset="0"/>
      <p:regular r:id="rId39"/>
      <p:bold r:id="rId40"/>
    </p:embeddedFont>
    <p:embeddedFont>
      <p:font typeface="MS PGothic" panose="020B0600070205080204" pitchFamily="34" charset="-128"/>
      <p:regular r:id="rId41"/>
    </p:embeddedFont>
    <p:embeddedFont>
      <p:font typeface="MS Reference Sans Serif" panose="020B0604030504040204" pitchFamily="34" charset="0"/>
      <p:regular r:id="rId42"/>
    </p:embeddedFont>
    <p:embeddedFont>
      <p:font typeface="OCR A Extended" panose="02010509020102010303" pitchFamily="50" charset="0"/>
      <p:regular r:id="rId43"/>
    </p:embeddedFont>
    <p:embeddedFont>
      <p:font typeface="Permanent Marker"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0C63BE-D325-4F4A-BC1B-AE697CBFB603}">
  <a:tblStyle styleId="{C90C63BE-D325-4F4A-BC1B-AE697CBFB6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77"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6018115d82_1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6018115d82_1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6039a3cf85_1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6039a3cf85_1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6039a3cf85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6039a3cf85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61f1f213bd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61f1f213bd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g6153f2b44b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9" name="Google Shape;1939;g6153f2b44b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 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452" y="310275"/>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2" name="Google Shape;22;p2"/>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IG_NUMBER_1">
    <p:spTree>
      <p:nvGrpSpPr>
        <p:cNvPr id="1" name="Shape 40"/>
        <p:cNvGrpSpPr/>
        <p:nvPr/>
      </p:nvGrpSpPr>
      <p:grpSpPr>
        <a:xfrm>
          <a:off x="0" y="0"/>
          <a:ext cx="0" cy="0"/>
          <a:chOff x="0" y="0"/>
          <a:chExt cx="0" cy="0"/>
        </a:xfrm>
      </p:grpSpPr>
      <p:grpSp>
        <p:nvGrpSpPr>
          <p:cNvPr id="41" name="Google Shape;41;p4"/>
          <p:cNvGrpSpPr/>
          <p:nvPr/>
        </p:nvGrpSpPr>
        <p:grpSpPr>
          <a:xfrm>
            <a:off x="-12452" y="310275"/>
            <a:ext cx="9180800" cy="4538300"/>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54" name="Google Shape;54;p4"/>
          <p:cNvSpPr txBox="1">
            <a:spLocks noGrp="1"/>
          </p:cNvSpPr>
          <p:nvPr>
            <p:ph type="title" hasCustomPrompt="1"/>
          </p:nvPr>
        </p:nvSpPr>
        <p:spPr>
          <a:xfrm>
            <a:off x="1421338"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5" name="Google Shape;55;p4"/>
          <p:cNvSpPr txBox="1">
            <a:spLocks noGrp="1"/>
          </p:cNvSpPr>
          <p:nvPr>
            <p:ph type="title" idx="2" hasCustomPrompt="1"/>
          </p:nvPr>
        </p:nvSpPr>
        <p:spPr>
          <a:xfrm>
            <a:off x="3210379"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 name="Google Shape;56;p4"/>
          <p:cNvSpPr txBox="1">
            <a:spLocks noGrp="1"/>
          </p:cNvSpPr>
          <p:nvPr>
            <p:ph type="title" idx="3" hasCustomPrompt="1"/>
          </p:nvPr>
        </p:nvSpPr>
        <p:spPr>
          <a:xfrm>
            <a:off x="4999421"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7" name="Google Shape;57;p4"/>
          <p:cNvSpPr txBox="1">
            <a:spLocks noGrp="1"/>
          </p:cNvSpPr>
          <p:nvPr>
            <p:ph type="title" idx="4" hasCustomPrompt="1"/>
          </p:nvPr>
        </p:nvSpPr>
        <p:spPr>
          <a:xfrm>
            <a:off x="6788463"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4"/>
          <p:cNvSpPr txBox="1">
            <a:spLocks noGrp="1"/>
          </p:cNvSpPr>
          <p:nvPr>
            <p:ph type="ctrTitle" idx="5"/>
          </p:nvPr>
        </p:nvSpPr>
        <p:spPr>
          <a:xfrm>
            <a:off x="311700" y="618575"/>
            <a:ext cx="8520600" cy="732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8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4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4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4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4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4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4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4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4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14145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0" name="Google Shape;60;p4"/>
          <p:cNvSpPr txBox="1">
            <a:spLocks noGrp="1"/>
          </p:cNvSpPr>
          <p:nvPr>
            <p:ph type="subTitle" idx="6"/>
          </p:nvPr>
        </p:nvSpPr>
        <p:spPr>
          <a:xfrm>
            <a:off x="293047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1" name="Google Shape;61;p4"/>
          <p:cNvSpPr txBox="1">
            <a:spLocks noGrp="1"/>
          </p:cNvSpPr>
          <p:nvPr>
            <p:ph type="subTitle" idx="7"/>
          </p:nvPr>
        </p:nvSpPr>
        <p:spPr>
          <a:xfrm>
            <a:off x="471950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2" name="Google Shape;62;p4"/>
          <p:cNvSpPr txBox="1">
            <a:spLocks noGrp="1"/>
          </p:cNvSpPr>
          <p:nvPr>
            <p:ph type="subTitle" idx="8"/>
          </p:nvPr>
        </p:nvSpPr>
        <p:spPr>
          <a:xfrm>
            <a:off x="6508575" y="36826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63" name="Google Shape;63;p4"/>
          <p:cNvSpPr txBox="1">
            <a:spLocks noGrp="1"/>
          </p:cNvSpPr>
          <p:nvPr>
            <p:ph type="subTitle" idx="9"/>
          </p:nvPr>
        </p:nvSpPr>
        <p:spPr>
          <a:xfrm>
            <a:off x="471952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TITLE">
  <p:cSld name="BIG_NUMBER_1_1_2_3">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3108750" y="2205300"/>
            <a:ext cx="2926500" cy="7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FOUR COLUMNS" type="blank">
  <p:cSld name="BLANK">
    <p:spTree>
      <p:nvGrpSpPr>
        <p:cNvPr id="1" name="Shape 114"/>
        <p:cNvGrpSpPr/>
        <p:nvPr/>
      </p:nvGrpSpPr>
      <p:grpSpPr>
        <a:xfrm>
          <a:off x="0" y="0"/>
          <a:ext cx="0" cy="0"/>
          <a:chOff x="0" y="0"/>
          <a:chExt cx="0" cy="0"/>
        </a:xfrm>
      </p:grpSpPr>
      <p:grpSp>
        <p:nvGrpSpPr>
          <p:cNvPr id="115" name="Google Shape;115;p9"/>
          <p:cNvGrpSpPr/>
          <p:nvPr/>
        </p:nvGrpSpPr>
        <p:grpSpPr>
          <a:xfrm>
            <a:off x="-12452" y="310275"/>
            <a:ext cx="9180800" cy="4538300"/>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28" name="Google Shape;128;p9"/>
          <p:cNvSpPr txBox="1">
            <a:spLocks noGrp="1"/>
          </p:cNvSpPr>
          <p:nvPr>
            <p:ph type="subTitle" idx="1"/>
          </p:nvPr>
        </p:nvSpPr>
        <p:spPr>
          <a:xfrm>
            <a:off x="1141438"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293046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650856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471951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141450"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293047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471952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650857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BLANK_2">
    <p:spTree>
      <p:nvGrpSpPr>
        <p:cNvPr id="1" name="Shape 137"/>
        <p:cNvGrpSpPr/>
        <p:nvPr/>
      </p:nvGrpSpPr>
      <p:grpSpPr>
        <a:xfrm>
          <a:off x="0" y="0"/>
          <a:ext cx="0" cy="0"/>
          <a:chOff x="0" y="0"/>
          <a:chExt cx="0" cy="0"/>
        </a:xfrm>
      </p:grpSpPr>
      <p:grpSp>
        <p:nvGrpSpPr>
          <p:cNvPr id="138" name="Google Shape;138;p10"/>
          <p:cNvGrpSpPr/>
          <p:nvPr/>
        </p:nvGrpSpPr>
        <p:grpSpPr>
          <a:xfrm>
            <a:off x="-12452" y="310275"/>
            <a:ext cx="9180800" cy="4538300"/>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51" name="Google Shape;151;p10"/>
          <p:cNvSpPr txBox="1">
            <a:spLocks noGrp="1"/>
          </p:cNvSpPr>
          <p:nvPr>
            <p:ph type="subTitle" idx="1"/>
          </p:nvPr>
        </p:nvSpPr>
        <p:spPr>
          <a:xfrm>
            <a:off x="124892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3723750"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619857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350163"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382498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629983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S">
  <p:cSld name="BLANK_2_1">
    <p:spTree>
      <p:nvGrpSpPr>
        <p:cNvPr id="1" name="Shape 158"/>
        <p:cNvGrpSpPr/>
        <p:nvPr/>
      </p:nvGrpSpPr>
      <p:grpSpPr>
        <a:xfrm>
          <a:off x="0" y="0"/>
          <a:ext cx="0" cy="0"/>
          <a:chOff x="0" y="0"/>
          <a:chExt cx="0" cy="0"/>
        </a:xfrm>
      </p:grpSpPr>
      <p:grpSp>
        <p:nvGrpSpPr>
          <p:cNvPr id="159" name="Google Shape;159;p11"/>
          <p:cNvGrpSpPr/>
          <p:nvPr/>
        </p:nvGrpSpPr>
        <p:grpSpPr>
          <a:xfrm>
            <a:off x="-12452" y="310275"/>
            <a:ext cx="9180800" cy="4538300"/>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2501250" y="7009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3" name="Google Shape;173;p11"/>
          <p:cNvSpPr txBox="1">
            <a:spLocks noGrp="1"/>
          </p:cNvSpPr>
          <p:nvPr>
            <p:ph type="title" idx="2" hasCustomPrompt="1"/>
          </p:nvPr>
        </p:nvSpPr>
        <p:spPr>
          <a:xfrm>
            <a:off x="2501250" y="21106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4" name="Google Shape;174;p11"/>
          <p:cNvSpPr txBox="1">
            <a:spLocks noGrp="1"/>
          </p:cNvSpPr>
          <p:nvPr>
            <p:ph type="title" idx="3" hasCustomPrompt="1"/>
          </p:nvPr>
        </p:nvSpPr>
        <p:spPr>
          <a:xfrm>
            <a:off x="2501250" y="35203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2">
  <p:cSld name="BIG_NUMBER_1_1_2_2">
    <p:spTree>
      <p:nvGrpSpPr>
        <p:cNvPr id="1" name="Shape 229"/>
        <p:cNvGrpSpPr/>
        <p:nvPr/>
      </p:nvGrpSpPr>
      <p:grpSpPr>
        <a:xfrm>
          <a:off x="0" y="0"/>
          <a:ext cx="0" cy="0"/>
          <a:chOff x="0" y="0"/>
          <a:chExt cx="0" cy="0"/>
        </a:xfrm>
      </p:grpSpPr>
      <p:grpSp>
        <p:nvGrpSpPr>
          <p:cNvPr id="230" name="Google Shape;230;p15"/>
          <p:cNvGrpSpPr/>
          <p:nvPr/>
        </p:nvGrpSpPr>
        <p:grpSpPr>
          <a:xfrm>
            <a:off x="-12452" y="310275"/>
            <a:ext cx="9180800" cy="4538300"/>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43" name="Google Shape;243;p15"/>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LIDE">
  <p:cSld name="BLANK_1_1">
    <p:spTree>
      <p:nvGrpSpPr>
        <p:cNvPr id="1" name="Shape 31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5" r:id="rId4"/>
    <p:sldLayoutId id="2147483656" r:id="rId5"/>
    <p:sldLayoutId id="2147483657" r:id="rId6"/>
    <p:sldLayoutId id="2147483661"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Layout" Target="../slideLayouts/slideLayout6.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7"/>
        <p:cNvGrpSpPr/>
        <p:nvPr/>
      </p:nvGrpSpPr>
      <p:grpSpPr>
        <a:xfrm>
          <a:off x="0" y="0"/>
          <a:ext cx="0" cy="0"/>
          <a:chOff x="0" y="0"/>
          <a:chExt cx="0" cy="0"/>
        </a:xfrm>
      </p:grpSpPr>
      <p:sp>
        <p:nvSpPr>
          <p:cNvPr id="328" name="Google Shape;328;p23"/>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Calibri" panose="020F0502020204030204" pitchFamily="34" charset="0"/>
                <a:cs typeface="Calibri" panose="020F0502020204030204" pitchFamily="34" charset="0"/>
              </a:rPr>
              <a:t>Bài 24: Công suất</a:t>
            </a:r>
            <a:endParaRPr b="1" dirty="0">
              <a:latin typeface="Calibri" panose="020F0502020204030204" pitchFamily="34" charset="0"/>
              <a:cs typeface="Calibri" panose="020F0502020204030204" pitchFamily="34" charset="0"/>
            </a:endParaRPr>
          </a:p>
        </p:txBody>
      </p:sp>
      <p:grpSp>
        <p:nvGrpSpPr>
          <p:cNvPr id="330" name="Google Shape;330;p23"/>
          <p:cNvGrpSpPr/>
          <p:nvPr/>
        </p:nvGrpSpPr>
        <p:grpSpPr>
          <a:xfrm>
            <a:off x="-75881" y="2283499"/>
            <a:ext cx="772313" cy="497910"/>
            <a:chOff x="-75881" y="2283499"/>
            <a:chExt cx="772313" cy="497910"/>
          </a:xfrm>
        </p:grpSpPr>
        <p:sp>
          <p:nvSpPr>
            <p:cNvPr id="331" name="Google Shape;331;p23"/>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3"/>
          <p:cNvGrpSpPr/>
          <p:nvPr/>
        </p:nvGrpSpPr>
        <p:grpSpPr>
          <a:xfrm>
            <a:off x="5350141" y="100301"/>
            <a:ext cx="420904" cy="498241"/>
            <a:chOff x="5350141" y="100301"/>
            <a:chExt cx="420904" cy="498241"/>
          </a:xfrm>
        </p:grpSpPr>
        <p:sp>
          <p:nvSpPr>
            <p:cNvPr id="334" name="Google Shape;334;p23"/>
            <p:cNvSpPr/>
            <p:nvPr/>
          </p:nvSpPr>
          <p:spPr>
            <a:xfrm>
              <a:off x="5379886" y="136118"/>
              <a:ext cx="286978" cy="165098"/>
            </a:xfrm>
            <a:custGeom>
              <a:avLst/>
              <a:gdLst/>
              <a:ahLst/>
              <a:cxnLst/>
              <a:rect l="l" t="t" r="r" b="b"/>
              <a:pathLst>
                <a:path w="8672" h="4989" extrusionOk="0">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5350141" y="100301"/>
              <a:ext cx="420904" cy="498241"/>
            </a:xfrm>
            <a:custGeom>
              <a:avLst/>
              <a:gdLst/>
              <a:ahLst/>
              <a:cxnLst/>
              <a:rect l="l" t="t" r="r" b="b"/>
              <a:pathLst>
                <a:path w="12719" h="15056" extrusionOk="0">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23"/>
          <p:cNvGrpSpPr/>
          <p:nvPr/>
        </p:nvGrpSpPr>
        <p:grpSpPr>
          <a:xfrm>
            <a:off x="7281641" y="1136546"/>
            <a:ext cx="892968" cy="986057"/>
            <a:chOff x="7281641" y="1136546"/>
            <a:chExt cx="892968" cy="986057"/>
          </a:xfrm>
        </p:grpSpPr>
        <p:sp>
          <p:nvSpPr>
            <p:cNvPr id="337" name="Google Shape;337;p23"/>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23"/>
          <p:cNvGrpSpPr/>
          <p:nvPr/>
        </p:nvGrpSpPr>
        <p:grpSpPr>
          <a:xfrm>
            <a:off x="8084663" y="3138245"/>
            <a:ext cx="1026629" cy="1056842"/>
            <a:chOff x="8084663" y="3138245"/>
            <a:chExt cx="1026629" cy="1056842"/>
          </a:xfrm>
        </p:grpSpPr>
        <p:sp>
          <p:nvSpPr>
            <p:cNvPr id="342" name="Google Shape;342;p23"/>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23"/>
          <p:cNvGrpSpPr/>
          <p:nvPr/>
        </p:nvGrpSpPr>
        <p:grpSpPr>
          <a:xfrm>
            <a:off x="1960499" y="1511252"/>
            <a:ext cx="690310" cy="1154730"/>
            <a:chOff x="1960499" y="1511252"/>
            <a:chExt cx="690310" cy="1154730"/>
          </a:xfrm>
        </p:grpSpPr>
        <p:sp>
          <p:nvSpPr>
            <p:cNvPr id="349" name="Google Shape;349;p23"/>
            <p:cNvSpPr/>
            <p:nvPr/>
          </p:nvSpPr>
          <p:spPr>
            <a:xfrm>
              <a:off x="2276433" y="1802367"/>
              <a:ext cx="230886" cy="126347"/>
            </a:xfrm>
            <a:custGeom>
              <a:avLst/>
              <a:gdLst/>
              <a:ahLst/>
              <a:cxnLst/>
              <a:rect l="l" t="t" r="r" b="b"/>
              <a:pathLst>
                <a:path w="6977" h="3818" extrusionOk="0">
                  <a:moveTo>
                    <a:pt x="276" y="1"/>
                  </a:moveTo>
                  <a:cubicBezTo>
                    <a:pt x="139" y="1"/>
                    <a:pt x="1" y="93"/>
                    <a:pt x="23" y="254"/>
                  </a:cubicBezTo>
                  <a:cubicBezTo>
                    <a:pt x="330" y="2383"/>
                    <a:pt x="2225" y="3818"/>
                    <a:pt x="4168" y="3818"/>
                  </a:cubicBezTo>
                  <a:cubicBezTo>
                    <a:pt x="5069" y="3818"/>
                    <a:pt x="5980" y="3509"/>
                    <a:pt x="6748" y="2818"/>
                  </a:cubicBezTo>
                  <a:cubicBezTo>
                    <a:pt x="6976" y="2612"/>
                    <a:pt x="6750" y="2279"/>
                    <a:pt x="6495" y="2279"/>
                  </a:cubicBezTo>
                  <a:cubicBezTo>
                    <a:pt x="6441" y="2279"/>
                    <a:pt x="6387" y="2293"/>
                    <a:pt x="6335" y="2327"/>
                  </a:cubicBezTo>
                  <a:cubicBezTo>
                    <a:pt x="5574" y="2813"/>
                    <a:pt x="4765" y="3049"/>
                    <a:pt x="3997" y="3049"/>
                  </a:cubicBezTo>
                  <a:cubicBezTo>
                    <a:pt x="2412" y="3049"/>
                    <a:pt x="996" y="2047"/>
                    <a:pt x="515" y="172"/>
                  </a:cubicBezTo>
                  <a:cubicBezTo>
                    <a:pt x="484" y="54"/>
                    <a:pt x="381" y="1"/>
                    <a:pt x="2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a:off x="1960499" y="1705670"/>
              <a:ext cx="614064" cy="960311"/>
            </a:xfrm>
            <a:custGeom>
              <a:avLst/>
              <a:gdLst/>
              <a:ahLst/>
              <a:cxnLst/>
              <a:rect l="l" t="t" r="r" b="b"/>
              <a:pathLst>
                <a:path w="18556" h="29019" extrusionOk="0">
                  <a:moveTo>
                    <a:pt x="10334" y="766"/>
                  </a:moveTo>
                  <a:cubicBezTo>
                    <a:pt x="10935" y="766"/>
                    <a:pt x="11549" y="893"/>
                    <a:pt x="12091" y="1054"/>
                  </a:cubicBezTo>
                  <a:cubicBezTo>
                    <a:pt x="14232" y="1688"/>
                    <a:pt x="16436" y="2668"/>
                    <a:pt x="17628" y="4644"/>
                  </a:cubicBezTo>
                  <a:cubicBezTo>
                    <a:pt x="17654" y="4687"/>
                    <a:pt x="17689" y="4723"/>
                    <a:pt x="17730" y="4749"/>
                  </a:cubicBezTo>
                  <a:cubicBezTo>
                    <a:pt x="18146" y="6589"/>
                    <a:pt x="16423" y="7814"/>
                    <a:pt x="14642" y="7814"/>
                  </a:cubicBezTo>
                  <a:cubicBezTo>
                    <a:pt x="14327" y="7814"/>
                    <a:pt x="14011" y="7776"/>
                    <a:pt x="13704" y="7696"/>
                  </a:cubicBezTo>
                  <a:cubicBezTo>
                    <a:pt x="13671" y="7687"/>
                    <a:pt x="13639" y="7683"/>
                    <a:pt x="13610" y="7683"/>
                  </a:cubicBezTo>
                  <a:cubicBezTo>
                    <a:pt x="13259" y="7683"/>
                    <a:pt x="13168" y="8251"/>
                    <a:pt x="13555" y="8361"/>
                  </a:cubicBezTo>
                  <a:cubicBezTo>
                    <a:pt x="13978" y="8481"/>
                    <a:pt x="14415" y="8542"/>
                    <a:pt x="14854" y="8542"/>
                  </a:cubicBezTo>
                  <a:cubicBezTo>
                    <a:pt x="14963" y="8542"/>
                    <a:pt x="15073" y="8538"/>
                    <a:pt x="15182" y="8531"/>
                  </a:cubicBezTo>
                  <a:lnTo>
                    <a:pt x="15182" y="8531"/>
                  </a:lnTo>
                  <a:cubicBezTo>
                    <a:pt x="14571" y="11778"/>
                    <a:pt x="13001" y="14918"/>
                    <a:pt x="11802" y="17979"/>
                  </a:cubicBezTo>
                  <a:cubicBezTo>
                    <a:pt x="11210" y="19488"/>
                    <a:pt x="10615" y="20996"/>
                    <a:pt x="10030" y="22508"/>
                  </a:cubicBezTo>
                  <a:cubicBezTo>
                    <a:pt x="9417" y="24090"/>
                    <a:pt x="8957" y="25910"/>
                    <a:pt x="7893" y="27262"/>
                  </a:cubicBezTo>
                  <a:cubicBezTo>
                    <a:pt x="7863" y="27250"/>
                    <a:pt x="7832" y="27244"/>
                    <a:pt x="7801" y="27244"/>
                  </a:cubicBezTo>
                  <a:cubicBezTo>
                    <a:pt x="7744" y="27244"/>
                    <a:pt x="7687" y="27264"/>
                    <a:pt x="7640" y="27300"/>
                  </a:cubicBezTo>
                  <a:cubicBezTo>
                    <a:pt x="6817" y="27949"/>
                    <a:pt x="5842" y="28267"/>
                    <a:pt x="4897" y="28267"/>
                  </a:cubicBezTo>
                  <a:cubicBezTo>
                    <a:pt x="3221" y="28267"/>
                    <a:pt x="1637" y="27266"/>
                    <a:pt x="1157" y="25326"/>
                  </a:cubicBezTo>
                  <a:cubicBezTo>
                    <a:pt x="563" y="22925"/>
                    <a:pt x="2064" y="20134"/>
                    <a:pt x="2874" y="17962"/>
                  </a:cubicBezTo>
                  <a:cubicBezTo>
                    <a:pt x="4456" y="13726"/>
                    <a:pt x="6355" y="9471"/>
                    <a:pt x="7556" y="5106"/>
                  </a:cubicBezTo>
                  <a:cubicBezTo>
                    <a:pt x="7767" y="5445"/>
                    <a:pt x="8032" y="5748"/>
                    <a:pt x="8342" y="6004"/>
                  </a:cubicBezTo>
                  <a:cubicBezTo>
                    <a:pt x="8381" y="6036"/>
                    <a:pt x="8427" y="6050"/>
                    <a:pt x="8473" y="6050"/>
                  </a:cubicBezTo>
                  <a:cubicBezTo>
                    <a:pt x="8631" y="6050"/>
                    <a:pt x="8787" y="5884"/>
                    <a:pt x="8665" y="5731"/>
                  </a:cubicBezTo>
                  <a:cubicBezTo>
                    <a:pt x="7761" y="4608"/>
                    <a:pt x="7199" y="2841"/>
                    <a:pt x="8268" y="1602"/>
                  </a:cubicBezTo>
                  <a:cubicBezTo>
                    <a:pt x="8807" y="978"/>
                    <a:pt x="9559" y="766"/>
                    <a:pt x="10334" y="766"/>
                  </a:cubicBezTo>
                  <a:close/>
                  <a:moveTo>
                    <a:pt x="10402" y="0"/>
                  </a:moveTo>
                  <a:cubicBezTo>
                    <a:pt x="10151" y="0"/>
                    <a:pt x="9900" y="21"/>
                    <a:pt x="9653" y="66"/>
                  </a:cubicBezTo>
                  <a:cubicBezTo>
                    <a:pt x="7317" y="492"/>
                    <a:pt x="6502" y="2813"/>
                    <a:pt x="7317" y="4656"/>
                  </a:cubicBezTo>
                  <a:cubicBezTo>
                    <a:pt x="7302" y="4671"/>
                    <a:pt x="7288" y="4688"/>
                    <a:pt x="7279" y="4706"/>
                  </a:cubicBezTo>
                  <a:cubicBezTo>
                    <a:pt x="5717" y="7878"/>
                    <a:pt x="4634" y="11337"/>
                    <a:pt x="3376" y="14639"/>
                  </a:cubicBezTo>
                  <a:cubicBezTo>
                    <a:pt x="2307" y="17446"/>
                    <a:pt x="702" y="20479"/>
                    <a:pt x="359" y="23496"/>
                  </a:cubicBezTo>
                  <a:cubicBezTo>
                    <a:pt x="1" y="26640"/>
                    <a:pt x="2315" y="29019"/>
                    <a:pt x="4930" y="29019"/>
                  </a:cubicBezTo>
                  <a:cubicBezTo>
                    <a:pt x="5972" y="29019"/>
                    <a:pt x="7062" y="28641"/>
                    <a:pt x="8049" y="27784"/>
                  </a:cubicBezTo>
                  <a:cubicBezTo>
                    <a:pt x="8091" y="27748"/>
                    <a:pt x="8120" y="27696"/>
                    <a:pt x="8129" y="27639"/>
                  </a:cubicBezTo>
                  <a:cubicBezTo>
                    <a:pt x="9117" y="26827"/>
                    <a:pt x="9529" y="25652"/>
                    <a:pt x="10019" y="24447"/>
                  </a:cubicBezTo>
                  <a:cubicBezTo>
                    <a:pt x="10805" y="22517"/>
                    <a:pt x="11567" y="20580"/>
                    <a:pt x="12336" y="18642"/>
                  </a:cubicBezTo>
                  <a:cubicBezTo>
                    <a:pt x="13623" y="15398"/>
                    <a:pt x="15563" y="11903"/>
                    <a:pt x="15961" y="8398"/>
                  </a:cubicBezTo>
                  <a:cubicBezTo>
                    <a:pt x="16608" y="8220"/>
                    <a:pt x="17204" y="7877"/>
                    <a:pt x="17658" y="7335"/>
                  </a:cubicBezTo>
                  <a:cubicBezTo>
                    <a:pt x="18349" y="6512"/>
                    <a:pt x="18556" y="5397"/>
                    <a:pt x="18190" y="4435"/>
                  </a:cubicBezTo>
                  <a:cubicBezTo>
                    <a:pt x="18187" y="4391"/>
                    <a:pt x="18175" y="4348"/>
                    <a:pt x="18155" y="4310"/>
                  </a:cubicBezTo>
                  <a:cubicBezTo>
                    <a:pt x="17357" y="2706"/>
                    <a:pt x="15926" y="1795"/>
                    <a:pt x="14323" y="1101"/>
                  </a:cubicBezTo>
                  <a:cubicBezTo>
                    <a:pt x="13129" y="585"/>
                    <a:pt x="11748" y="0"/>
                    <a:pt x="104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2040749" y="2214401"/>
              <a:ext cx="274932" cy="375269"/>
            </a:xfrm>
            <a:custGeom>
              <a:avLst/>
              <a:gdLst/>
              <a:ahLst/>
              <a:cxnLst/>
              <a:rect l="l" t="t" r="r" b="b"/>
              <a:pathLst>
                <a:path w="8308" h="11340" extrusionOk="0">
                  <a:moveTo>
                    <a:pt x="2929" y="545"/>
                  </a:moveTo>
                  <a:cubicBezTo>
                    <a:pt x="3422" y="1283"/>
                    <a:pt x="3465" y="2425"/>
                    <a:pt x="4515" y="2609"/>
                  </a:cubicBezTo>
                  <a:cubicBezTo>
                    <a:pt x="4575" y="2620"/>
                    <a:pt x="4637" y="2625"/>
                    <a:pt x="4700" y="2625"/>
                  </a:cubicBezTo>
                  <a:cubicBezTo>
                    <a:pt x="5372" y="2625"/>
                    <a:pt x="6187" y="2073"/>
                    <a:pt x="6861" y="2073"/>
                  </a:cubicBezTo>
                  <a:cubicBezTo>
                    <a:pt x="7084" y="2073"/>
                    <a:pt x="7293" y="2134"/>
                    <a:pt x="7474" y="2297"/>
                  </a:cubicBezTo>
                  <a:cubicBezTo>
                    <a:pt x="6984" y="3715"/>
                    <a:pt x="6497" y="5135"/>
                    <a:pt x="6010" y="6555"/>
                  </a:cubicBezTo>
                  <a:cubicBezTo>
                    <a:pt x="5496" y="8060"/>
                    <a:pt x="5035" y="10028"/>
                    <a:pt x="3382" y="10543"/>
                  </a:cubicBezTo>
                  <a:cubicBezTo>
                    <a:pt x="3338" y="10494"/>
                    <a:pt x="3276" y="10468"/>
                    <a:pt x="3213" y="10468"/>
                  </a:cubicBezTo>
                  <a:cubicBezTo>
                    <a:pt x="3179" y="10468"/>
                    <a:pt x="3145" y="10475"/>
                    <a:pt x="3114" y="10491"/>
                  </a:cubicBezTo>
                  <a:cubicBezTo>
                    <a:pt x="2727" y="10663"/>
                    <a:pt x="2404" y="10738"/>
                    <a:pt x="2135" y="10738"/>
                  </a:cubicBezTo>
                  <a:cubicBezTo>
                    <a:pt x="374" y="10738"/>
                    <a:pt x="919" y="7496"/>
                    <a:pt x="1069" y="6694"/>
                  </a:cubicBezTo>
                  <a:cubicBezTo>
                    <a:pt x="1183" y="6089"/>
                    <a:pt x="1330" y="5489"/>
                    <a:pt x="1486" y="4894"/>
                  </a:cubicBezTo>
                  <a:cubicBezTo>
                    <a:pt x="1876" y="3413"/>
                    <a:pt x="2405" y="1981"/>
                    <a:pt x="2929" y="545"/>
                  </a:cubicBezTo>
                  <a:close/>
                  <a:moveTo>
                    <a:pt x="2829" y="1"/>
                  </a:moveTo>
                  <a:cubicBezTo>
                    <a:pt x="2768" y="1"/>
                    <a:pt x="2706" y="32"/>
                    <a:pt x="2662" y="108"/>
                  </a:cubicBezTo>
                  <a:cubicBezTo>
                    <a:pt x="1275" y="2525"/>
                    <a:pt x="0" y="5852"/>
                    <a:pt x="111" y="8677"/>
                  </a:cubicBezTo>
                  <a:cubicBezTo>
                    <a:pt x="161" y="9993"/>
                    <a:pt x="1071" y="11339"/>
                    <a:pt x="2284" y="11339"/>
                  </a:cubicBezTo>
                  <a:cubicBezTo>
                    <a:pt x="2565" y="11339"/>
                    <a:pt x="2862" y="11267"/>
                    <a:pt x="3169" y="11105"/>
                  </a:cubicBezTo>
                  <a:cubicBezTo>
                    <a:pt x="4344" y="11077"/>
                    <a:pt x="5208" y="10313"/>
                    <a:pt x="5784" y="9223"/>
                  </a:cubicBezTo>
                  <a:cubicBezTo>
                    <a:pt x="6891" y="7120"/>
                    <a:pt x="7459" y="4590"/>
                    <a:pt x="8228" y="2349"/>
                  </a:cubicBezTo>
                  <a:cubicBezTo>
                    <a:pt x="8308" y="2116"/>
                    <a:pt x="8151" y="1964"/>
                    <a:pt x="7961" y="1932"/>
                  </a:cubicBezTo>
                  <a:cubicBezTo>
                    <a:pt x="7666" y="1600"/>
                    <a:pt x="7304" y="1477"/>
                    <a:pt x="6918" y="1477"/>
                  </a:cubicBezTo>
                  <a:cubicBezTo>
                    <a:pt x="6616" y="1477"/>
                    <a:pt x="6300" y="1552"/>
                    <a:pt x="5989" y="1661"/>
                  </a:cubicBezTo>
                  <a:cubicBezTo>
                    <a:pt x="5571" y="1808"/>
                    <a:pt x="5155" y="2040"/>
                    <a:pt x="4752" y="2040"/>
                  </a:cubicBezTo>
                  <a:cubicBezTo>
                    <a:pt x="4505" y="2040"/>
                    <a:pt x="4264" y="1952"/>
                    <a:pt x="4031" y="1704"/>
                  </a:cubicBezTo>
                  <a:cubicBezTo>
                    <a:pt x="3642" y="1291"/>
                    <a:pt x="3576" y="684"/>
                    <a:pt x="3149" y="278"/>
                  </a:cubicBezTo>
                  <a:cubicBezTo>
                    <a:pt x="3121" y="251"/>
                    <a:pt x="3083" y="236"/>
                    <a:pt x="3044" y="236"/>
                  </a:cubicBezTo>
                  <a:cubicBezTo>
                    <a:pt x="3039" y="236"/>
                    <a:pt x="3033" y="236"/>
                    <a:pt x="3028" y="237"/>
                  </a:cubicBezTo>
                  <a:cubicBezTo>
                    <a:pt x="3044" y="104"/>
                    <a:pt x="2939" y="1"/>
                    <a:pt x="28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a:off x="2175965" y="2156390"/>
              <a:ext cx="75252" cy="67840"/>
            </a:xfrm>
            <a:custGeom>
              <a:avLst/>
              <a:gdLst/>
              <a:ahLst/>
              <a:cxnLst/>
              <a:rect l="l" t="t" r="r" b="b"/>
              <a:pathLst>
                <a:path w="2274" h="2050" extrusionOk="0">
                  <a:moveTo>
                    <a:pt x="1286" y="474"/>
                  </a:moveTo>
                  <a:cubicBezTo>
                    <a:pt x="1302" y="474"/>
                    <a:pt x="1317" y="474"/>
                    <a:pt x="1333" y="475"/>
                  </a:cubicBezTo>
                  <a:cubicBezTo>
                    <a:pt x="1345" y="500"/>
                    <a:pt x="1362" y="521"/>
                    <a:pt x="1382" y="541"/>
                  </a:cubicBezTo>
                  <a:cubicBezTo>
                    <a:pt x="1619" y="768"/>
                    <a:pt x="1730" y="1175"/>
                    <a:pt x="1443" y="1429"/>
                  </a:cubicBezTo>
                  <a:cubicBezTo>
                    <a:pt x="1369" y="1495"/>
                    <a:pt x="1284" y="1522"/>
                    <a:pt x="1197" y="1522"/>
                  </a:cubicBezTo>
                  <a:cubicBezTo>
                    <a:pt x="1030" y="1522"/>
                    <a:pt x="859" y="1420"/>
                    <a:pt x="754" y="1290"/>
                  </a:cubicBezTo>
                  <a:lnTo>
                    <a:pt x="754" y="1288"/>
                  </a:lnTo>
                  <a:cubicBezTo>
                    <a:pt x="386" y="831"/>
                    <a:pt x="837" y="474"/>
                    <a:pt x="1286" y="474"/>
                  </a:cubicBezTo>
                  <a:close/>
                  <a:moveTo>
                    <a:pt x="1147" y="1"/>
                  </a:moveTo>
                  <a:cubicBezTo>
                    <a:pt x="915" y="1"/>
                    <a:pt x="679" y="73"/>
                    <a:pt x="495" y="209"/>
                  </a:cubicBezTo>
                  <a:cubicBezTo>
                    <a:pt x="4" y="572"/>
                    <a:pt x="1" y="1235"/>
                    <a:pt x="391" y="1673"/>
                  </a:cubicBezTo>
                  <a:cubicBezTo>
                    <a:pt x="604" y="1912"/>
                    <a:pt x="908" y="2050"/>
                    <a:pt x="1207" y="2050"/>
                  </a:cubicBezTo>
                  <a:cubicBezTo>
                    <a:pt x="1456" y="2050"/>
                    <a:pt x="1701" y="1954"/>
                    <a:pt x="1887" y="1742"/>
                  </a:cubicBezTo>
                  <a:cubicBezTo>
                    <a:pt x="2273" y="1301"/>
                    <a:pt x="2270" y="394"/>
                    <a:pt x="1664" y="134"/>
                  </a:cubicBezTo>
                  <a:cubicBezTo>
                    <a:pt x="1661" y="134"/>
                    <a:pt x="1658" y="134"/>
                    <a:pt x="1655" y="132"/>
                  </a:cubicBezTo>
                  <a:cubicBezTo>
                    <a:pt x="1504" y="43"/>
                    <a:pt x="1327" y="1"/>
                    <a:pt x="11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a:off x="2269285" y="2051322"/>
              <a:ext cx="103977" cy="101064"/>
            </a:xfrm>
            <a:custGeom>
              <a:avLst/>
              <a:gdLst/>
              <a:ahLst/>
              <a:cxnLst/>
              <a:rect l="l" t="t" r="r" b="b"/>
              <a:pathLst>
                <a:path w="3142" h="3054" extrusionOk="0">
                  <a:moveTo>
                    <a:pt x="1603" y="483"/>
                  </a:moveTo>
                  <a:cubicBezTo>
                    <a:pt x="1606" y="483"/>
                    <a:pt x="1610" y="483"/>
                    <a:pt x="1613" y="483"/>
                  </a:cubicBezTo>
                  <a:cubicBezTo>
                    <a:pt x="1644" y="512"/>
                    <a:pt x="1682" y="532"/>
                    <a:pt x="1723" y="539"/>
                  </a:cubicBezTo>
                  <a:cubicBezTo>
                    <a:pt x="1892" y="573"/>
                    <a:pt x="2046" y="659"/>
                    <a:pt x="2163" y="784"/>
                  </a:cubicBezTo>
                  <a:cubicBezTo>
                    <a:pt x="2184" y="817"/>
                    <a:pt x="2204" y="849"/>
                    <a:pt x="2221" y="883"/>
                  </a:cubicBezTo>
                  <a:cubicBezTo>
                    <a:pt x="2233" y="910"/>
                    <a:pt x="2255" y="932"/>
                    <a:pt x="2281" y="945"/>
                  </a:cubicBezTo>
                  <a:cubicBezTo>
                    <a:pt x="2612" y="1524"/>
                    <a:pt x="2317" y="2492"/>
                    <a:pt x="1627" y="2492"/>
                  </a:cubicBezTo>
                  <a:cubicBezTo>
                    <a:pt x="1548" y="2492"/>
                    <a:pt x="1464" y="2480"/>
                    <a:pt x="1376" y="2452"/>
                  </a:cubicBezTo>
                  <a:cubicBezTo>
                    <a:pt x="836" y="2285"/>
                    <a:pt x="696" y="1520"/>
                    <a:pt x="849" y="1045"/>
                  </a:cubicBezTo>
                  <a:cubicBezTo>
                    <a:pt x="962" y="695"/>
                    <a:pt x="1286" y="483"/>
                    <a:pt x="1603" y="483"/>
                  </a:cubicBezTo>
                  <a:close/>
                  <a:moveTo>
                    <a:pt x="1513" y="1"/>
                  </a:moveTo>
                  <a:cubicBezTo>
                    <a:pt x="1163" y="1"/>
                    <a:pt x="802" y="146"/>
                    <a:pt x="570" y="426"/>
                  </a:cubicBezTo>
                  <a:cubicBezTo>
                    <a:pt x="0" y="1114"/>
                    <a:pt x="158" y="2432"/>
                    <a:pt x="957" y="2889"/>
                  </a:cubicBezTo>
                  <a:cubicBezTo>
                    <a:pt x="1157" y="3003"/>
                    <a:pt x="1367" y="3054"/>
                    <a:pt x="1573" y="3054"/>
                  </a:cubicBezTo>
                  <a:cubicBezTo>
                    <a:pt x="2205" y="3054"/>
                    <a:pt x="2798" y="2571"/>
                    <a:pt x="2953" y="1927"/>
                  </a:cubicBezTo>
                  <a:cubicBezTo>
                    <a:pt x="3141" y="1146"/>
                    <a:pt x="2716" y="46"/>
                    <a:pt x="1803" y="36"/>
                  </a:cubicBezTo>
                  <a:cubicBezTo>
                    <a:pt x="1709" y="12"/>
                    <a:pt x="1612" y="1"/>
                    <a:pt x="15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2330209" y="1578331"/>
              <a:ext cx="118570" cy="102487"/>
            </a:xfrm>
            <a:custGeom>
              <a:avLst/>
              <a:gdLst/>
              <a:ahLst/>
              <a:cxnLst/>
              <a:rect l="l" t="t" r="r" b="b"/>
              <a:pathLst>
                <a:path w="3583" h="3097" extrusionOk="0">
                  <a:moveTo>
                    <a:pt x="1633" y="439"/>
                  </a:moveTo>
                  <a:cubicBezTo>
                    <a:pt x="1738" y="439"/>
                    <a:pt x="1843" y="460"/>
                    <a:pt x="1942" y="506"/>
                  </a:cubicBezTo>
                  <a:cubicBezTo>
                    <a:pt x="2307" y="857"/>
                    <a:pt x="2719" y="1233"/>
                    <a:pt x="2745" y="1774"/>
                  </a:cubicBezTo>
                  <a:cubicBezTo>
                    <a:pt x="2769" y="2290"/>
                    <a:pt x="2324" y="2576"/>
                    <a:pt x="1874" y="2576"/>
                  </a:cubicBezTo>
                  <a:cubicBezTo>
                    <a:pt x="1723" y="2576"/>
                    <a:pt x="1572" y="2544"/>
                    <a:pt x="1437" y="2477"/>
                  </a:cubicBezTo>
                  <a:cubicBezTo>
                    <a:pt x="962" y="2243"/>
                    <a:pt x="683" y="1704"/>
                    <a:pt x="766" y="1183"/>
                  </a:cubicBezTo>
                  <a:cubicBezTo>
                    <a:pt x="837" y="741"/>
                    <a:pt x="1236" y="439"/>
                    <a:pt x="1633" y="439"/>
                  </a:cubicBezTo>
                  <a:close/>
                  <a:moveTo>
                    <a:pt x="1962" y="1"/>
                  </a:moveTo>
                  <a:cubicBezTo>
                    <a:pt x="1895" y="1"/>
                    <a:pt x="1830" y="32"/>
                    <a:pt x="1788" y="88"/>
                  </a:cubicBezTo>
                  <a:cubicBezTo>
                    <a:pt x="1694" y="65"/>
                    <a:pt x="1597" y="54"/>
                    <a:pt x="1500" y="54"/>
                  </a:cubicBezTo>
                  <a:cubicBezTo>
                    <a:pt x="1146" y="54"/>
                    <a:pt x="789" y="203"/>
                    <a:pt x="555" y="501"/>
                  </a:cubicBezTo>
                  <a:cubicBezTo>
                    <a:pt x="0" y="1206"/>
                    <a:pt x="271" y="2273"/>
                    <a:pt x="959" y="2779"/>
                  </a:cubicBezTo>
                  <a:cubicBezTo>
                    <a:pt x="1242" y="2987"/>
                    <a:pt x="1586" y="3097"/>
                    <a:pt x="1923" y="3097"/>
                  </a:cubicBezTo>
                  <a:cubicBezTo>
                    <a:pt x="2399" y="3097"/>
                    <a:pt x="2861" y="2878"/>
                    <a:pt x="3117" y="2411"/>
                  </a:cubicBezTo>
                  <a:cubicBezTo>
                    <a:pt x="3583" y="1564"/>
                    <a:pt x="2867" y="370"/>
                    <a:pt x="2056" y="22"/>
                  </a:cubicBezTo>
                  <a:cubicBezTo>
                    <a:pt x="2026" y="8"/>
                    <a:pt x="1994" y="1"/>
                    <a:pt x="19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2512912" y="1511252"/>
              <a:ext cx="137896" cy="132072"/>
            </a:xfrm>
            <a:custGeom>
              <a:avLst/>
              <a:gdLst/>
              <a:ahLst/>
              <a:cxnLst/>
              <a:rect l="l" t="t" r="r" b="b"/>
              <a:pathLst>
                <a:path w="4167" h="3991" extrusionOk="0">
                  <a:moveTo>
                    <a:pt x="1945" y="518"/>
                  </a:moveTo>
                  <a:cubicBezTo>
                    <a:pt x="2313" y="518"/>
                    <a:pt x="2682" y="701"/>
                    <a:pt x="2996" y="948"/>
                  </a:cubicBezTo>
                  <a:cubicBezTo>
                    <a:pt x="2938" y="1032"/>
                    <a:pt x="2920" y="1142"/>
                    <a:pt x="2983" y="1240"/>
                  </a:cubicBezTo>
                  <a:cubicBezTo>
                    <a:pt x="3316" y="1750"/>
                    <a:pt x="3707" y="2510"/>
                    <a:pt x="3202" y="3055"/>
                  </a:cubicBezTo>
                  <a:cubicBezTo>
                    <a:pt x="2982" y="3291"/>
                    <a:pt x="2704" y="3393"/>
                    <a:pt x="2420" y="3393"/>
                  </a:cubicBezTo>
                  <a:cubicBezTo>
                    <a:pt x="1984" y="3393"/>
                    <a:pt x="1537" y="3153"/>
                    <a:pt x="1276" y="2792"/>
                  </a:cubicBezTo>
                  <a:cubicBezTo>
                    <a:pt x="877" y="2239"/>
                    <a:pt x="653" y="1271"/>
                    <a:pt x="1243" y="781"/>
                  </a:cubicBezTo>
                  <a:cubicBezTo>
                    <a:pt x="1466" y="595"/>
                    <a:pt x="1705" y="518"/>
                    <a:pt x="1945" y="518"/>
                  </a:cubicBezTo>
                  <a:close/>
                  <a:moveTo>
                    <a:pt x="1891" y="0"/>
                  </a:moveTo>
                  <a:cubicBezTo>
                    <a:pt x="1617" y="0"/>
                    <a:pt x="1335" y="70"/>
                    <a:pt x="1059" y="229"/>
                  </a:cubicBezTo>
                  <a:cubicBezTo>
                    <a:pt x="1" y="839"/>
                    <a:pt x="195" y="2340"/>
                    <a:pt x="838" y="3184"/>
                  </a:cubicBezTo>
                  <a:cubicBezTo>
                    <a:pt x="1220" y="3686"/>
                    <a:pt x="1822" y="3990"/>
                    <a:pt x="2423" y="3990"/>
                  </a:cubicBezTo>
                  <a:cubicBezTo>
                    <a:pt x="2802" y="3990"/>
                    <a:pt x="3181" y="3869"/>
                    <a:pt x="3503" y="3600"/>
                  </a:cubicBezTo>
                  <a:cubicBezTo>
                    <a:pt x="4166" y="3048"/>
                    <a:pt x="4122" y="2201"/>
                    <a:pt x="3785" y="1496"/>
                  </a:cubicBezTo>
                  <a:cubicBezTo>
                    <a:pt x="3842" y="1447"/>
                    <a:pt x="3869" y="1366"/>
                    <a:pt x="3817" y="1276"/>
                  </a:cubicBezTo>
                  <a:cubicBezTo>
                    <a:pt x="3409" y="575"/>
                    <a:pt x="2678" y="0"/>
                    <a:pt x="18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3"/>
          <p:cNvGrpSpPr/>
          <p:nvPr/>
        </p:nvGrpSpPr>
        <p:grpSpPr>
          <a:xfrm>
            <a:off x="734290" y="251983"/>
            <a:ext cx="800177" cy="752193"/>
            <a:chOff x="734290" y="251983"/>
            <a:chExt cx="800177" cy="752193"/>
          </a:xfrm>
        </p:grpSpPr>
        <p:sp>
          <p:nvSpPr>
            <p:cNvPr id="357" name="Google Shape;357;p23"/>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3"/>
          <p:cNvGrpSpPr/>
          <p:nvPr/>
        </p:nvGrpSpPr>
        <p:grpSpPr>
          <a:xfrm>
            <a:off x="2857571" y="1302505"/>
            <a:ext cx="152954" cy="60030"/>
            <a:chOff x="2857571" y="1302505"/>
            <a:chExt cx="152954" cy="60030"/>
          </a:xfrm>
        </p:grpSpPr>
        <p:sp>
          <p:nvSpPr>
            <p:cNvPr id="360" name="Google Shape;360;p23"/>
            <p:cNvSpPr/>
            <p:nvPr/>
          </p:nvSpPr>
          <p:spPr>
            <a:xfrm>
              <a:off x="2857571" y="1331063"/>
              <a:ext cx="152954" cy="31471"/>
            </a:xfrm>
            <a:custGeom>
              <a:avLst/>
              <a:gdLst/>
              <a:ahLst/>
              <a:cxnLst/>
              <a:rect l="l" t="t" r="r" b="b"/>
              <a:pathLst>
                <a:path w="4622" h="951" extrusionOk="0">
                  <a:moveTo>
                    <a:pt x="4448" y="0"/>
                  </a:moveTo>
                  <a:cubicBezTo>
                    <a:pt x="4443" y="0"/>
                    <a:pt x="4437" y="1"/>
                    <a:pt x="4431" y="1"/>
                  </a:cubicBezTo>
                  <a:cubicBezTo>
                    <a:pt x="3025" y="162"/>
                    <a:pt x="1380" y="360"/>
                    <a:pt x="54" y="848"/>
                  </a:cubicBezTo>
                  <a:cubicBezTo>
                    <a:pt x="0" y="867"/>
                    <a:pt x="6" y="950"/>
                    <a:pt x="68" y="950"/>
                  </a:cubicBezTo>
                  <a:cubicBezTo>
                    <a:pt x="102" y="950"/>
                    <a:pt x="137" y="950"/>
                    <a:pt x="172" y="950"/>
                  </a:cubicBezTo>
                  <a:cubicBezTo>
                    <a:pt x="1559" y="950"/>
                    <a:pt x="3132" y="597"/>
                    <a:pt x="4471" y="288"/>
                  </a:cubicBezTo>
                  <a:cubicBezTo>
                    <a:pt x="4622" y="252"/>
                    <a:pt x="4600" y="0"/>
                    <a:pt x="4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2896289" y="1302505"/>
              <a:ext cx="106061" cy="10590"/>
            </a:xfrm>
            <a:custGeom>
              <a:avLst/>
              <a:gdLst/>
              <a:ahLst/>
              <a:cxnLst/>
              <a:rect l="l" t="t" r="r" b="b"/>
              <a:pathLst>
                <a:path w="3205" h="320" extrusionOk="0">
                  <a:moveTo>
                    <a:pt x="3005" y="1"/>
                  </a:moveTo>
                  <a:cubicBezTo>
                    <a:pt x="3003" y="1"/>
                    <a:pt x="3001" y="1"/>
                    <a:pt x="2999" y="1"/>
                  </a:cubicBezTo>
                  <a:cubicBezTo>
                    <a:pt x="2039" y="27"/>
                    <a:pt x="1074" y="22"/>
                    <a:pt x="114" y="73"/>
                  </a:cubicBezTo>
                  <a:cubicBezTo>
                    <a:pt x="0" y="77"/>
                    <a:pt x="0" y="243"/>
                    <a:pt x="114" y="249"/>
                  </a:cubicBezTo>
                  <a:cubicBezTo>
                    <a:pt x="1074" y="299"/>
                    <a:pt x="2039" y="293"/>
                    <a:pt x="2999" y="319"/>
                  </a:cubicBezTo>
                  <a:cubicBezTo>
                    <a:pt x="3001" y="319"/>
                    <a:pt x="3003" y="319"/>
                    <a:pt x="3005" y="319"/>
                  </a:cubicBezTo>
                  <a:cubicBezTo>
                    <a:pt x="3203" y="319"/>
                    <a:pt x="3204" y="1"/>
                    <a:pt x="3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23"/>
          <p:cNvGrpSpPr/>
          <p:nvPr/>
        </p:nvGrpSpPr>
        <p:grpSpPr>
          <a:xfrm>
            <a:off x="3168309" y="474596"/>
            <a:ext cx="1088181" cy="608604"/>
            <a:chOff x="3168309" y="474596"/>
            <a:chExt cx="1088181" cy="608604"/>
          </a:xfrm>
        </p:grpSpPr>
        <p:grpSp>
          <p:nvGrpSpPr>
            <p:cNvPr id="363" name="Google Shape;363;p23"/>
            <p:cNvGrpSpPr/>
            <p:nvPr/>
          </p:nvGrpSpPr>
          <p:grpSpPr>
            <a:xfrm>
              <a:off x="3168309" y="517749"/>
              <a:ext cx="1084309" cy="565452"/>
              <a:chOff x="3168309" y="517749"/>
              <a:chExt cx="1084309" cy="565452"/>
            </a:xfrm>
          </p:grpSpPr>
          <p:sp>
            <p:nvSpPr>
              <p:cNvPr id="364" name="Google Shape;364;p23"/>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23"/>
            <p:cNvGrpSpPr/>
            <p:nvPr/>
          </p:nvGrpSpPr>
          <p:grpSpPr>
            <a:xfrm>
              <a:off x="4114622" y="474596"/>
              <a:ext cx="141868" cy="100403"/>
              <a:chOff x="4114622" y="474596"/>
              <a:chExt cx="141868" cy="100403"/>
            </a:xfrm>
          </p:grpSpPr>
          <p:sp>
            <p:nvSpPr>
              <p:cNvPr id="367" name="Google Shape;367;p23"/>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9" name="Google Shape;369;p23"/>
          <p:cNvGrpSpPr/>
          <p:nvPr/>
        </p:nvGrpSpPr>
        <p:grpSpPr>
          <a:xfrm>
            <a:off x="4478083" y="288316"/>
            <a:ext cx="820760" cy="899951"/>
            <a:chOff x="4554058" y="287028"/>
            <a:chExt cx="820760" cy="899951"/>
          </a:xfrm>
        </p:grpSpPr>
        <p:grpSp>
          <p:nvGrpSpPr>
            <p:cNvPr id="370" name="Google Shape;370;p23"/>
            <p:cNvGrpSpPr/>
            <p:nvPr/>
          </p:nvGrpSpPr>
          <p:grpSpPr>
            <a:xfrm>
              <a:off x="4554058" y="287028"/>
              <a:ext cx="820760" cy="807258"/>
              <a:chOff x="4554058" y="287028"/>
              <a:chExt cx="820760" cy="807258"/>
            </a:xfrm>
          </p:grpSpPr>
          <p:sp>
            <p:nvSpPr>
              <p:cNvPr id="371" name="Google Shape;371;p23"/>
              <p:cNvSpPr/>
              <p:nvPr/>
            </p:nvSpPr>
            <p:spPr>
              <a:xfrm>
                <a:off x="4642315" y="348977"/>
                <a:ext cx="463924" cy="360179"/>
              </a:xfrm>
              <a:custGeom>
                <a:avLst/>
                <a:gdLst/>
                <a:ahLst/>
                <a:cxnLst/>
                <a:rect l="l" t="t" r="r" b="b"/>
                <a:pathLst>
                  <a:path w="14019" h="10884" extrusionOk="0">
                    <a:moveTo>
                      <a:pt x="6184" y="691"/>
                    </a:moveTo>
                    <a:cubicBezTo>
                      <a:pt x="10445" y="691"/>
                      <a:pt x="14018" y="6447"/>
                      <a:pt x="9536" y="9535"/>
                    </a:cubicBezTo>
                    <a:lnTo>
                      <a:pt x="9537" y="9535"/>
                    </a:lnTo>
                    <a:cubicBezTo>
                      <a:pt x="9519" y="9550"/>
                      <a:pt x="9502" y="9569"/>
                      <a:pt x="9487" y="9587"/>
                    </a:cubicBezTo>
                    <a:cubicBezTo>
                      <a:pt x="8640" y="9967"/>
                      <a:pt x="7748" y="10160"/>
                      <a:pt x="6864" y="10160"/>
                    </a:cubicBezTo>
                    <a:cubicBezTo>
                      <a:pt x="5431" y="10160"/>
                      <a:pt x="4015" y="9652"/>
                      <a:pt x="2835" y="8608"/>
                    </a:cubicBezTo>
                    <a:cubicBezTo>
                      <a:pt x="709" y="6729"/>
                      <a:pt x="1051" y="3240"/>
                      <a:pt x="3327" y="1634"/>
                    </a:cubicBezTo>
                    <a:cubicBezTo>
                      <a:pt x="4259" y="975"/>
                      <a:pt x="5239" y="691"/>
                      <a:pt x="6184" y="691"/>
                    </a:cubicBezTo>
                    <a:close/>
                    <a:moveTo>
                      <a:pt x="6279" y="0"/>
                    </a:moveTo>
                    <a:cubicBezTo>
                      <a:pt x="5009" y="0"/>
                      <a:pt x="3744" y="397"/>
                      <a:pt x="2708" y="1238"/>
                    </a:cubicBezTo>
                    <a:cubicBezTo>
                      <a:pt x="426" y="3093"/>
                      <a:pt x="0" y="6574"/>
                      <a:pt x="2040" y="8777"/>
                    </a:cubicBezTo>
                    <a:cubicBezTo>
                      <a:pt x="3204" y="10033"/>
                      <a:pt x="5123" y="10883"/>
                      <a:pt x="6939" y="10883"/>
                    </a:cubicBezTo>
                    <a:cubicBezTo>
                      <a:pt x="7881" y="10883"/>
                      <a:pt x="8795" y="10655"/>
                      <a:pt x="9562" y="10135"/>
                    </a:cubicBezTo>
                    <a:cubicBezTo>
                      <a:pt x="9619" y="10175"/>
                      <a:pt x="9685" y="10198"/>
                      <a:pt x="9756" y="10198"/>
                    </a:cubicBezTo>
                    <a:cubicBezTo>
                      <a:pt x="9821" y="10198"/>
                      <a:pt x="9890" y="10178"/>
                      <a:pt x="9957" y="10132"/>
                    </a:cubicBezTo>
                    <a:cubicBezTo>
                      <a:pt x="12601" y="8316"/>
                      <a:pt x="13052" y="4786"/>
                      <a:pt x="11072" y="2280"/>
                    </a:cubicBezTo>
                    <a:cubicBezTo>
                      <a:pt x="9908" y="808"/>
                      <a:pt x="8090" y="0"/>
                      <a:pt x="6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4554058" y="287028"/>
                <a:ext cx="820760" cy="807258"/>
              </a:xfrm>
              <a:custGeom>
                <a:avLst/>
                <a:gdLst/>
                <a:ahLst/>
                <a:cxnLst/>
                <a:rect l="l" t="t" r="r" b="b"/>
                <a:pathLst>
                  <a:path w="24802" h="24394" extrusionOk="0">
                    <a:moveTo>
                      <a:pt x="9264" y="721"/>
                    </a:moveTo>
                    <a:cubicBezTo>
                      <a:pt x="11400" y="721"/>
                      <a:pt x="13528" y="1569"/>
                      <a:pt x="14937" y="3265"/>
                    </a:cubicBezTo>
                    <a:cubicBezTo>
                      <a:pt x="16118" y="4685"/>
                      <a:pt x="16644" y="6645"/>
                      <a:pt x="16353" y="8466"/>
                    </a:cubicBezTo>
                    <a:cubicBezTo>
                      <a:pt x="15998" y="10689"/>
                      <a:pt x="14395" y="12153"/>
                      <a:pt x="12694" y="13462"/>
                    </a:cubicBezTo>
                    <a:cubicBezTo>
                      <a:pt x="12664" y="13488"/>
                      <a:pt x="12639" y="13518"/>
                      <a:pt x="12618" y="13550"/>
                    </a:cubicBezTo>
                    <a:cubicBezTo>
                      <a:pt x="11361" y="13984"/>
                      <a:pt x="10047" y="14249"/>
                      <a:pt x="8775" y="14249"/>
                    </a:cubicBezTo>
                    <a:cubicBezTo>
                      <a:pt x="6553" y="14249"/>
                      <a:pt x="4456" y="13443"/>
                      <a:pt x="3003" y="11326"/>
                    </a:cubicBezTo>
                    <a:cubicBezTo>
                      <a:pt x="832" y="8166"/>
                      <a:pt x="1814" y="4144"/>
                      <a:pt x="4920" y="2028"/>
                    </a:cubicBezTo>
                    <a:cubicBezTo>
                      <a:pt x="6198" y="1157"/>
                      <a:pt x="7733" y="721"/>
                      <a:pt x="9264" y="721"/>
                    </a:cubicBezTo>
                    <a:close/>
                    <a:moveTo>
                      <a:pt x="15451" y="11932"/>
                    </a:moveTo>
                    <a:cubicBezTo>
                      <a:pt x="16663" y="13613"/>
                      <a:pt x="18004" y="15196"/>
                      <a:pt x="19319" y="16797"/>
                    </a:cubicBezTo>
                    <a:cubicBezTo>
                      <a:pt x="20181" y="17844"/>
                      <a:pt x="23942" y="21362"/>
                      <a:pt x="22884" y="23133"/>
                    </a:cubicBezTo>
                    <a:cubicBezTo>
                      <a:pt x="22656" y="23319"/>
                      <a:pt x="22292" y="23393"/>
                      <a:pt x="21889" y="23393"/>
                    </a:cubicBezTo>
                    <a:cubicBezTo>
                      <a:pt x="21166" y="23393"/>
                      <a:pt x="20318" y="23152"/>
                      <a:pt x="19913" y="22879"/>
                    </a:cubicBezTo>
                    <a:cubicBezTo>
                      <a:pt x="19372" y="22514"/>
                      <a:pt x="18917" y="21877"/>
                      <a:pt x="18488" y="21393"/>
                    </a:cubicBezTo>
                    <a:cubicBezTo>
                      <a:pt x="17798" y="20616"/>
                      <a:pt x="17138" y="19814"/>
                      <a:pt x="16507" y="18987"/>
                    </a:cubicBezTo>
                    <a:cubicBezTo>
                      <a:pt x="15295" y="17400"/>
                      <a:pt x="14324" y="15634"/>
                      <a:pt x="13116" y="14052"/>
                    </a:cubicBezTo>
                    <a:cubicBezTo>
                      <a:pt x="13958" y="13404"/>
                      <a:pt x="14774" y="12718"/>
                      <a:pt x="15451" y="11932"/>
                    </a:cubicBezTo>
                    <a:close/>
                    <a:moveTo>
                      <a:pt x="9240" y="1"/>
                    </a:moveTo>
                    <a:cubicBezTo>
                      <a:pt x="7656" y="1"/>
                      <a:pt x="6066" y="429"/>
                      <a:pt x="4710" y="1294"/>
                    </a:cubicBezTo>
                    <a:cubicBezTo>
                      <a:pt x="1295" y="3475"/>
                      <a:pt x="1" y="7779"/>
                      <a:pt x="2125" y="11324"/>
                    </a:cubicBezTo>
                    <a:cubicBezTo>
                      <a:pt x="3552" y="13705"/>
                      <a:pt x="6259" y="15078"/>
                      <a:pt x="8964" y="15078"/>
                    </a:cubicBezTo>
                    <a:cubicBezTo>
                      <a:pt x="10259" y="15078"/>
                      <a:pt x="11554" y="14763"/>
                      <a:pt x="12708" y="14093"/>
                    </a:cubicBezTo>
                    <a:cubicBezTo>
                      <a:pt x="13477" y="16028"/>
                      <a:pt x="18426" y="24393"/>
                      <a:pt x="21721" y="24393"/>
                    </a:cubicBezTo>
                    <a:cubicBezTo>
                      <a:pt x="22063" y="24393"/>
                      <a:pt x="22387" y="24303"/>
                      <a:pt x="22687" y="24107"/>
                    </a:cubicBezTo>
                    <a:cubicBezTo>
                      <a:pt x="22719" y="24118"/>
                      <a:pt x="22753" y="24125"/>
                      <a:pt x="22788" y="24125"/>
                    </a:cubicBezTo>
                    <a:cubicBezTo>
                      <a:pt x="22850" y="24125"/>
                      <a:pt x="22916" y="24105"/>
                      <a:pt x="22982" y="24055"/>
                    </a:cubicBezTo>
                    <a:cubicBezTo>
                      <a:pt x="24802" y="22709"/>
                      <a:pt x="23491" y="20728"/>
                      <a:pt x="22396" y="19391"/>
                    </a:cubicBezTo>
                    <a:cubicBezTo>
                      <a:pt x="20231" y="16749"/>
                      <a:pt x="18113" y="14028"/>
                      <a:pt x="15767" y="11545"/>
                    </a:cubicBezTo>
                    <a:cubicBezTo>
                      <a:pt x="16367" y="10761"/>
                      <a:pt x="16824" y="9874"/>
                      <a:pt x="17026" y="8831"/>
                    </a:cubicBezTo>
                    <a:cubicBezTo>
                      <a:pt x="17398" y="6921"/>
                      <a:pt x="16943" y="4850"/>
                      <a:pt x="15825" y="3261"/>
                    </a:cubicBezTo>
                    <a:cubicBezTo>
                      <a:pt x="14304" y="1100"/>
                      <a:pt x="11779" y="1"/>
                      <a:pt x="9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3"/>
            <p:cNvGrpSpPr/>
            <p:nvPr/>
          </p:nvGrpSpPr>
          <p:grpSpPr>
            <a:xfrm>
              <a:off x="5063947" y="1041305"/>
              <a:ext cx="89912" cy="145673"/>
              <a:chOff x="5063947" y="1041305"/>
              <a:chExt cx="89912" cy="145673"/>
            </a:xfrm>
          </p:grpSpPr>
          <p:sp>
            <p:nvSpPr>
              <p:cNvPr id="374" name="Google Shape;374;p23"/>
              <p:cNvSpPr/>
              <p:nvPr/>
            </p:nvSpPr>
            <p:spPr>
              <a:xfrm>
                <a:off x="5063947" y="1041305"/>
                <a:ext cx="81110" cy="80481"/>
              </a:xfrm>
              <a:custGeom>
                <a:avLst/>
                <a:gdLst/>
                <a:ahLst/>
                <a:cxnLst/>
                <a:rect l="l" t="t" r="r" b="b"/>
                <a:pathLst>
                  <a:path w="2451" h="2432" extrusionOk="0">
                    <a:moveTo>
                      <a:pt x="176" y="1"/>
                    </a:moveTo>
                    <a:cubicBezTo>
                      <a:pt x="87" y="1"/>
                      <a:pt x="1" y="70"/>
                      <a:pt x="36" y="182"/>
                    </a:cubicBezTo>
                    <a:cubicBezTo>
                      <a:pt x="344" y="1198"/>
                      <a:pt x="1120" y="2083"/>
                      <a:pt x="2142" y="2423"/>
                    </a:cubicBezTo>
                    <a:cubicBezTo>
                      <a:pt x="2159" y="2429"/>
                      <a:pt x="2176" y="2431"/>
                      <a:pt x="2192" y="2431"/>
                    </a:cubicBezTo>
                    <a:cubicBezTo>
                      <a:pt x="2354" y="2431"/>
                      <a:pt x="2451" y="2170"/>
                      <a:pt x="2281" y="2094"/>
                    </a:cubicBezTo>
                    <a:cubicBezTo>
                      <a:pt x="1373" y="1688"/>
                      <a:pt x="674" y="1052"/>
                      <a:pt x="322" y="102"/>
                    </a:cubicBezTo>
                    <a:cubicBezTo>
                      <a:pt x="296" y="32"/>
                      <a:pt x="235"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5073643" y="1111958"/>
                <a:ext cx="80216" cy="75021"/>
              </a:xfrm>
              <a:custGeom>
                <a:avLst/>
                <a:gdLst/>
                <a:ahLst/>
                <a:cxnLst/>
                <a:rect l="l" t="t" r="r" b="b"/>
                <a:pathLst>
                  <a:path w="2424" h="2267" extrusionOk="0">
                    <a:moveTo>
                      <a:pt x="167" y="0"/>
                    </a:moveTo>
                    <a:cubicBezTo>
                      <a:pt x="84" y="0"/>
                      <a:pt x="1" y="54"/>
                      <a:pt x="11" y="152"/>
                    </a:cubicBezTo>
                    <a:cubicBezTo>
                      <a:pt x="133" y="1253"/>
                      <a:pt x="1029" y="2135"/>
                      <a:pt x="2127" y="2265"/>
                    </a:cubicBezTo>
                    <a:cubicBezTo>
                      <a:pt x="2136" y="2266"/>
                      <a:pt x="2144" y="2267"/>
                      <a:pt x="2152" y="2267"/>
                    </a:cubicBezTo>
                    <a:cubicBezTo>
                      <a:pt x="2376" y="2267"/>
                      <a:pt x="2424" y="1866"/>
                      <a:pt x="2186" y="1833"/>
                    </a:cubicBezTo>
                    <a:cubicBezTo>
                      <a:pt x="1242" y="1703"/>
                      <a:pt x="521" y="1047"/>
                      <a:pt x="317" y="110"/>
                    </a:cubicBezTo>
                    <a:cubicBezTo>
                      <a:pt x="301" y="35"/>
                      <a:pt x="234"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6" name="Google Shape;376;p23"/>
          <p:cNvGrpSpPr/>
          <p:nvPr/>
        </p:nvGrpSpPr>
        <p:grpSpPr>
          <a:xfrm>
            <a:off x="7100592" y="-366483"/>
            <a:ext cx="638917" cy="1022558"/>
            <a:chOff x="7100592" y="-366483"/>
            <a:chExt cx="638917" cy="1022558"/>
          </a:xfrm>
        </p:grpSpPr>
        <p:sp>
          <p:nvSpPr>
            <p:cNvPr id="377" name="Google Shape;377;p23"/>
            <p:cNvSpPr/>
            <p:nvPr/>
          </p:nvSpPr>
          <p:spPr>
            <a:xfrm>
              <a:off x="7100592" y="-366483"/>
              <a:ext cx="638917" cy="1022558"/>
            </a:xfrm>
            <a:custGeom>
              <a:avLst/>
              <a:gdLst/>
              <a:ahLst/>
              <a:cxnLst/>
              <a:rect l="l" t="t" r="r" b="b"/>
              <a:pathLst>
                <a:path w="19307" h="30900" extrusionOk="0">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7316454" y="-154591"/>
              <a:ext cx="302929" cy="469417"/>
            </a:xfrm>
            <a:custGeom>
              <a:avLst/>
              <a:gdLst/>
              <a:ahLst/>
              <a:cxnLst/>
              <a:rect l="l" t="t" r="r" b="b"/>
              <a:pathLst>
                <a:path w="9154" h="14185" extrusionOk="0">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7166347" y="-209426"/>
              <a:ext cx="119332" cy="80183"/>
            </a:xfrm>
            <a:custGeom>
              <a:avLst/>
              <a:gdLst/>
              <a:ahLst/>
              <a:cxnLst/>
              <a:rect l="l" t="t" r="r" b="b"/>
              <a:pathLst>
                <a:path w="3606" h="2423" extrusionOk="0">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7173991" y="-234708"/>
              <a:ext cx="72870" cy="53643"/>
            </a:xfrm>
            <a:custGeom>
              <a:avLst/>
              <a:gdLst/>
              <a:ahLst/>
              <a:cxnLst/>
              <a:rect l="l" t="t" r="r" b="b"/>
              <a:pathLst>
                <a:path w="2202" h="1621" extrusionOk="0">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23"/>
          <p:cNvGrpSpPr/>
          <p:nvPr/>
        </p:nvGrpSpPr>
        <p:grpSpPr>
          <a:xfrm>
            <a:off x="5910718" y="-131360"/>
            <a:ext cx="105830" cy="85015"/>
            <a:chOff x="5910718" y="-131360"/>
            <a:chExt cx="105830" cy="85015"/>
          </a:xfrm>
        </p:grpSpPr>
        <p:sp>
          <p:nvSpPr>
            <p:cNvPr id="382" name="Google Shape;382;p23"/>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23"/>
          <p:cNvGrpSpPr/>
          <p:nvPr/>
        </p:nvGrpSpPr>
        <p:grpSpPr>
          <a:xfrm>
            <a:off x="3894690" y="-306155"/>
            <a:ext cx="432221" cy="578920"/>
            <a:chOff x="3894690" y="-306155"/>
            <a:chExt cx="432221" cy="578920"/>
          </a:xfrm>
        </p:grpSpPr>
        <p:sp>
          <p:nvSpPr>
            <p:cNvPr id="385" name="Google Shape;385;p23"/>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23"/>
            <p:cNvGrpSpPr/>
            <p:nvPr/>
          </p:nvGrpSpPr>
          <p:grpSpPr>
            <a:xfrm>
              <a:off x="3894690" y="-306155"/>
              <a:ext cx="98086" cy="107551"/>
              <a:chOff x="3894690" y="-306155"/>
              <a:chExt cx="98086" cy="107551"/>
            </a:xfrm>
          </p:grpSpPr>
          <p:sp>
            <p:nvSpPr>
              <p:cNvPr id="387" name="Google Shape;387;p23"/>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9" name="Google Shape;389;p23"/>
          <p:cNvGrpSpPr/>
          <p:nvPr/>
        </p:nvGrpSpPr>
        <p:grpSpPr>
          <a:xfrm>
            <a:off x="2775700" y="-243577"/>
            <a:ext cx="641763" cy="660328"/>
            <a:chOff x="2775700" y="-243577"/>
            <a:chExt cx="641763" cy="660328"/>
          </a:xfrm>
        </p:grpSpPr>
        <p:grpSp>
          <p:nvGrpSpPr>
            <p:cNvPr id="390" name="Google Shape;390;p23"/>
            <p:cNvGrpSpPr/>
            <p:nvPr/>
          </p:nvGrpSpPr>
          <p:grpSpPr>
            <a:xfrm>
              <a:off x="2880967" y="-159588"/>
              <a:ext cx="536496" cy="576339"/>
              <a:chOff x="2880967" y="-159588"/>
              <a:chExt cx="536496" cy="576339"/>
            </a:xfrm>
          </p:grpSpPr>
          <p:sp>
            <p:nvSpPr>
              <p:cNvPr id="391" name="Google Shape;391;p23"/>
              <p:cNvSpPr/>
              <p:nvPr/>
            </p:nvSpPr>
            <p:spPr>
              <a:xfrm>
                <a:off x="2880967" y="-159588"/>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3"/>
              <p:cNvSpPr/>
              <p:nvPr/>
            </p:nvSpPr>
            <p:spPr>
              <a:xfrm>
                <a:off x="3004700" y="-35855"/>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23"/>
            <p:cNvGrpSpPr/>
            <p:nvPr/>
          </p:nvGrpSpPr>
          <p:grpSpPr>
            <a:xfrm>
              <a:off x="2775700" y="-243577"/>
              <a:ext cx="100965" cy="123965"/>
              <a:chOff x="2775700" y="-243577"/>
              <a:chExt cx="100965" cy="123965"/>
            </a:xfrm>
          </p:grpSpPr>
          <p:sp>
            <p:nvSpPr>
              <p:cNvPr id="394" name="Google Shape;394;p23"/>
              <p:cNvSpPr/>
              <p:nvPr/>
            </p:nvSpPr>
            <p:spPr>
              <a:xfrm>
                <a:off x="2805251" y="-184540"/>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2775700" y="-243577"/>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6" name="Google Shape;396;p23"/>
          <p:cNvGrpSpPr/>
          <p:nvPr/>
        </p:nvGrpSpPr>
        <p:grpSpPr>
          <a:xfrm>
            <a:off x="1588573" y="-296128"/>
            <a:ext cx="730914" cy="557013"/>
            <a:chOff x="1588573" y="-296128"/>
            <a:chExt cx="730914" cy="557013"/>
          </a:xfrm>
        </p:grpSpPr>
        <p:sp>
          <p:nvSpPr>
            <p:cNvPr id="397" name="Google Shape;397;p23"/>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23"/>
            <p:cNvGrpSpPr/>
            <p:nvPr/>
          </p:nvGrpSpPr>
          <p:grpSpPr>
            <a:xfrm>
              <a:off x="2028140" y="-296128"/>
              <a:ext cx="162319" cy="81341"/>
              <a:chOff x="2028140" y="-296128"/>
              <a:chExt cx="162319" cy="81341"/>
            </a:xfrm>
          </p:grpSpPr>
          <p:sp>
            <p:nvSpPr>
              <p:cNvPr id="399" name="Google Shape;399;p23"/>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3"/>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 name="Google Shape;401;p23"/>
          <p:cNvGrpSpPr/>
          <p:nvPr/>
        </p:nvGrpSpPr>
        <p:grpSpPr>
          <a:xfrm>
            <a:off x="1739309" y="566891"/>
            <a:ext cx="853058" cy="594507"/>
            <a:chOff x="1739309" y="566891"/>
            <a:chExt cx="853058" cy="594507"/>
          </a:xfrm>
        </p:grpSpPr>
        <p:grpSp>
          <p:nvGrpSpPr>
            <p:cNvPr id="402" name="Google Shape;402;p23"/>
            <p:cNvGrpSpPr/>
            <p:nvPr/>
          </p:nvGrpSpPr>
          <p:grpSpPr>
            <a:xfrm>
              <a:off x="1753572" y="566891"/>
              <a:ext cx="838796" cy="594507"/>
              <a:chOff x="1753572" y="566891"/>
              <a:chExt cx="838796" cy="594507"/>
            </a:xfrm>
          </p:grpSpPr>
          <p:sp>
            <p:nvSpPr>
              <p:cNvPr id="403" name="Google Shape;403;p23"/>
              <p:cNvSpPr/>
              <p:nvPr/>
            </p:nvSpPr>
            <p:spPr>
              <a:xfrm>
                <a:off x="1753572" y="566891"/>
                <a:ext cx="838796" cy="594507"/>
              </a:xfrm>
              <a:custGeom>
                <a:avLst/>
                <a:gdLst/>
                <a:ahLst/>
                <a:cxnLst/>
                <a:rect l="l" t="t" r="r" b="b"/>
                <a:pathLst>
                  <a:path w="25347" h="17965" extrusionOk="0">
                    <a:moveTo>
                      <a:pt x="12832" y="685"/>
                    </a:moveTo>
                    <a:cubicBezTo>
                      <a:pt x="13661" y="685"/>
                      <a:pt x="14497" y="764"/>
                      <a:pt x="15325" y="911"/>
                    </a:cubicBezTo>
                    <a:cubicBezTo>
                      <a:pt x="18804" y="1532"/>
                      <a:pt x="22034" y="3239"/>
                      <a:pt x="23291" y="6724"/>
                    </a:cubicBezTo>
                    <a:cubicBezTo>
                      <a:pt x="24519" y="10121"/>
                      <a:pt x="23761" y="13754"/>
                      <a:pt x="23017" y="17166"/>
                    </a:cubicBezTo>
                    <a:cubicBezTo>
                      <a:pt x="22507" y="17090"/>
                      <a:pt x="21998" y="17005"/>
                      <a:pt x="21490" y="16924"/>
                    </a:cubicBezTo>
                    <a:cubicBezTo>
                      <a:pt x="21537" y="16708"/>
                      <a:pt x="21582" y="16494"/>
                      <a:pt x="21626" y="16278"/>
                    </a:cubicBezTo>
                    <a:cubicBezTo>
                      <a:pt x="21668" y="16073"/>
                      <a:pt x="21492" y="15943"/>
                      <a:pt x="21333" y="15943"/>
                    </a:cubicBezTo>
                    <a:cubicBezTo>
                      <a:pt x="21226" y="15943"/>
                      <a:pt x="21128" y="16002"/>
                      <a:pt x="21110" y="16135"/>
                    </a:cubicBezTo>
                    <a:cubicBezTo>
                      <a:pt x="21078" y="16373"/>
                      <a:pt x="21046" y="16610"/>
                      <a:pt x="21017" y="16848"/>
                    </a:cubicBezTo>
                    <a:cubicBezTo>
                      <a:pt x="20415" y="16748"/>
                      <a:pt x="19813" y="16645"/>
                      <a:pt x="19211" y="16541"/>
                    </a:cubicBezTo>
                    <a:cubicBezTo>
                      <a:pt x="19289" y="16270"/>
                      <a:pt x="19363" y="15990"/>
                      <a:pt x="19358" y="15730"/>
                    </a:cubicBezTo>
                    <a:cubicBezTo>
                      <a:pt x="19356" y="15584"/>
                      <a:pt x="19214" y="15477"/>
                      <a:pt x="19082" y="15477"/>
                    </a:cubicBezTo>
                    <a:cubicBezTo>
                      <a:pt x="19005" y="15477"/>
                      <a:pt x="18931" y="15514"/>
                      <a:pt x="18891" y="15602"/>
                    </a:cubicBezTo>
                    <a:cubicBezTo>
                      <a:pt x="18776" y="15857"/>
                      <a:pt x="18730" y="16157"/>
                      <a:pt x="18692" y="16449"/>
                    </a:cubicBezTo>
                    <a:cubicBezTo>
                      <a:pt x="18064" y="16339"/>
                      <a:pt x="17436" y="16230"/>
                      <a:pt x="16809" y="16116"/>
                    </a:cubicBezTo>
                    <a:cubicBezTo>
                      <a:pt x="16999" y="15815"/>
                      <a:pt x="17154" y="15483"/>
                      <a:pt x="17241" y="15174"/>
                    </a:cubicBezTo>
                    <a:cubicBezTo>
                      <a:pt x="17295" y="14981"/>
                      <a:pt x="17151" y="14864"/>
                      <a:pt x="17002" y="14864"/>
                    </a:cubicBezTo>
                    <a:cubicBezTo>
                      <a:pt x="16901" y="14864"/>
                      <a:pt x="16798" y="14917"/>
                      <a:pt x="16751" y="15037"/>
                    </a:cubicBezTo>
                    <a:cubicBezTo>
                      <a:pt x="16658" y="15278"/>
                      <a:pt x="16587" y="15521"/>
                      <a:pt x="16479" y="15756"/>
                    </a:cubicBezTo>
                    <a:cubicBezTo>
                      <a:pt x="16434" y="15849"/>
                      <a:pt x="16385" y="15939"/>
                      <a:pt x="16336" y="16028"/>
                    </a:cubicBezTo>
                    <a:cubicBezTo>
                      <a:pt x="15622" y="15897"/>
                      <a:pt x="14910" y="15760"/>
                      <a:pt x="14198" y="15622"/>
                    </a:cubicBezTo>
                    <a:cubicBezTo>
                      <a:pt x="14236" y="15524"/>
                      <a:pt x="14275" y="15428"/>
                      <a:pt x="14316" y="15333"/>
                    </a:cubicBezTo>
                    <a:cubicBezTo>
                      <a:pt x="14409" y="15117"/>
                      <a:pt x="14547" y="14915"/>
                      <a:pt x="14610" y="14688"/>
                    </a:cubicBezTo>
                    <a:cubicBezTo>
                      <a:pt x="14653" y="14537"/>
                      <a:pt x="14511" y="14390"/>
                      <a:pt x="14372" y="14390"/>
                    </a:cubicBezTo>
                    <a:cubicBezTo>
                      <a:pt x="14318" y="14390"/>
                      <a:pt x="14266" y="14412"/>
                      <a:pt x="14224" y="14463"/>
                    </a:cubicBezTo>
                    <a:cubicBezTo>
                      <a:pt x="13996" y="14746"/>
                      <a:pt x="13860" y="15151"/>
                      <a:pt x="13786" y="15541"/>
                    </a:cubicBezTo>
                    <a:cubicBezTo>
                      <a:pt x="13097" y="15406"/>
                      <a:pt x="12408" y="15270"/>
                      <a:pt x="11718" y="15132"/>
                    </a:cubicBezTo>
                    <a:cubicBezTo>
                      <a:pt x="11823" y="14801"/>
                      <a:pt x="11944" y="14481"/>
                      <a:pt x="12104" y="14167"/>
                    </a:cubicBezTo>
                    <a:cubicBezTo>
                      <a:pt x="12208" y="13966"/>
                      <a:pt x="12051" y="13808"/>
                      <a:pt x="11888" y="13808"/>
                    </a:cubicBezTo>
                    <a:cubicBezTo>
                      <a:pt x="11797" y="13808"/>
                      <a:pt x="11704" y="13858"/>
                      <a:pt x="11654" y="13977"/>
                    </a:cubicBezTo>
                    <a:cubicBezTo>
                      <a:pt x="11509" y="14324"/>
                      <a:pt x="11397" y="14682"/>
                      <a:pt x="11322" y="15051"/>
                    </a:cubicBezTo>
                    <a:cubicBezTo>
                      <a:pt x="10659" y="14916"/>
                      <a:pt x="9995" y="14783"/>
                      <a:pt x="9334" y="14645"/>
                    </a:cubicBezTo>
                    <a:cubicBezTo>
                      <a:pt x="9513" y="14307"/>
                      <a:pt x="9692" y="13964"/>
                      <a:pt x="9807" y="13611"/>
                    </a:cubicBezTo>
                    <a:cubicBezTo>
                      <a:pt x="9862" y="13440"/>
                      <a:pt x="9718" y="13319"/>
                      <a:pt x="9574" y="13319"/>
                    </a:cubicBezTo>
                    <a:cubicBezTo>
                      <a:pt x="9498" y="13319"/>
                      <a:pt x="9422" y="13352"/>
                      <a:pt x="9375" y="13429"/>
                    </a:cubicBezTo>
                    <a:cubicBezTo>
                      <a:pt x="9165" y="13769"/>
                      <a:pt x="9012" y="14163"/>
                      <a:pt x="8862" y="14546"/>
                    </a:cubicBezTo>
                    <a:cubicBezTo>
                      <a:pt x="8202" y="14408"/>
                      <a:pt x="7540" y="14268"/>
                      <a:pt x="6880" y="14126"/>
                    </a:cubicBezTo>
                    <a:cubicBezTo>
                      <a:pt x="6946" y="13919"/>
                      <a:pt x="7009" y="13712"/>
                      <a:pt x="7076" y="13507"/>
                    </a:cubicBezTo>
                    <a:cubicBezTo>
                      <a:pt x="7136" y="13323"/>
                      <a:pt x="6976" y="13199"/>
                      <a:pt x="6823" y="13199"/>
                    </a:cubicBezTo>
                    <a:cubicBezTo>
                      <a:pt x="6723" y="13199"/>
                      <a:pt x="6626" y="13252"/>
                      <a:pt x="6595" y="13376"/>
                    </a:cubicBezTo>
                    <a:cubicBezTo>
                      <a:pt x="6540" y="13591"/>
                      <a:pt x="6480" y="13811"/>
                      <a:pt x="6422" y="14028"/>
                    </a:cubicBezTo>
                    <a:cubicBezTo>
                      <a:pt x="5872" y="13910"/>
                      <a:pt x="5323" y="13792"/>
                      <a:pt x="4771" y="13673"/>
                    </a:cubicBezTo>
                    <a:cubicBezTo>
                      <a:pt x="4898" y="13285"/>
                      <a:pt x="5009" y="12879"/>
                      <a:pt x="5058" y="12490"/>
                    </a:cubicBezTo>
                    <a:cubicBezTo>
                      <a:pt x="5076" y="12346"/>
                      <a:pt x="4972" y="12277"/>
                      <a:pt x="4860" y="12277"/>
                    </a:cubicBezTo>
                    <a:cubicBezTo>
                      <a:pt x="4761" y="12277"/>
                      <a:pt x="4654" y="12330"/>
                      <a:pt x="4615" y="12431"/>
                    </a:cubicBezTo>
                    <a:cubicBezTo>
                      <a:pt x="4477" y="12783"/>
                      <a:pt x="4388" y="13184"/>
                      <a:pt x="4318" y="13575"/>
                    </a:cubicBezTo>
                    <a:cubicBezTo>
                      <a:pt x="3743" y="13451"/>
                      <a:pt x="3169" y="13325"/>
                      <a:pt x="2595" y="13199"/>
                    </a:cubicBezTo>
                    <a:cubicBezTo>
                      <a:pt x="2775" y="12827"/>
                      <a:pt x="2947" y="12438"/>
                      <a:pt x="3076" y="12054"/>
                    </a:cubicBezTo>
                    <a:cubicBezTo>
                      <a:pt x="3127" y="11899"/>
                      <a:pt x="2981" y="11774"/>
                      <a:pt x="2845" y="11774"/>
                    </a:cubicBezTo>
                    <a:cubicBezTo>
                      <a:pt x="2775" y="11774"/>
                      <a:pt x="2708" y="11807"/>
                      <a:pt x="2671" y="11884"/>
                    </a:cubicBezTo>
                    <a:cubicBezTo>
                      <a:pt x="2486" y="12273"/>
                      <a:pt x="2336" y="12696"/>
                      <a:pt x="2201" y="13114"/>
                    </a:cubicBezTo>
                    <a:lnTo>
                      <a:pt x="535" y="12751"/>
                    </a:lnTo>
                    <a:cubicBezTo>
                      <a:pt x="1876" y="9530"/>
                      <a:pt x="2904" y="6293"/>
                      <a:pt x="5364" y="3685"/>
                    </a:cubicBezTo>
                    <a:cubicBezTo>
                      <a:pt x="7359" y="1569"/>
                      <a:pt x="10052" y="685"/>
                      <a:pt x="12832" y="685"/>
                    </a:cubicBezTo>
                    <a:close/>
                    <a:moveTo>
                      <a:pt x="12796" y="1"/>
                    </a:moveTo>
                    <a:cubicBezTo>
                      <a:pt x="10248" y="1"/>
                      <a:pt x="7710" y="688"/>
                      <a:pt x="5736" y="2383"/>
                    </a:cubicBezTo>
                    <a:cubicBezTo>
                      <a:pt x="2935" y="4789"/>
                      <a:pt x="578" y="9076"/>
                      <a:pt x="115" y="12743"/>
                    </a:cubicBezTo>
                    <a:cubicBezTo>
                      <a:pt x="112" y="12767"/>
                      <a:pt x="114" y="12792"/>
                      <a:pt x="120" y="12817"/>
                    </a:cubicBezTo>
                    <a:cubicBezTo>
                      <a:pt x="0" y="12959"/>
                      <a:pt x="14" y="13210"/>
                      <a:pt x="250" y="13279"/>
                    </a:cubicBezTo>
                    <a:cubicBezTo>
                      <a:pt x="7001" y="15267"/>
                      <a:pt x="14004" y="16604"/>
                      <a:pt x="20975" y="17644"/>
                    </a:cubicBezTo>
                    <a:cubicBezTo>
                      <a:pt x="21012" y="17695"/>
                      <a:pt x="21076" y="17723"/>
                      <a:pt x="21140" y="17723"/>
                    </a:cubicBezTo>
                    <a:cubicBezTo>
                      <a:pt x="21184" y="17723"/>
                      <a:pt x="21227" y="17711"/>
                      <a:pt x="21263" y="17685"/>
                    </a:cubicBezTo>
                    <a:cubicBezTo>
                      <a:pt x="21887" y="17779"/>
                      <a:pt x="22512" y="17872"/>
                      <a:pt x="23133" y="17960"/>
                    </a:cubicBezTo>
                    <a:cubicBezTo>
                      <a:pt x="23155" y="17963"/>
                      <a:pt x="23176" y="17964"/>
                      <a:pt x="23196" y="17964"/>
                    </a:cubicBezTo>
                    <a:cubicBezTo>
                      <a:pt x="23444" y="17964"/>
                      <a:pt x="23601" y="17749"/>
                      <a:pt x="23613" y="17548"/>
                    </a:cubicBezTo>
                    <a:cubicBezTo>
                      <a:pt x="23668" y="17502"/>
                      <a:pt x="23705" y="17439"/>
                      <a:pt x="23722" y="17368"/>
                    </a:cubicBezTo>
                    <a:cubicBezTo>
                      <a:pt x="24572" y="13628"/>
                      <a:pt x="25347" y="9588"/>
                      <a:pt x="23763" y="5926"/>
                    </a:cubicBezTo>
                    <a:cubicBezTo>
                      <a:pt x="22259" y="2449"/>
                      <a:pt x="18807" y="783"/>
                      <a:pt x="15224" y="201"/>
                    </a:cubicBezTo>
                    <a:cubicBezTo>
                      <a:pt x="14426" y="71"/>
                      <a:pt x="13610" y="1"/>
                      <a:pt x="127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3"/>
              <p:cNvSpPr/>
              <p:nvPr/>
            </p:nvSpPr>
            <p:spPr>
              <a:xfrm>
                <a:off x="1978502" y="690823"/>
                <a:ext cx="424312" cy="302234"/>
              </a:xfrm>
              <a:custGeom>
                <a:avLst/>
                <a:gdLst/>
                <a:ahLst/>
                <a:cxnLst/>
                <a:rect l="l" t="t" r="r" b="b"/>
                <a:pathLst>
                  <a:path w="12822" h="9133" extrusionOk="0">
                    <a:moveTo>
                      <a:pt x="6900" y="673"/>
                    </a:moveTo>
                    <a:cubicBezTo>
                      <a:pt x="7010" y="673"/>
                      <a:pt x="7122" y="676"/>
                      <a:pt x="7234" y="681"/>
                    </a:cubicBezTo>
                    <a:cubicBezTo>
                      <a:pt x="11530" y="896"/>
                      <a:pt x="12036" y="4720"/>
                      <a:pt x="11720" y="8162"/>
                    </a:cubicBezTo>
                    <a:cubicBezTo>
                      <a:pt x="11248" y="8021"/>
                      <a:pt x="10697" y="7992"/>
                      <a:pt x="10247" y="7906"/>
                    </a:cubicBezTo>
                    <a:cubicBezTo>
                      <a:pt x="9116" y="7688"/>
                      <a:pt x="7986" y="7476"/>
                      <a:pt x="6854" y="7264"/>
                    </a:cubicBezTo>
                    <a:cubicBezTo>
                      <a:pt x="4765" y="6871"/>
                      <a:pt x="2675" y="6482"/>
                      <a:pt x="573" y="6168"/>
                    </a:cubicBezTo>
                    <a:cubicBezTo>
                      <a:pt x="1244" y="3083"/>
                      <a:pt x="3626" y="673"/>
                      <a:pt x="6900" y="673"/>
                    </a:cubicBezTo>
                    <a:close/>
                    <a:moveTo>
                      <a:pt x="6928" y="1"/>
                    </a:moveTo>
                    <a:cubicBezTo>
                      <a:pt x="3349" y="1"/>
                      <a:pt x="357" y="2743"/>
                      <a:pt x="11" y="6336"/>
                    </a:cubicBezTo>
                    <a:cubicBezTo>
                      <a:pt x="0" y="6446"/>
                      <a:pt x="66" y="6524"/>
                      <a:pt x="154" y="6561"/>
                    </a:cubicBezTo>
                    <a:cubicBezTo>
                      <a:pt x="183" y="6583"/>
                      <a:pt x="216" y="6598"/>
                      <a:pt x="252" y="6607"/>
                    </a:cubicBezTo>
                    <a:cubicBezTo>
                      <a:pt x="2152" y="7064"/>
                      <a:pt x="4067" y="7451"/>
                      <a:pt x="5983" y="7836"/>
                    </a:cubicBezTo>
                    <a:cubicBezTo>
                      <a:pt x="6885" y="8018"/>
                      <a:pt x="7787" y="8197"/>
                      <a:pt x="8691" y="8373"/>
                    </a:cubicBezTo>
                    <a:cubicBezTo>
                      <a:pt x="9472" y="8528"/>
                      <a:pt x="10760" y="8561"/>
                      <a:pt x="11550" y="8903"/>
                    </a:cubicBezTo>
                    <a:cubicBezTo>
                      <a:pt x="11581" y="8970"/>
                      <a:pt x="11634" y="9026"/>
                      <a:pt x="11702" y="9058"/>
                    </a:cubicBezTo>
                    <a:lnTo>
                      <a:pt x="11758" y="9085"/>
                    </a:lnTo>
                    <a:cubicBezTo>
                      <a:pt x="11822" y="9117"/>
                      <a:pt x="11886" y="9133"/>
                      <a:pt x="11947" y="9133"/>
                    </a:cubicBezTo>
                    <a:cubicBezTo>
                      <a:pt x="12073" y="9133"/>
                      <a:pt x="12189" y="9068"/>
                      <a:pt x="12273" y="8951"/>
                    </a:cubicBezTo>
                    <a:lnTo>
                      <a:pt x="12321" y="8886"/>
                    </a:lnTo>
                    <a:cubicBezTo>
                      <a:pt x="12363" y="8825"/>
                      <a:pt x="12382" y="8750"/>
                      <a:pt x="12374" y="8675"/>
                    </a:cubicBezTo>
                    <a:cubicBezTo>
                      <a:pt x="12382" y="8656"/>
                      <a:pt x="12388" y="8638"/>
                      <a:pt x="12391" y="8618"/>
                    </a:cubicBezTo>
                    <a:cubicBezTo>
                      <a:pt x="12821" y="4733"/>
                      <a:pt x="12224" y="424"/>
                      <a:pt x="7524" y="26"/>
                    </a:cubicBezTo>
                    <a:cubicBezTo>
                      <a:pt x="7323" y="9"/>
                      <a:pt x="7125" y="1"/>
                      <a:pt x="69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23"/>
            <p:cNvGrpSpPr/>
            <p:nvPr/>
          </p:nvGrpSpPr>
          <p:grpSpPr>
            <a:xfrm>
              <a:off x="1739309" y="617821"/>
              <a:ext cx="85081" cy="113673"/>
              <a:chOff x="1739309" y="617821"/>
              <a:chExt cx="85081" cy="113673"/>
            </a:xfrm>
          </p:grpSpPr>
          <p:sp>
            <p:nvSpPr>
              <p:cNvPr id="406" name="Google Shape;406;p23"/>
              <p:cNvSpPr/>
              <p:nvPr/>
            </p:nvSpPr>
            <p:spPr>
              <a:xfrm>
                <a:off x="1764923" y="657466"/>
                <a:ext cx="59467" cy="74028"/>
              </a:xfrm>
              <a:custGeom>
                <a:avLst/>
                <a:gdLst/>
                <a:ahLst/>
                <a:cxnLst/>
                <a:rect l="l" t="t" r="r" b="b"/>
                <a:pathLst>
                  <a:path w="1797" h="2237" extrusionOk="0">
                    <a:moveTo>
                      <a:pt x="1588" y="1"/>
                    </a:moveTo>
                    <a:cubicBezTo>
                      <a:pt x="1562" y="1"/>
                      <a:pt x="1536" y="9"/>
                      <a:pt x="1510" y="29"/>
                    </a:cubicBezTo>
                    <a:cubicBezTo>
                      <a:pt x="837" y="548"/>
                      <a:pt x="354" y="1284"/>
                      <a:pt x="39" y="2068"/>
                    </a:cubicBezTo>
                    <a:cubicBezTo>
                      <a:pt x="1" y="2160"/>
                      <a:pt x="95" y="2237"/>
                      <a:pt x="180" y="2237"/>
                    </a:cubicBezTo>
                    <a:cubicBezTo>
                      <a:pt x="223" y="2237"/>
                      <a:pt x="264" y="2217"/>
                      <a:pt x="284" y="2170"/>
                    </a:cubicBezTo>
                    <a:cubicBezTo>
                      <a:pt x="610" y="1414"/>
                      <a:pt x="1097" y="826"/>
                      <a:pt x="1696" y="268"/>
                    </a:cubicBezTo>
                    <a:cubicBezTo>
                      <a:pt x="1796" y="173"/>
                      <a:pt x="1702" y="1"/>
                      <a:pt x="15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p:nvPr/>
            </p:nvSpPr>
            <p:spPr>
              <a:xfrm>
                <a:off x="1739309" y="617821"/>
                <a:ext cx="55298" cy="57449"/>
              </a:xfrm>
              <a:custGeom>
                <a:avLst/>
                <a:gdLst/>
                <a:ahLst/>
                <a:cxnLst/>
                <a:rect l="l" t="t" r="r" b="b"/>
                <a:pathLst>
                  <a:path w="1671" h="1736" extrusionOk="0">
                    <a:moveTo>
                      <a:pt x="1416" y="1"/>
                    </a:moveTo>
                    <a:cubicBezTo>
                      <a:pt x="1388" y="1"/>
                      <a:pt x="1359" y="9"/>
                      <a:pt x="1330" y="28"/>
                    </a:cubicBezTo>
                    <a:cubicBezTo>
                      <a:pt x="788" y="394"/>
                      <a:pt x="353" y="947"/>
                      <a:pt x="58" y="1524"/>
                    </a:cubicBezTo>
                    <a:cubicBezTo>
                      <a:pt x="1" y="1636"/>
                      <a:pt x="92" y="1736"/>
                      <a:pt x="186" y="1736"/>
                    </a:cubicBezTo>
                    <a:cubicBezTo>
                      <a:pt x="228" y="1736"/>
                      <a:pt x="271" y="1715"/>
                      <a:pt x="301" y="1667"/>
                    </a:cubicBezTo>
                    <a:cubicBezTo>
                      <a:pt x="641" y="1125"/>
                      <a:pt x="1059" y="714"/>
                      <a:pt x="1545" y="305"/>
                    </a:cubicBezTo>
                    <a:cubicBezTo>
                      <a:pt x="1671" y="198"/>
                      <a:pt x="1555" y="1"/>
                      <a:pt x="1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23"/>
          <p:cNvGrpSpPr/>
          <p:nvPr/>
        </p:nvGrpSpPr>
        <p:grpSpPr>
          <a:xfrm>
            <a:off x="291413" y="-295003"/>
            <a:ext cx="420937" cy="645006"/>
            <a:chOff x="291413" y="-295003"/>
            <a:chExt cx="420937" cy="645006"/>
          </a:xfrm>
        </p:grpSpPr>
        <p:sp>
          <p:nvSpPr>
            <p:cNvPr id="409" name="Google Shape;409;p23"/>
            <p:cNvSpPr/>
            <p:nvPr/>
          </p:nvSpPr>
          <p:spPr>
            <a:xfrm>
              <a:off x="291413" y="-295003"/>
              <a:ext cx="420937" cy="498274"/>
            </a:xfrm>
            <a:custGeom>
              <a:avLst/>
              <a:gdLst/>
              <a:ahLst/>
              <a:cxnLst/>
              <a:rect l="l" t="t" r="r" b="b"/>
              <a:pathLst>
                <a:path w="12720" h="15057" extrusionOk="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23"/>
            <p:cNvGrpSpPr/>
            <p:nvPr/>
          </p:nvGrpSpPr>
          <p:grpSpPr>
            <a:xfrm>
              <a:off x="317622" y="261977"/>
              <a:ext cx="171618" cy="88026"/>
              <a:chOff x="317622" y="261977"/>
              <a:chExt cx="171618" cy="88026"/>
            </a:xfrm>
          </p:grpSpPr>
          <p:sp>
            <p:nvSpPr>
              <p:cNvPr id="411" name="Google Shape;411;p23"/>
              <p:cNvSpPr/>
              <p:nvPr/>
            </p:nvSpPr>
            <p:spPr>
              <a:xfrm>
                <a:off x="317622" y="261977"/>
                <a:ext cx="146732" cy="34879"/>
              </a:xfrm>
              <a:custGeom>
                <a:avLst/>
                <a:gdLst/>
                <a:ahLst/>
                <a:cxnLst/>
                <a:rect l="l" t="t" r="r" b="b"/>
                <a:pathLst>
                  <a:path w="4434" h="1054" extrusionOk="0">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371629" y="323099"/>
                <a:ext cx="117611" cy="26904"/>
              </a:xfrm>
              <a:custGeom>
                <a:avLst/>
                <a:gdLst/>
                <a:ahLst/>
                <a:cxnLst/>
                <a:rect l="l" t="t" r="r" b="b"/>
                <a:pathLst>
                  <a:path w="3554" h="813" extrusionOk="0">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3" name="Google Shape;413;p23"/>
          <p:cNvGrpSpPr/>
          <p:nvPr/>
        </p:nvGrpSpPr>
        <p:grpSpPr>
          <a:xfrm>
            <a:off x="1214230" y="1280862"/>
            <a:ext cx="693917" cy="709106"/>
            <a:chOff x="1214230" y="1280862"/>
            <a:chExt cx="693917" cy="709106"/>
          </a:xfrm>
        </p:grpSpPr>
        <p:sp>
          <p:nvSpPr>
            <p:cNvPr id="414" name="Google Shape;414;p23"/>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23"/>
          <p:cNvGrpSpPr/>
          <p:nvPr/>
        </p:nvGrpSpPr>
        <p:grpSpPr>
          <a:xfrm>
            <a:off x="-182869" y="835238"/>
            <a:ext cx="1277205" cy="1131333"/>
            <a:chOff x="-182869" y="835238"/>
            <a:chExt cx="1277205" cy="1131333"/>
          </a:xfrm>
        </p:grpSpPr>
        <p:sp>
          <p:nvSpPr>
            <p:cNvPr id="418" name="Google Shape;418;p23"/>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23"/>
            <p:cNvGrpSpPr/>
            <p:nvPr/>
          </p:nvGrpSpPr>
          <p:grpSpPr>
            <a:xfrm>
              <a:off x="454360" y="835238"/>
              <a:ext cx="112382" cy="56555"/>
              <a:chOff x="454360" y="835238"/>
              <a:chExt cx="112382" cy="56555"/>
            </a:xfrm>
          </p:grpSpPr>
          <p:sp>
            <p:nvSpPr>
              <p:cNvPr id="420" name="Google Shape;420;p23"/>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3"/>
            <p:cNvGrpSpPr/>
            <p:nvPr/>
          </p:nvGrpSpPr>
          <p:grpSpPr>
            <a:xfrm>
              <a:off x="588484" y="1891352"/>
              <a:ext cx="127241" cy="75219"/>
              <a:chOff x="588484" y="1891352"/>
              <a:chExt cx="127241" cy="75219"/>
            </a:xfrm>
          </p:grpSpPr>
          <p:sp>
            <p:nvSpPr>
              <p:cNvPr id="423" name="Google Shape;423;p23"/>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3"/>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5" name="Google Shape;425;p23"/>
          <p:cNvGrpSpPr/>
          <p:nvPr/>
        </p:nvGrpSpPr>
        <p:grpSpPr>
          <a:xfrm>
            <a:off x="1004821" y="2303619"/>
            <a:ext cx="413557" cy="605096"/>
            <a:chOff x="1004821" y="2303619"/>
            <a:chExt cx="413557" cy="605096"/>
          </a:xfrm>
        </p:grpSpPr>
        <p:grpSp>
          <p:nvGrpSpPr>
            <p:cNvPr id="426" name="Google Shape;426;p23"/>
            <p:cNvGrpSpPr/>
            <p:nvPr/>
          </p:nvGrpSpPr>
          <p:grpSpPr>
            <a:xfrm>
              <a:off x="1004821" y="2303619"/>
              <a:ext cx="344559" cy="605096"/>
              <a:chOff x="1004821" y="2303619"/>
              <a:chExt cx="344559" cy="605096"/>
            </a:xfrm>
          </p:grpSpPr>
          <p:sp>
            <p:nvSpPr>
              <p:cNvPr id="427" name="Google Shape;427;p23"/>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23"/>
            <p:cNvGrpSpPr/>
            <p:nvPr/>
          </p:nvGrpSpPr>
          <p:grpSpPr>
            <a:xfrm>
              <a:off x="1332668" y="2362060"/>
              <a:ext cx="85710" cy="97126"/>
              <a:chOff x="1332668" y="2362060"/>
              <a:chExt cx="85710" cy="97126"/>
            </a:xfrm>
          </p:grpSpPr>
          <p:sp>
            <p:nvSpPr>
              <p:cNvPr id="431" name="Google Shape;431;p23"/>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3" name="Google Shape;433;p23"/>
          <p:cNvGrpSpPr/>
          <p:nvPr/>
        </p:nvGrpSpPr>
        <p:grpSpPr>
          <a:xfrm>
            <a:off x="2647665" y="2892963"/>
            <a:ext cx="62909" cy="137996"/>
            <a:chOff x="2647665" y="2892963"/>
            <a:chExt cx="62909" cy="137996"/>
          </a:xfrm>
        </p:grpSpPr>
        <p:sp>
          <p:nvSpPr>
            <p:cNvPr id="434" name="Google Shape;434;p23"/>
            <p:cNvSpPr/>
            <p:nvPr/>
          </p:nvSpPr>
          <p:spPr>
            <a:xfrm>
              <a:off x="2679235" y="2917121"/>
              <a:ext cx="31339" cy="113838"/>
            </a:xfrm>
            <a:custGeom>
              <a:avLst/>
              <a:gdLst/>
              <a:ahLst/>
              <a:cxnLst/>
              <a:rect l="l" t="t" r="r" b="b"/>
              <a:pathLst>
                <a:path w="947" h="3440" extrusionOk="0">
                  <a:moveTo>
                    <a:pt x="711" y="1"/>
                  </a:moveTo>
                  <a:cubicBezTo>
                    <a:pt x="637" y="1"/>
                    <a:pt x="568" y="43"/>
                    <a:pt x="546" y="142"/>
                  </a:cubicBezTo>
                  <a:cubicBezTo>
                    <a:pt x="320" y="1179"/>
                    <a:pt x="145" y="2248"/>
                    <a:pt x="12" y="3300"/>
                  </a:cubicBezTo>
                  <a:cubicBezTo>
                    <a:pt x="0" y="3390"/>
                    <a:pt x="75" y="3439"/>
                    <a:pt x="151" y="3439"/>
                  </a:cubicBezTo>
                  <a:cubicBezTo>
                    <a:pt x="213" y="3439"/>
                    <a:pt x="275" y="3407"/>
                    <a:pt x="292" y="3339"/>
                  </a:cubicBezTo>
                  <a:cubicBezTo>
                    <a:pt x="545" y="2325"/>
                    <a:pt x="764" y="1280"/>
                    <a:pt x="925" y="246"/>
                  </a:cubicBezTo>
                  <a:cubicBezTo>
                    <a:pt x="947" y="100"/>
                    <a:pt x="823" y="1"/>
                    <a:pt x="7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2647665" y="2892963"/>
              <a:ext cx="22668" cy="82698"/>
            </a:xfrm>
            <a:custGeom>
              <a:avLst/>
              <a:gdLst/>
              <a:ahLst/>
              <a:cxnLst/>
              <a:rect l="l" t="t" r="r" b="b"/>
              <a:pathLst>
                <a:path w="685" h="2499" extrusionOk="0">
                  <a:moveTo>
                    <a:pt x="460" y="1"/>
                  </a:moveTo>
                  <a:cubicBezTo>
                    <a:pt x="367" y="1"/>
                    <a:pt x="274" y="62"/>
                    <a:pt x="258" y="195"/>
                  </a:cubicBezTo>
                  <a:cubicBezTo>
                    <a:pt x="171" y="914"/>
                    <a:pt x="71" y="1632"/>
                    <a:pt x="9" y="2352"/>
                  </a:cubicBezTo>
                  <a:cubicBezTo>
                    <a:pt x="1" y="2445"/>
                    <a:pt x="84" y="2499"/>
                    <a:pt x="165" y="2499"/>
                  </a:cubicBezTo>
                  <a:cubicBezTo>
                    <a:pt x="229" y="2499"/>
                    <a:pt x="291" y="2465"/>
                    <a:pt x="306" y="2392"/>
                  </a:cubicBezTo>
                  <a:cubicBezTo>
                    <a:pt x="444" y="1681"/>
                    <a:pt x="545" y="964"/>
                    <a:pt x="658" y="251"/>
                  </a:cubicBezTo>
                  <a:cubicBezTo>
                    <a:pt x="684" y="91"/>
                    <a:pt x="572" y="1"/>
                    <a:pt x="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3"/>
          <p:cNvGrpSpPr/>
          <p:nvPr/>
        </p:nvGrpSpPr>
        <p:grpSpPr>
          <a:xfrm>
            <a:off x="2248437" y="2591126"/>
            <a:ext cx="134753" cy="99377"/>
            <a:chOff x="2248437" y="2591126"/>
            <a:chExt cx="134753" cy="99377"/>
          </a:xfrm>
        </p:grpSpPr>
        <p:sp>
          <p:nvSpPr>
            <p:cNvPr id="437" name="Google Shape;437;p23"/>
            <p:cNvSpPr/>
            <p:nvPr/>
          </p:nvSpPr>
          <p:spPr>
            <a:xfrm>
              <a:off x="2248437" y="2591126"/>
              <a:ext cx="85312" cy="99377"/>
            </a:xfrm>
            <a:custGeom>
              <a:avLst/>
              <a:gdLst/>
              <a:ahLst/>
              <a:cxnLst/>
              <a:rect l="l" t="t" r="r" b="b"/>
              <a:pathLst>
                <a:path w="2578" h="3003" extrusionOk="0">
                  <a:moveTo>
                    <a:pt x="2364" y="0"/>
                  </a:moveTo>
                  <a:cubicBezTo>
                    <a:pt x="2310" y="0"/>
                    <a:pt x="2256" y="25"/>
                    <a:pt x="2225" y="84"/>
                  </a:cubicBezTo>
                  <a:cubicBezTo>
                    <a:pt x="1664" y="1109"/>
                    <a:pt x="1111" y="1995"/>
                    <a:pt x="142" y="2689"/>
                  </a:cubicBezTo>
                  <a:cubicBezTo>
                    <a:pt x="0" y="2791"/>
                    <a:pt x="85" y="3003"/>
                    <a:pt x="220" y="3003"/>
                  </a:cubicBezTo>
                  <a:cubicBezTo>
                    <a:pt x="248" y="3003"/>
                    <a:pt x="277" y="2994"/>
                    <a:pt x="307" y="2974"/>
                  </a:cubicBezTo>
                  <a:cubicBezTo>
                    <a:pt x="1266" y="2323"/>
                    <a:pt x="2197" y="1352"/>
                    <a:pt x="2540" y="217"/>
                  </a:cubicBezTo>
                  <a:cubicBezTo>
                    <a:pt x="2577" y="94"/>
                    <a:pt x="2469" y="0"/>
                    <a:pt x="23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2320380" y="2614622"/>
              <a:ext cx="62810" cy="58673"/>
            </a:xfrm>
            <a:custGeom>
              <a:avLst/>
              <a:gdLst/>
              <a:ahLst/>
              <a:cxnLst/>
              <a:rect l="l" t="t" r="r" b="b"/>
              <a:pathLst>
                <a:path w="1898" h="1773" extrusionOk="0">
                  <a:moveTo>
                    <a:pt x="1645" y="1"/>
                  </a:moveTo>
                  <a:cubicBezTo>
                    <a:pt x="1603" y="1"/>
                    <a:pt x="1557" y="16"/>
                    <a:pt x="1513" y="51"/>
                  </a:cubicBezTo>
                  <a:cubicBezTo>
                    <a:pt x="1251" y="261"/>
                    <a:pt x="1028" y="533"/>
                    <a:pt x="795" y="775"/>
                  </a:cubicBezTo>
                  <a:cubicBezTo>
                    <a:pt x="559" y="1020"/>
                    <a:pt x="320" y="1264"/>
                    <a:pt x="98" y="1521"/>
                  </a:cubicBezTo>
                  <a:cubicBezTo>
                    <a:pt x="1" y="1630"/>
                    <a:pt x="97" y="1773"/>
                    <a:pt x="210" y="1773"/>
                  </a:cubicBezTo>
                  <a:cubicBezTo>
                    <a:pt x="243" y="1773"/>
                    <a:pt x="278" y="1761"/>
                    <a:pt x="309" y="1733"/>
                  </a:cubicBezTo>
                  <a:cubicBezTo>
                    <a:pt x="567" y="1511"/>
                    <a:pt x="810" y="1272"/>
                    <a:pt x="1055" y="1036"/>
                  </a:cubicBezTo>
                  <a:cubicBezTo>
                    <a:pt x="1300" y="801"/>
                    <a:pt x="1570" y="581"/>
                    <a:pt x="1780" y="317"/>
                  </a:cubicBezTo>
                  <a:cubicBezTo>
                    <a:pt x="1898" y="171"/>
                    <a:pt x="1789" y="1"/>
                    <a:pt x="16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23"/>
          <p:cNvGrpSpPr/>
          <p:nvPr/>
        </p:nvGrpSpPr>
        <p:grpSpPr>
          <a:xfrm>
            <a:off x="319707" y="3143540"/>
            <a:ext cx="638983" cy="1054658"/>
            <a:chOff x="319707" y="3143540"/>
            <a:chExt cx="638983" cy="1054658"/>
          </a:xfrm>
        </p:grpSpPr>
        <p:sp>
          <p:nvSpPr>
            <p:cNvPr id="440" name="Google Shape;440;p23"/>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3"/>
          <p:cNvGrpSpPr/>
          <p:nvPr/>
        </p:nvGrpSpPr>
        <p:grpSpPr>
          <a:xfrm>
            <a:off x="1344284" y="3702273"/>
            <a:ext cx="388340" cy="497513"/>
            <a:chOff x="1344284" y="3702273"/>
            <a:chExt cx="388340" cy="497513"/>
          </a:xfrm>
        </p:grpSpPr>
        <p:sp>
          <p:nvSpPr>
            <p:cNvPr id="445" name="Google Shape;445;p23"/>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23"/>
          <p:cNvGrpSpPr/>
          <p:nvPr/>
        </p:nvGrpSpPr>
        <p:grpSpPr>
          <a:xfrm>
            <a:off x="4368" y="4500332"/>
            <a:ext cx="1550979" cy="1347924"/>
            <a:chOff x="4368" y="4500332"/>
            <a:chExt cx="1550979" cy="1347924"/>
          </a:xfrm>
        </p:grpSpPr>
        <p:grpSp>
          <p:nvGrpSpPr>
            <p:cNvPr id="449" name="Google Shape;449;p23"/>
            <p:cNvGrpSpPr/>
            <p:nvPr/>
          </p:nvGrpSpPr>
          <p:grpSpPr>
            <a:xfrm>
              <a:off x="4368" y="4500332"/>
              <a:ext cx="1507264" cy="1347924"/>
              <a:chOff x="4368" y="4500332"/>
              <a:chExt cx="1507264" cy="1347924"/>
            </a:xfrm>
          </p:grpSpPr>
          <p:sp>
            <p:nvSpPr>
              <p:cNvPr id="450" name="Google Shape;450;p23"/>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23"/>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3"/>
          <p:cNvGrpSpPr/>
          <p:nvPr/>
        </p:nvGrpSpPr>
        <p:grpSpPr>
          <a:xfrm>
            <a:off x="1664354" y="4088694"/>
            <a:ext cx="1037582" cy="940754"/>
            <a:chOff x="1664354" y="4088694"/>
            <a:chExt cx="1037582" cy="940754"/>
          </a:xfrm>
        </p:grpSpPr>
        <p:grpSp>
          <p:nvGrpSpPr>
            <p:cNvPr id="464" name="Google Shape;464;p23"/>
            <p:cNvGrpSpPr/>
            <p:nvPr/>
          </p:nvGrpSpPr>
          <p:grpSpPr>
            <a:xfrm>
              <a:off x="1664354" y="4088694"/>
              <a:ext cx="1037582" cy="832607"/>
              <a:chOff x="1664354" y="4088694"/>
              <a:chExt cx="1037582" cy="832607"/>
            </a:xfrm>
          </p:grpSpPr>
          <p:sp>
            <p:nvSpPr>
              <p:cNvPr id="465" name="Google Shape;465;p23"/>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23"/>
            <p:cNvGrpSpPr/>
            <p:nvPr/>
          </p:nvGrpSpPr>
          <p:grpSpPr>
            <a:xfrm>
              <a:off x="2242315" y="4930402"/>
              <a:ext cx="155932" cy="99046"/>
              <a:chOff x="2242315" y="4930402"/>
              <a:chExt cx="155932" cy="99046"/>
            </a:xfrm>
          </p:grpSpPr>
          <p:sp>
            <p:nvSpPr>
              <p:cNvPr id="473" name="Google Shape;473;p23"/>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5" name="Google Shape;475;p23"/>
          <p:cNvGrpSpPr/>
          <p:nvPr/>
        </p:nvGrpSpPr>
        <p:grpSpPr>
          <a:xfrm>
            <a:off x="2661531" y="4759645"/>
            <a:ext cx="636336" cy="613800"/>
            <a:chOff x="2661531" y="4759645"/>
            <a:chExt cx="636336" cy="613800"/>
          </a:xfrm>
        </p:grpSpPr>
        <p:sp>
          <p:nvSpPr>
            <p:cNvPr id="476" name="Google Shape;476;p23"/>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23"/>
          <p:cNvGrpSpPr/>
          <p:nvPr/>
        </p:nvGrpSpPr>
        <p:grpSpPr>
          <a:xfrm>
            <a:off x="3260869" y="4155210"/>
            <a:ext cx="1065612" cy="1051580"/>
            <a:chOff x="3260869" y="4155210"/>
            <a:chExt cx="1065612" cy="1051580"/>
          </a:xfrm>
        </p:grpSpPr>
        <p:grpSp>
          <p:nvGrpSpPr>
            <p:cNvPr id="480" name="Google Shape;480;p23"/>
            <p:cNvGrpSpPr/>
            <p:nvPr/>
          </p:nvGrpSpPr>
          <p:grpSpPr>
            <a:xfrm>
              <a:off x="3260869" y="4155210"/>
              <a:ext cx="1065612" cy="1051580"/>
              <a:chOff x="3260869" y="4155210"/>
              <a:chExt cx="1065612" cy="1051580"/>
            </a:xfrm>
          </p:grpSpPr>
          <p:sp>
            <p:nvSpPr>
              <p:cNvPr id="481" name="Google Shape;481;p23"/>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23"/>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23"/>
          <p:cNvGrpSpPr/>
          <p:nvPr/>
        </p:nvGrpSpPr>
        <p:grpSpPr>
          <a:xfrm>
            <a:off x="4756021" y="3831533"/>
            <a:ext cx="142364" cy="69263"/>
            <a:chOff x="4756021" y="3831533"/>
            <a:chExt cx="142364" cy="69263"/>
          </a:xfrm>
        </p:grpSpPr>
        <p:sp>
          <p:nvSpPr>
            <p:cNvPr id="490" name="Google Shape;490;p23"/>
            <p:cNvSpPr/>
            <p:nvPr/>
          </p:nvSpPr>
          <p:spPr>
            <a:xfrm>
              <a:off x="4756021" y="3831533"/>
              <a:ext cx="118802" cy="28923"/>
            </a:xfrm>
            <a:custGeom>
              <a:avLst/>
              <a:gdLst/>
              <a:ahLst/>
              <a:cxnLst/>
              <a:rect l="l" t="t" r="r" b="b"/>
              <a:pathLst>
                <a:path w="3590" h="874" extrusionOk="0">
                  <a:moveTo>
                    <a:pt x="3290" y="1"/>
                  </a:moveTo>
                  <a:cubicBezTo>
                    <a:pt x="3279" y="1"/>
                    <a:pt x="3267" y="2"/>
                    <a:pt x="3254" y="4"/>
                  </a:cubicBezTo>
                  <a:cubicBezTo>
                    <a:pt x="2219" y="177"/>
                    <a:pt x="1176" y="361"/>
                    <a:pt x="151" y="587"/>
                  </a:cubicBezTo>
                  <a:cubicBezTo>
                    <a:pt x="0" y="621"/>
                    <a:pt x="24" y="873"/>
                    <a:pt x="172" y="873"/>
                  </a:cubicBezTo>
                  <a:cubicBezTo>
                    <a:pt x="178" y="873"/>
                    <a:pt x="184" y="873"/>
                    <a:pt x="189" y="872"/>
                  </a:cubicBezTo>
                  <a:cubicBezTo>
                    <a:pt x="1246" y="741"/>
                    <a:pt x="2308" y="564"/>
                    <a:pt x="3357" y="378"/>
                  </a:cubicBezTo>
                  <a:cubicBezTo>
                    <a:pt x="3589" y="335"/>
                    <a:pt x="3507" y="1"/>
                    <a:pt x="32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801887" y="3872303"/>
              <a:ext cx="96498" cy="28493"/>
            </a:xfrm>
            <a:custGeom>
              <a:avLst/>
              <a:gdLst/>
              <a:ahLst/>
              <a:cxnLst/>
              <a:rect l="l" t="t" r="r" b="b"/>
              <a:pathLst>
                <a:path w="2916" h="861" extrusionOk="0">
                  <a:moveTo>
                    <a:pt x="2651" y="0"/>
                  </a:moveTo>
                  <a:cubicBezTo>
                    <a:pt x="2622" y="0"/>
                    <a:pt x="2591" y="8"/>
                    <a:pt x="2559" y="26"/>
                  </a:cubicBezTo>
                  <a:cubicBezTo>
                    <a:pt x="1994" y="348"/>
                    <a:pt x="1400" y="522"/>
                    <a:pt x="772" y="522"/>
                  </a:cubicBezTo>
                  <a:cubicBezTo>
                    <a:pt x="611" y="522"/>
                    <a:pt x="448" y="510"/>
                    <a:pt x="283" y="487"/>
                  </a:cubicBezTo>
                  <a:cubicBezTo>
                    <a:pt x="274" y="486"/>
                    <a:pt x="266" y="485"/>
                    <a:pt x="257" y="485"/>
                  </a:cubicBezTo>
                  <a:cubicBezTo>
                    <a:pt x="76" y="485"/>
                    <a:pt x="1" y="760"/>
                    <a:pt x="197" y="795"/>
                  </a:cubicBezTo>
                  <a:cubicBezTo>
                    <a:pt x="430" y="838"/>
                    <a:pt x="664" y="860"/>
                    <a:pt x="896" y="860"/>
                  </a:cubicBezTo>
                  <a:cubicBezTo>
                    <a:pt x="1543" y="860"/>
                    <a:pt x="2180" y="691"/>
                    <a:pt x="2744" y="345"/>
                  </a:cubicBezTo>
                  <a:cubicBezTo>
                    <a:pt x="2915" y="240"/>
                    <a:pt x="2812" y="0"/>
                    <a:pt x="26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23"/>
          <p:cNvGrpSpPr/>
          <p:nvPr/>
        </p:nvGrpSpPr>
        <p:grpSpPr>
          <a:xfrm>
            <a:off x="4349976" y="4801904"/>
            <a:ext cx="591495" cy="708080"/>
            <a:chOff x="4349976" y="4801904"/>
            <a:chExt cx="591495" cy="708080"/>
          </a:xfrm>
        </p:grpSpPr>
        <p:sp>
          <p:nvSpPr>
            <p:cNvPr id="493" name="Google Shape;493;p23"/>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23"/>
          <p:cNvGrpSpPr/>
          <p:nvPr/>
        </p:nvGrpSpPr>
        <p:grpSpPr>
          <a:xfrm>
            <a:off x="5630954" y="5096427"/>
            <a:ext cx="147626" cy="102487"/>
            <a:chOff x="5630954" y="5096427"/>
            <a:chExt cx="147626" cy="102487"/>
          </a:xfrm>
        </p:grpSpPr>
        <p:sp>
          <p:nvSpPr>
            <p:cNvPr id="497" name="Google Shape;497;p23"/>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23"/>
          <p:cNvGrpSpPr/>
          <p:nvPr/>
        </p:nvGrpSpPr>
        <p:grpSpPr>
          <a:xfrm>
            <a:off x="5587702" y="3976345"/>
            <a:ext cx="519354" cy="629618"/>
            <a:chOff x="5587702" y="3976345"/>
            <a:chExt cx="519354" cy="629618"/>
          </a:xfrm>
        </p:grpSpPr>
        <p:sp>
          <p:nvSpPr>
            <p:cNvPr id="500" name="Google Shape;500;p23"/>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3"/>
          <p:cNvGrpSpPr/>
          <p:nvPr/>
        </p:nvGrpSpPr>
        <p:grpSpPr>
          <a:xfrm>
            <a:off x="6416107" y="3473604"/>
            <a:ext cx="72969" cy="114666"/>
            <a:chOff x="6416107" y="3473604"/>
            <a:chExt cx="72969" cy="114666"/>
          </a:xfrm>
        </p:grpSpPr>
        <p:sp>
          <p:nvSpPr>
            <p:cNvPr id="504" name="Google Shape;504;p23"/>
            <p:cNvSpPr/>
            <p:nvPr/>
          </p:nvSpPr>
          <p:spPr>
            <a:xfrm>
              <a:off x="6416107" y="3473604"/>
              <a:ext cx="23827" cy="114666"/>
            </a:xfrm>
            <a:custGeom>
              <a:avLst/>
              <a:gdLst/>
              <a:ahLst/>
              <a:cxnLst/>
              <a:rect l="l" t="t" r="r" b="b"/>
              <a:pathLst>
                <a:path w="720" h="3465" extrusionOk="0">
                  <a:moveTo>
                    <a:pt x="486" y="1"/>
                  </a:moveTo>
                  <a:cubicBezTo>
                    <a:pt x="411" y="1"/>
                    <a:pt x="339" y="43"/>
                    <a:pt x="313" y="142"/>
                  </a:cubicBezTo>
                  <a:cubicBezTo>
                    <a:pt x="43" y="1168"/>
                    <a:pt x="0" y="2272"/>
                    <a:pt x="129" y="3321"/>
                  </a:cubicBezTo>
                  <a:cubicBezTo>
                    <a:pt x="140" y="3415"/>
                    <a:pt x="218" y="3464"/>
                    <a:pt x="292" y="3464"/>
                  </a:cubicBezTo>
                  <a:cubicBezTo>
                    <a:pt x="364" y="3464"/>
                    <a:pt x="431" y="3418"/>
                    <a:pt x="427" y="3321"/>
                  </a:cubicBezTo>
                  <a:cubicBezTo>
                    <a:pt x="385" y="2271"/>
                    <a:pt x="492" y="1277"/>
                    <a:pt x="691" y="246"/>
                  </a:cubicBezTo>
                  <a:cubicBezTo>
                    <a:pt x="720" y="98"/>
                    <a:pt x="600"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6450457" y="3497199"/>
              <a:ext cx="38619" cy="67641"/>
            </a:xfrm>
            <a:custGeom>
              <a:avLst/>
              <a:gdLst/>
              <a:ahLst/>
              <a:cxnLst/>
              <a:rect l="l" t="t" r="r" b="b"/>
              <a:pathLst>
                <a:path w="1167" h="2044" extrusionOk="0">
                  <a:moveTo>
                    <a:pt x="898" y="1"/>
                  </a:moveTo>
                  <a:cubicBezTo>
                    <a:pt x="833" y="1"/>
                    <a:pt x="771" y="31"/>
                    <a:pt x="739" y="101"/>
                  </a:cubicBezTo>
                  <a:cubicBezTo>
                    <a:pt x="475" y="663"/>
                    <a:pt x="249" y="1260"/>
                    <a:pt x="40" y="1845"/>
                  </a:cubicBezTo>
                  <a:cubicBezTo>
                    <a:pt x="1" y="1956"/>
                    <a:pt x="105" y="2044"/>
                    <a:pt x="203" y="2044"/>
                  </a:cubicBezTo>
                  <a:cubicBezTo>
                    <a:pt x="254" y="2044"/>
                    <a:pt x="302" y="2021"/>
                    <a:pt x="330" y="1966"/>
                  </a:cubicBezTo>
                  <a:cubicBezTo>
                    <a:pt x="609" y="1412"/>
                    <a:pt x="884" y="838"/>
                    <a:pt x="1111" y="259"/>
                  </a:cubicBezTo>
                  <a:cubicBezTo>
                    <a:pt x="1167" y="116"/>
                    <a:pt x="1027" y="1"/>
                    <a:pt x="8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23"/>
          <p:cNvGrpSpPr/>
          <p:nvPr/>
        </p:nvGrpSpPr>
        <p:grpSpPr>
          <a:xfrm>
            <a:off x="6151764" y="3887194"/>
            <a:ext cx="1009123" cy="1313971"/>
            <a:chOff x="6151764" y="3887194"/>
            <a:chExt cx="1009123" cy="1313971"/>
          </a:xfrm>
        </p:grpSpPr>
        <p:grpSp>
          <p:nvGrpSpPr>
            <p:cNvPr id="507" name="Google Shape;507;p23"/>
            <p:cNvGrpSpPr/>
            <p:nvPr/>
          </p:nvGrpSpPr>
          <p:grpSpPr>
            <a:xfrm>
              <a:off x="6151764" y="3887194"/>
              <a:ext cx="1009123" cy="1235674"/>
              <a:chOff x="6151764" y="3887194"/>
              <a:chExt cx="1009123" cy="1235674"/>
            </a:xfrm>
          </p:grpSpPr>
          <p:sp>
            <p:nvSpPr>
              <p:cNvPr id="508" name="Google Shape;508;p23"/>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23"/>
            <p:cNvGrpSpPr/>
            <p:nvPr/>
          </p:nvGrpSpPr>
          <p:grpSpPr>
            <a:xfrm>
              <a:off x="6648515" y="5156391"/>
              <a:ext cx="174596" cy="44774"/>
              <a:chOff x="6648515" y="5156391"/>
              <a:chExt cx="174596" cy="44774"/>
            </a:xfrm>
          </p:grpSpPr>
          <p:sp>
            <p:nvSpPr>
              <p:cNvPr id="518" name="Google Shape;518;p23"/>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0" name="Google Shape;520;p23"/>
          <p:cNvGrpSpPr/>
          <p:nvPr/>
        </p:nvGrpSpPr>
        <p:grpSpPr>
          <a:xfrm>
            <a:off x="5751609" y="213662"/>
            <a:ext cx="1480128" cy="1386642"/>
            <a:chOff x="5751609" y="213662"/>
            <a:chExt cx="1480128" cy="1386642"/>
          </a:xfrm>
        </p:grpSpPr>
        <p:grpSp>
          <p:nvGrpSpPr>
            <p:cNvPr id="521" name="Google Shape;521;p23"/>
            <p:cNvGrpSpPr/>
            <p:nvPr/>
          </p:nvGrpSpPr>
          <p:grpSpPr>
            <a:xfrm>
              <a:off x="5751609" y="213662"/>
              <a:ext cx="1480128" cy="1386642"/>
              <a:chOff x="5751609" y="213662"/>
              <a:chExt cx="1480128" cy="1386642"/>
            </a:xfrm>
          </p:grpSpPr>
          <p:sp>
            <p:nvSpPr>
              <p:cNvPr id="522" name="Google Shape;522;p23"/>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23"/>
            <p:cNvGrpSpPr/>
            <p:nvPr/>
          </p:nvGrpSpPr>
          <p:grpSpPr>
            <a:xfrm>
              <a:off x="6864708" y="521224"/>
              <a:ext cx="165992" cy="77337"/>
              <a:chOff x="6864708" y="521224"/>
              <a:chExt cx="165992" cy="77337"/>
            </a:xfrm>
          </p:grpSpPr>
          <p:sp>
            <p:nvSpPr>
              <p:cNvPr id="534" name="Google Shape;534;p23"/>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3"/>
            <p:cNvGrpSpPr/>
            <p:nvPr/>
          </p:nvGrpSpPr>
          <p:grpSpPr>
            <a:xfrm>
              <a:off x="6567637" y="1421737"/>
              <a:ext cx="96663" cy="114037"/>
              <a:chOff x="6567637" y="1421737"/>
              <a:chExt cx="96663" cy="114037"/>
            </a:xfrm>
          </p:grpSpPr>
          <p:sp>
            <p:nvSpPr>
              <p:cNvPr id="537" name="Google Shape;537;p23"/>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 name="Google Shape;539;p23"/>
          <p:cNvGrpSpPr/>
          <p:nvPr/>
        </p:nvGrpSpPr>
        <p:grpSpPr>
          <a:xfrm>
            <a:off x="6451118" y="1964685"/>
            <a:ext cx="884232" cy="497711"/>
            <a:chOff x="6451118" y="1964685"/>
            <a:chExt cx="884232" cy="497711"/>
          </a:xfrm>
        </p:grpSpPr>
        <p:sp>
          <p:nvSpPr>
            <p:cNvPr id="540" name="Google Shape;540;p23"/>
            <p:cNvSpPr/>
            <p:nvPr/>
          </p:nvSpPr>
          <p:spPr>
            <a:xfrm>
              <a:off x="6451118" y="1964685"/>
              <a:ext cx="772346" cy="497711"/>
            </a:xfrm>
            <a:custGeom>
              <a:avLst/>
              <a:gdLst/>
              <a:ahLst/>
              <a:cxnLst/>
              <a:rect l="l" t="t" r="r" b="b"/>
              <a:pathLst>
                <a:path w="23339" h="15040" extrusionOk="0">
                  <a:moveTo>
                    <a:pt x="7096" y="720"/>
                  </a:moveTo>
                  <a:cubicBezTo>
                    <a:pt x="7623" y="720"/>
                    <a:pt x="8180" y="844"/>
                    <a:pt x="8743" y="1116"/>
                  </a:cubicBezTo>
                  <a:cubicBezTo>
                    <a:pt x="10752" y="2087"/>
                    <a:pt x="11547" y="4286"/>
                    <a:pt x="11826" y="6363"/>
                  </a:cubicBezTo>
                  <a:cubicBezTo>
                    <a:pt x="11674" y="6626"/>
                    <a:pt x="11921" y="6868"/>
                    <a:pt x="12176" y="6868"/>
                  </a:cubicBezTo>
                  <a:cubicBezTo>
                    <a:pt x="12292" y="6868"/>
                    <a:pt x="12409" y="6818"/>
                    <a:pt x="12492" y="6698"/>
                  </a:cubicBezTo>
                  <a:cubicBezTo>
                    <a:pt x="13878" y="4691"/>
                    <a:pt x="15595" y="2216"/>
                    <a:pt x="18285" y="2042"/>
                  </a:cubicBezTo>
                  <a:cubicBezTo>
                    <a:pt x="18381" y="2036"/>
                    <a:pt x="18475" y="2033"/>
                    <a:pt x="18567" y="2033"/>
                  </a:cubicBezTo>
                  <a:cubicBezTo>
                    <a:pt x="21419" y="2033"/>
                    <a:pt x="22593" y="4929"/>
                    <a:pt x="21548" y="7369"/>
                  </a:cubicBezTo>
                  <a:cubicBezTo>
                    <a:pt x="19847" y="11345"/>
                    <a:pt x="14970" y="13249"/>
                    <a:pt x="11086" y="14215"/>
                  </a:cubicBezTo>
                  <a:cubicBezTo>
                    <a:pt x="11080" y="14217"/>
                    <a:pt x="11077" y="14220"/>
                    <a:pt x="11072" y="14222"/>
                  </a:cubicBezTo>
                  <a:cubicBezTo>
                    <a:pt x="8031" y="12031"/>
                    <a:pt x="3304" y="8518"/>
                    <a:pt x="3594" y="4332"/>
                  </a:cubicBezTo>
                  <a:cubicBezTo>
                    <a:pt x="3737" y="2271"/>
                    <a:pt x="5233" y="720"/>
                    <a:pt x="7096" y="720"/>
                  </a:cubicBezTo>
                  <a:close/>
                  <a:moveTo>
                    <a:pt x="6991" y="1"/>
                  </a:moveTo>
                  <a:cubicBezTo>
                    <a:pt x="5760" y="1"/>
                    <a:pt x="4567" y="507"/>
                    <a:pt x="3768" y="1586"/>
                  </a:cubicBezTo>
                  <a:cubicBezTo>
                    <a:pt x="0" y="6677"/>
                    <a:pt x="7237" y="12430"/>
                    <a:pt x="10797" y="14969"/>
                  </a:cubicBezTo>
                  <a:cubicBezTo>
                    <a:pt x="10866" y="15018"/>
                    <a:pt x="10933" y="15040"/>
                    <a:pt x="10997" y="15040"/>
                  </a:cubicBezTo>
                  <a:cubicBezTo>
                    <a:pt x="11172" y="15040"/>
                    <a:pt x="11312" y="14875"/>
                    <a:pt x="11339" y="14690"/>
                  </a:cubicBezTo>
                  <a:cubicBezTo>
                    <a:pt x="15885" y="14101"/>
                    <a:pt x="23339" y="10391"/>
                    <a:pt x="22677" y="4903"/>
                  </a:cubicBezTo>
                  <a:cubicBezTo>
                    <a:pt x="22415" y="2733"/>
                    <a:pt x="20732" y="1287"/>
                    <a:pt x="18603" y="1287"/>
                  </a:cubicBezTo>
                  <a:cubicBezTo>
                    <a:pt x="18494" y="1287"/>
                    <a:pt x="18384" y="1290"/>
                    <a:pt x="18272" y="1298"/>
                  </a:cubicBezTo>
                  <a:cubicBezTo>
                    <a:pt x="15566" y="1485"/>
                    <a:pt x="13769" y="3605"/>
                    <a:pt x="12295" y="5681"/>
                  </a:cubicBezTo>
                  <a:cubicBezTo>
                    <a:pt x="12068" y="3641"/>
                    <a:pt x="11184" y="1634"/>
                    <a:pt x="9308" y="606"/>
                  </a:cubicBezTo>
                  <a:cubicBezTo>
                    <a:pt x="8583" y="208"/>
                    <a:pt x="7779" y="1"/>
                    <a:pt x="69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7237231" y="2177603"/>
              <a:ext cx="59732" cy="78098"/>
            </a:xfrm>
            <a:custGeom>
              <a:avLst/>
              <a:gdLst/>
              <a:ahLst/>
              <a:cxnLst/>
              <a:rect l="l" t="t" r="r" b="b"/>
              <a:pathLst>
                <a:path w="1805" h="2360" extrusionOk="0">
                  <a:moveTo>
                    <a:pt x="1357" y="0"/>
                  </a:moveTo>
                  <a:cubicBezTo>
                    <a:pt x="1267" y="0"/>
                    <a:pt x="1176" y="63"/>
                    <a:pt x="1172" y="177"/>
                  </a:cubicBezTo>
                  <a:cubicBezTo>
                    <a:pt x="1143" y="974"/>
                    <a:pt x="948" y="1654"/>
                    <a:pt x="178" y="2037"/>
                  </a:cubicBezTo>
                  <a:cubicBezTo>
                    <a:pt x="0" y="2125"/>
                    <a:pt x="112" y="2359"/>
                    <a:pt x="278" y="2359"/>
                  </a:cubicBezTo>
                  <a:cubicBezTo>
                    <a:pt x="303" y="2359"/>
                    <a:pt x="330" y="2354"/>
                    <a:pt x="357" y="2341"/>
                  </a:cubicBezTo>
                  <a:cubicBezTo>
                    <a:pt x="1129" y="1988"/>
                    <a:pt x="1805" y="1004"/>
                    <a:pt x="1532" y="130"/>
                  </a:cubicBezTo>
                  <a:cubicBezTo>
                    <a:pt x="1504" y="41"/>
                    <a:pt x="1430" y="0"/>
                    <a:pt x="13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7278166" y="2184420"/>
              <a:ext cx="57184" cy="84287"/>
            </a:xfrm>
            <a:custGeom>
              <a:avLst/>
              <a:gdLst/>
              <a:ahLst/>
              <a:cxnLst/>
              <a:rect l="l" t="t" r="r" b="b"/>
              <a:pathLst>
                <a:path w="1728" h="2547" extrusionOk="0">
                  <a:moveTo>
                    <a:pt x="1387" y="1"/>
                  </a:moveTo>
                  <a:cubicBezTo>
                    <a:pt x="1277" y="1"/>
                    <a:pt x="1161" y="74"/>
                    <a:pt x="1171" y="202"/>
                  </a:cubicBezTo>
                  <a:cubicBezTo>
                    <a:pt x="1243" y="1066"/>
                    <a:pt x="918" y="1849"/>
                    <a:pt x="139" y="2287"/>
                  </a:cubicBezTo>
                  <a:cubicBezTo>
                    <a:pt x="1" y="2365"/>
                    <a:pt x="86" y="2546"/>
                    <a:pt x="215" y="2546"/>
                  </a:cubicBezTo>
                  <a:cubicBezTo>
                    <a:pt x="236" y="2546"/>
                    <a:pt x="259" y="2541"/>
                    <a:pt x="281" y="2530"/>
                  </a:cubicBezTo>
                  <a:cubicBezTo>
                    <a:pt x="1163" y="2109"/>
                    <a:pt x="1727" y="1126"/>
                    <a:pt x="1575" y="147"/>
                  </a:cubicBezTo>
                  <a:cubicBezTo>
                    <a:pt x="1560" y="47"/>
                    <a:pt x="1475" y="1"/>
                    <a:pt x="1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3"/>
          <p:cNvGrpSpPr/>
          <p:nvPr/>
        </p:nvGrpSpPr>
        <p:grpSpPr>
          <a:xfrm>
            <a:off x="7346204" y="3514142"/>
            <a:ext cx="540037" cy="623992"/>
            <a:chOff x="7346204" y="3514142"/>
            <a:chExt cx="540037" cy="623992"/>
          </a:xfrm>
        </p:grpSpPr>
        <p:sp>
          <p:nvSpPr>
            <p:cNvPr id="544" name="Google Shape;544;p23"/>
            <p:cNvSpPr/>
            <p:nvPr/>
          </p:nvSpPr>
          <p:spPr>
            <a:xfrm>
              <a:off x="7346204" y="3514142"/>
              <a:ext cx="469152" cy="577729"/>
            </a:xfrm>
            <a:custGeom>
              <a:avLst/>
              <a:gdLst/>
              <a:ahLst/>
              <a:cxnLst/>
              <a:rect l="l" t="t" r="r" b="b"/>
              <a:pathLst>
                <a:path w="14177" h="17458" extrusionOk="0">
                  <a:moveTo>
                    <a:pt x="7464" y="800"/>
                  </a:moveTo>
                  <a:cubicBezTo>
                    <a:pt x="10105" y="800"/>
                    <a:pt x="12522" y="2742"/>
                    <a:pt x="12322" y="5774"/>
                  </a:cubicBezTo>
                  <a:cubicBezTo>
                    <a:pt x="12316" y="5772"/>
                    <a:pt x="12310" y="5772"/>
                    <a:pt x="12304" y="5770"/>
                  </a:cubicBezTo>
                  <a:cubicBezTo>
                    <a:pt x="11573" y="5797"/>
                    <a:pt x="10813" y="5858"/>
                    <a:pt x="10090" y="5982"/>
                  </a:cubicBezTo>
                  <a:cubicBezTo>
                    <a:pt x="9840" y="4612"/>
                    <a:pt x="8659" y="3786"/>
                    <a:pt x="7357" y="3786"/>
                  </a:cubicBezTo>
                  <a:cubicBezTo>
                    <a:pt x="7017" y="3786"/>
                    <a:pt x="6669" y="3842"/>
                    <a:pt x="6327" y="3960"/>
                  </a:cubicBezTo>
                  <a:cubicBezTo>
                    <a:pt x="3849" y="4813"/>
                    <a:pt x="3091" y="7792"/>
                    <a:pt x="3025" y="10126"/>
                  </a:cubicBezTo>
                  <a:cubicBezTo>
                    <a:pt x="2970" y="12127"/>
                    <a:pt x="4318" y="13843"/>
                    <a:pt x="6364" y="13843"/>
                  </a:cubicBezTo>
                  <a:cubicBezTo>
                    <a:pt x="6483" y="13843"/>
                    <a:pt x="6604" y="13837"/>
                    <a:pt x="6727" y="13825"/>
                  </a:cubicBezTo>
                  <a:cubicBezTo>
                    <a:pt x="8986" y="13606"/>
                    <a:pt x="10230" y="11600"/>
                    <a:pt x="10313" y="9514"/>
                  </a:cubicBezTo>
                  <a:cubicBezTo>
                    <a:pt x="10651" y="9555"/>
                    <a:pt x="11005" y="9572"/>
                    <a:pt x="11362" y="9572"/>
                  </a:cubicBezTo>
                  <a:cubicBezTo>
                    <a:pt x="11808" y="9572"/>
                    <a:pt x="12260" y="9545"/>
                    <a:pt x="12694" y="9506"/>
                  </a:cubicBezTo>
                  <a:lnTo>
                    <a:pt x="12694" y="9506"/>
                  </a:lnTo>
                  <a:cubicBezTo>
                    <a:pt x="12696" y="9512"/>
                    <a:pt x="12693" y="9517"/>
                    <a:pt x="12694" y="9523"/>
                  </a:cubicBezTo>
                  <a:cubicBezTo>
                    <a:pt x="13331" y="12552"/>
                    <a:pt x="11449" y="15952"/>
                    <a:pt x="8303" y="16582"/>
                  </a:cubicBezTo>
                  <a:cubicBezTo>
                    <a:pt x="7921" y="16658"/>
                    <a:pt x="7545" y="16695"/>
                    <a:pt x="7178" y="16695"/>
                  </a:cubicBezTo>
                  <a:cubicBezTo>
                    <a:pt x="4121" y="16695"/>
                    <a:pt x="1668" y="14169"/>
                    <a:pt x="1308" y="11131"/>
                  </a:cubicBezTo>
                  <a:cubicBezTo>
                    <a:pt x="902" y="7691"/>
                    <a:pt x="1402" y="3533"/>
                    <a:pt x="4662" y="1580"/>
                  </a:cubicBezTo>
                  <a:cubicBezTo>
                    <a:pt x="5552" y="1047"/>
                    <a:pt x="6523" y="800"/>
                    <a:pt x="7464" y="800"/>
                  </a:cubicBezTo>
                  <a:close/>
                  <a:moveTo>
                    <a:pt x="7481" y="0"/>
                  </a:moveTo>
                  <a:cubicBezTo>
                    <a:pt x="6945" y="0"/>
                    <a:pt x="6399" y="73"/>
                    <a:pt x="5860" y="226"/>
                  </a:cubicBezTo>
                  <a:cubicBezTo>
                    <a:pt x="1034" y="1598"/>
                    <a:pt x="0" y="7109"/>
                    <a:pt x="573" y="11434"/>
                  </a:cubicBezTo>
                  <a:cubicBezTo>
                    <a:pt x="1019" y="14793"/>
                    <a:pt x="3817" y="17457"/>
                    <a:pt x="7207" y="17457"/>
                  </a:cubicBezTo>
                  <a:cubicBezTo>
                    <a:pt x="7484" y="17457"/>
                    <a:pt x="7764" y="17439"/>
                    <a:pt x="8047" y="17403"/>
                  </a:cubicBezTo>
                  <a:cubicBezTo>
                    <a:pt x="11841" y="16914"/>
                    <a:pt x="14177" y="12961"/>
                    <a:pt x="13449" y="9367"/>
                  </a:cubicBezTo>
                  <a:cubicBezTo>
                    <a:pt x="13618" y="9213"/>
                    <a:pt x="13559" y="8903"/>
                    <a:pt x="13267" y="8870"/>
                  </a:cubicBezTo>
                  <a:cubicBezTo>
                    <a:pt x="12657" y="8803"/>
                    <a:pt x="11983" y="8744"/>
                    <a:pt x="11324" y="8744"/>
                  </a:cubicBezTo>
                  <a:cubicBezTo>
                    <a:pt x="10895" y="8744"/>
                    <a:pt x="10472" y="8769"/>
                    <a:pt x="10077" y="8832"/>
                  </a:cubicBezTo>
                  <a:cubicBezTo>
                    <a:pt x="10032" y="8817"/>
                    <a:pt x="9984" y="8809"/>
                    <a:pt x="9937" y="8809"/>
                  </a:cubicBezTo>
                  <a:cubicBezTo>
                    <a:pt x="9750" y="8809"/>
                    <a:pt x="9567" y="8929"/>
                    <a:pt x="9573" y="9169"/>
                  </a:cubicBezTo>
                  <a:cubicBezTo>
                    <a:pt x="9613" y="10805"/>
                    <a:pt x="8836" y="12560"/>
                    <a:pt x="7113" y="13001"/>
                  </a:cubicBezTo>
                  <a:cubicBezTo>
                    <a:pt x="6837" y="13072"/>
                    <a:pt x="6577" y="13105"/>
                    <a:pt x="6334" y="13105"/>
                  </a:cubicBezTo>
                  <a:cubicBezTo>
                    <a:pt x="4626" y="13105"/>
                    <a:pt x="3761" y="11459"/>
                    <a:pt x="3796" y="9799"/>
                  </a:cubicBezTo>
                  <a:cubicBezTo>
                    <a:pt x="3823" y="8514"/>
                    <a:pt x="4183" y="7078"/>
                    <a:pt x="4914" y="6023"/>
                  </a:cubicBezTo>
                  <a:cubicBezTo>
                    <a:pt x="5520" y="5146"/>
                    <a:pt x="6555" y="4573"/>
                    <a:pt x="7518" y="4573"/>
                  </a:cubicBezTo>
                  <a:cubicBezTo>
                    <a:pt x="8400" y="4573"/>
                    <a:pt x="9223" y="5054"/>
                    <a:pt x="9603" y="6221"/>
                  </a:cubicBezTo>
                  <a:cubicBezTo>
                    <a:pt x="9628" y="6290"/>
                    <a:pt x="9680" y="6345"/>
                    <a:pt x="9749" y="6374"/>
                  </a:cubicBezTo>
                  <a:cubicBezTo>
                    <a:pt x="9787" y="6489"/>
                    <a:pt x="9882" y="6588"/>
                    <a:pt x="10022" y="6594"/>
                  </a:cubicBezTo>
                  <a:cubicBezTo>
                    <a:pt x="10191" y="6602"/>
                    <a:pt x="10363" y="6606"/>
                    <a:pt x="10535" y="6606"/>
                  </a:cubicBezTo>
                  <a:cubicBezTo>
                    <a:pt x="11125" y="6606"/>
                    <a:pt x="11725" y="6563"/>
                    <a:pt x="12304" y="6504"/>
                  </a:cubicBezTo>
                  <a:cubicBezTo>
                    <a:pt x="12429" y="6493"/>
                    <a:pt x="12541" y="6420"/>
                    <a:pt x="12599" y="6308"/>
                  </a:cubicBezTo>
                  <a:cubicBezTo>
                    <a:pt x="12602" y="6308"/>
                    <a:pt x="12605" y="6308"/>
                    <a:pt x="12608" y="6308"/>
                  </a:cubicBezTo>
                  <a:cubicBezTo>
                    <a:pt x="12735" y="6308"/>
                    <a:pt x="12860" y="6245"/>
                    <a:pt x="12889" y="6100"/>
                  </a:cubicBezTo>
                  <a:cubicBezTo>
                    <a:pt x="13588" y="2600"/>
                    <a:pt x="10691" y="0"/>
                    <a:pt x="74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7755062" y="4055370"/>
              <a:ext cx="79157" cy="80117"/>
            </a:xfrm>
            <a:custGeom>
              <a:avLst/>
              <a:gdLst/>
              <a:ahLst/>
              <a:cxnLst/>
              <a:rect l="l" t="t" r="r" b="b"/>
              <a:pathLst>
                <a:path w="2392" h="2421" extrusionOk="0">
                  <a:moveTo>
                    <a:pt x="2119" y="0"/>
                  </a:moveTo>
                  <a:cubicBezTo>
                    <a:pt x="2035" y="0"/>
                    <a:pt x="1953" y="56"/>
                    <a:pt x="1947" y="169"/>
                  </a:cubicBezTo>
                  <a:cubicBezTo>
                    <a:pt x="1904" y="1151"/>
                    <a:pt x="1220" y="2020"/>
                    <a:pt x="203" y="2109"/>
                  </a:cubicBezTo>
                  <a:cubicBezTo>
                    <a:pt x="10" y="2126"/>
                    <a:pt x="1" y="2420"/>
                    <a:pt x="194" y="2420"/>
                  </a:cubicBezTo>
                  <a:cubicBezTo>
                    <a:pt x="197" y="2420"/>
                    <a:pt x="200" y="2420"/>
                    <a:pt x="203" y="2420"/>
                  </a:cubicBezTo>
                  <a:cubicBezTo>
                    <a:pt x="1336" y="2359"/>
                    <a:pt x="2391" y="1347"/>
                    <a:pt x="2298" y="169"/>
                  </a:cubicBezTo>
                  <a:cubicBezTo>
                    <a:pt x="2289" y="57"/>
                    <a:pt x="2203" y="0"/>
                    <a:pt x="2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7839084" y="4060731"/>
              <a:ext cx="47157" cy="77403"/>
            </a:xfrm>
            <a:custGeom>
              <a:avLst/>
              <a:gdLst/>
              <a:ahLst/>
              <a:cxnLst/>
              <a:rect l="l" t="t" r="r" b="b"/>
              <a:pathLst>
                <a:path w="1425" h="2339" extrusionOk="0">
                  <a:moveTo>
                    <a:pt x="1166" y="0"/>
                  </a:moveTo>
                  <a:cubicBezTo>
                    <a:pt x="1109" y="0"/>
                    <a:pt x="1052" y="24"/>
                    <a:pt x="1012" y="82"/>
                  </a:cubicBezTo>
                  <a:cubicBezTo>
                    <a:pt x="566" y="710"/>
                    <a:pt x="251" y="1427"/>
                    <a:pt x="33" y="2163"/>
                  </a:cubicBezTo>
                  <a:cubicBezTo>
                    <a:pt x="1" y="2270"/>
                    <a:pt x="86" y="2339"/>
                    <a:pt x="172" y="2339"/>
                  </a:cubicBezTo>
                  <a:cubicBezTo>
                    <a:pt x="229" y="2339"/>
                    <a:pt x="286" y="2309"/>
                    <a:pt x="309" y="2240"/>
                  </a:cubicBezTo>
                  <a:cubicBezTo>
                    <a:pt x="552" y="1523"/>
                    <a:pt x="902" y="890"/>
                    <a:pt x="1329" y="269"/>
                  </a:cubicBezTo>
                  <a:cubicBezTo>
                    <a:pt x="1424" y="130"/>
                    <a:pt x="1297" y="0"/>
                    <a:pt x="1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23"/>
          <p:cNvGrpSpPr/>
          <p:nvPr/>
        </p:nvGrpSpPr>
        <p:grpSpPr>
          <a:xfrm>
            <a:off x="7485292" y="4430739"/>
            <a:ext cx="1375953" cy="924075"/>
            <a:chOff x="7485292" y="4430739"/>
            <a:chExt cx="1375953" cy="924075"/>
          </a:xfrm>
        </p:grpSpPr>
        <p:sp>
          <p:nvSpPr>
            <p:cNvPr id="548" name="Google Shape;548;p23"/>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23"/>
          <p:cNvGrpSpPr/>
          <p:nvPr/>
        </p:nvGrpSpPr>
        <p:grpSpPr>
          <a:xfrm>
            <a:off x="8490510" y="1991557"/>
            <a:ext cx="536463" cy="705466"/>
            <a:chOff x="8490510" y="1991557"/>
            <a:chExt cx="536463" cy="705466"/>
          </a:xfrm>
        </p:grpSpPr>
        <p:grpSp>
          <p:nvGrpSpPr>
            <p:cNvPr id="552" name="Google Shape;552;p23"/>
            <p:cNvGrpSpPr/>
            <p:nvPr/>
          </p:nvGrpSpPr>
          <p:grpSpPr>
            <a:xfrm>
              <a:off x="8490510" y="1991557"/>
              <a:ext cx="536463" cy="576273"/>
              <a:chOff x="8490510" y="1991557"/>
              <a:chExt cx="536463" cy="576273"/>
            </a:xfrm>
          </p:grpSpPr>
          <p:sp>
            <p:nvSpPr>
              <p:cNvPr id="553" name="Google Shape;553;p23"/>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23"/>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23"/>
          <p:cNvGrpSpPr/>
          <p:nvPr/>
        </p:nvGrpSpPr>
        <p:grpSpPr>
          <a:xfrm>
            <a:off x="6765365" y="2520242"/>
            <a:ext cx="1413745" cy="811560"/>
            <a:chOff x="6765365" y="2520242"/>
            <a:chExt cx="1413745" cy="811560"/>
          </a:xfrm>
        </p:grpSpPr>
        <p:sp>
          <p:nvSpPr>
            <p:cNvPr id="558" name="Google Shape;558;p23"/>
            <p:cNvSpPr/>
            <p:nvPr/>
          </p:nvSpPr>
          <p:spPr>
            <a:xfrm>
              <a:off x="6765365" y="2520242"/>
              <a:ext cx="1413745" cy="811560"/>
            </a:xfrm>
            <a:custGeom>
              <a:avLst/>
              <a:gdLst/>
              <a:ahLst/>
              <a:cxnLst/>
              <a:rect l="l" t="t" r="r" b="b"/>
              <a:pathLst>
                <a:path w="42721" h="24524" extrusionOk="0">
                  <a:moveTo>
                    <a:pt x="38221" y="615"/>
                  </a:moveTo>
                  <a:cubicBezTo>
                    <a:pt x="39552" y="2782"/>
                    <a:pt x="40791" y="4929"/>
                    <a:pt x="41921" y="7207"/>
                  </a:cubicBezTo>
                  <a:cubicBezTo>
                    <a:pt x="41182" y="7583"/>
                    <a:pt x="40437" y="7953"/>
                    <a:pt x="39693" y="8320"/>
                  </a:cubicBezTo>
                  <a:cubicBezTo>
                    <a:pt x="39558" y="8118"/>
                    <a:pt x="39364" y="7933"/>
                    <a:pt x="39197" y="7773"/>
                  </a:cubicBezTo>
                  <a:cubicBezTo>
                    <a:pt x="38975" y="7564"/>
                    <a:pt x="38734" y="7377"/>
                    <a:pt x="38475" y="7213"/>
                  </a:cubicBezTo>
                  <a:cubicBezTo>
                    <a:pt x="38438" y="7189"/>
                    <a:pt x="38402" y="7179"/>
                    <a:pt x="38368" y="7179"/>
                  </a:cubicBezTo>
                  <a:cubicBezTo>
                    <a:pt x="38195" y="7179"/>
                    <a:pt x="38087" y="7446"/>
                    <a:pt x="38267" y="7571"/>
                  </a:cubicBezTo>
                  <a:cubicBezTo>
                    <a:pt x="38500" y="7732"/>
                    <a:pt x="38714" y="7914"/>
                    <a:pt x="38910" y="8120"/>
                  </a:cubicBezTo>
                  <a:cubicBezTo>
                    <a:pt x="39036" y="8250"/>
                    <a:pt x="39137" y="8400"/>
                    <a:pt x="39246" y="8542"/>
                  </a:cubicBezTo>
                  <a:cubicBezTo>
                    <a:pt x="38393" y="8962"/>
                    <a:pt x="37536" y="9378"/>
                    <a:pt x="36680" y="9790"/>
                  </a:cubicBezTo>
                  <a:cubicBezTo>
                    <a:pt x="36567" y="9653"/>
                    <a:pt x="36441" y="9522"/>
                    <a:pt x="36327" y="9391"/>
                  </a:cubicBezTo>
                  <a:cubicBezTo>
                    <a:pt x="36127" y="9166"/>
                    <a:pt x="35930" y="8939"/>
                    <a:pt x="35720" y="8723"/>
                  </a:cubicBezTo>
                  <a:cubicBezTo>
                    <a:pt x="35681" y="8682"/>
                    <a:pt x="35633" y="8665"/>
                    <a:pt x="35585" y="8665"/>
                  </a:cubicBezTo>
                  <a:cubicBezTo>
                    <a:pt x="35437" y="8665"/>
                    <a:pt x="35288" y="8827"/>
                    <a:pt x="35395" y="8973"/>
                  </a:cubicBezTo>
                  <a:cubicBezTo>
                    <a:pt x="35565" y="9204"/>
                    <a:pt x="35745" y="9427"/>
                    <a:pt x="35925" y="9651"/>
                  </a:cubicBezTo>
                  <a:cubicBezTo>
                    <a:pt x="36020" y="9767"/>
                    <a:pt x="36112" y="9895"/>
                    <a:pt x="36209" y="10016"/>
                  </a:cubicBezTo>
                  <a:cubicBezTo>
                    <a:pt x="35532" y="10340"/>
                    <a:pt x="34856" y="10670"/>
                    <a:pt x="34176" y="10988"/>
                  </a:cubicBezTo>
                  <a:cubicBezTo>
                    <a:pt x="34086" y="10797"/>
                    <a:pt x="33937" y="10618"/>
                    <a:pt x="33810" y="10464"/>
                  </a:cubicBezTo>
                  <a:cubicBezTo>
                    <a:pt x="33623" y="10244"/>
                    <a:pt x="33407" y="10049"/>
                    <a:pt x="33168" y="9888"/>
                  </a:cubicBezTo>
                  <a:cubicBezTo>
                    <a:pt x="33138" y="9868"/>
                    <a:pt x="33107" y="9858"/>
                    <a:pt x="33077" y="9858"/>
                  </a:cubicBezTo>
                  <a:cubicBezTo>
                    <a:pt x="32932" y="9858"/>
                    <a:pt x="32810" y="10066"/>
                    <a:pt x="32942" y="10183"/>
                  </a:cubicBezTo>
                  <a:cubicBezTo>
                    <a:pt x="33139" y="10357"/>
                    <a:pt x="33326" y="10552"/>
                    <a:pt x="33479" y="10769"/>
                  </a:cubicBezTo>
                  <a:cubicBezTo>
                    <a:pt x="33574" y="10905"/>
                    <a:pt x="33646" y="11056"/>
                    <a:pt x="33727" y="11200"/>
                  </a:cubicBezTo>
                  <a:cubicBezTo>
                    <a:pt x="32913" y="11581"/>
                    <a:pt x="32096" y="11961"/>
                    <a:pt x="31278" y="12336"/>
                  </a:cubicBezTo>
                  <a:cubicBezTo>
                    <a:pt x="31133" y="12163"/>
                    <a:pt x="30955" y="12013"/>
                    <a:pt x="30796" y="11855"/>
                  </a:cubicBezTo>
                  <a:lnTo>
                    <a:pt x="30186" y="11255"/>
                  </a:lnTo>
                  <a:cubicBezTo>
                    <a:pt x="30153" y="11222"/>
                    <a:pt x="30117" y="11208"/>
                    <a:pt x="30082" y="11208"/>
                  </a:cubicBezTo>
                  <a:cubicBezTo>
                    <a:pt x="29970" y="11208"/>
                    <a:pt x="29877" y="11355"/>
                    <a:pt x="29970" y="11469"/>
                  </a:cubicBezTo>
                  <a:lnTo>
                    <a:pt x="30488" y="12096"/>
                  </a:lnTo>
                  <a:cubicBezTo>
                    <a:pt x="30603" y="12235"/>
                    <a:pt x="30715" y="12394"/>
                    <a:pt x="30839" y="12537"/>
                  </a:cubicBezTo>
                  <a:cubicBezTo>
                    <a:pt x="29954" y="12941"/>
                    <a:pt x="29067" y="13345"/>
                    <a:pt x="28180" y="13747"/>
                  </a:cubicBezTo>
                  <a:cubicBezTo>
                    <a:pt x="28178" y="13745"/>
                    <a:pt x="28178" y="13742"/>
                    <a:pt x="28177" y="13740"/>
                  </a:cubicBezTo>
                  <a:cubicBezTo>
                    <a:pt x="28045" y="13578"/>
                    <a:pt x="27881" y="13433"/>
                    <a:pt x="27737" y="13281"/>
                  </a:cubicBezTo>
                  <a:cubicBezTo>
                    <a:pt x="27592" y="13131"/>
                    <a:pt x="27448" y="12969"/>
                    <a:pt x="27292" y="12826"/>
                  </a:cubicBezTo>
                  <a:cubicBezTo>
                    <a:pt x="27260" y="12797"/>
                    <a:pt x="27222" y="12784"/>
                    <a:pt x="27185" y="12784"/>
                  </a:cubicBezTo>
                  <a:cubicBezTo>
                    <a:pt x="27071" y="12784"/>
                    <a:pt x="26961" y="12900"/>
                    <a:pt x="27041" y="13019"/>
                  </a:cubicBezTo>
                  <a:cubicBezTo>
                    <a:pt x="27165" y="13204"/>
                    <a:pt x="27310" y="13377"/>
                    <a:pt x="27446" y="13554"/>
                  </a:cubicBezTo>
                  <a:cubicBezTo>
                    <a:pt x="27544" y="13682"/>
                    <a:pt x="27641" y="13815"/>
                    <a:pt x="27742" y="13943"/>
                  </a:cubicBezTo>
                  <a:cubicBezTo>
                    <a:pt x="26967" y="14290"/>
                    <a:pt x="26190" y="14641"/>
                    <a:pt x="25414" y="14986"/>
                  </a:cubicBezTo>
                  <a:cubicBezTo>
                    <a:pt x="25435" y="14906"/>
                    <a:pt x="25417" y="14822"/>
                    <a:pt x="25365" y="14759"/>
                  </a:cubicBezTo>
                  <a:cubicBezTo>
                    <a:pt x="25226" y="14584"/>
                    <a:pt x="25048" y="14430"/>
                    <a:pt x="24890" y="14269"/>
                  </a:cubicBezTo>
                  <a:cubicBezTo>
                    <a:pt x="24734" y="14108"/>
                    <a:pt x="24581" y="13933"/>
                    <a:pt x="24409" y="13785"/>
                  </a:cubicBezTo>
                  <a:cubicBezTo>
                    <a:pt x="24377" y="13756"/>
                    <a:pt x="24338" y="13744"/>
                    <a:pt x="24300" y="13744"/>
                  </a:cubicBezTo>
                  <a:cubicBezTo>
                    <a:pt x="24184" y="13744"/>
                    <a:pt x="24074" y="13858"/>
                    <a:pt x="24153" y="13982"/>
                  </a:cubicBezTo>
                  <a:cubicBezTo>
                    <a:pt x="24282" y="14182"/>
                    <a:pt x="24441" y="14365"/>
                    <a:pt x="24585" y="14555"/>
                  </a:cubicBezTo>
                  <a:cubicBezTo>
                    <a:pt x="24726" y="14739"/>
                    <a:pt x="24856" y="14941"/>
                    <a:pt x="25014" y="15110"/>
                  </a:cubicBezTo>
                  <a:cubicBezTo>
                    <a:pt x="25028" y="15122"/>
                    <a:pt x="25043" y="15133"/>
                    <a:pt x="25059" y="15142"/>
                  </a:cubicBezTo>
                  <a:cubicBezTo>
                    <a:pt x="24104" y="15563"/>
                    <a:pt x="23149" y="15981"/>
                    <a:pt x="22192" y="16396"/>
                  </a:cubicBezTo>
                  <a:cubicBezTo>
                    <a:pt x="21976" y="16039"/>
                    <a:pt x="21686" y="15712"/>
                    <a:pt x="21438" y="15378"/>
                  </a:cubicBezTo>
                  <a:cubicBezTo>
                    <a:pt x="21392" y="15315"/>
                    <a:pt x="21327" y="15289"/>
                    <a:pt x="21265" y="15289"/>
                  </a:cubicBezTo>
                  <a:cubicBezTo>
                    <a:pt x="21120" y="15289"/>
                    <a:pt x="20983" y="15428"/>
                    <a:pt x="21086" y="15584"/>
                  </a:cubicBezTo>
                  <a:cubicBezTo>
                    <a:pt x="21303" y="15915"/>
                    <a:pt x="21507" y="16269"/>
                    <a:pt x="21747" y="16588"/>
                  </a:cubicBezTo>
                  <a:cubicBezTo>
                    <a:pt x="20968" y="16925"/>
                    <a:pt x="20190" y="17258"/>
                    <a:pt x="19412" y="17594"/>
                  </a:cubicBezTo>
                  <a:cubicBezTo>
                    <a:pt x="19404" y="17563"/>
                    <a:pt x="19390" y="17534"/>
                    <a:pt x="19372" y="17510"/>
                  </a:cubicBezTo>
                  <a:cubicBezTo>
                    <a:pt x="19236" y="17343"/>
                    <a:pt x="19038" y="17228"/>
                    <a:pt x="18885" y="17073"/>
                  </a:cubicBezTo>
                  <a:cubicBezTo>
                    <a:pt x="18730" y="16915"/>
                    <a:pt x="18592" y="16741"/>
                    <a:pt x="18474" y="16552"/>
                  </a:cubicBezTo>
                  <a:cubicBezTo>
                    <a:pt x="18429" y="16481"/>
                    <a:pt x="18364" y="16451"/>
                    <a:pt x="18299" y="16451"/>
                  </a:cubicBezTo>
                  <a:cubicBezTo>
                    <a:pt x="18154" y="16451"/>
                    <a:pt x="18010" y="16602"/>
                    <a:pt x="18104" y="16770"/>
                  </a:cubicBezTo>
                  <a:cubicBezTo>
                    <a:pt x="18300" y="17119"/>
                    <a:pt x="18609" y="17565"/>
                    <a:pt x="18989" y="17773"/>
                  </a:cubicBezTo>
                  <a:cubicBezTo>
                    <a:pt x="18160" y="18127"/>
                    <a:pt x="17332" y="18479"/>
                    <a:pt x="16503" y="18831"/>
                  </a:cubicBezTo>
                  <a:cubicBezTo>
                    <a:pt x="16499" y="18827"/>
                    <a:pt x="16499" y="18822"/>
                    <a:pt x="16494" y="18818"/>
                  </a:cubicBezTo>
                  <a:cubicBezTo>
                    <a:pt x="16353" y="18657"/>
                    <a:pt x="16180" y="18524"/>
                    <a:pt x="16036" y="18364"/>
                  </a:cubicBezTo>
                  <a:cubicBezTo>
                    <a:pt x="15894" y="18203"/>
                    <a:pt x="15768" y="18030"/>
                    <a:pt x="15636" y="17863"/>
                  </a:cubicBezTo>
                  <a:cubicBezTo>
                    <a:pt x="15601" y="17819"/>
                    <a:pt x="15558" y="17800"/>
                    <a:pt x="15516" y="17800"/>
                  </a:cubicBezTo>
                  <a:cubicBezTo>
                    <a:pt x="15394" y="17800"/>
                    <a:pt x="15276" y="17957"/>
                    <a:pt x="15342" y="18090"/>
                  </a:cubicBezTo>
                  <a:cubicBezTo>
                    <a:pt x="15502" y="18413"/>
                    <a:pt x="15753" y="18767"/>
                    <a:pt x="16033" y="19029"/>
                  </a:cubicBezTo>
                  <a:cubicBezTo>
                    <a:pt x="15426" y="19286"/>
                    <a:pt x="14818" y="19542"/>
                    <a:pt x="14212" y="19799"/>
                  </a:cubicBezTo>
                  <a:cubicBezTo>
                    <a:pt x="14120" y="19622"/>
                    <a:pt x="13982" y="19455"/>
                    <a:pt x="13860" y="19314"/>
                  </a:cubicBezTo>
                  <a:cubicBezTo>
                    <a:pt x="13676" y="19103"/>
                    <a:pt x="13458" y="18923"/>
                    <a:pt x="13218" y="18782"/>
                  </a:cubicBezTo>
                  <a:cubicBezTo>
                    <a:pt x="13200" y="18772"/>
                    <a:pt x="13182" y="18768"/>
                    <a:pt x="13164" y="18768"/>
                  </a:cubicBezTo>
                  <a:cubicBezTo>
                    <a:pt x="13070" y="18768"/>
                    <a:pt x="12989" y="18893"/>
                    <a:pt x="13075" y="18968"/>
                  </a:cubicBezTo>
                  <a:cubicBezTo>
                    <a:pt x="13267" y="19132"/>
                    <a:pt x="13446" y="19312"/>
                    <a:pt x="13587" y="19524"/>
                  </a:cubicBezTo>
                  <a:cubicBezTo>
                    <a:pt x="13682" y="19663"/>
                    <a:pt x="13740" y="19818"/>
                    <a:pt x="13809" y="19968"/>
                  </a:cubicBezTo>
                  <a:cubicBezTo>
                    <a:pt x="13106" y="20263"/>
                    <a:pt x="12403" y="20558"/>
                    <a:pt x="11699" y="20853"/>
                  </a:cubicBezTo>
                  <a:cubicBezTo>
                    <a:pt x="11699" y="20852"/>
                    <a:pt x="11697" y="20850"/>
                    <a:pt x="11696" y="20849"/>
                  </a:cubicBezTo>
                  <a:cubicBezTo>
                    <a:pt x="11333" y="20446"/>
                    <a:pt x="11011" y="20055"/>
                    <a:pt x="10763" y="19568"/>
                  </a:cubicBezTo>
                  <a:cubicBezTo>
                    <a:pt x="10728" y="19500"/>
                    <a:pt x="10664" y="19471"/>
                    <a:pt x="10599" y="19471"/>
                  </a:cubicBezTo>
                  <a:cubicBezTo>
                    <a:pt x="10470" y="19471"/>
                    <a:pt x="10333" y="19582"/>
                    <a:pt x="10391" y="19726"/>
                  </a:cubicBezTo>
                  <a:cubicBezTo>
                    <a:pt x="10582" y="20202"/>
                    <a:pt x="10858" y="20679"/>
                    <a:pt x="11222" y="21052"/>
                  </a:cubicBezTo>
                  <a:cubicBezTo>
                    <a:pt x="10389" y="21400"/>
                    <a:pt x="9557" y="21748"/>
                    <a:pt x="8726" y="22094"/>
                  </a:cubicBezTo>
                  <a:cubicBezTo>
                    <a:pt x="8452" y="21669"/>
                    <a:pt x="8116" y="21288"/>
                    <a:pt x="7732" y="20962"/>
                  </a:cubicBezTo>
                  <a:cubicBezTo>
                    <a:pt x="7695" y="20930"/>
                    <a:pt x="7654" y="20916"/>
                    <a:pt x="7615" y="20916"/>
                  </a:cubicBezTo>
                  <a:cubicBezTo>
                    <a:pt x="7478" y="20916"/>
                    <a:pt x="7362" y="21083"/>
                    <a:pt x="7487" y="21207"/>
                  </a:cubicBezTo>
                  <a:cubicBezTo>
                    <a:pt x="7813" y="21529"/>
                    <a:pt x="8073" y="21884"/>
                    <a:pt x="8302" y="22270"/>
                  </a:cubicBezTo>
                  <a:lnTo>
                    <a:pt x="6663" y="22951"/>
                  </a:lnTo>
                  <a:cubicBezTo>
                    <a:pt x="6655" y="22938"/>
                    <a:pt x="6646" y="22924"/>
                    <a:pt x="6635" y="22912"/>
                  </a:cubicBezTo>
                  <a:cubicBezTo>
                    <a:pt x="6431" y="22693"/>
                    <a:pt x="6162" y="22538"/>
                    <a:pt x="5954" y="22316"/>
                  </a:cubicBezTo>
                  <a:cubicBezTo>
                    <a:pt x="5745" y="22094"/>
                    <a:pt x="5611" y="21826"/>
                    <a:pt x="5405" y="21608"/>
                  </a:cubicBezTo>
                  <a:cubicBezTo>
                    <a:pt x="5376" y="21577"/>
                    <a:pt x="5342" y="21564"/>
                    <a:pt x="5308" y="21564"/>
                  </a:cubicBezTo>
                  <a:cubicBezTo>
                    <a:pt x="5222" y="21564"/>
                    <a:pt x="5142" y="21652"/>
                    <a:pt x="5162" y="21751"/>
                  </a:cubicBezTo>
                  <a:cubicBezTo>
                    <a:pt x="5223" y="22054"/>
                    <a:pt x="5445" y="22337"/>
                    <a:pt x="5634" y="22575"/>
                  </a:cubicBezTo>
                  <a:cubicBezTo>
                    <a:pt x="5787" y="22766"/>
                    <a:pt x="5975" y="22994"/>
                    <a:pt x="6191" y="23147"/>
                  </a:cubicBezTo>
                  <a:lnTo>
                    <a:pt x="3979" y="24066"/>
                  </a:lnTo>
                  <a:cubicBezTo>
                    <a:pt x="3962" y="24074"/>
                    <a:pt x="3946" y="24083"/>
                    <a:pt x="3931" y="24093"/>
                  </a:cubicBezTo>
                  <a:lnTo>
                    <a:pt x="3931" y="24093"/>
                  </a:lnTo>
                  <a:cubicBezTo>
                    <a:pt x="4034" y="23988"/>
                    <a:pt x="4079" y="23829"/>
                    <a:pt x="3987" y="23664"/>
                  </a:cubicBezTo>
                  <a:cubicBezTo>
                    <a:pt x="3332" y="22487"/>
                    <a:pt x="2704" y="21297"/>
                    <a:pt x="2120" y="20083"/>
                  </a:cubicBezTo>
                  <a:cubicBezTo>
                    <a:pt x="1569" y="18939"/>
                    <a:pt x="1155" y="17606"/>
                    <a:pt x="403" y="16580"/>
                  </a:cubicBezTo>
                  <a:cubicBezTo>
                    <a:pt x="6646" y="14148"/>
                    <a:pt x="12783" y="11428"/>
                    <a:pt x="18954" y="8823"/>
                  </a:cubicBezTo>
                  <a:cubicBezTo>
                    <a:pt x="25337" y="6125"/>
                    <a:pt x="31758" y="3497"/>
                    <a:pt x="38102" y="710"/>
                  </a:cubicBezTo>
                  <a:cubicBezTo>
                    <a:pt x="38149" y="690"/>
                    <a:pt x="38190" y="656"/>
                    <a:pt x="38221" y="615"/>
                  </a:cubicBezTo>
                  <a:close/>
                  <a:moveTo>
                    <a:pt x="37933" y="0"/>
                  </a:moveTo>
                  <a:cubicBezTo>
                    <a:pt x="37895" y="0"/>
                    <a:pt x="37855" y="8"/>
                    <a:pt x="37814" y="25"/>
                  </a:cubicBezTo>
                  <a:cubicBezTo>
                    <a:pt x="31594" y="2575"/>
                    <a:pt x="25434" y="5283"/>
                    <a:pt x="19249" y="7917"/>
                  </a:cubicBezTo>
                  <a:cubicBezTo>
                    <a:pt x="12879" y="10631"/>
                    <a:pt x="6448" y="13232"/>
                    <a:pt x="157" y="16121"/>
                  </a:cubicBezTo>
                  <a:cubicBezTo>
                    <a:pt x="22" y="16182"/>
                    <a:pt x="3" y="16329"/>
                    <a:pt x="54" y="16445"/>
                  </a:cubicBezTo>
                  <a:cubicBezTo>
                    <a:pt x="17" y="16477"/>
                    <a:pt x="0" y="16525"/>
                    <a:pt x="8" y="16571"/>
                  </a:cubicBezTo>
                  <a:cubicBezTo>
                    <a:pt x="138" y="17756"/>
                    <a:pt x="755" y="18896"/>
                    <a:pt x="1255" y="19968"/>
                  </a:cubicBezTo>
                  <a:cubicBezTo>
                    <a:pt x="1899" y="21352"/>
                    <a:pt x="2599" y="22706"/>
                    <a:pt x="3348" y="24037"/>
                  </a:cubicBezTo>
                  <a:cubicBezTo>
                    <a:pt x="3420" y="24165"/>
                    <a:pt x="3531" y="24218"/>
                    <a:pt x="3642" y="24218"/>
                  </a:cubicBezTo>
                  <a:cubicBezTo>
                    <a:pt x="3729" y="24218"/>
                    <a:pt x="3817" y="24186"/>
                    <a:pt x="3887" y="24132"/>
                  </a:cubicBezTo>
                  <a:lnTo>
                    <a:pt x="3887" y="24132"/>
                  </a:lnTo>
                  <a:cubicBezTo>
                    <a:pt x="3764" y="24271"/>
                    <a:pt x="3834" y="24523"/>
                    <a:pt x="4022" y="24523"/>
                  </a:cubicBezTo>
                  <a:cubicBezTo>
                    <a:pt x="4046" y="24523"/>
                    <a:pt x="4073" y="24519"/>
                    <a:pt x="4102" y="24509"/>
                  </a:cubicBezTo>
                  <a:cubicBezTo>
                    <a:pt x="17310" y="20086"/>
                    <a:pt x="30122" y="14042"/>
                    <a:pt x="42514" y="7723"/>
                  </a:cubicBezTo>
                  <a:cubicBezTo>
                    <a:pt x="42681" y="7642"/>
                    <a:pt x="42721" y="7493"/>
                    <a:pt x="42687" y="7357"/>
                  </a:cubicBezTo>
                  <a:cubicBezTo>
                    <a:pt x="42701" y="7302"/>
                    <a:pt x="42698" y="7243"/>
                    <a:pt x="42678" y="7190"/>
                  </a:cubicBezTo>
                  <a:cubicBezTo>
                    <a:pt x="41716" y="4678"/>
                    <a:pt x="40281" y="2189"/>
                    <a:pt x="38504" y="166"/>
                  </a:cubicBezTo>
                  <a:cubicBezTo>
                    <a:pt x="38459" y="114"/>
                    <a:pt x="38404" y="93"/>
                    <a:pt x="38348" y="93"/>
                  </a:cubicBezTo>
                  <a:cubicBezTo>
                    <a:pt x="38293" y="93"/>
                    <a:pt x="38239" y="114"/>
                    <a:pt x="38194" y="149"/>
                  </a:cubicBezTo>
                  <a:cubicBezTo>
                    <a:pt x="38130" y="62"/>
                    <a:pt x="38039" y="0"/>
                    <a:pt x="379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a:off x="6863484" y="3117827"/>
              <a:ext cx="66317" cy="60361"/>
            </a:xfrm>
            <a:custGeom>
              <a:avLst/>
              <a:gdLst/>
              <a:ahLst/>
              <a:cxnLst/>
              <a:rect l="l" t="t" r="r" b="b"/>
              <a:pathLst>
                <a:path w="2004" h="1824" extrusionOk="0">
                  <a:moveTo>
                    <a:pt x="720" y="496"/>
                  </a:moveTo>
                  <a:lnTo>
                    <a:pt x="720" y="496"/>
                  </a:lnTo>
                  <a:cubicBezTo>
                    <a:pt x="736" y="501"/>
                    <a:pt x="752" y="504"/>
                    <a:pt x="769" y="505"/>
                  </a:cubicBezTo>
                  <a:cubicBezTo>
                    <a:pt x="776" y="505"/>
                    <a:pt x="784" y="505"/>
                    <a:pt x="791" y="505"/>
                  </a:cubicBezTo>
                  <a:cubicBezTo>
                    <a:pt x="1039" y="505"/>
                    <a:pt x="1296" y="559"/>
                    <a:pt x="1385" y="833"/>
                  </a:cubicBezTo>
                  <a:cubicBezTo>
                    <a:pt x="1459" y="1064"/>
                    <a:pt x="1282" y="1262"/>
                    <a:pt x="1071" y="1329"/>
                  </a:cubicBezTo>
                  <a:lnTo>
                    <a:pt x="1071" y="1328"/>
                  </a:lnTo>
                  <a:cubicBezTo>
                    <a:pt x="1016" y="1345"/>
                    <a:pt x="966" y="1353"/>
                    <a:pt x="919" y="1353"/>
                  </a:cubicBezTo>
                  <a:cubicBezTo>
                    <a:pt x="520" y="1353"/>
                    <a:pt x="435" y="767"/>
                    <a:pt x="720" y="496"/>
                  </a:cubicBezTo>
                  <a:close/>
                  <a:moveTo>
                    <a:pt x="967" y="1"/>
                  </a:moveTo>
                  <a:cubicBezTo>
                    <a:pt x="861" y="1"/>
                    <a:pt x="754" y="24"/>
                    <a:pt x="653" y="77"/>
                  </a:cubicBezTo>
                  <a:cubicBezTo>
                    <a:pt x="612" y="98"/>
                    <a:pt x="579" y="133"/>
                    <a:pt x="561" y="176"/>
                  </a:cubicBezTo>
                  <a:cubicBezTo>
                    <a:pt x="547" y="178"/>
                    <a:pt x="533" y="182"/>
                    <a:pt x="521" y="188"/>
                  </a:cubicBezTo>
                  <a:cubicBezTo>
                    <a:pt x="134" y="407"/>
                    <a:pt x="0" y="901"/>
                    <a:pt x="164" y="1305"/>
                  </a:cubicBezTo>
                  <a:cubicBezTo>
                    <a:pt x="300" y="1640"/>
                    <a:pt x="613" y="1824"/>
                    <a:pt x="947" y="1824"/>
                  </a:cubicBezTo>
                  <a:cubicBezTo>
                    <a:pt x="1057" y="1824"/>
                    <a:pt x="1169" y="1804"/>
                    <a:pt x="1278" y="1763"/>
                  </a:cubicBezTo>
                  <a:cubicBezTo>
                    <a:pt x="1719" y="1597"/>
                    <a:pt x="2004" y="1138"/>
                    <a:pt x="1852" y="672"/>
                  </a:cubicBezTo>
                  <a:cubicBezTo>
                    <a:pt x="1733" y="309"/>
                    <a:pt x="1352" y="1"/>
                    <a:pt x="9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a:off x="7444754" y="2556545"/>
              <a:ext cx="102653" cy="56588"/>
            </a:xfrm>
            <a:custGeom>
              <a:avLst/>
              <a:gdLst/>
              <a:ahLst/>
              <a:cxnLst/>
              <a:rect l="l" t="t" r="r" b="b"/>
              <a:pathLst>
                <a:path w="3102" h="1710" extrusionOk="0">
                  <a:moveTo>
                    <a:pt x="2826" y="0"/>
                  </a:moveTo>
                  <a:cubicBezTo>
                    <a:pt x="2792" y="0"/>
                    <a:pt x="2754" y="10"/>
                    <a:pt x="2715" y="32"/>
                  </a:cubicBezTo>
                  <a:cubicBezTo>
                    <a:pt x="1873" y="513"/>
                    <a:pt x="1090" y="1002"/>
                    <a:pt x="184" y="1362"/>
                  </a:cubicBezTo>
                  <a:cubicBezTo>
                    <a:pt x="0" y="1435"/>
                    <a:pt x="46" y="1709"/>
                    <a:pt x="216" y="1709"/>
                  </a:cubicBezTo>
                  <a:cubicBezTo>
                    <a:pt x="235" y="1709"/>
                    <a:pt x="255" y="1706"/>
                    <a:pt x="277" y="1699"/>
                  </a:cubicBezTo>
                  <a:cubicBezTo>
                    <a:pt x="1191" y="1389"/>
                    <a:pt x="2158" y="990"/>
                    <a:pt x="2927" y="395"/>
                  </a:cubicBezTo>
                  <a:cubicBezTo>
                    <a:pt x="3101" y="262"/>
                    <a:pt x="3005" y="0"/>
                    <a:pt x="28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p:nvPr/>
          </p:nvSpPr>
          <p:spPr>
            <a:xfrm>
              <a:off x="7490388" y="2588082"/>
              <a:ext cx="121085" cy="54536"/>
            </a:xfrm>
            <a:custGeom>
              <a:avLst/>
              <a:gdLst/>
              <a:ahLst/>
              <a:cxnLst/>
              <a:rect l="l" t="t" r="r" b="b"/>
              <a:pathLst>
                <a:path w="3659" h="1648" extrusionOk="0">
                  <a:moveTo>
                    <a:pt x="3399" y="1"/>
                  </a:moveTo>
                  <a:cubicBezTo>
                    <a:pt x="3375" y="1"/>
                    <a:pt x="3349" y="6"/>
                    <a:pt x="3321" y="17"/>
                  </a:cubicBezTo>
                  <a:cubicBezTo>
                    <a:pt x="2264" y="424"/>
                    <a:pt x="1211" y="851"/>
                    <a:pt x="172" y="1300"/>
                  </a:cubicBezTo>
                  <a:cubicBezTo>
                    <a:pt x="1" y="1375"/>
                    <a:pt x="95" y="1647"/>
                    <a:pt x="260" y="1647"/>
                  </a:cubicBezTo>
                  <a:cubicBezTo>
                    <a:pt x="277" y="1647"/>
                    <a:pt x="296" y="1644"/>
                    <a:pt x="315" y="1637"/>
                  </a:cubicBezTo>
                  <a:cubicBezTo>
                    <a:pt x="1361" y="1257"/>
                    <a:pt x="2404" y="853"/>
                    <a:pt x="3435" y="432"/>
                  </a:cubicBezTo>
                  <a:cubicBezTo>
                    <a:pt x="3659" y="339"/>
                    <a:pt x="3599" y="1"/>
                    <a:pt x="3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23"/>
          <p:cNvGrpSpPr/>
          <p:nvPr/>
        </p:nvGrpSpPr>
        <p:grpSpPr>
          <a:xfrm>
            <a:off x="8454538" y="1064636"/>
            <a:ext cx="841873" cy="594507"/>
            <a:chOff x="8454538" y="1064636"/>
            <a:chExt cx="841873" cy="594507"/>
          </a:xfrm>
        </p:grpSpPr>
        <p:sp>
          <p:nvSpPr>
            <p:cNvPr id="563" name="Google Shape;563;p23"/>
            <p:cNvSpPr/>
            <p:nvPr/>
          </p:nvSpPr>
          <p:spPr>
            <a:xfrm>
              <a:off x="8457550" y="1064636"/>
              <a:ext cx="838862" cy="594507"/>
            </a:xfrm>
            <a:custGeom>
              <a:avLst/>
              <a:gdLst/>
              <a:ahLst/>
              <a:cxnLst/>
              <a:rect l="l" t="t" r="r" b="b"/>
              <a:pathLst>
                <a:path w="25349" h="17965" extrusionOk="0">
                  <a:moveTo>
                    <a:pt x="12831" y="685"/>
                  </a:moveTo>
                  <a:cubicBezTo>
                    <a:pt x="13661" y="685"/>
                    <a:pt x="14498" y="764"/>
                    <a:pt x="15327" y="912"/>
                  </a:cubicBezTo>
                  <a:cubicBezTo>
                    <a:pt x="18805" y="1532"/>
                    <a:pt x="22034" y="3240"/>
                    <a:pt x="23293" y="6725"/>
                  </a:cubicBezTo>
                  <a:cubicBezTo>
                    <a:pt x="24521" y="10122"/>
                    <a:pt x="23762" y="13755"/>
                    <a:pt x="23019" y="17165"/>
                  </a:cubicBezTo>
                  <a:cubicBezTo>
                    <a:pt x="22509" y="17089"/>
                    <a:pt x="22000" y="17006"/>
                    <a:pt x="21492" y="16923"/>
                  </a:cubicBezTo>
                  <a:cubicBezTo>
                    <a:pt x="21539" y="16709"/>
                    <a:pt x="21584" y="16493"/>
                    <a:pt x="21628" y="16279"/>
                  </a:cubicBezTo>
                  <a:cubicBezTo>
                    <a:pt x="21670" y="16073"/>
                    <a:pt x="21493" y="15944"/>
                    <a:pt x="21334" y="15944"/>
                  </a:cubicBezTo>
                  <a:cubicBezTo>
                    <a:pt x="21228" y="15944"/>
                    <a:pt x="21129" y="16003"/>
                    <a:pt x="21110" y="16136"/>
                  </a:cubicBezTo>
                  <a:cubicBezTo>
                    <a:pt x="21078" y="16374"/>
                    <a:pt x="21048" y="16609"/>
                    <a:pt x="21018" y="16847"/>
                  </a:cubicBezTo>
                  <a:cubicBezTo>
                    <a:pt x="20415" y="16747"/>
                    <a:pt x="19813" y="16646"/>
                    <a:pt x="19213" y="16541"/>
                  </a:cubicBezTo>
                  <a:cubicBezTo>
                    <a:pt x="19291" y="16269"/>
                    <a:pt x="19363" y="15991"/>
                    <a:pt x="19360" y="15730"/>
                  </a:cubicBezTo>
                  <a:cubicBezTo>
                    <a:pt x="19358" y="15585"/>
                    <a:pt x="19215" y="15477"/>
                    <a:pt x="19083" y="15477"/>
                  </a:cubicBezTo>
                  <a:cubicBezTo>
                    <a:pt x="19005" y="15477"/>
                    <a:pt x="18931" y="15515"/>
                    <a:pt x="18891" y="15603"/>
                  </a:cubicBezTo>
                  <a:cubicBezTo>
                    <a:pt x="18778" y="15857"/>
                    <a:pt x="18732" y="16156"/>
                    <a:pt x="18694" y="16449"/>
                  </a:cubicBezTo>
                  <a:cubicBezTo>
                    <a:pt x="18066" y="16338"/>
                    <a:pt x="17438" y="16231"/>
                    <a:pt x="16811" y="16115"/>
                  </a:cubicBezTo>
                  <a:cubicBezTo>
                    <a:pt x="17001" y="15816"/>
                    <a:pt x="17156" y="15484"/>
                    <a:pt x="17243" y="15173"/>
                  </a:cubicBezTo>
                  <a:cubicBezTo>
                    <a:pt x="17297" y="14981"/>
                    <a:pt x="17153" y="14864"/>
                    <a:pt x="17004" y="14864"/>
                  </a:cubicBezTo>
                  <a:cubicBezTo>
                    <a:pt x="16903" y="14864"/>
                    <a:pt x="16799" y="14917"/>
                    <a:pt x="16753" y="15038"/>
                  </a:cubicBezTo>
                  <a:cubicBezTo>
                    <a:pt x="16660" y="15277"/>
                    <a:pt x="16588" y="15522"/>
                    <a:pt x="16479" y="15756"/>
                  </a:cubicBezTo>
                  <a:cubicBezTo>
                    <a:pt x="16436" y="15848"/>
                    <a:pt x="16387" y="15939"/>
                    <a:pt x="16338" y="16029"/>
                  </a:cubicBezTo>
                  <a:cubicBezTo>
                    <a:pt x="15624" y="15896"/>
                    <a:pt x="14910" y="15761"/>
                    <a:pt x="14198" y="15622"/>
                  </a:cubicBezTo>
                  <a:cubicBezTo>
                    <a:pt x="14237" y="15525"/>
                    <a:pt x="14275" y="15429"/>
                    <a:pt x="14316" y="15332"/>
                  </a:cubicBezTo>
                  <a:cubicBezTo>
                    <a:pt x="14411" y="15118"/>
                    <a:pt x="14548" y="14914"/>
                    <a:pt x="14612" y="14689"/>
                  </a:cubicBezTo>
                  <a:cubicBezTo>
                    <a:pt x="14655" y="14538"/>
                    <a:pt x="14513" y="14390"/>
                    <a:pt x="14374" y="14390"/>
                  </a:cubicBezTo>
                  <a:cubicBezTo>
                    <a:pt x="14320" y="14390"/>
                    <a:pt x="14267" y="14412"/>
                    <a:pt x="14226" y="14464"/>
                  </a:cubicBezTo>
                  <a:cubicBezTo>
                    <a:pt x="13998" y="14745"/>
                    <a:pt x="13861" y="15151"/>
                    <a:pt x="13788" y="15540"/>
                  </a:cubicBezTo>
                  <a:cubicBezTo>
                    <a:pt x="13099" y="15406"/>
                    <a:pt x="12409" y="15271"/>
                    <a:pt x="11720" y="15131"/>
                  </a:cubicBezTo>
                  <a:cubicBezTo>
                    <a:pt x="11823" y="14801"/>
                    <a:pt x="11944" y="14481"/>
                    <a:pt x="12106" y="14167"/>
                  </a:cubicBezTo>
                  <a:cubicBezTo>
                    <a:pt x="12209" y="13966"/>
                    <a:pt x="12052" y="13808"/>
                    <a:pt x="11889" y="13808"/>
                  </a:cubicBezTo>
                  <a:cubicBezTo>
                    <a:pt x="11798" y="13808"/>
                    <a:pt x="11705" y="13857"/>
                    <a:pt x="11656" y="13977"/>
                  </a:cubicBezTo>
                  <a:cubicBezTo>
                    <a:pt x="11510" y="14323"/>
                    <a:pt x="11399" y="14683"/>
                    <a:pt x="11324" y="15050"/>
                  </a:cubicBezTo>
                  <a:cubicBezTo>
                    <a:pt x="10660" y="14917"/>
                    <a:pt x="9997" y="14782"/>
                    <a:pt x="9334" y="14644"/>
                  </a:cubicBezTo>
                  <a:cubicBezTo>
                    <a:pt x="9513" y="14307"/>
                    <a:pt x="9692" y="13963"/>
                    <a:pt x="9807" y="13611"/>
                  </a:cubicBezTo>
                  <a:cubicBezTo>
                    <a:pt x="9863" y="13440"/>
                    <a:pt x="9718" y="13319"/>
                    <a:pt x="9573" y="13319"/>
                  </a:cubicBezTo>
                  <a:cubicBezTo>
                    <a:pt x="9498" y="13319"/>
                    <a:pt x="9423" y="13352"/>
                    <a:pt x="9375" y="13428"/>
                  </a:cubicBezTo>
                  <a:cubicBezTo>
                    <a:pt x="9167" y="13768"/>
                    <a:pt x="9014" y="14163"/>
                    <a:pt x="8864" y="14546"/>
                  </a:cubicBezTo>
                  <a:cubicBezTo>
                    <a:pt x="8202" y="14409"/>
                    <a:pt x="7540" y="14268"/>
                    <a:pt x="6880" y="14127"/>
                  </a:cubicBezTo>
                  <a:cubicBezTo>
                    <a:pt x="6946" y="13920"/>
                    <a:pt x="7009" y="13712"/>
                    <a:pt x="7076" y="13508"/>
                  </a:cubicBezTo>
                  <a:cubicBezTo>
                    <a:pt x="7138" y="13323"/>
                    <a:pt x="6977" y="13199"/>
                    <a:pt x="6824" y="13199"/>
                  </a:cubicBezTo>
                  <a:cubicBezTo>
                    <a:pt x="6724" y="13199"/>
                    <a:pt x="6627" y="13252"/>
                    <a:pt x="6596" y="13375"/>
                  </a:cubicBezTo>
                  <a:cubicBezTo>
                    <a:pt x="6540" y="13592"/>
                    <a:pt x="6481" y="13810"/>
                    <a:pt x="6424" y="14029"/>
                  </a:cubicBezTo>
                  <a:cubicBezTo>
                    <a:pt x="5873" y="13911"/>
                    <a:pt x="5323" y="13791"/>
                    <a:pt x="4773" y="13673"/>
                  </a:cubicBezTo>
                  <a:cubicBezTo>
                    <a:pt x="4899" y="13286"/>
                    <a:pt x="5009" y="12880"/>
                    <a:pt x="5058" y="12491"/>
                  </a:cubicBezTo>
                  <a:cubicBezTo>
                    <a:pt x="5077" y="12346"/>
                    <a:pt x="4974" y="12278"/>
                    <a:pt x="4861" y="12278"/>
                  </a:cubicBezTo>
                  <a:cubicBezTo>
                    <a:pt x="4762" y="12278"/>
                    <a:pt x="4656" y="12330"/>
                    <a:pt x="4617" y="12431"/>
                  </a:cubicBezTo>
                  <a:cubicBezTo>
                    <a:pt x="4479" y="12784"/>
                    <a:pt x="4388" y="13185"/>
                    <a:pt x="4320" y="13575"/>
                  </a:cubicBezTo>
                  <a:cubicBezTo>
                    <a:pt x="3745" y="13450"/>
                    <a:pt x="3171" y="13326"/>
                    <a:pt x="2597" y="13200"/>
                  </a:cubicBezTo>
                  <a:cubicBezTo>
                    <a:pt x="2777" y="12826"/>
                    <a:pt x="2947" y="12437"/>
                    <a:pt x="3076" y="12053"/>
                  </a:cubicBezTo>
                  <a:cubicBezTo>
                    <a:pt x="3128" y="11898"/>
                    <a:pt x="2982" y="11774"/>
                    <a:pt x="2846" y="11774"/>
                  </a:cubicBezTo>
                  <a:cubicBezTo>
                    <a:pt x="2777" y="11774"/>
                    <a:pt x="2710" y="11806"/>
                    <a:pt x="2673" y="11883"/>
                  </a:cubicBezTo>
                  <a:cubicBezTo>
                    <a:pt x="2486" y="12272"/>
                    <a:pt x="2338" y="12696"/>
                    <a:pt x="2203" y="13114"/>
                  </a:cubicBezTo>
                  <a:lnTo>
                    <a:pt x="535" y="12750"/>
                  </a:lnTo>
                  <a:cubicBezTo>
                    <a:pt x="1877" y="9530"/>
                    <a:pt x="2904" y="6294"/>
                    <a:pt x="5364" y="3684"/>
                  </a:cubicBezTo>
                  <a:cubicBezTo>
                    <a:pt x="7359" y="1569"/>
                    <a:pt x="10051" y="685"/>
                    <a:pt x="12831" y="685"/>
                  </a:cubicBezTo>
                  <a:close/>
                  <a:moveTo>
                    <a:pt x="12799" y="0"/>
                  </a:moveTo>
                  <a:cubicBezTo>
                    <a:pt x="10250" y="0"/>
                    <a:pt x="7711" y="688"/>
                    <a:pt x="5738" y="2383"/>
                  </a:cubicBezTo>
                  <a:cubicBezTo>
                    <a:pt x="2935" y="4790"/>
                    <a:pt x="578" y="9076"/>
                    <a:pt x="117" y="12744"/>
                  </a:cubicBezTo>
                  <a:cubicBezTo>
                    <a:pt x="114" y="12768"/>
                    <a:pt x="115" y="12793"/>
                    <a:pt x="121" y="12816"/>
                  </a:cubicBezTo>
                  <a:cubicBezTo>
                    <a:pt x="0" y="12960"/>
                    <a:pt x="14" y="13209"/>
                    <a:pt x="250" y="13280"/>
                  </a:cubicBezTo>
                  <a:cubicBezTo>
                    <a:pt x="7001" y="15266"/>
                    <a:pt x="14005" y="16605"/>
                    <a:pt x="20977" y="17645"/>
                  </a:cubicBezTo>
                  <a:cubicBezTo>
                    <a:pt x="21013" y="17696"/>
                    <a:pt x="21077" y="17723"/>
                    <a:pt x="21141" y="17723"/>
                  </a:cubicBezTo>
                  <a:cubicBezTo>
                    <a:pt x="21185" y="17723"/>
                    <a:pt x="21228" y="17711"/>
                    <a:pt x="21264" y="17686"/>
                  </a:cubicBezTo>
                  <a:cubicBezTo>
                    <a:pt x="21888" y="17778"/>
                    <a:pt x="22512" y="17871"/>
                    <a:pt x="23135" y="17960"/>
                  </a:cubicBezTo>
                  <a:cubicBezTo>
                    <a:pt x="23156" y="17963"/>
                    <a:pt x="23177" y="17965"/>
                    <a:pt x="23197" y="17965"/>
                  </a:cubicBezTo>
                  <a:cubicBezTo>
                    <a:pt x="23444" y="17965"/>
                    <a:pt x="23603" y="17748"/>
                    <a:pt x="23613" y="17548"/>
                  </a:cubicBezTo>
                  <a:cubicBezTo>
                    <a:pt x="23668" y="17502"/>
                    <a:pt x="23706" y="17440"/>
                    <a:pt x="23722" y="17369"/>
                  </a:cubicBezTo>
                  <a:cubicBezTo>
                    <a:pt x="24573" y="13629"/>
                    <a:pt x="25348" y="9587"/>
                    <a:pt x="23765" y="5927"/>
                  </a:cubicBezTo>
                  <a:cubicBezTo>
                    <a:pt x="22261" y="2448"/>
                    <a:pt x="18807" y="784"/>
                    <a:pt x="15226" y="200"/>
                  </a:cubicBezTo>
                  <a:cubicBezTo>
                    <a:pt x="14428" y="70"/>
                    <a:pt x="13613" y="0"/>
                    <a:pt x="127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a:off x="8682546" y="1188600"/>
              <a:ext cx="424312" cy="302234"/>
            </a:xfrm>
            <a:custGeom>
              <a:avLst/>
              <a:gdLst/>
              <a:ahLst/>
              <a:cxnLst/>
              <a:rect l="l" t="t" r="r" b="b"/>
              <a:pathLst>
                <a:path w="12822" h="9133" extrusionOk="0">
                  <a:moveTo>
                    <a:pt x="6897" y="673"/>
                  </a:moveTo>
                  <a:cubicBezTo>
                    <a:pt x="7008" y="673"/>
                    <a:pt x="7121" y="676"/>
                    <a:pt x="7234" y="681"/>
                  </a:cubicBezTo>
                  <a:cubicBezTo>
                    <a:pt x="11532" y="894"/>
                    <a:pt x="12035" y="4720"/>
                    <a:pt x="11720" y="8161"/>
                  </a:cubicBezTo>
                  <a:cubicBezTo>
                    <a:pt x="11247" y="8019"/>
                    <a:pt x="10697" y="7990"/>
                    <a:pt x="10247" y="7904"/>
                  </a:cubicBezTo>
                  <a:cubicBezTo>
                    <a:pt x="9116" y="7688"/>
                    <a:pt x="7984" y="7474"/>
                    <a:pt x="6854" y="7264"/>
                  </a:cubicBezTo>
                  <a:cubicBezTo>
                    <a:pt x="4765" y="6870"/>
                    <a:pt x="2674" y="6481"/>
                    <a:pt x="575" y="6166"/>
                  </a:cubicBezTo>
                  <a:cubicBezTo>
                    <a:pt x="1244" y="3083"/>
                    <a:pt x="3624" y="673"/>
                    <a:pt x="6897" y="673"/>
                  </a:cubicBezTo>
                  <a:close/>
                  <a:moveTo>
                    <a:pt x="6926" y="0"/>
                  </a:moveTo>
                  <a:cubicBezTo>
                    <a:pt x="3348" y="0"/>
                    <a:pt x="356" y="2743"/>
                    <a:pt x="11" y="6334"/>
                  </a:cubicBezTo>
                  <a:cubicBezTo>
                    <a:pt x="0" y="6446"/>
                    <a:pt x="66" y="6523"/>
                    <a:pt x="153" y="6561"/>
                  </a:cubicBezTo>
                  <a:cubicBezTo>
                    <a:pt x="182" y="6582"/>
                    <a:pt x="216" y="6598"/>
                    <a:pt x="251" y="6605"/>
                  </a:cubicBezTo>
                  <a:cubicBezTo>
                    <a:pt x="2151" y="7062"/>
                    <a:pt x="4067" y="7451"/>
                    <a:pt x="5981" y="7835"/>
                  </a:cubicBezTo>
                  <a:cubicBezTo>
                    <a:pt x="6883" y="8016"/>
                    <a:pt x="7787" y="8195"/>
                    <a:pt x="8689" y="8373"/>
                  </a:cubicBezTo>
                  <a:cubicBezTo>
                    <a:pt x="9470" y="8528"/>
                    <a:pt x="10758" y="8560"/>
                    <a:pt x="11550" y="8903"/>
                  </a:cubicBezTo>
                  <a:cubicBezTo>
                    <a:pt x="11581" y="8970"/>
                    <a:pt x="11634" y="9025"/>
                    <a:pt x="11702" y="9057"/>
                  </a:cubicBezTo>
                  <a:lnTo>
                    <a:pt x="11757" y="9085"/>
                  </a:lnTo>
                  <a:cubicBezTo>
                    <a:pt x="11821" y="9117"/>
                    <a:pt x="11885" y="9132"/>
                    <a:pt x="11946" y="9132"/>
                  </a:cubicBezTo>
                  <a:cubicBezTo>
                    <a:pt x="12073" y="9132"/>
                    <a:pt x="12188" y="9068"/>
                    <a:pt x="12273" y="8950"/>
                  </a:cubicBezTo>
                  <a:lnTo>
                    <a:pt x="12320" y="8884"/>
                  </a:lnTo>
                  <a:cubicBezTo>
                    <a:pt x="12363" y="8823"/>
                    <a:pt x="12382" y="8748"/>
                    <a:pt x="12374" y="8675"/>
                  </a:cubicBezTo>
                  <a:cubicBezTo>
                    <a:pt x="12380" y="8656"/>
                    <a:pt x="12386" y="8636"/>
                    <a:pt x="12391" y="8618"/>
                  </a:cubicBezTo>
                  <a:cubicBezTo>
                    <a:pt x="12821" y="4732"/>
                    <a:pt x="12224" y="422"/>
                    <a:pt x="7522" y="26"/>
                  </a:cubicBezTo>
                  <a:cubicBezTo>
                    <a:pt x="7322" y="9"/>
                    <a:pt x="7123" y="0"/>
                    <a:pt x="6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a:off x="8470754" y="1133435"/>
              <a:ext cx="70983" cy="92990"/>
            </a:xfrm>
            <a:custGeom>
              <a:avLst/>
              <a:gdLst/>
              <a:ahLst/>
              <a:cxnLst/>
              <a:rect l="l" t="t" r="r" b="b"/>
              <a:pathLst>
                <a:path w="2145" h="2810" extrusionOk="0">
                  <a:moveTo>
                    <a:pt x="1870" y="0"/>
                  </a:moveTo>
                  <a:cubicBezTo>
                    <a:pt x="1808" y="0"/>
                    <a:pt x="1748" y="32"/>
                    <a:pt x="1707" y="107"/>
                  </a:cubicBezTo>
                  <a:cubicBezTo>
                    <a:pt x="1254" y="971"/>
                    <a:pt x="753" y="1775"/>
                    <a:pt x="110" y="2515"/>
                  </a:cubicBezTo>
                  <a:cubicBezTo>
                    <a:pt x="1" y="2642"/>
                    <a:pt x="109" y="2810"/>
                    <a:pt x="237" y="2810"/>
                  </a:cubicBezTo>
                  <a:cubicBezTo>
                    <a:pt x="276" y="2810"/>
                    <a:pt x="317" y="2794"/>
                    <a:pt x="353" y="2757"/>
                  </a:cubicBezTo>
                  <a:cubicBezTo>
                    <a:pt x="1055" y="2053"/>
                    <a:pt x="1666" y="1230"/>
                    <a:pt x="2070" y="319"/>
                  </a:cubicBezTo>
                  <a:cubicBezTo>
                    <a:pt x="2144" y="153"/>
                    <a:pt x="2005" y="0"/>
                    <a:pt x="18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a:off x="8454538" y="1100574"/>
              <a:ext cx="79852" cy="60625"/>
            </a:xfrm>
            <a:custGeom>
              <a:avLst/>
              <a:gdLst/>
              <a:ahLst/>
              <a:cxnLst/>
              <a:rect l="l" t="t" r="r" b="b"/>
              <a:pathLst>
                <a:path w="2413" h="1832" extrusionOk="0">
                  <a:moveTo>
                    <a:pt x="2114" y="0"/>
                  </a:moveTo>
                  <a:cubicBezTo>
                    <a:pt x="2068" y="0"/>
                    <a:pt x="2018" y="17"/>
                    <a:pt x="1969" y="57"/>
                  </a:cubicBezTo>
                  <a:cubicBezTo>
                    <a:pt x="1352" y="566"/>
                    <a:pt x="726" y="1062"/>
                    <a:pt x="108" y="1571"/>
                  </a:cubicBezTo>
                  <a:cubicBezTo>
                    <a:pt x="1" y="1659"/>
                    <a:pt x="101" y="1832"/>
                    <a:pt x="217" y="1832"/>
                  </a:cubicBezTo>
                  <a:cubicBezTo>
                    <a:pt x="242" y="1832"/>
                    <a:pt x="267" y="1824"/>
                    <a:pt x="291" y="1807"/>
                  </a:cubicBezTo>
                  <a:cubicBezTo>
                    <a:pt x="937" y="1336"/>
                    <a:pt x="1574" y="854"/>
                    <a:pt x="2220" y="384"/>
                  </a:cubicBezTo>
                  <a:cubicBezTo>
                    <a:pt x="2412" y="245"/>
                    <a:pt x="2290" y="0"/>
                    <a:pt x="21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3"/>
          <p:cNvGrpSpPr/>
          <p:nvPr/>
        </p:nvGrpSpPr>
        <p:grpSpPr>
          <a:xfrm>
            <a:off x="7961559" y="-202278"/>
            <a:ext cx="1015476" cy="922487"/>
            <a:chOff x="7961559" y="-202278"/>
            <a:chExt cx="1015476" cy="922487"/>
          </a:xfrm>
        </p:grpSpPr>
        <p:grpSp>
          <p:nvGrpSpPr>
            <p:cNvPr id="568" name="Google Shape;568;p23"/>
            <p:cNvGrpSpPr/>
            <p:nvPr/>
          </p:nvGrpSpPr>
          <p:grpSpPr>
            <a:xfrm>
              <a:off x="7961559" y="-121102"/>
              <a:ext cx="1015476" cy="841311"/>
              <a:chOff x="7961559" y="-121102"/>
              <a:chExt cx="1015476" cy="841311"/>
            </a:xfrm>
          </p:grpSpPr>
          <p:sp>
            <p:nvSpPr>
              <p:cNvPr id="569" name="Google Shape;569;p23"/>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23"/>
            <p:cNvGrpSpPr/>
            <p:nvPr/>
          </p:nvGrpSpPr>
          <p:grpSpPr>
            <a:xfrm>
              <a:off x="8502092" y="-202278"/>
              <a:ext cx="136937" cy="83459"/>
              <a:chOff x="8502092" y="-202278"/>
              <a:chExt cx="136937" cy="83459"/>
            </a:xfrm>
          </p:grpSpPr>
          <p:sp>
            <p:nvSpPr>
              <p:cNvPr id="576" name="Google Shape;576;p23"/>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8" name="Google Shape;578;p23"/>
          <p:cNvGrpSpPr/>
          <p:nvPr/>
        </p:nvGrpSpPr>
        <p:grpSpPr>
          <a:xfrm>
            <a:off x="4816519" y="4288164"/>
            <a:ext cx="772313" cy="497744"/>
            <a:chOff x="4816519" y="4288164"/>
            <a:chExt cx="772313" cy="497744"/>
          </a:xfrm>
        </p:grpSpPr>
        <p:sp>
          <p:nvSpPr>
            <p:cNvPr id="579" name="Google Shape;579;p23"/>
            <p:cNvSpPr/>
            <p:nvPr/>
          </p:nvSpPr>
          <p:spPr>
            <a:xfrm>
              <a:off x="4925186" y="4301061"/>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4816519" y="42881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23"/>
          <p:cNvGrpSpPr/>
          <p:nvPr/>
        </p:nvGrpSpPr>
        <p:grpSpPr>
          <a:xfrm>
            <a:off x="1637980" y="2854741"/>
            <a:ext cx="851139" cy="910474"/>
            <a:chOff x="1637980" y="2854741"/>
            <a:chExt cx="851139" cy="910474"/>
          </a:xfrm>
        </p:grpSpPr>
        <p:grpSp>
          <p:nvGrpSpPr>
            <p:cNvPr id="582" name="Google Shape;582;p23"/>
            <p:cNvGrpSpPr/>
            <p:nvPr/>
          </p:nvGrpSpPr>
          <p:grpSpPr>
            <a:xfrm>
              <a:off x="1637980" y="2854741"/>
              <a:ext cx="851139" cy="910474"/>
              <a:chOff x="1637980" y="2854741"/>
              <a:chExt cx="851139" cy="910474"/>
            </a:xfrm>
          </p:grpSpPr>
          <p:sp>
            <p:nvSpPr>
              <p:cNvPr id="583" name="Google Shape;583;p23"/>
              <p:cNvSpPr/>
              <p:nvPr/>
            </p:nvSpPr>
            <p:spPr>
              <a:xfrm>
                <a:off x="1659027" y="2860301"/>
                <a:ext cx="177475" cy="191539"/>
              </a:xfrm>
              <a:custGeom>
                <a:avLst/>
                <a:gdLst/>
                <a:ahLst/>
                <a:cxnLst/>
                <a:rect l="l" t="t" r="r" b="b"/>
                <a:pathLst>
                  <a:path w="5363" h="5788" extrusionOk="0">
                    <a:moveTo>
                      <a:pt x="1470" y="1"/>
                    </a:moveTo>
                    <a:cubicBezTo>
                      <a:pt x="747" y="1"/>
                      <a:pt x="1" y="780"/>
                      <a:pt x="456" y="1627"/>
                    </a:cubicBezTo>
                    <a:cubicBezTo>
                      <a:pt x="661" y="2011"/>
                      <a:pt x="604" y="2480"/>
                      <a:pt x="623" y="2901"/>
                    </a:cubicBezTo>
                    <a:cubicBezTo>
                      <a:pt x="646" y="3408"/>
                      <a:pt x="716" y="3869"/>
                      <a:pt x="923" y="4334"/>
                    </a:cubicBezTo>
                    <a:cubicBezTo>
                      <a:pt x="1288" y="5159"/>
                      <a:pt x="2009" y="5787"/>
                      <a:pt x="2933" y="5787"/>
                    </a:cubicBezTo>
                    <a:cubicBezTo>
                      <a:pt x="2965" y="5787"/>
                      <a:pt x="2998" y="5786"/>
                      <a:pt x="3030" y="5785"/>
                    </a:cubicBezTo>
                    <a:cubicBezTo>
                      <a:pt x="3767" y="5750"/>
                      <a:pt x="4217" y="5125"/>
                      <a:pt x="4073" y="4416"/>
                    </a:cubicBezTo>
                    <a:cubicBezTo>
                      <a:pt x="4009" y="4091"/>
                      <a:pt x="3943" y="3768"/>
                      <a:pt x="3877" y="3445"/>
                    </a:cubicBezTo>
                    <a:lnTo>
                      <a:pt x="3877" y="3445"/>
                    </a:lnTo>
                    <a:cubicBezTo>
                      <a:pt x="3909" y="3446"/>
                      <a:pt x="3940" y="3451"/>
                      <a:pt x="3971" y="3452"/>
                    </a:cubicBezTo>
                    <a:cubicBezTo>
                      <a:pt x="3993" y="3453"/>
                      <a:pt x="4016" y="3454"/>
                      <a:pt x="4038" y="3454"/>
                    </a:cubicBezTo>
                    <a:cubicBezTo>
                      <a:pt x="5362" y="3454"/>
                      <a:pt x="5337" y="1359"/>
                      <a:pt x="3971" y="1288"/>
                    </a:cubicBezTo>
                    <a:cubicBezTo>
                      <a:pt x="3603" y="1270"/>
                      <a:pt x="3393" y="1092"/>
                      <a:pt x="3165" y="815"/>
                    </a:cubicBezTo>
                    <a:cubicBezTo>
                      <a:pt x="2959" y="565"/>
                      <a:pt x="2716" y="463"/>
                      <a:pt x="2475" y="463"/>
                    </a:cubicBezTo>
                    <a:cubicBezTo>
                      <a:pt x="2412" y="463"/>
                      <a:pt x="2350" y="470"/>
                      <a:pt x="2289" y="482"/>
                    </a:cubicBezTo>
                    <a:cubicBezTo>
                      <a:pt x="2084" y="143"/>
                      <a:pt x="1779" y="1"/>
                      <a:pt x="1470"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3"/>
              <p:cNvSpPr/>
              <p:nvPr/>
            </p:nvSpPr>
            <p:spPr>
              <a:xfrm>
                <a:off x="1977310" y="3359865"/>
                <a:ext cx="481198" cy="382053"/>
              </a:xfrm>
              <a:custGeom>
                <a:avLst/>
                <a:gdLst/>
                <a:ahLst/>
                <a:cxnLst/>
                <a:rect l="l" t="t" r="r" b="b"/>
                <a:pathLst>
                  <a:path w="14541" h="11545" extrusionOk="0">
                    <a:moveTo>
                      <a:pt x="5344" y="0"/>
                    </a:moveTo>
                    <a:cubicBezTo>
                      <a:pt x="5114" y="0"/>
                      <a:pt x="4888" y="70"/>
                      <a:pt x="4709" y="224"/>
                    </a:cubicBezTo>
                    <a:cubicBezTo>
                      <a:pt x="4594" y="258"/>
                      <a:pt x="4483" y="303"/>
                      <a:pt x="4375" y="356"/>
                    </a:cubicBezTo>
                    <a:cubicBezTo>
                      <a:pt x="3835" y="636"/>
                      <a:pt x="3584" y="1096"/>
                      <a:pt x="3510" y="1618"/>
                    </a:cubicBezTo>
                    <a:cubicBezTo>
                      <a:pt x="3195" y="1804"/>
                      <a:pt x="2838" y="1905"/>
                      <a:pt x="2448" y="1905"/>
                    </a:cubicBezTo>
                    <a:cubicBezTo>
                      <a:pt x="2249" y="1905"/>
                      <a:pt x="2041" y="1878"/>
                      <a:pt x="1825" y="1823"/>
                    </a:cubicBezTo>
                    <a:cubicBezTo>
                      <a:pt x="1723" y="1798"/>
                      <a:pt x="1626" y="1785"/>
                      <a:pt x="1533" y="1785"/>
                    </a:cubicBezTo>
                    <a:cubicBezTo>
                      <a:pt x="399" y="1785"/>
                      <a:pt x="1" y="3594"/>
                      <a:pt x="1249" y="3911"/>
                    </a:cubicBezTo>
                    <a:cubicBezTo>
                      <a:pt x="1427" y="3954"/>
                      <a:pt x="1606" y="3989"/>
                      <a:pt x="1787" y="4014"/>
                    </a:cubicBezTo>
                    <a:cubicBezTo>
                      <a:pt x="1830" y="4184"/>
                      <a:pt x="1908" y="4344"/>
                      <a:pt x="2017" y="4484"/>
                    </a:cubicBezTo>
                    <a:cubicBezTo>
                      <a:pt x="4601" y="7780"/>
                      <a:pt x="9244" y="9063"/>
                      <a:pt x="12588" y="11377"/>
                    </a:cubicBezTo>
                    <a:cubicBezTo>
                      <a:pt x="12756" y="11494"/>
                      <a:pt x="12934" y="11544"/>
                      <a:pt x="13109" y="11544"/>
                    </a:cubicBezTo>
                    <a:cubicBezTo>
                      <a:pt x="13858" y="11544"/>
                      <a:pt x="14540" y="10612"/>
                      <a:pt x="14067" y="9896"/>
                    </a:cubicBezTo>
                    <a:cubicBezTo>
                      <a:pt x="12569" y="7628"/>
                      <a:pt x="10683" y="5613"/>
                      <a:pt x="8937" y="3536"/>
                    </a:cubicBezTo>
                    <a:cubicBezTo>
                      <a:pt x="8345" y="2834"/>
                      <a:pt x="7452" y="1362"/>
                      <a:pt x="6391" y="617"/>
                    </a:cubicBezTo>
                    <a:cubicBezTo>
                      <a:pt x="6200" y="234"/>
                      <a:pt x="5764" y="0"/>
                      <a:pt x="534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3"/>
              <p:cNvSpPr/>
              <p:nvPr/>
            </p:nvSpPr>
            <p:spPr>
              <a:xfrm>
                <a:off x="1637980" y="2854741"/>
                <a:ext cx="851139" cy="910474"/>
              </a:xfrm>
              <a:custGeom>
                <a:avLst/>
                <a:gdLst/>
                <a:ahLst/>
                <a:cxnLst/>
                <a:rect l="l" t="t" r="r" b="b"/>
                <a:pathLst>
                  <a:path w="25720" h="27513" extrusionOk="0">
                    <a:moveTo>
                      <a:pt x="994" y="589"/>
                    </a:moveTo>
                    <a:cubicBezTo>
                      <a:pt x="2625" y="839"/>
                      <a:pt x="4230" y="1315"/>
                      <a:pt x="5575" y="2259"/>
                    </a:cubicBezTo>
                    <a:cubicBezTo>
                      <a:pt x="5570" y="2279"/>
                      <a:pt x="5567" y="2300"/>
                      <a:pt x="5567" y="2321"/>
                    </a:cubicBezTo>
                    <a:cubicBezTo>
                      <a:pt x="5598" y="2841"/>
                      <a:pt x="5255" y="3270"/>
                      <a:pt x="4790" y="3270"/>
                    </a:cubicBezTo>
                    <a:cubicBezTo>
                      <a:pt x="4666" y="3270"/>
                      <a:pt x="4532" y="3239"/>
                      <a:pt x="4395" y="3171"/>
                    </a:cubicBezTo>
                    <a:cubicBezTo>
                      <a:pt x="4367" y="3157"/>
                      <a:pt x="4337" y="3150"/>
                      <a:pt x="4306" y="3150"/>
                    </a:cubicBezTo>
                    <a:cubicBezTo>
                      <a:pt x="4278" y="3150"/>
                      <a:pt x="4249" y="3156"/>
                      <a:pt x="4224" y="3168"/>
                    </a:cubicBezTo>
                    <a:cubicBezTo>
                      <a:pt x="4189" y="3133"/>
                      <a:pt x="4155" y="3099"/>
                      <a:pt x="4121" y="3067"/>
                    </a:cubicBezTo>
                    <a:cubicBezTo>
                      <a:pt x="4060" y="3010"/>
                      <a:pt x="3992" y="2985"/>
                      <a:pt x="3926" y="2985"/>
                    </a:cubicBezTo>
                    <a:cubicBezTo>
                      <a:pt x="3700" y="2985"/>
                      <a:pt x="3504" y="3272"/>
                      <a:pt x="3709" y="3478"/>
                    </a:cubicBezTo>
                    <a:cubicBezTo>
                      <a:pt x="4187" y="3956"/>
                      <a:pt x="4882" y="4591"/>
                      <a:pt x="4648" y="5351"/>
                    </a:cubicBezTo>
                    <a:cubicBezTo>
                      <a:pt x="4528" y="5738"/>
                      <a:pt x="4188" y="5875"/>
                      <a:pt x="3830" y="5875"/>
                    </a:cubicBezTo>
                    <a:cubicBezTo>
                      <a:pt x="3746" y="5875"/>
                      <a:pt x="3660" y="5867"/>
                      <a:pt x="3576" y="5853"/>
                    </a:cubicBezTo>
                    <a:cubicBezTo>
                      <a:pt x="3357" y="5818"/>
                      <a:pt x="2515" y="5634"/>
                      <a:pt x="2548" y="5354"/>
                    </a:cubicBezTo>
                    <a:cubicBezTo>
                      <a:pt x="2562" y="5237"/>
                      <a:pt x="2449" y="5161"/>
                      <a:pt x="2342" y="5161"/>
                    </a:cubicBezTo>
                    <a:cubicBezTo>
                      <a:pt x="2290" y="5161"/>
                      <a:pt x="2239" y="5179"/>
                      <a:pt x="2205" y="5221"/>
                    </a:cubicBezTo>
                    <a:cubicBezTo>
                      <a:pt x="2198" y="5041"/>
                      <a:pt x="2190" y="4864"/>
                      <a:pt x="2175" y="4689"/>
                    </a:cubicBezTo>
                    <a:lnTo>
                      <a:pt x="2176" y="4689"/>
                    </a:lnTo>
                    <a:cubicBezTo>
                      <a:pt x="2055" y="3234"/>
                      <a:pt x="1635" y="1885"/>
                      <a:pt x="994" y="589"/>
                    </a:cubicBezTo>
                    <a:close/>
                    <a:moveTo>
                      <a:pt x="6094" y="2655"/>
                    </a:moveTo>
                    <a:cubicBezTo>
                      <a:pt x="6247" y="2785"/>
                      <a:pt x="6400" y="2916"/>
                      <a:pt x="6544" y="3060"/>
                    </a:cubicBezTo>
                    <a:cubicBezTo>
                      <a:pt x="8160" y="4679"/>
                      <a:pt x="9485" y="8566"/>
                      <a:pt x="6181" y="9191"/>
                    </a:cubicBezTo>
                    <a:cubicBezTo>
                      <a:pt x="5969" y="9231"/>
                      <a:pt x="5744" y="9251"/>
                      <a:pt x="5515" y="9251"/>
                    </a:cubicBezTo>
                    <a:cubicBezTo>
                      <a:pt x="4588" y="9251"/>
                      <a:pt x="3582" y="8921"/>
                      <a:pt x="2980" y="8253"/>
                    </a:cubicBezTo>
                    <a:cubicBezTo>
                      <a:pt x="2349" y="7553"/>
                      <a:pt x="2262" y="6640"/>
                      <a:pt x="2225" y="5737"/>
                    </a:cubicBezTo>
                    <a:lnTo>
                      <a:pt x="2225" y="5737"/>
                    </a:lnTo>
                    <a:cubicBezTo>
                      <a:pt x="2384" y="5954"/>
                      <a:pt x="2724" y="6091"/>
                      <a:pt x="2982" y="6192"/>
                    </a:cubicBezTo>
                    <a:cubicBezTo>
                      <a:pt x="3280" y="6309"/>
                      <a:pt x="3609" y="6398"/>
                      <a:pt x="3930" y="6398"/>
                    </a:cubicBezTo>
                    <a:cubicBezTo>
                      <a:pt x="4205" y="6398"/>
                      <a:pt x="4474" y="6332"/>
                      <a:pt x="4714" y="6163"/>
                    </a:cubicBezTo>
                    <a:cubicBezTo>
                      <a:pt x="5659" y="5495"/>
                      <a:pt x="5247" y="4440"/>
                      <a:pt x="4654" y="3662"/>
                    </a:cubicBezTo>
                    <a:lnTo>
                      <a:pt x="4654" y="3662"/>
                    </a:lnTo>
                    <a:cubicBezTo>
                      <a:pt x="4708" y="3668"/>
                      <a:pt x="4763" y="3672"/>
                      <a:pt x="4817" y="3672"/>
                    </a:cubicBezTo>
                    <a:cubicBezTo>
                      <a:pt x="5417" y="3672"/>
                      <a:pt x="5993" y="3268"/>
                      <a:pt x="6094" y="2655"/>
                    </a:cubicBezTo>
                    <a:close/>
                    <a:moveTo>
                      <a:pt x="8192" y="8998"/>
                    </a:moveTo>
                    <a:cubicBezTo>
                      <a:pt x="10846" y="10302"/>
                      <a:pt x="13138" y="12431"/>
                      <a:pt x="15184" y="14668"/>
                    </a:cubicBezTo>
                    <a:cubicBezTo>
                      <a:pt x="15103" y="14689"/>
                      <a:pt x="15031" y="14744"/>
                      <a:pt x="14997" y="14853"/>
                    </a:cubicBezTo>
                    <a:cubicBezTo>
                      <a:pt x="14311" y="17071"/>
                      <a:pt x="12095" y="16968"/>
                      <a:pt x="10195" y="17014"/>
                    </a:cubicBezTo>
                    <a:cubicBezTo>
                      <a:pt x="8564" y="14957"/>
                      <a:pt x="7344" y="12595"/>
                      <a:pt x="6746" y="9884"/>
                    </a:cubicBezTo>
                    <a:cubicBezTo>
                      <a:pt x="7301" y="9724"/>
                      <a:pt x="7802" y="9433"/>
                      <a:pt x="8191" y="8998"/>
                    </a:cubicBezTo>
                    <a:close/>
                    <a:moveTo>
                      <a:pt x="15524" y="15043"/>
                    </a:moveTo>
                    <a:cubicBezTo>
                      <a:pt x="16137" y="15724"/>
                      <a:pt x="16726" y="16412"/>
                      <a:pt x="17297" y="17084"/>
                    </a:cubicBezTo>
                    <a:cubicBezTo>
                      <a:pt x="19805" y="20045"/>
                      <a:pt x="21773" y="23480"/>
                      <a:pt x="24243" y="26450"/>
                    </a:cubicBezTo>
                    <a:cubicBezTo>
                      <a:pt x="19213" y="24483"/>
                      <a:pt x="14031" y="21609"/>
                      <a:pt x="10543" y="17441"/>
                    </a:cubicBezTo>
                    <a:lnTo>
                      <a:pt x="10545" y="17441"/>
                    </a:lnTo>
                    <a:cubicBezTo>
                      <a:pt x="10847" y="17475"/>
                      <a:pt x="11166" y="17494"/>
                      <a:pt x="11490" y="17494"/>
                    </a:cubicBezTo>
                    <a:cubicBezTo>
                      <a:pt x="13251" y="17494"/>
                      <a:pt x="15172" y="16929"/>
                      <a:pt x="15524" y="15043"/>
                    </a:cubicBezTo>
                    <a:close/>
                    <a:moveTo>
                      <a:pt x="278" y="1"/>
                    </a:moveTo>
                    <a:cubicBezTo>
                      <a:pt x="44" y="1"/>
                      <a:pt x="1" y="264"/>
                      <a:pt x="127" y="407"/>
                    </a:cubicBezTo>
                    <a:cubicBezTo>
                      <a:pt x="110" y="493"/>
                      <a:pt x="125" y="580"/>
                      <a:pt x="167" y="657"/>
                    </a:cubicBezTo>
                    <a:cubicBezTo>
                      <a:pt x="1167" y="2554"/>
                      <a:pt x="1292" y="4320"/>
                      <a:pt x="1487" y="6402"/>
                    </a:cubicBezTo>
                    <a:cubicBezTo>
                      <a:pt x="1588" y="7481"/>
                      <a:pt x="1914" y="8420"/>
                      <a:pt x="2783" y="9111"/>
                    </a:cubicBezTo>
                    <a:cubicBezTo>
                      <a:pt x="3523" y="9700"/>
                      <a:pt x="4568" y="10039"/>
                      <a:pt x="5590" y="10039"/>
                    </a:cubicBezTo>
                    <a:cubicBezTo>
                      <a:pt x="5812" y="10039"/>
                      <a:pt x="6032" y="10023"/>
                      <a:pt x="6249" y="9990"/>
                    </a:cubicBezTo>
                    <a:cubicBezTo>
                      <a:pt x="6866" y="14289"/>
                      <a:pt x="9685" y="17887"/>
                      <a:pt x="12848" y="20720"/>
                    </a:cubicBezTo>
                    <a:cubicBezTo>
                      <a:pt x="16285" y="23799"/>
                      <a:pt x="20649" y="26464"/>
                      <a:pt x="25188" y="27502"/>
                    </a:cubicBezTo>
                    <a:cubicBezTo>
                      <a:pt x="25219" y="27509"/>
                      <a:pt x="25248" y="27512"/>
                      <a:pt x="25275" y="27512"/>
                    </a:cubicBezTo>
                    <a:cubicBezTo>
                      <a:pt x="25618" y="27512"/>
                      <a:pt x="25720" y="27008"/>
                      <a:pt x="25360" y="26876"/>
                    </a:cubicBezTo>
                    <a:lnTo>
                      <a:pt x="25305" y="26854"/>
                    </a:lnTo>
                    <a:cubicBezTo>
                      <a:pt x="25300" y="26831"/>
                      <a:pt x="25294" y="26807"/>
                      <a:pt x="25283" y="26785"/>
                    </a:cubicBezTo>
                    <a:cubicBezTo>
                      <a:pt x="23295" y="22973"/>
                      <a:pt x="20229" y="19324"/>
                      <a:pt x="17415" y="16083"/>
                    </a:cubicBezTo>
                    <a:cubicBezTo>
                      <a:pt x="14916" y="13202"/>
                      <a:pt x="12036" y="10180"/>
                      <a:pt x="8479" y="8632"/>
                    </a:cubicBezTo>
                    <a:cubicBezTo>
                      <a:pt x="9520" y="7034"/>
                      <a:pt x="8878" y="4830"/>
                      <a:pt x="7815" y="3401"/>
                    </a:cubicBezTo>
                    <a:cubicBezTo>
                      <a:pt x="6046" y="1024"/>
                      <a:pt x="3143" y="127"/>
                      <a:pt x="292" y="1"/>
                    </a:cubicBezTo>
                    <a:cubicBezTo>
                      <a:pt x="287" y="1"/>
                      <a:pt x="283"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23"/>
            <p:cNvGrpSpPr/>
            <p:nvPr/>
          </p:nvGrpSpPr>
          <p:grpSpPr>
            <a:xfrm>
              <a:off x="2299466" y="3346165"/>
              <a:ext cx="124295" cy="108279"/>
              <a:chOff x="2299466" y="3346165"/>
              <a:chExt cx="124295" cy="108279"/>
            </a:xfrm>
          </p:grpSpPr>
          <p:sp>
            <p:nvSpPr>
              <p:cNvPr id="587" name="Google Shape;587;p23"/>
              <p:cNvSpPr/>
              <p:nvPr/>
            </p:nvSpPr>
            <p:spPr>
              <a:xfrm>
                <a:off x="2299466" y="3346165"/>
                <a:ext cx="89581" cy="92924"/>
              </a:xfrm>
              <a:custGeom>
                <a:avLst/>
                <a:gdLst/>
                <a:ahLst/>
                <a:cxnLst/>
                <a:rect l="l" t="t" r="r" b="b"/>
                <a:pathLst>
                  <a:path w="2707" h="2808" extrusionOk="0">
                    <a:moveTo>
                      <a:pt x="177" y="0"/>
                    </a:moveTo>
                    <a:cubicBezTo>
                      <a:pt x="83" y="0"/>
                      <a:pt x="1" y="137"/>
                      <a:pt x="88" y="208"/>
                    </a:cubicBezTo>
                    <a:cubicBezTo>
                      <a:pt x="990" y="939"/>
                      <a:pt x="1641" y="1795"/>
                      <a:pt x="2315" y="2726"/>
                    </a:cubicBezTo>
                    <a:cubicBezTo>
                      <a:pt x="2357" y="2783"/>
                      <a:pt x="2413" y="2808"/>
                      <a:pt x="2469" y="2808"/>
                    </a:cubicBezTo>
                    <a:cubicBezTo>
                      <a:pt x="2592" y="2808"/>
                      <a:pt x="2707" y="2687"/>
                      <a:pt x="2628" y="2544"/>
                    </a:cubicBezTo>
                    <a:cubicBezTo>
                      <a:pt x="2066" y="1541"/>
                      <a:pt x="1151" y="694"/>
                      <a:pt x="235" y="20"/>
                    </a:cubicBezTo>
                    <a:cubicBezTo>
                      <a:pt x="216" y="6"/>
                      <a:pt x="196" y="0"/>
                      <a:pt x="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3"/>
              <p:cNvSpPr/>
              <p:nvPr/>
            </p:nvSpPr>
            <p:spPr>
              <a:xfrm>
                <a:off x="2361680" y="3363936"/>
                <a:ext cx="62082" cy="90508"/>
              </a:xfrm>
              <a:custGeom>
                <a:avLst/>
                <a:gdLst/>
                <a:ahLst/>
                <a:cxnLst/>
                <a:rect l="l" t="t" r="r" b="b"/>
                <a:pathLst>
                  <a:path w="1876" h="2735" extrusionOk="0">
                    <a:moveTo>
                      <a:pt x="183" y="1"/>
                    </a:moveTo>
                    <a:cubicBezTo>
                      <a:pt x="91" y="1"/>
                      <a:pt x="1" y="96"/>
                      <a:pt x="60" y="201"/>
                    </a:cubicBezTo>
                    <a:cubicBezTo>
                      <a:pt x="518" y="1016"/>
                      <a:pt x="988" y="1824"/>
                      <a:pt x="1445" y="2641"/>
                    </a:cubicBezTo>
                    <a:cubicBezTo>
                      <a:pt x="1482" y="2707"/>
                      <a:pt x="1540" y="2734"/>
                      <a:pt x="1599" y="2734"/>
                    </a:cubicBezTo>
                    <a:cubicBezTo>
                      <a:pt x="1735" y="2734"/>
                      <a:pt x="1875" y="2591"/>
                      <a:pt x="1781" y="2443"/>
                    </a:cubicBezTo>
                    <a:cubicBezTo>
                      <a:pt x="1281" y="1653"/>
                      <a:pt x="794" y="855"/>
                      <a:pt x="294" y="65"/>
                    </a:cubicBezTo>
                    <a:cubicBezTo>
                      <a:pt x="266" y="19"/>
                      <a:pt x="224" y="1"/>
                      <a:pt x="1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Subtitle 2">
            <a:extLst>
              <a:ext uri="{FF2B5EF4-FFF2-40B4-BE49-F238E27FC236}">
                <a16:creationId xmlns:a16="http://schemas.microsoft.com/office/drawing/2014/main" id="{0A97DFA3-C432-21A8-830E-519AB889F358}"/>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005A2-F242-9707-19E5-778CC8742727}"/>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4F5F7683-C1C2-C6B6-24A7-17E6F6F6C2D7}"/>
              </a:ext>
            </a:extLst>
          </p:cNvPr>
          <p:cNvSpPr>
            <a:spLocks noGrp="1"/>
          </p:cNvSpPr>
          <p:nvPr>
            <p:ph type="title" idx="2"/>
          </p:nvPr>
        </p:nvSpPr>
        <p:spPr/>
        <p:txBody>
          <a:bodyPr/>
          <a:lstStyle/>
          <a:p>
            <a:endParaRPr lang="en-US"/>
          </a:p>
        </p:txBody>
      </p:sp>
      <p:sp>
        <p:nvSpPr>
          <p:cNvPr id="4" name="Title 3">
            <a:extLst>
              <a:ext uri="{FF2B5EF4-FFF2-40B4-BE49-F238E27FC236}">
                <a16:creationId xmlns:a16="http://schemas.microsoft.com/office/drawing/2014/main" id="{304D19ED-3D23-2387-26C3-8BF4AF31B827}"/>
              </a:ext>
            </a:extLst>
          </p:cNvPr>
          <p:cNvSpPr>
            <a:spLocks noGrp="1"/>
          </p:cNvSpPr>
          <p:nvPr>
            <p:ph type="title" idx="3"/>
          </p:nvPr>
        </p:nvSpPr>
        <p:spPr/>
        <p:txBody>
          <a:bodyPr/>
          <a:lstStyle/>
          <a:p>
            <a:endParaRPr lang="en-US" dirty="0"/>
          </a:p>
        </p:txBody>
      </p:sp>
      <p:grpSp>
        <p:nvGrpSpPr>
          <p:cNvPr id="5" name="Group 4">
            <a:extLst>
              <a:ext uri="{FF2B5EF4-FFF2-40B4-BE49-F238E27FC236}">
                <a16:creationId xmlns:a16="http://schemas.microsoft.com/office/drawing/2014/main" id="{61A7DF1B-1661-089A-BC98-57D6BDAE6961}"/>
              </a:ext>
            </a:extLst>
          </p:cNvPr>
          <p:cNvGrpSpPr/>
          <p:nvPr/>
        </p:nvGrpSpPr>
        <p:grpSpPr>
          <a:xfrm>
            <a:off x="0" y="-20081"/>
            <a:ext cx="5187820" cy="3448818"/>
            <a:chOff x="995503" y="2204303"/>
            <a:chExt cx="5461000" cy="2840590"/>
          </a:xfrm>
        </p:grpSpPr>
        <p:pic>
          <p:nvPicPr>
            <p:cNvPr id="6" name="Picture 3">
              <a:extLst>
                <a:ext uri="{FF2B5EF4-FFF2-40B4-BE49-F238E27FC236}">
                  <a16:creationId xmlns:a16="http://schemas.microsoft.com/office/drawing/2014/main" id="{680C2ABB-99B3-6C51-D4F2-93727B199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722" b="34651"/>
            <a:stretch>
              <a:fillRect/>
            </a:stretch>
          </p:blipFill>
          <p:spPr bwMode="auto">
            <a:xfrm>
              <a:off x="995503" y="2204303"/>
              <a:ext cx="5461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B105F9D-2821-E502-AD5A-2CF0859DC608}"/>
                </a:ext>
              </a:extLst>
            </p:cNvPr>
            <p:cNvSpPr txBox="1"/>
            <p:nvPr/>
          </p:nvSpPr>
          <p:spPr>
            <a:xfrm>
              <a:off x="2101296" y="3614003"/>
              <a:ext cx="3515774" cy="1430890"/>
            </a:xfrm>
            <a:prstGeom prst="rect">
              <a:avLst/>
            </a:prstGeom>
            <a:noFill/>
          </p:spPr>
          <p:txBody>
            <a:bodyPr wrap="none">
              <a:spAutoFit/>
            </a:bodyPr>
            <a:lstStyle/>
            <a:p>
              <a:pPr algn="ctr">
                <a:defRPr/>
              </a:pPr>
              <a:r>
                <a:rPr lang="en-US" sz="2800" b="1" dirty="0" err="1">
                  <a:solidFill>
                    <a:schemeClr val="tx1">
                      <a:lumMod val="85000"/>
                      <a:lumOff val="15000"/>
                    </a:schemeClr>
                  </a:solidFill>
                  <a:latin typeface="Calibri" panose="020F0502020204030204" pitchFamily="34" charset="0"/>
                  <a:cs typeface="Calibri" panose="020F0502020204030204" pitchFamily="34" charset="0"/>
                </a:rPr>
                <a:t>Kể</a:t>
              </a:r>
              <a:r>
                <a:rPr lang="en-US" sz="2800" b="1" dirty="0">
                  <a:solidFill>
                    <a:schemeClr val="tx1">
                      <a:lumMod val="85000"/>
                      <a:lumOff val="15000"/>
                    </a:schemeClr>
                  </a:solidFill>
                  <a:latin typeface="Calibri" panose="020F0502020204030204" pitchFamily="34" charset="0"/>
                  <a:cs typeface="Calibri" panose="020F0502020204030204" pitchFamily="34" charset="0"/>
                </a:rPr>
                <a:t> </a:t>
              </a:r>
              <a:r>
                <a:rPr lang="en-US" sz="2800" b="1" dirty="0" err="1">
                  <a:solidFill>
                    <a:schemeClr val="tx1">
                      <a:lumMod val="85000"/>
                      <a:lumOff val="15000"/>
                    </a:schemeClr>
                  </a:solidFill>
                  <a:latin typeface="Calibri" panose="020F0502020204030204" pitchFamily="34" charset="0"/>
                  <a:cs typeface="Calibri" panose="020F0502020204030204" pitchFamily="34" charset="0"/>
                </a:rPr>
                <a:t>tên</a:t>
              </a:r>
              <a:r>
                <a:rPr lang="en-US" sz="2800" b="1" dirty="0">
                  <a:solidFill>
                    <a:schemeClr val="tx1">
                      <a:lumMod val="85000"/>
                      <a:lumOff val="15000"/>
                    </a:schemeClr>
                  </a:solidFill>
                  <a:latin typeface="Calibri" panose="020F0502020204030204" pitchFamily="34" charset="0"/>
                  <a:cs typeface="Calibri" panose="020F0502020204030204" pitchFamily="34" charset="0"/>
                </a:rPr>
                <a:t> </a:t>
              </a:r>
              <a:r>
                <a:rPr lang="en-US" sz="2800" b="1" dirty="0" err="1">
                  <a:solidFill>
                    <a:schemeClr val="tx1">
                      <a:lumMod val="85000"/>
                      <a:lumOff val="15000"/>
                    </a:schemeClr>
                  </a:solidFill>
                  <a:latin typeface="Calibri" panose="020F0502020204030204" pitchFamily="34" charset="0"/>
                  <a:cs typeface="Calibri" panose="020F0502020204030204" pitchFamily="34" charset="0"/>
                </a:rPr>
                <a:t>một</a:t>
              </a:r>
              <a:r>
                <a:rPr lang="en-US" sz="2800" b="1" dirty="0">
                  <a:solidFill>
                    <a:schemeClr val="tx1">
                      <a:lumMod val="85000"/>
                      <a:lumOff val="15000"/>
                    </a:schemeClr>
                  </a:solidFill>
                  <a:latin typeface="Calibri" panose="020F0502020204030204" pitchFamily="34" charset="0"/>
                  <a:cs typeface="Calibri" panose="020F0502020204030204" pitchFamily="34" charset="0"/>
                </a:rPr>
                <a:t> </a:t>
              </a:r>
              <a:r>
                <a:rPr lang="en-US" sz="2800" b="1" dirty="0" err="1">
                  <a:solidFill>
                    <a:schemeClr val="tx1">
                      <a:lumMod val="85000"/>
                      <a:lumOff val="15000"/>
                    </a:schemeClr>
                  </a:solidFill>
                  <a:latin typeface="Calibri" panose="020F0502020204030204" pitchFamily="34" charset="0"/>
                  <a:cs typeface="Calibri" panose="020F0502020204030204" pitchFamily="34" charset="0"/>
                </a:rPr>
                <a:t>số</a:t>
              </a:r>
              <a:r>
                <a:rPr lang="en-US" sz="2800" b="1" dirty="0">
                  <a:solidFill>
                    <a:schemeClr val="tx1">
                      <a:lumMod val="85000"/>
                      <a:lumOff val="15000"/>
                    </a:schemeClr>
                  </a:solidFill>
                  <a:latin typeface="Calibri" panose="020F0502020204030204" pitchFamily="34" charset="0"/>
                  <a:cs typeface="Calibri" panose="020F0502020204030204" pitchFamily="34" charset="0"/>
                </a:rPr>
                <a:t> </a:t>
              </a:r>
              <a:r>
                <a:rPr lang="en-US" sz="2800" b="1" dirty="0" err="1">
                  <a:solidFill>
                    <a:schemeClr val="tx1">
                      <a:lumMod val="85000"/>
                      <a:lumOff val="15000"/>
                    </a:schemeClr>
                  </a:solidFill>
                  <a:latin typeface="Calibri" panose="020F0502020204030204" pitchFamily="34" charset="0"/>
                  <a:cs typeface="Calibri" panose="020F0502020204030204" pitchFamily="34" charset="0"/>
                </a:rPr>
                <a:t>đơn</a:t>
              </a:r>
              <a:r>
                <a:rPr lang="en-US" sz="2800" b="1" dirty="0">
                  <a:solidFill>
                    <a:schemeClr val="tx1">
                      <a:lumMod val="85000"/>
                      <a:lumOff val="15000"/>
                    </a:schemeClr>
                  </a:solidFill>
                  <a:latin typeface="Calibri" panose="020F0502020204030204" pitchFamily="34" charset="0"/>
                  <a:cs typeface="Calibri" panose="020F0502020204030204" pitchFamily="34" charset="0"/>
                </a:rPr>
                <a:t> </a:t>
              </a:r>
              <a:r>
                <a:rPr lang="en-US" sz="2800" b="1" dirty="0" err="1">
                  <a:solidFill>
                    <a:schemeClr val="tx1">
                      <a:lumMod val="85000"/>
                      <a:lumOff val="15000"/>
                    </a:schemeClr>
                  </a:solidFill>
                  <a:latin typeface="Calibri" panose="020F0502020204030204" pitchFamily="34" charset="0"/>
                  <a:cs typeface="Calibri" panose="020F0502020204030204" pitchFamily="34" charset="0"/>
                </a:rPr>
                <a:t>vị</a:t>
              </a:r>
              <a:endParaRPr lang="en-US" sz="2800" b="1" dirty="0">
                <a:solidFill>
                  <a:schemeClr val="tx1">
                    <a:lumMod val="85000"/>
                    <a:lumOff val="15000"/>
                  </a:schemeClr>
                </a:solidFill>
                <a:latin typeface="Calibri" panose="020F0502020204030204" pitchFamily="34" charset="0"/>
                <a:cs typeface="Calibri" panose="020F0502020204030204" pitchFamily="34" charset="0"/>
              </a:endParaRPr>
            </a:p>
            <a:p>
              <a:pPr algn="ctr">
                <a:defRPr/>
              </a:pPr>
              <a:r>
                <a:rPr lang="en-US" sz="2800" b="1" dirty="0" err="1">
                  <a:solidFill>
                    <a:schemeClr val="tx1">
                      <a:lumMod val="85000"/>
                      <a:lumOff val="15000"/>
                    </a:schemeClr>
                  </a:solidFill>
                  <a:latin typeface="Calibri" panose="020F0502020204030204" pitchFamily="34" charset="0"/>
                  <a:cs typeface="Calibri" panose="020F0502020204030204" pitchFamily="34" charset="0"/>
                </a:rPr>
                <a:t>khác</a:t>
              </a:r>
              <a:r>
                <a:rPr lang="en-US" sz="2800" b="1" dirty="0">
                  <a:solidFill>
                    <a:schemeClr val="tx1">
                      <a:lumMod val="85000"/>
                      <a:lumOff val="15000"/>
                    </a:schemeClr>
                  </a:solidFill>
                  <a:latin typeface="Calibri" panose="020F0502020204030204" pitchFamily="34" charset="0"/>
                  <a:cs typeface="Calibri" panose="020F0502020204030204" pitchFamily="34" charset="0"/>
                </a:rPr>
                <a:t> </a:t>
              </a:r>
              <a:r>
                <a:rPr lang="en-US" sz="2800" b="1" dirty="0" err="1">
                  <a:solidFill>
                    <a:schemeClr val="tx1">
                      <a:lumMod val="85000"/>
                      <a:lumOff val="15000"/>
                    </a:schemeClr>
                  </a:solidFill>
                  <a:latin typeface="Calibri" panose="020F0502020204030204" pitchFamily="34" charset="0"/>
                  <a:cs typeface="Calibri" panose="020F0502020204030204" pitchFamily="34" charset="0"/>
                </a:rPr>
                <a:t>của</a:t>
              </a:r>
              <a:r>
                <a:rPr lang="en-US" sz="2800" b="1" dirty="0">
                  <a:solidFill>
                    <a:schemeClr val="tx1">
                      <a:lumMod val="85000"/>
                      <a:lumOff val="15000"/>
                    </a:schemeClr>
                  </a:solidFill>
                  <a:latin typeface="Calibri" panose="020F0502020204030204" pitchFamily="34" charset="0"/>
                  <a:cs typeface="Calibri" panose="020F0502020204030204" pitchFamily="34" charset="0"/>
                </a:rPr>
                <a:t> </a:t>
              </a:r>
              <a:r>
                <a:rPr lang="en-US" sz="2800" b="1" dirty="0" err="1">
                  <a:solidFill>
                    <a:schemeClr val="tx1">
                      <a:lumMod val="85000"/>
                      <a:lumOff val="15000"/>
                    </a:schemeClr>
                  </a:solidFill>
                  <a:latin typeface="Calibri" panose="020F0502020204030204" pitchFamily="34" charset="0"/>
                  <a:cs typeface="Calibri" panose="020F0502020204030204" pitchFamily="34" charset="0"/>
                </a:rPr>
                <a:t>công</a:t>
              </a:r>
              <a:r>
                <a:rPr lang="en-US" sz="2800" b="1" dirty="0">
                  <a:solidFill>
                    <a:schemeClr val="tx1">
                      <a:lumMod val="85000"/>
                      <a:lumOff val="15000"/>
                    </a:schemeClr>
                  </a:solidFill>
                  <a:latin typeface="Calibri" panose="020F0502020204030204" pitchFamily="34" charset="0"/>
                  <a:cs typeface="Calibri" panose="020F0502020204030204" pitchFamily="34" charset="0"/>
                </a:rPr>
                <a:t> </a:t>
              </a:r>
              <a:r>
                <a:rPr lang="en-US" sz="2800" b="1" dirty="0" err="1">
                  <a:solidFill>
                    <a:schemeClr val="tx1">
                      <a:lumMod val="85000"/>
                      <a:lumOff val="15000"/>
                    </a:schemeClr>
                  </a:solidFill>
                  <a:latin typeface="Calibri" panose="020F0502020204030204" pitchFamily="34" charset="0"/>
                  <a:cs typeface="Calibri" panose="020F0502020204030204" pitchFamily="34" charset="0"/>
                </a:rPr>
                <a:t>suất</a:t>
              </a:r>
              <a:endParaRPr lang="en-US" sz="2800" b="1" dirty="0">
                <a:solidFill>
                  <a:schemeClr val="tx1">
                    <a:lumMod val="85000"/>
                    <a:lumOff val="15000"/>
                  </a:schemeClr>
                </a:solidFill>
                <a:latin typeface="Calibri" panose="020F0502020204030204" pitchFamily="34" charset="0"/>
                <a:cs typeface="Calibri" panose="020F0502020204030204" pitchFamily="34" charset="0"/>
              </a:endParaRPr>
            </a:p>
            <a:p>
              <a:pPr algn="ctr">
                <a:defRPr/>
              </a:pPr>
              <a:r>
                <a:rPr lang="en-US" sz="2800" b="1" dirty="0" err="1">
                  <a:solidFill>
                    <a:schemeClr val="tx1">
                      <a:lumMod val="85000"/>
                      <a:lumOff val="15000"/>
                    </a:schemeClr>
                  </a:solidFill>
                  <a:latin typeface="Calibri" panose="020F0502020204030204" pitchFamily="34" charset="0"/>
                  <a:cs typeface="Calibri" panose="020F0502020204030204" pitchFamily="34" charset="0"/>
                </a:rPr>
                <a:t>mà</a:t>
              </a:r>
              <a:r>
                <a:rPr lang="en-US" sz="2800" b="1" dirty="0">
                  <a:solidFill>
                    <a:schemeClr val="tx1">
                      <a:lumMod val="85000"/>
                      <a:lumOff val="15000"/>
                    </a:schemeClr>
                  </a:solidFill>
                  <a:latin typeface="Calibri" panose="020F0502020204030204" pitchFamily="34" charset="0"/>
                  <a:cs typeface="Calibri" panose="020F0502020204030204" pitchFamily="34" charset="0"/>
                </a:rPr>
                <a:t> </a:t>
              </a:r>
              <a:r>
                <a:rPr lang="en-US" sz="2800" b="1" dirty="0" err="1">
                  <a:solidFill>
                    <a:schemeClr val="tx1">
                      <a:lumMod val="85000"/>
                      <a:lumOff val="15000"/>
                    </a:schemeClr>
                  </a:solidFill>
                  <a:latin typeface="Calibri" panose="020F0502020204030204" pitchFamily="34" charset="0"/>
                  <a:cs typeface="Calibri" panose="020F0502020204030204" pitchFamily="34" charset="0"/>
                </a:rPr>
                <a:t>em</a:t>
              </a:r>
              <a:r>
                <a:rPr lang="en-US" sz="2800" b="1" dirty="0">
                  <a:solidFill>
                    <a:schemeClr val="tx1">
                      <a:lumMod val="85000"/>
                      <a:lumOff val="15000"/>
                    </a:schemeClr>
                  </a:solidFill>
                  <a:latin typeface="Calibri" panose="020F0502020204030204" pitchFamily="34" charset="0"/>
                  <a:cs typeface="Calibri" panose="020F0502020204030204" pitchFamily="34" charset="0"/>
                </a:rPr>
                <a:t> </a:t>
              </a:r>
              <a:r>
                <a:rPr lang="en-US" sz="2800" b="1" dirty="0" err="1">
                  <a:solidFill>
                    <a:schemeClr val="tx1">
                      <a:lumMod val="85000"/>
                      <a:lumOff val="15000"/>
                    </a:schemeClr>
                  </a:solidFill>
                  <a:latin typeface="Calibri" panose="020F0502020204030204" pitchFamily="34" charset="0"/>
                  <a:cs typeface="Calibri" panose="020F0502020204030204" pitchFamily="34" charset="0"/>
                </a:rPr>
                <a:t>biết</a:t>
              </a:r>
              <a:endParaRPr lang="x-none" sz="2800" b="1" dirty="0">
                <a:solidFill>
                  <a:schemeClr val="tx1">
                    <a:lumMod val="85000"/>
                    <a:lumOff val="15000"/>
                  </a:schemeClr>
                </a:solidFill>
                <a:latin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E195EAE1-EF6D-B65E-BF0C-BF431E184749}"/>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641004" y="1644650"/>
            <a:ext cx="2611368" cy="326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34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4ED38-BB36-01CA-74FD-F943030C0EC6}"/>
              </a:ext>
            </a:extLst>
          </p:cNvPr>
          <p:cNvSpPr>
            <a:spLocks noGrp="1"/>
          </p:cNvSpPr>
          <p:nvPr>
            <p:ph type="title"/>
          </p:nvPr>
        </p:nvSpPr>
        <p:spPr>
          <a:xfrm>
            <a:off x="3944385" y="750751"/>
            <a:ext cx="4141500" cy="598200"/>
          </a:xfrm>
        </p:spPr>
        <p:txBody>
          <a:bodyPr/>
          <a:lstStyle/>
          <a:p>
            <a:endParaRPr lang="en-US" dirty="0"/>
          </a:p>
        </p:txBody>
      </p:sp>
      <p:sp>
        <p:nvSpPr>
          <p:cNvPr id="3" name="Title 2">
            <a:extLst>
              <a:ext uri="{FF2B5EF4-FFF2-40B4-BE49-F238E27FC236}">
                <a16:creationId xmlns:a16="http://schemas.microsoft.com/office/drawing/2014/main" id="{AA70637C-6CEE-5501-9CCA-07C8B988E656}"/>
              </a:ext>
            </a:extLst>
          </p:cNvPr>
          <p:cNvSpPr>
            <a:spLocks noGrp="1"/>
          </p:cNvSpPr>
          <p:nvPr>
            <p:ph type="title" idx="2"/>
          </p:nvPr>
        </p:nvSpPr>
        <p:spPr>
          <a:xfrm>
            <a:off x="3944385" y="2160451"/>
            <a:ext cx="4141500" cy="598200"/>
          </a:xfrm>
        </p:spPr>
        <p:txBody>
          <a:bodyPr/>
          <a:lstStyle/>
          <a:p>
            <a:endParaRPr lang="en-US" dirty="0"/>
          </a:p>
        </p:txBody>
      </p:sp>
      <p:sp>
        <p:nvSpPr>
          <p:cNvPr id="4" name="Title 3">
            <a:extLst>
              <a:ext uri="{FF2B5EF4-FFF2-40B4-BE49-F238E27FC236}">
                <a16:creationId xmlns:a16="http://schemas.microsoft.com/office/drawing/2014/main" id="{32AEE422-1A2C-6994-5EC5-CC2C5AF6A5AD}"/>
              </a:ext>
            </a:extLst>
          </p:cNvPr>
          <p:cNvSpPr>
            <a:spLocks noGrp="1"/>
          </p:cNvSpPr>
          <p:nvPr>
            <p:ph type="title" idx="3"/>
          </p:nvPr>
        </p:nvSpPr>
        <p:spPr>
          <a:xfrm>
            <a:off x="3944385" y="3570151"/>
            <a:ext cx="4141500" cy="598200"/>
          </a:xfrm>
        </p:spPr>
        <p:txBody>
          <a:bodyPr/>
          <a:lstStyle/>
          <a:p>
            <a:endParaRPr lang="en-US" dirty="0"/>
          </a:p>
        </p:txBody>
      </p:sp>
      <p:sp>
        <p:nvSpPr>
          <p:cNvPr id="6" name="Google Shape;946;p33">
            <a:extLst>
              <a:ext uri="{FF2B5EF4-FFF2-40B4-BE49-F238E27FC236}">
                <a16:creationId xmlns:a16="http://schemas.microsoft.com/office/drawing/2014/main" id="{E8C8B490-6195-DD6C-AE4C-C5F544FE560D}"/>
              </a:ext>
            </a:extLst>
          </p:cNvPr>
          <p:cNvSpPr/>
          <p:nvPr/>
        </p:nvSpPr>
        <p:spPr>
          <a:xfrm>
            <a:off x="2772442" y="264506"/>
            <a:ext cx="3510171" cy="755641"/>
          </a:xfrm>
          <a:custGeom>
            <a:avLst/>
            <a:gdLst/>
            <a:ahLst/>
            <a:cxnLst/>
            <a:rect l="l" t="t" r="r" b="b"/>
            <a:pathLst>
              <a:path w="45372" h="18584" extrusionOk="0">
                <a:moveTo>
                  <a:pt x="27344" y="23"/>
                </a:moveTo>
                <a:cubicBezTo>
                  <a:pt x="26604" y="23"/>
                  <a:pt x="25865" y="37"/>
                  <a:pt x="25130" y="49"/>
                </a:cubicBezTo>
                <a:cubicBezTo>
                  <a:pt x="24837" y="53"/>
                  <a:pt x="24544" y="55"/>
                  <a:pt x="24251" y="55"/>
                </a:cubicBezTo>
                <a:cubicBezTo>
                  <a:pt x="23558" y="55"/>
                  <a:pt x="22864" y="46"/>
                  <a:pt x="22171" y="46"/>
                </a:cubicBezTo>
                <a:cubicBezTo>
                  <a:pt x="21462" y="46"/>
                  <a:pt x="20752" y="55"/>
                  <a:pt x="20043" y="91"/>
                </a:cubicBezTo>
                <a:cubicBezTo>
                  <a:pt x="19329" y="126"/>
                  <a:pt x="18614" y="138"/>
                  <a:pt x="17899" y="138"/>
                </a:cubicBezTo>
                <a:cubicBezTo>
                  <a:pt x="16530" y="138"/>
                  <a:pt x="15159" y="95"/>
                  <a:pt x="13791" y="95"/>
                </a:cubicBezTo>
                <a:cubicBezTo>
                  <a:pt x="13446" y="95"/>
                  <a:pt x="13101" y="98"/>
                  <a:pt x="12757" y="105"/>
                </a:cubicBezTo>
                <a:cubicBezTo>
                  <a:pt x="11073" y="137"/>
                  <a:pt x="9389" y="559"/>
                  <a:pt x="7695" y="579"/>
                </a:cubicBezTo>
                <a:cubicBezTo>
                  <a:pt x="6747" y="590"/>
                  <a:pt x="5818" y="808"/>
                  <a:pt x="4873" y="845"/>
                </a:cubicBezTo>
                <a:cubicBezTo>
                  <a:pt x="3983" y="879"/>
                  <a:pt x="3043" y="1016"/>
                  <a:pt x="2155" y="1581"/>
                </a:cubicBezTo>
                <a:cubicBezTo>
                  <a:pt x="1466" y="2018"/>
                  <a:pt x="1155" y="2654"/>
                  <a:pt x="724" y="3316"/>
                </a:cubicBezTo>
                <a:cubicBezTo>
                  <a:pt x="240" y="4059"/>
                  <a:pt x="206" y="4854"/>
                  <a:pt x="193" y="5683"/>
                </a:cubicBezTo>
                <a:cubicBezTo>
                  <a:pt x="170" y="7285"/>
                  <a:pt x="0" y="8896"/>
                  <a:pt x="282" y="10408"/>
                </a:cubicBezTo>
                <a:cubicBezTo>
                  <a:pt x="200" y="11949"/>
                  <a:pt x="730" y="13214"/>
                  <a:pt x="1197" y="14472"/>
                </a:cubicBezTo>
                <a:cubicBezTo>
                  <a:pt x="1348" y="14878"/>
                  <a:pt x="1604" y="15362"/>
                  <a:pt x="1906" y="15645"/>
                </a:cubicBezTo>
                <a:cubicBezTo>
                  <a:pt x="2395" y="16101"/>
                  <a:pt x="2710" y="16980"/>
                  <a:pt x="3339" y="17024"/>
                </a:cubicBezTo>
                <a:cubicBezTo>
                  <a:pt x="4828" y="17126"/>
                  <a:pt x="6196" y="17864"/>
                  <a:pt x="7695" y="18019"/>
                </a:cubicBezTo>
                <a:cubicBezTo>
                  <a:pt x="9434" y="18200"/>
                  <a:pt x="11184" y="18382"/>
                  <a:pt x="12921" y="18459"/>
                </a:cubicBezTo>
                <a:cubicBezTo>
                  <a:pt x="14344" y="18523"/>
                  <a:pt x="15771" y="18584"/>
                  <a:pt x="17199" y="18584"/>
                </a:cubicBezTo>
                <a:cubicBezTo>
                  <a:pt x="17895" y="18584"/>
                  <a:pt x="18591" y="18569"/>
                  <a:pt x="19287" y="18534"/>
                </a:cubicBezTo>
                <a:cubicBezTo>
                  <a:pt x="20699" y="18464"/>
                  <a:pt x="22123" y="18478"/>
                  <a:pt x="23539" y="18458"/>
                </a:cubicBezTo>
                <a:cubicBezTo>
                  <a:pt x="24474" y="18445"/>
                  <a:pt x="25435" y="18274"/>
                  <a:pt x="26368" y="18274"/>
                </a:cubicBezTo>
                <a:cubicBezTo>
                  <a:pt x="26641" y="18274"/>
                  <a:pt x="26911" y="18288"/>
                  <a:pt x="27177" y="18326"/>
                </a:cubicBezTo>
                <a:cubicBezTo>
                  <a:pt x="27679" y="18396"/>
                  <a:pt x="28179" y="18420"/>
                  <a:pt x="28678" y="18420"/>
                </a:cubicBezTo>
                <a:cubicBezTo>
                  <a:pt x="29780" y="18420"/>
                  <a:pt x="30876" y="18302"/>
                  <a:pt x="31975" y="18302"/>
                </a:cubicBezTo>
                <a:cubicBezTo>
                  <a:pt x="32302" y="18302"/>
                  <a:pt x="32629" y="18313"/>
                  <a:pt x="32956" y="18340"/>
                </a:cubicBezTo>
                <a:cubicBezTo>
                  <a:pt x="33116" y="18353"/>
                  <a:pt x="33276" y="18358"/>
                  <a:pt x="33437" y="18358"/>
                </a:cubicBezTo>
                <a:cubicBezTo>
                  <a:pt x="34248" y="18358"/>
                  <a:pt x="35075" y="18218"/>
                  <a:pt x="35875" y="18211"/>
                </a:cubicBezTo>
                <a:cubicBezTo>
                  <a:pt x="36876" y="18201"/>
                  <a:pt x="37883" y="18049"/>
                  <a:pt x="38868" y="17976"/>
                </a:cubicBezTo>
                <a:cubicBezTo>
                  <a:pt x="39960" y="17896"/>
                  <a:pt x="41086" y="17840"/>
                  <a:pt x="42206" y="17464"/>
                </a:cubicBezTo>
                <a:cubicBezTo>
                  <a:pt x="43309" y="17094"/>
                  <a:pt x="43939" y="16372"/>
                  <a:pt x="44298" y="15291"/>
                </a:cubicBezTo>
                <a:cubicBezTo>
                  <a:pt x="44866" y="13584"/>
                  <a:pt x="45076" y="11739"/>
                  <a:pt x="45250" y="9907"/>
                </a:cubicBezTo>
                <a:cubicBezTo>
                  <a:pt x="45372" y="8645"/>
                  <a:pt x="45213" y="7379"/>
                  <a:pt x="45272" y="6103"/>
                </a:cubicBezTo>
                <a:cubicBezTo>
                  <a:pt x="45330" y="4792"/>
                  <a:pt x="44623" y="3782"/>
                  <a:pt x="43600" y="3109"/>
                </a:cubicBezTo>
                <a:cubicBezTo>
                  <a:pt x="42453" y="2354"/>
                  <a:pt x="41184" y="2105"/>
                  <a:pt x="40011" y="1534"/>
                </a:cubicBezTo>
                <a:cubicBezTo>
                  <a:pt x="38524" y="811"/>
                  <a:pt x="36963" y="841"/>
                  <a:pt x="35453" y="478"/>
                </a:cubicBezTo>
                <a:cubicBezTo>
                  <a:pt x="33457" y="1"/>
                  <a:pt x="31376" y="173"/>
                  <a:pt x="29332" y="69"/>
                </a:cubicBezTo>
                <a:cubicBezTo>
                  <a:pt x="28670" y="34"/>
                  <a:pt x="28006" y="23"/>
                  <a:pt x="27344" y="23"/>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i="1" dirty="0" err="1"/>
              <a:t>Một</a:t>
            </a:r>
            <a:r>
              <a:rPr lang="en-US" sz="1800" b="1" i="1" dirty="0"/>
              <a:t> </a:t>
            </a:r>
            <a:r>
              <a:rPr lang="en-US" sz="1800" b="1" i="1" dirty="0" err="1"/>
              <a:t>số</a:t>
            </a:r>
            <a:r>
              <a:rPr lang="en-US" sz="1800" b="1" i="1" dirty="0"/>
              <a:t> </a:t>
            </a:r>
            <a:r>
              <a:rPr lang="en-US" sz="1800" b="1" i="1" dirty="0" err="1"/>
              <a:t>đơn</a:t>
            </a:r>
            <a:r>
              <a:rPr lang="en-US" sz="1800" b="1" i="1" dirty="0"/>
              <a:t> </a:t>
            </a:r>
            <a:r>
              <a:rPr lang="en-US" sz="1800" b="1" i="1" dirty="0" err="1"/>
              <a:t>vị</a:t>
            </a:r>
            <a:r>
              <a:rPr lang="en-US" sz="1800" b="1" i="1" dirty="0"/>
              <a:t> </a:t>
            </a:r>
            <a:r>
              <a:rPr lang="en-US" sz="1800" b="1" i="1" dirty="0" err="1"/>
              <a:t>của</a:t>
            </a:r>
            <a:r>
              <a:rPr lang="en-US" sz="1800" b="1" i="1" dirty="0"/>
              <a:t> </a:t>
            </a:r>
            <a:r>
              <a:rPr lang="en-US" sz="1800" b="1" i="1" dirty="0" err="1"/>
              <a:t>công</a:t>
            </a:r>
            <a:r>
              <a:rPr lang="en-US" sz="1800" b="1" i="1" dirty="0"/>
              <a:t> </a:t>
            </a:r>
            <a:r>
              <a:rPr lang="en-US" sz="1800" b="1" i="1" dirty="0" err="1"/>
              <a:t>suất</a:t>
            </a:r>
            <a:endParaRPr dirty="0"/>
          </a:p>
        </p:txBody>
      </p:sp>
      <p:sp>
        <p:nvSpPr>
          <p:cNvPr id="8" name="Google Shape;947;p33">
            <a:extLst>
              <a:ext uri="{FF2B5EF4-FFF2-40B4-BE49-F238E27FC236}">
                <a16:creationId xmlns:a16="http://schemas.microsoft.com/office/drawing/2014/main" id="{57D73F61-D8DD-2DE8-5FCE-9DC2908CAC31}"/>
              </a:ext>
            </a:extLst>
          </p:cNvPr>
          <p:cNvSpPr/>
          <p:nvPr/>
        </p:nvSpPr>
        <p:spPr>
          <a:xfrm>
            <a:off x="2659213" y="282206"/>
            <a:ext cx="3716706" cy="737942"/>
          </a:xfrm>
          <a:custGeom>
            <a:avLst/>
            <a:gdLst/>
            <a:ahLst/>
            <a:cxnLst/>
            <a:rect l="l" t="t" r="r" b="b"/>
            <a:pathLst>
              <a:path w="45372" h="18584" extrusionOk="0">
                <a:moveTo>
                  <a:pt x="27834" y="1293"/>
                </a:moveTo>
                <a:cubicBezTo>
                  <a:pt x="28087" y="1495"/>
                  <a:pt x="28350" y="1558"/>
                  <a:pt x="28614" y="1558"/>
                </a:cubicBezTo>
                <a:cubicBezTo>
                  <a:pt x="29000" y="1558"/>
                  <a:pt x="29389" y="1426"/>
                  <a:pt x="29763" y="1402"/>
                </a:cubicBezTo>
                <a:cubicBezTo>
                  <a:pt x="29985" y="1388"/>
                  <a:pt x="30207" y="1382"/>
                  <a:pt x="30429" y="1382"/>
                </a:cubicBezTo>
                <a:cubicBezTo>
                  <a:pt x="32271" y="1382"/>
                  <a:pt x="34088" y="1821"/>
                  <a:pt x="35931" y="1852"/>
                </a:cubicBezTo>
                <a:cubicBezTo>
                  <a:pt x="36743" y="1866"/>
                  <a:pt x="37628" y="2248"/>
                  <a:pt x="38446" y="2354"/>
                </a:cubicBezTo>
                <a:cubicBezTo>
                  <a:pt x="39423" y="2480"/>
                  <a:pt x="40350" y="2891"/>
                  <a:pt x="41255" y="3162"/>
                </a:cubicBezTo>
                <a:cubicBezTo>
                  <a:pt x="42022" y="3390"/>
                  <a:pt x="43062" y="3625"/>
                  <a:pt x="43622" y="4593"/>
                </a:cubicBezTo>
                <a:cubicBezTo>
                  <a:pt x="44183" y="5565"/>
                  <a:pt x="44186" y="6711"/>
                  <a:pt x="44110" y="7648"/>
                </a:cubicBezTo>
                <a:cubicBezTo>
                  <a:pt x="44138" y="10204"/>
                  <a:pt x="43869" y="12515"/>
                  <a:pt x="43536" y="14827"/>
                </a:cubicBezTo>
                <a:cubicBezTo>
                  <a:pt x="43469" y="15283"/>
                  <a:pt x="43189" y="15051"/>
                  <a:pt x="43086" y="15222"/>
                </a:cubicBezTo>
                <a:cubicBezTo>
                  <a:pt x="42309" y="16516"/>
                  <a:pt x="41136" y="16372"/>
                  <a:pt x="40047" y="16474"/>
                </a:cubicBezTo>
                <a:cubicBezTo>
                  <a:pt x="38998" y="16573"/>
                  <a:pt x="37945" y="16698"/>
                  <a:pt x="36896" y="16698"/>
                </a:cubicBezTo>
                <a:cubicBezTo>
                  <a:pt x="36691" y="16698"/>
                  <a:pt x="36487" y="16694"/>
                  <a:pt x="36282" y="16683"/>
                </a:cubicBezTo>
                <a:cubicBezTo>
                  <a:pt x="36143" y="16675"/>
                  <a:pt x="36003" y="16672"/>
                  <a:pt x="35864" y="16672"/>
                </a:cubicBezTo>
                <a:cubicBezTo>
                  <a:pt x="35019" y="16672"/>
                  <a:pt x="34180" y="16794"/>
                  <a:pt x="33351" y="16848"/>
                </a:cubicBezTo>
                <a:cubicBezTo>
                  <a:pt x="33044" y="16868"/>
                  <a:pt x="32736" y="16875"/>
                  <a:pt x="32429" y="16875"/>
                </a:cubicBezTo>
                <a:cubicBezTo>
                  <a:pt x="31559" y="16875"/>
                  <a:pt x="30691" y="16816"/>
                  <a:pt x="29822" y="16816"/>
                </a:cubicBezTo>
                <a:cubicBezTo>
                  <a:pt x="29434" y="16816"/>
                  <a:pt x="29045" y="16828"/>
                  <a:pt x="28656" y="16862"/>
                </a:cubicBezTo>
                <a:cubicBezTo>
                  <a:pt x="28378" y="16886"/>
                  <a:pt x="28098" y="16896"/>
                  <a:pt x="27817" y="16896"/>
                </a:cubicBezTo>
                <a:cubicBezTo>
                  <a:pt x="26867" y="16896"/>
                  <a:pt x="25910" y="16787"/>
                  <a:pt x="24957" y="16787"/>
                </a:cubicBezTo>
                <a:cubicBezTo>
                  <a:pt x="24941" y="16787"/>
                  <a:pt x="24926" y="16787"/>
                  <a:pt x="24911" y="16787"/>
                </a:cubicBezTo>
                <a:cubicBezTo>
                  <a:pt x="24053" y="16792"/>
                  <a:pt x="23193" y="16934"/>
                  <a:pt x="22339" y="16934"/>
                </a:cubicBezTo>
                <a:cubicBezTo>
                  <a:pt x="22189" y="16934"/>
                  <a:pt x="22039" y="16930"/>
                  <a:pt x="21890" y="16919"/>
                </a:cubicBezTo>
                <a:cubicBezTo>
                  <a:pt x="21782" y="16912"/>
                  <a:pt x="21676" y="16909"/>
                  <a:pt x="21569" y="16909"/>
                </a:cubicBezTo>
                <a:cubicBezTo>
                  <a:pt x="20875" y="16909"/>
                  <a:pt x="20189" y="17042"/>
                  <a:pt x="19492" y="17042"/>
                </a:cubicBezTo>
                <a:cubicBezTo>
                  <a:pt x="19263" y="17042"/>
                  <a:pt x="19032" y="17028"/>
                  <a:pt x="18800" y="16989"/>
                </a:cubicBezTo>
                <a:cubicBezTo>
                  <a:pt x="18681" y="16970"/>
                  <a:pt x="18561" y="16962"/>
                  <a:pt x="18440" y="16962"/>
                </a:cubicBezTo>
                <a:cubicBezTo>
                  <a:pt x="17939" y="16962"/>
                  <a:pt x="17423" y="17098"/>
                  <a:pt x="16910" y="17098"/>
                </a:cubicBezTo>
                <a:cubicBezTo>
                  <a:pt x="16741" y="17098"/>
                  <a:pt x="16572" y="17083"/>
                  <a:pt x="16404" y="17044"/>
                </a:cubicBezTo>
                <a:cubicBezTo>
                  <a:pt x="16275" y="17014"/>
                  <a:pt x="16142" y="17003"/>
                  <a:pt x="16009" y="17003"/>
                </a:cubicBezTo>
                <a:cubicBezTo>
                  <a:pt x="15722" y="17003"/>
                  <a:pt x="15436" y="17052"/>
                  <a:pt x="15187" y="17052"/>
                </a:cubicBezTo>
                <a:cubicBezTo>
                  <a:pt x="15100" y="17052"/>
                  <a:pt x="15017" y="17046"/>
                  <a:pt x="14941" y="17030"/>
                </a:cubicBezTo>
                <a:cubicBezTo>
                  <a:pt x="14771" y="16994"/>
                  <a:pt x="14601" y="16982"/>
                  <a:pt x="14432" y="16982"/>
                </a:cubicBezTo>
                <a:cubicBezTo>
                  <a:pt x="14032" y="16982"/>
                  <a:pt x="13635" y="17052"/>
                  <a:pt x="13247" y="17052"/>
                </a:cubicBezTo>
                <a:cubicBezTo>
                  <a:pt x="12983" y="17052"/>
                  <a:pt x="12723" y="17019"/>
                  <a:pt x="12469" y="16910"/>
                </a:cubicBezTo>
                <a:cubicBezTo>
                  <a:pt x="12311" y="16842"/>
                  <a:pt x="12171" y="16812"/>
                  <a:pt x="12038" y="16812"/>
                </a:cubicBezTo>
                <a:cubicBezTo>
                  <a:pt x="11868" y="16812"/>
                  <a:pt x="11708" y="16860"/>
                  <a:pt x="11534" y="16940"/>
                </a:cubicBezTo>
                <a:cubicBezTo>
                  <a:pt x="11404" y="16999"/>
                  <a:pt x="11279" y="17022"/>
                  <a:pt x="11156" y="17022"/>
                </a:cubicBezTo>
                <a:cubicBezTo>
                  <a:pt x="10630" y="17022"/>
                  <a:pt x="10155" y="16582"/>
                  <a:pt x="9602" y="16582"/>
                </a:cubicBezTo>
                <a:cubicBezTo>
                  <a:pt x="9570" y="16582"/>
                  <a:pt x="9538" y="16583"/>
                  <a:pt x="9505" y="16586"/>
                </a:cubicBezTo>
                <a:cubicBezTo>
                  <a:pt x="9350" y="16601"/>
                  <a:pt x="9195" y="16607"/>
                  <a:pt x="9039" y="16607"/>
                </a:cubicBezTo>
                <a:cubicBezTo>
                  <a:pt x="8323" y="16607"/>
                  <a:pt x="7597" y="16479"/>
                  <a:pt x="6873" y="16471"/>
                </a:cubicBezTo>
                <a:cubicBezTo>
                  <a:pt x="6179" y="16462"/>
                  <a:pt x="5487" y="16145"/>
                  <a:pt x="4845" y="15732"/>
                </a:cubicBezTo>
                <a:cubicBezTo>
                  <a:pt x="4583" y="15564"/>
                  <a:pt x="4257" y="15549"/>
                  <a:pt x="3975" y="15446"/>
                </a:cubicBezTo>
                <a:cubicBezTo>
                  <a:pt x="2713" y="14986"/>
                  <a:pt x="2143" y="13842"/>
                  <a:pt x="1867" y="12478"/>
                </a:cubicBezTo>
                <a:cubicBezTo>
                  <a:pt x="1569" y="10994"/>
                  <a:pt x="1439" y="9456"/>
                  <a:pt x="1271" y="7936"/>
                </a:cubicBezTo>
                <a:cubicBezTo>
                  <a:pt x="1178" y="7094"/>
                  <a:pt x="1108" y="6240"/>
                  <a:pt x="1113" y="5392"/>
                </a:cubicBezTo>
                <a:cubicBezTo>
                  <a:pt x="1119" y="4342"/>
                  <a:pt x="2195" y="3090"/>
                  <a:pt x="3037" y="2927"/>
                </a:cubicBezTo>
                <a:cubicBezTo>
                  <a:pt x="3884" y="2762"/>
                  <a:pt x="4721" y="2441"/>
                  <a:pt x="5577" y="2441"/>
                </a:cubicBezTo>
                <a:cubicBezTo>
                  <a:pt x="5635" y="2441"/>
                  <a:pt x="5692" y="2443"/>
                  <a:pt x="5750" y="2446"/>
                </a:cubicBezTo>
                <a:cubicBezTo>
                  <a:pt x="5843" y="2451"/>
                  <a:pt x="5936" y="2453"/>
                  <a:pt x="6028" y="2453"/>
                </a:cubicBezTo>
                <a:cubicBezTo>
                  <a:pt x="7170" y="2453"/>
                  <a:pt x="8259" y="2092"/>
                  <a:pt x="9375" y="1902"/>
                </a:cubicBezTo>
                <a:cubicBezTo>
                  <a:pt x="9924" y="1807"/>
                  <a:pt x="10521" y="1789"/>
                  <a:pt x="11112" y="1789"/>
                </a:cubicBezTo>
                <a:cubicBezTo>
                  <a:pt x="11294" y="1789"/>
                  <a:pt x="11476" y="1791"/>
                  <a:pt x="11655" y="1793"/>
                </a:cubicBezTo>
                <a:cubicBezTo>
                  <a:pt x="11687" y="1793"/>
                  <a:pt x="11719" y="1793"/>
                  <a:pt x="11751" y="1793"/>
                </a:cubicBezTo>
                <a:cubicBezTo>
                  <a:pt x="12841" y="1793"/>
                  <a:pt x="13943" y="1598"/>
                  <a:pt x="15027" y="1598"/>
                </a:cubicBezTo>
                <a:cubicBezTo>
                  <a:pt x="15346" y="1598"/>
                  <a:pt x="15663" y="1615"/>
                  <a:pt x="15978" y="1659"/>
                </a:cubicBezTo>
                <a:cubicBezTo>
                  <a:pt x="16233" y="1694"/>
                  <a:pt x="16486" y="1708"/>
                  <a:pt x="16739" y="1708"/>
                </a:cubicBezTo>
                <a:cubicBezTo>
                  <a:pt x="17677" y="1708"/>
                  <a:pt x="18601" y="1517"/>
                  <a:pt x="19540" y="1517"/>
                </a:cubicBezTo>
                <a:cubicBezTo>
                  <a:pt x="19793" y="1517"/>
                  <a:pt x="20046" y="1530"/>
                  <a:pt x="20301" y="1565"/>
                </a:cubicBezTo>
                <a:cubicBezTo>
                  <a:pt x="20467" y="1588"/>
                  <a:pt x="20643" y="1596"/>
                  <a:pt x="20826" y="1596"/>
                </a:cubicBezTo>
                <a:cubicBezTo>
                  <a:pt x="21255" y="1596"/>
                  <a:pt x="21716" y="1552"/>
                  <a:pt x="22139" y="1552"/>
                </a:cubicBezTo>
                <a:cubicBezTo>
                  <a:pt x="22281" y="1552"/>
                  <a:pt x="22418" y="1557"/>
                  <a:pt x="22549" y="1570"/>
                </a:cubicBezTo>
                <a:cubicBezTo>
                  <a:pt x="22721" y="1588"/>
                  <a:pt x="22893" y="1594"/>
                  <a:pt x="23065" y="1594"/>
                </a:cubicBezTo>
                <a:cubicBezTo>
                  <a:pt x="23641" y="1594"/>
                  <a:pt x="24215" y="1519"/>
                  <a:pt x="24795" y="1519"/>
                </a:cubicBezTo>
                <a:cubicBezTo>
                  <a:pt x="25039" y="1519"/>
                  <a:pt x="25284" y="1532"/>
                  <a:pt x="25530" y="1570"/>
                </a:cubicBezTo>
                <a:cubicBezTo>
                  <a:pt x="25876" y="1624"/>
                  <a:pt x="26315" y="1770"/>
                  <a:pt x="26754" y="1770"/>
                </a:cubicBezTo>
                <a:cubicBezTo>
                  <a:pt x="27133" y="1770"/>
                  <a:pt x="27512" y="1662"/>
                  <a:pt x="27834" y="1293"/>
                </a:cubicBezTo>
                <a:close/>
                <a:moveTo>
                  <a:pt x="27344" y="23"/>
                </a:moveTo>
                <a:cubicBezTo>
                  <a:pt x="26604" y="23"/>
                  <a:pt x="25865" y="37"/>
                  <a:pt x="25130" y="49"/>
                </a:cubicBezTo>
                <a:cubicBezTo>
                  <a:pt x="24837" y="53"/>
                  <a:pt x="24544" y="55"/>
                  <a:pt x="24251" y="55"/>
                </a:cubicBezTo>
                <a:cubicBezTo>
                  <a:pt x="23558" y="55"/>
                  <a:pt x="22864" y="46"/>
                  <a:pt x="22171" y="46"/>
                </a:cubicBezTo>
                <a:cubicBezTo>
                  <a:pt x="21462" y="46"/>
                  <a:pt x="20752" y="55"/>
                  <a:pt x="20043" y="91"/>
                </a:cubicBezTo>
                <a:cubicBezTo>
                  <a:pt x="19329" y="126"/>
                  <a:pt x="18614" y="138"/>
                  <a:pt x="17899" y="138"/>
                </a:cubicBezTo>
                <a:cubicBezTo>
                  <a:pt x="16530" y="138"/>
                  <a:pt x="15159" y="95"/>
                  <a:pt x="13791" y="95"/>
                </a:cubicBezTo>
                <a:cubicBezTo>
                  <a:pt x="13446" y="95"/>
                  <a:pt x="13101" y="98"/>
                  <a:pt x="12757" y="105"/>
                </a:cubicBezTo>
                <a:cubicBezTo>
                  <a:pt x="11073" y="137"/>
                  <a:pt x="9389" y="559"/>
                  <a:pt x="7695" y="579"/>
                </a:cubicBezTo>
                <a:cubicBezTo>
                  <a:pt x="6747" y="590"/>
                  <a:pt x="5818" y="808"/>
                  <a:pt x="4873" y="845"/>
                </a:cubicBezTo>
                <a:cubicBezTo>
                  <a:pt x="3983" y="879"/>
                  <a:pt x="3043" y="1016"/>
                  <a:pt x="2155" y="1581"/>
                </a:cubicBezTo>
                <a:cubicBezTo>
                  <a:pt x="1466" y="2018"/>
                  <a:pt x="1155" y="2654"/>
                  <a:pt x="724" y="3316"/>
                </a:cubicBezTo>
                <a:cubicBezTo>
                  <a:pt x="240" y="4059"/>
                  <a:pt x="206" y="4854"/>
                  <a:pt x="193" y="5683"/>
                </a:cubicBezTo>
                <a:cubicBezTo>
                  <a:pt x="170" y="7285"/>
                  <a:pt x="0" y="8896"/>
                  <a:pt x="282" y="10408"/>
                </a:cubicBezTo>
                <a:cubicBezTo>
                  <a:pt x="200" y="11949"/>
                  <a:pt x="730" y="13214"/>
                  <a:pt x="1197" y="14472"/>
                </a:cubicBezTo>
                <a:cubicBezTo>
                  <a:pt x="1348" y="14878"/>
                  <a:pt x="1604" y="15362"/>
                  <a:pt x="1906" y="15645"/>
                </a:cubicBezTo>
                <a:cubicBezTo>
                  <a:pt x="2395" y="16101"/>
                  <a:pt x="2710" y="16980"/>
                  <a:pt x="3339" y="17024"/>
                </a:cubicBezTo>
                <a:cubicBezTo>
                  <a:pt x="4828" y="17126"/>
                  <a:pt x="6196" y="17864"/>
                  <a:pt x="7695" y="18019"/>
                </a:cubicBezTo>
                <a:cubicBezTo>
                  <a:pt x="9434" y="18200"/>
                  <a:pt x="11184" y="18382"/>
                  <a:pt x="12921" y="18459"/>
                </a:cubicBezTo>
                <a:cubicBezTo>
                  <a:pt x="14344" y="18523"/>
                  <a:pt x="15771" y="18584"/>
                  <a:pt x="17199" y="18584"/>
                </a:cubicBezTo>
                <a:cubicBezTo>
                  <a:pt x="17895" y="18584"/>
                  <a:pt x="18591" y="18569"/>
                  <a:pt x="19287" y="18534"/>
                </a:cubicBezTo>
                <a:cubicBezTo>
                  <a:pt x="20699" y="18464"/>
                  <a:pt x="22123" y="18478"/>
                  <a:pt x="23539" y="18458"/>
                </a:cubicBezTo>
                <a:cubicBezTo>
                  <a:pt x="24474" y="18445"/>
                  <a:pt x="25435" y="18274"/>
                  <a:pt x="26368" y="18274"/>
                </a:cubicBezTo>
                <a:cubicBezTo>
                  <a:pt x="26641" y="18274"/>
                  <a:pt x="26911" y="18288"/>
                  <a:pt x="27177" y="18326"/>
                </a:cubicBezTo>
                <a:cubicBezTo>
                  <a:pt x="27679" y="18396"/>
                  <a:pt x="28179" y="18420"/>
                  <a:pt x="28678" y="18420"/>
                </a:cubicBezTo>
                <a:cubicBezTo>
                  <a:pt x="29780" y="18420"/>
                  <a:pt x="30876" y="18302"/>
                  <a:pt x="31975" y="18302"/>
                </a:cubicBezTo>
                <a:cubicBezTo>
                  <a:pt x="32302" y="18302"/>
                  <a:pt x="32629" y="18313"/>
                  <a:pt x="32956" y="18340"/>
                </a:cubicBezTo>
                <a:cubicBezTo>
                  <a:pt x="33116" y="18353"/>
                  <a:pt x="33276" y="18358"/>
                  <a:pt x="33437" y="18358"/>
                </a:cubicBezTo>
                <a:cubicBezTo>
                  <a:pt x="34248" y="18358"/>
                  <a:pt x="35075" y="18218"/>
                  <a:pt x="35875" y="18211"/>
                </a:cubicBezTo>
                <a:cubicBezTo>
                  <a:pt x="36876" y="18201"/>
                  <a:pt x="37883" y="18049"/>
                  <a:pt x="38868" y="17976"/>
                </a:cubicBezTo>
                <a:cubicBezTo>
                  <a:pt x="39960" y="17896"/>
                  <a:pt x="41086" y="17840"/>
                  <a:pt x="42206" y="17464"/>
                </a:cubicBezTo>
                <a:cubicBezTo>
                  <a:pt x="43309" y="17094"/>
                  <a:pt x="43939" y="16372"/>
                  <a:pt x="44298" y="15291"/>
                </a:cubicBezTo>
                <a:cubicBezTo>
                  <a:pt x="44866" y="13584"/>
                  <a:pt x="45076" y="11739"/>
                  <a:pt x="45250" y="9907"/>
                </a:cubicBezTo>
                <a:cubicBezTo>
                  <a:pt x="45372" y="8645"/>
                  <a:pt x="45213" y="7379"/>
                  <a:pt x="45272" y="6103"/>
                </a:cubicBezTo>
                <a:cubicBezTo>
                  <a:pt x="45330" y="4792"/>
                  <a:pt x="44623" y="3782"/>
                  <a:pt x="43600" y="3109"/>
                </a:cubicBezTo>
                <a:cubicBezTo>
                  <a:pt x="42453" y="2354"/>
                  <a:pt x="41184" y="2105"/>
                  <a:pt x="40011" y="1534"/>
                </a:cubicBezTo>
                <a:cubicBezTo>
                  <a:pt x="38524" y="811"/>
                  <a:pt x="36963" y="841"/>
                  <a:pt x="35453" y="478"/>
                </a:cubicBezTo>
                <a:cubicBezTo>
                  <a:pt x="33457" y="1"/>
                  <a:pt x="31376" y="173"/>
                  <a:pt x="29332" y="69"/>
                </a:cubicBezTo>
                <a:cubicBezTo>
                  <a:pt x="28670" y="34"/>
                  <a:pt x="28006" y="23"/>
                  <a:pt x="27344" y="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Oval 8">
            <a:extLst>
              <a:ext uri="{FF2B5EF4-FFF2-40B4-BE49-F238E27FC236}">
                <a16:creationId xmlns:a16="http://schemas.microsoft.com/office/drawing/2014/main" id="{219F3109-65E1-A19A-666D-9ADAA3539F39}"/>
              </a:ext>
            </a:extLst>
          </p:cNvPr>
          <p:cNvSpPr/>
          <p:nvPr/>
        </p:nvSpPr>
        <p:spPr>
          <a:xfrm>
            <a:off x="464458" y="1285677"/>
            <a:ext cx="2307984" cy="1158944"/>
          </a:xfrm>
          <a:prstGeom prst="ellipse">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n-US" sz="2800" b="1" dirty="0" err="1">
                <a:solidFill>
                  <a:schemeClr val="tx1"/>
                </a:solidFill>
                <a:latin typeface="Calibri" panose="020F0502020204030204" pitchFamily="34" charset="0"/>
                <a:cs typeface="Calibri" panose="020F0502020204030204" pitchFamily="34" charset="0"/>
              </a:rPr>
              <a:t>Mã</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lực</a:t>
            </a:r>
            <a:endParaRPr lang="en-US" sz="2800" b="1" dirty="0">
              <a:solidFill>
                <a:schemeClr val="tx1"/>
              </a:solidFill>
              <a:latin typeface="Calibri" panose="020F0502020204030204" pitchFamily="34" charset="0"/>
              <a:cs typeface="Calibri" panose="020F0502020204030204" pitchFamily="34" charset="0"/>
            </a:endParaRPr>
          </a:p>
          <a:p>
            <a:pPr algn="ctr" eaLnBrk="1" hangingPunct="1">
              <a:defRPr/>
            </a:pPr>
            <a:r>
              <a:rPr lang="en-US" sz="2800" b="1" dirty="0">
                <a:solidFill>
                  <a:schemeClr val="tx1"/>
                </a:solidFill>
                <a:latin typeface="Calibri" panose="020F0502020204030204" pitchFamily="34" charset="0"/>
                <a:cs typeface="Calibri" panose="020F0502020204030204" pitchFamily="34" charset="0"/>
              </a:rPr>
              <a:t>(HP)</a:t>
            </a:r>
          </a:p>
        </p:txBody>
      </p:sp>
      <p:sp>
        <p:nvSpPr>
          <p:cNvPr id="10" name="Oval 9">
            <a:extLst>
              <a:ext uri="{FF2B5EF4-FFF2-40B4-BE49-F238E27FC236}">
                <a16:creationId xmlns:a16="http://schemas.microsoft.com/office/drawing/2014/main" id="{E0ADDA20-9643-C27B-AC6C-8A5FB8655FCB}"/>
              </a:ext>
            </a:extLst>
          </p:cNvPr>
          <p:cNvSpPr/>
          <p:nvPr/>
        </p:nvSpPr>
        <p:spPr>
          <a:xfrm>
            <a:off x="6239181" y="1261261"/>
            <a:ext cx="2307984" cy="1221147"/>
          </a:xfrm>
          <a:prstGeom prst="ellipse">
            <a:avLst/>
          </a:prstGeom>
          <a:solidFill>
            <a:srgbClr val="FFC000"/>
          </a:solidFill>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n-US" sz="2800" b="1" dirty="0">
                <a:solidFill>
                  <a:schemeClr val="tx1"/>
                </a:solidFill>
                <a:latin typeface="Calibri" panose="020F0502020204030204" pitchFamily="34" charset="0"/>
                <a:cs typeface="Calibri" panose="020F0502020204030204" pitchFamily="34" charset="0"/>
              </a:rPr>
              <a:t>BTU</a:t>
            </a:r>
          </a:p>
        </p:txBody>
      </p:sp>
      <p:grpSp>
        <p:nvGrpSpPr>
          <p:cNvPr id="11" name="Google Shape;866;p31">
            <a:extLst>
              <a:ext uri="{FF2B5EF4-FFF2-40B4-BE49-F238E27FC236}">
                <a16:creationId xmlns:a16="http://schemas.microsoft.com/office/drawing/2014/main" id="{BFCFE2E2-EE43-5FF8-9158-F3AEADEA362C}"/>
              </a:ext>
            </a:extLst>
          </p:cNvPr>
          <p:cNvGrpSpPr/>
          <p:nvPr/>
        </p:nvGrpSpPr>
        <p:grpSpPr>
          <a:xfrm>
            <a:off x="2670321" y="1984081"/>
            <a:ext cx="3803358" cy="2981828"/>
            <a:chOff x="1146625" y="2025923"/>
            <a:chExt cx="1901098" cy="2324526"/>
          </a:xfrm>
        </p:grpSpPr>
        <p:sp>
          <p:nvSpPr>
            <p:cNvPr id="12" name="Google Shape;867;p31">
              <a:extLst>
                <a:ext uri="{FF2B5EF4-FFF2-40B4-BE49-F238E27FC236}">
                  <a16:creationId xmlns:a16="http://schemas.microsoft.com/office/drawing/2014/main" id="{3F8F7282-1977-4029-742E-EDCEF1E18658}"/>
                </a:ext>
              </a:extLst>
            </p:cNvPr>
            <p:cNvSpPr/>
            <p:nvPr/>
          </p:nvSpPr>
          <p:spPr>
            <a:xfrm>
              <a:off x="114662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8;p31">
              <a:extLst>
                <a:ext uri="{FF2B5EF4-FFF2-40B4-BE49-F238E27FC236}">
                  <a16:creationId xmlns:a16="http://schemas.microsoft.com/office/drawing/2014/main" id="{086696E8-CEE9-0FFA-EF7B-79F50AEBC736}"/>
                </a:ext>
              </a:extLst>
            </p:cNvPr>
            <p:cNvSpPr/>
            <p:nvPr/>
          </p:nvSpPr>
          <p:spPr>
            <a:xfrm>
              <a:off x="121862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itle 2">
            <a:extLst>
              <a:ext uri="{FF2B5EF4-FFF2-40B4-BE49-F238E27FC236}">
                <a16:creationId xmlns:a16="http://schemas.microsoft.com/office/drawing/2014/main" id="{6C9CBFDA-00D1-9CEC-13D1-47F204B2FCF7}"/>
              </a:ext>
            </a:extLst>
          </p:cNvPr>
          <p:cNvSpPr txBox="1">
            <a:spLocks/>
          </p:cNvSpPr>
          <p:nvPr/>
        </p:nvSpPr>
        <p:spPr>
          <a:xfrm>
            <a:off x="2857638" y="2780223"/>
            <a:ext cx="3428724" cy="18664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6000"/>
              <a:buFont typeface="Permanent Marker"/>
              <a:buNone/>
              <a:defRPr sz="60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r>
              <a:rPr lang="en-US" sz="2400" b="1" i="0" dirty="0">
                <a:solidFill>
                  <a:srgbClr val="002060"/>
                </a:solidFill>
                <a:effectLst/>
                <a:latin typeface="+mn-lt"/>
              </a:rPr>
              <a:t>1 BTU = 0,000293 kW</a:t>
            </a:r>
          </a:p>
          <a:p>
            <a:r>
              <a:rPr lang="pl-PL" sz="2400" b="1" i="0" dirty="0">
                <a:solidFill>
                  <a:srgbClr val="002060"/>
                </a:solidFill>
                <a:effectLst/>
                <a:latin typeface="+mn-lt"/>
              </a:rPr>
              <a:t>1HP = 1 x 0.7456 x 1000 = 745.6W</a:t>
            </a:r>
            <a:endParaRPr lang="en-US" sz="2400" b="1" dirty="0">
              <a:solidFill>
                <a:srgbClr val="002060"/>
              </a:solidFill>
              <a:latin typeface="+mn-lt"/>
              <a:cs typeface="Times New Roman" panose="02020603050405020304" pitchFamily="18" charset="0"/>
            </a:endParaRPr>
          </a:p>
        </p:txBody>
      </p:sp>
      <p:sp>
        <p:nvSpPr>
          <p:cNvPr id="17" name="Google Shape;878;p31">
            <a:extLst>
              <a:ext uri="{FF2B5EF4-FFF2-40B4-BE49-F238E27FC236}">
                <a16:creationId xmlns:a16="http://schemas.microsoft.com/office/drawing/2014/main" id="{AFCC0429-1437-65CC-C4DB-6900D877C22A}"/>
              </a:ext>
            </a:extLst>
          </p:cNvPr>
          <p:cNvSpPr txBox="1">
            <a:spLocks/>
          </p:cNvSpPr>
          <p:nvPr/>
        </p:nvSpPr>
        <p:spPr>
          <a:xfrm>
            <a:off x="2136147" y="1918244"/>
            <a:ext cx="4871706" cy="69158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400"/>
            </a:pPr>
            <a:r>
              <a:rPr lang="en-US" sz="2400" dirty="0">
                <a:latin typeface="Permanent Marker"/>
                <a:sym typeface="Permanent Marker"/>
              </a:rPr>
              <a:t>CÁCH QUY ĐỔI</a:t>
            </a:r>
            <a:endParaRPr lang="vi-VN" sz="2400" dirty="0">
              <a:sym typeface="Permanent Marker"/>
            </a:endParaRPr>
          </a:p>
        </p:txBody>
      </p:sp>
    </p:spTree>
    <p:extLst>
      <p:ext uri="{BB962C8B-B14F-4D97-AF65-F5344CB8AC3E}">
        <p14:creationId xmlns:p14="http://schemas.microsoft.com/office/powerpoint/2010/main" val="3234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29;p38">
            <a:extLst>
              <a:ext uri="{FF2B5EF4-FFF2-40B4-BE49-F238E27FC236}">
                <a16:creationId xmlns:a16="http://schemas.microsoft.com/office/drawing/2014/main" id="{E9A06E58-9C5C-15ED-711C-B87417377221}"/>
              </a:ext>
            </a:extLst>
          </p:cNvPr>
          <p:cNvSpPr txBox="1">
            <a:spLocks/>
          </p:cNvSpPr>
          <p:nvPr/>
        </p:nvSpPr>
        <p:spPr>
          <a:xfrm>
            <a:off x="706276" y="1246045"/>
            <a:ext cx="4308536" cy="244153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1400" b="1" dirty="0" err="1">
                <a:solidFill>
                  <a:srgbClr val="002060"/>
                </a:solidFill>
                <a:latin typeface="Arial" panose="020B0604020202020204" pitchFamily="34" charset="0"/>
                <a:cs typeface="Arial" panose="020B0604020202020204" pitchFamily="34" charset="0"/>
              </a:rPr>
              <a:t>Coi</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công</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suất</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trung</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bình</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của</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trái</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tim</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là</a:t>
            </a:r>
            <a:r>
              <a:rPr lang="en-US" sz="1400" b="1" dirty="0">
                <a:solidFill>
                  <a:srgbClr val="002060"/>
                </a:solidFill>
                <a:latin typeface="Arial" panose="020B0604020202020204" pitchFamily="34" charset="0"/>
                <a:cs typeface="Arial" panose="020B0604020202020204" pitchFamily="34" charset="0"/>
              </a:rPr>
              <a:t> 3 W.</a:t>
            </a:r>
          </a:p>
          <a:p>
            <a:pPr algn="ctr">
              <a:lnSpc>
                <a:spcPct val="150000"/>
              </a:lnSpc>
            </a:pPr>
            <a:r>
              <a:rPr lang="en-US" sz="1400" b="1" dirty="0">
                <a:solidFill>
                  <a:srgbClr val="002060"/>
                </a:solidFill>
                <a:latin typeface="Arial" panose="020B0604020202020204" pitchFamily="34" charset="0"/>
                <a:cs typeface="Arial" panose="020B0604020202020204" pitchFamily="34" charset="0"/>
              </a:rPr>
              <a:t>a) </a:t>
            </a:r>
            <a:r>
              <a:rPr lang="en-US" sz="1400" b="1" dirty="0" err="1">
                <a:solidFill>
                  <a:srgbClr val="002060"/>
                </a:solidFill>
                <a:latin typeface="Arial" panose="020B0604020202020204" pitchFamily="34" charset="0"/>
                <a:cs typeface="Arial" panose="020B0604020202020204" pitchFamily="34" charset="0"/>
              </a:rPr>
              <a:t>Trong</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một</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ngày</a:t>
            </a:r>
            <a:r>
              <a:rPr lang="en-US" sz="1400" b="1" dirty="0">
                <a:solidFill>
                  <a:srgbClr val="002060"/>
                </a:solidFill>
                <a:latin typeface="Arial" panose="020B0604020202020204" pitchFamily="34" charset="0"/>
                <a:cs typeface="Arial" panose="020B0604020202020204" pitchFamily="34" charset="0"/>
              </a:rPr>
              <a:t> – </a:t>
            </a:r>
            <a:r>
              <a:rPr lang="en-US" sz="1400" b="1" dirty="0" err="1">
                <a:solidFill>
                  <a:srgbClr val="002060"/>
                </a:solidFill>
                <a:latin typeface="Arial" panose="020B0604020202020204" pitchFamily="34" charset="0"/>
                <a:cs typeface="Arial" panose="020B0604020202020204" pitchFamily="34" charset="0"/>
              </a:rPr>
              <a:t>đêm</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trung</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bình</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trái</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tim</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thực</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hiện</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một</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công</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là</a:t>
            </a:r>
            <a:r>
              <a:rPr lang="en-US" sz="1400" b="1" dirty="0">
                <a:solidFill>
                  <a:srgbClr val="002060"/>
                </a:solidFill>
                <a:latin typeface="Arial" panose="020B0604020202020204" pitchFamily="34" charset="0"/>
                <a:cs typeface="Arial" panose="020B0604020202020204" pitchFamily="34" charset="0"/>
              </a:rPr>
              <a:t> bao </a:t>
            </a:r>
            <a:r>
              <a:rPr lang="en-US" sz="1400" b="1" dirty="0" err="1">
                <a:solidFill>
                  <a:srgbClr val="002060"/>
                </a:solidFill>
                <a:latin typeface="Arial" panose="020B0604020202020204" pitchFamily="34" charset="0"/>
                <a:cs typeface="Arial" panose="020B0604020202020204" pitchFamily="34" charset="0"/>
              </a:rPr>
              <a:t>nhiều</a:t>
            </a:r>
            <a:r>
              <a:rPr lang="en-US" sz="1400" b="1" dirty="0">
                <a:solidFill>
                  <a:srgbClr val="002060"/>
                </a:solidFill>
                <a:latin typeface="Arial" panose="020B0604020202020204" pitchFamily="34" charset="0"/>
                <a:cs typeface="Arial" panose="020B0604020202020204" pitchFamily="34" charset="0"/>
              </a:rPr>
              <a:t>?</a:t>
            </a:r>
          </a:p>
          <a:p>
            <a:pPr algn="ctr">
              <a:lnSpc>
                <a:spcPct val="150000"/>
              </a:lnSpc>
            </a:pPr>
            <a:r>
              <a:rPr lang="en-US" sz="1400" b="1" dirty="0">
                <a:solidFill>
                  <a:srgbClr val="002060"/>
                </a:solidFill>
                <a:latin typeface="Arial" panose="020B0604020202020204" pitchFamily="34" charset="0"/>
                <a:cs typeface="Arial" panose="020B0604020202020204" pitchFamily="34" charset="0"/>
              </a:rPr>
              <a:t>b) </a:t>
            </a:r>
            <a:r>
              <a:rPr lang="en-US" sz="1400" b="1" dirty="0" err="1">
                <a:solidFill>
                  <a:srgbClr val="002060"/>
                </a:solidFill>
                <a:latin typeface="Arial" panose="020B0604020202020204" pitchFamily="34" charset="0"/>
                <a:cs typeface="Arial" panose="020B0604020202020204" pitchFamily="34" charset="0"/>
              </a:rPr>
              <a:t>Nếu</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một</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người</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sống</a:t>
            </a:r>
            <a:r>
              <a:rPr lang="en-US" sz="1400" b="1" dirty="0">
                <a:solidFill>
                  <a:srgbClr val="002060"/>
                </a:solidFill>
                <a:latin typeface="Arial" panose="020B0604020202020204" pitchFamily="34" charset="0"/>
                <a:cs typeface="Arial" panose="020B0604020202020204" pitchFamily="34" charset="0"/>
              </a:rPr>
              <a:t> 70  </a:t>
            </a:r>
            <a:r>
              <a:rPr lang="en-US" sz="1400" b="1" dirty="0" err="1">
                <a:solidFill>
                  <a:srgbClr val="002060"/>
                </a:solidFill>
                <a:latin typeface="Arial" panose="020B0604020202020204" pitchFamily="34" charset="0"/>
                <a:cs typeface="Arial" panose="020B0604020202020204" pitchFamily="34" charset="0"/>
              </a:rPr>
              <a:t>tuổi</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thì</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công</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của</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trái</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tim</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thực</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hiện</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là</a:t>
            </a:r>
            <a:r>
              <a:rPr lang="en-US" sz="1400" b="1" dirty="0">
                <a:solidFill>
                  <a:srgbClr val="002060"/>
                </a:solidFill>
                <a:latin typeface="Arial" panose="020B0604020202020204" pitchFamily="34" charset="0"/>
                <a:cs typeface="Arial" panose="020B0604020202020204" pitchFamily="34" charset="0"/>
              </a:rPr>
              <a:t> bao </a:t>
            </a:r>
            <a:r>
              <a:rPr lang="en-US" sz="1400" b="1" dirty="0" err="1">
                <a:solidFill>
                  <a:srgbClr val="002060"/>
                </a:solidFill>
                <a:latin typeface="Arial" panose="020B0604020202020204" pitchFamily="34" charset="0"/>
                <a:cs typeface="Arial" panose="020B0604020202020204" pitchFamily="34" charset="0"/>
              </a:rPr>
              <a:t>nhiêu</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Một</a:t>
            </a:r>
            <a:r>
              <a:rPr lang="en-US" sz="1400" b="1" dirty="0">
                <a:solidFill>
                  <a:srgbClr val="002060"/>
                </a:solidFill>
                <a:latin typeface="Arial" panose="020B0604020202020204" pitchFamily="34" charset="0"/>
                <a:cs typeface="Arial" panose="020B0604020202020204" pitchFamily="34" charset="0"/>
              </a:rPr>
              <a:t> ô </a:t>
            </a:r>
            <a:r>
              <a:rPr lang="en-US" sz="1400" b="1" dirty="0" err="1">
                <a:solidFill>
                  <a:srgbClr val="002060"/>
                </a:solidFill>
                <a:latin typeface="Arial" panose="020B0604020202020204" pitchFamily="34" charset="0"/>
                <a:cs typeface="Arial" panose="020B0604020202020204" pitchFamily="34" charset="0"/>
              </a:rPr>
              <a:t>tô</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tải</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muốn</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thực</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hiện</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được</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công</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này</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phải</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thực</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hiện</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trong</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thời</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gian</a:t>
            </a:r>
            <a:r>
              <a:rPr lang="en-US" sz="1400" b="1" dirty="0">
                <a:solidFill>
                  <a:srgbClr val="002060"/>
                </a:solidFill>
                <a:latin typeface="Arial" panose="020B0604020202020204" pitchFamily="34" charset="0"/>
                <a:cs typeface="Arial" panose="020B0604020202020204" pitchFamily="34" charset="0"/>
              </a:rPr>
              <a:t> bao </a:t>
            </a:r>
            <a:r>
              <a:rPr lang="en-US" sz="1400" b="1" dirty="0" err="1">
                <a:solidFill>
                  <a:srgbClr val="002060"/>
                </a:solidFill>
                <a:latin typeface="Arial" panose="020B0604020202020204" pitchFamily="34" charset="0"/>
                <a:cs typeface="Arial" panose="020B0604020202020204" pitchFamily="34" charset="0"/>
              </a:rPr>
              <a:t>lâu</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Coi</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công</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suất</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của</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xe</a:t>
            </a:r>
            <a:r>
              <a:rPr lang="en-US" sz="1400" b="1" dirty="0">
                <a:solidFill>
                  <a:srgbClr val="002060"/>
                </a:solidFill>
                <a:latin typeface="Arial" panose="020B0604020202020204" pitchFamily="34" charset="0"/>
                <a:cs typeface="Arial" panose="020B0604020202020204" pitchFamily="34" charset="0"/>
              </a:rPr>
              <a:t> ô </a:t>
            </a:r>
            <a:r>
              <a:rPr lang="en-US" sz="1400" b="1" dirty="0" err="1">
                <a:solidFill>
                  <a:srgbClr val="002060"/>
                </a:solidFill>
                <a:latin typeface="Arial" panose="020B0604020202020204" pitchFamily="34" charset="0"/>
                <a:cs typeface="Arial" panose="020B0604020202020204" pitchFamily="34" charset="0"/>
              </a:rPr>
              <a:t>tô</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tải</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là</a:t>
            </a:r>
            <a:r>
              <a:rPr lang="en-US" sz="1400" b="1" dirty="0">
                <a:solidFill>
                  <a:srgbClr val="002060"/>
                </a:solidFill>
                <a:latin typeface="Arial" panose="020B0604020202020204" pitchFamily="34" charset="0"/>
                <a:cs typeface="Arial" panose="020B0604020202020204" pitchFamily="34" charset="0"/>
              </a:rPr>
              <a:t> 3.10</a:t>
            </a:r>
            <a:r>
              <a:rPr lang="en-US" sz="1400" b="1" baseline="30000" dirty="0">
                <a:solidFill>
                  <a:srgbClr val="002060"/>
                </a:solidFill>
                <a:latin typeface="Arial" panose="020B0604020202020204" pitchFamily="34" charset="0"/>
                <a:cs typeface="Arial" panose="020B0604020202020204" pitchFamily="34" charset="0"/>
              </a:rPr>
              <a:t>5</a:t>
            </a:r>
            <a:r>
              <a:rPr lang="en-US" sz="1400" b="1" dirty="0">
                <a:solidFill>
                  <a:srgbClr val="002060"/>
                </a:solidFill>
                <a:latin typeface="Arial" panose="020B0604020202020204" pitchFamily="34" charset="0"/>
                <a:cs typeface="Arial" panose="020B0604020202020204" pitchFamily="34" charset="0"/>
              </a:rPr>
              <a:t> W.</a:t>
            </a:r>
          </a:p>
        </p:txBody>
      </p:sp>
      <p:grpSp>
        <p:nvGrpSpPr>
          <p:cNvPr id="7" name="Google Shape;1133;p38">
            <a:extLst>
              <a:ext uri="{FF2B5EF4-FFF2-40B4-BE49-F238E27FC236}">
                <a16:creationId xmlns:a16="http://schemas.microsoft.com/office/drawing/2014/main" id="{25D5BC7E-2250-4956-0816-94F102D5701D}"/>
              </a:ext>
            </a:extLst>
          </p:cNvPr>
          <p:cNvGrpSpPr/>
          <p:nvPr/>
        </p:nvGrpSpPr>
        <p:grpSpPr>
          <a:xfrm>
            <a:off x="385395" y="882675"/>
            <a:ext cx="5093385" cy="3812795"/>
            <a:chOff x="2130375" y="1404625"/>
            <a:chExt cx="2197419" cy="3396282"/>
          </a:xfrm>
        </p:grpSpPr>
        <p:sp>
          <p:nvSpPr>
            <p:cNvPr id="8" name="Google Shape;1134;p38">
              <a:extLst>
                <a:ext uri="{FF2B5EF4-FFF2-40B4-BE49-F238E27FC236}">
                  <a16:creationId xmlns:a16="http://schemas.microsoft.com/office/drawing/2014/main" id="{04EB6FFC-6F7A-0122-4B8D-13B328FA05A7}"/>
                </a:ext>
              </a:extLst>
            </p:cNvPr>
            <p:cNvSpPr/>
            <p:nvPr/>
          </p:nvSpPr>
          <p:spPr>
            <a:xfrm>
              <a:off x="2202227" y="4066539"/>
              <a:ext cx="2027569" cy="703808"/>
            </a:xfrm>
            <a:custGeom>
              <a:avLst/>
              <a:gdLst/>
              <a:ahLst/>
              <a:cxnLst/>
              <a:rect l="l" t="t" r="r" b="b"/>
              <a:pathLst>
                <a:path w="93243" h="38407" extrusionOk="0">
                  <a:moveTo>
                    <a:pt x="90950" y="0"/>
                  </a:moveTo>
                  <a:cubicBezTo>
                    <a:pt x="90551" y="0"/>
                    <a:pt x="90166" y="41"/>
                    <a:pt x="89816" y="205"/>
                  </a:cubicBezTo>
                  <a:cubicBezTo>
                    <a:pt x="88592" y="776"/>
                    <a:pt x="87319" y="639"/>
                    <a:pt x="86072" y="830"/>
                  </a:cubicBezTo>
                  <a:cubicBezTo>
                    <a:pt x="86041" y="835"/>
                    <a:pt x="86008" y="837"/>
                    <a:pt x="85976" y="837"/>
                  </a:cubicBezTo>
                  <a:cubicBezTo>
                    <a:pt x="85756" y="837"/>
                    <a:pt x="85508" y="744"/>
                    <a:pt x="85304" y="744"/>
                  </a:cubicBezTo>
                  <a:cubicBezTo>
                    <a:pt x="85235" y="744"/>
                    <a:pt x="85172" y="755"/>
                    <a:pt x="85116" y="783"/>
                  </a:cubicBezTo>
                  <a:cubicBezTo>
                    <a:pt x="84699" y="993"/>
                    <a:pt x="84272" y="1037"/>
                    <a:pt x="83843" y="1037"/>
                  </a:cubicBezTo>
                  <a:cubicBezTo>
                    <a:pt x="83542" y="1037"/>
                    <a:pt x="83239" y="1015"/>
                    <a:pt x="82940" y="1015"/>
                  </a:cubicBezTo>
                  <a:cubicBezTo>
                    <a:pt x="82846" y="1015"/>
                    <a:pt x="82752" y="1017"/>
                    <a:pt x="82659" y="1023"/>
                  </a:cubicBezTo>
                  <a:cubicBezTo>
                    <a:pt x="80792" y="1135"/>
                    <a:pt x="78920" y="1130"/>
                    <a:pt x="77050" y="1188"/>
                  </a:cubicBezTo>
                  <a:cubicBezTo>
                    <a:pt x="76816" y="1196"/>
                    <a:pt x="76586" y="1350"/>
                    <a:pt x="76355" y="1350"/>
                  </a:cubicBezTo>
                  <a:cubicBezTo>
                    <a:pt x="76353" y="1350"/>
                    <a:pt x="76350" y="1350"/>
                    <a:pt x="76348" y="1350"/>
                  </a:cubicBezTo>
                  <a:cubicBezTo>
                    <a:pt x="75877" y="1344"/>
                    <a:pt x="75394" y="1190"/>
                    <a:pt x="74925" y="1190"/>
                  </a:cubicBezTo>
                  <a:cubicBezTo>
                    <a:pt x="74570" y="1190"/>
                    <a:pt x="74222" y="1278"/>
                    <a:pt x="73893" y="1585"/>
                  </a:cubicBezTo>
                  <a:cubicBezTo>
                    <a:pt x="73865" y="1611"/>
                    <a:pt x="73798" y="1625"/>
                    <a:pt x="73735" y="1625"/>
                  </a:cubicBezTo>
                  <a:cubicBezTo>
                    <a:pt x="73677" y="1625"/>
                    <a:pt x="73621" y="1613"/>
                    <a:pt x="73603" y="1590"/>
                  </a:cubicBezTo>
                  <a:cubicBezTo>
                    <a:pt x="73414" y="1351"/>
                    <a:pt x="73208" y="1279"/>
                    <a:pt x="72994" y="1279"/>
                  </a:cubicBezTo>
                  <a:cubicBezTo>
                    <a:pt x="72754" y="1279"/>
                    <a:pt x="72502" y="1369"/>
                    <a:pt x="72252" y="1414"/>
                  </a:cubicBezTo>
                  <a:cubicBezTo>
                    <a:pt x="71486" y="1550"/>
                    <a:pt x="70716" y="1768"/>
                    <a:pt x="69951" y="1768"/>
                  </a:cubicBezTo>
                  <a:cubicBezTo>
                    <a:pt x="69932" y="1768"/>
                    <a:pt x="69913" y="1767"/>
                    <a:pt x="69893" y="1767"/>
                  </a:cubicBezTo>
                  <a:cubicBezTo>
                    <a:pt x="68771" y="1750"/>
                    <a:pt x="67649" y="1712"/>
                    <a:pt x="66526" y="1712"/>
                  </a:cubicBezTo>
                  <a:cubicBezTo>
                    <a:pt x="66270" y="1712"/>
                    <a:pt x="66013" y="1714"/>
                    <a:pt x="65757" y="1719"/>
                  </a:cubicBezTo>
                  <a:cubicBezTo>
                    <a:pt x="64757" y="1737"/>
                    <a:pt x="63755" y="1852"/>
                    <a:pt x="62755" y="1852"/>
                  </a:cubicBezTo>
                  <a:cubicBezTo>
                    <a:pt x="62105" y="1852"/>
                    <a:pt x="61456" y="1803"/>
                    <a:pt x="60809" y="1648"/>
                  </a:cubicBezTo>
                  <a:cubicBezTo>
                    <a:pt x="60784" y="1643"/>
                    <a:pt x="60761" y="1640"/>
                    <a:pt x="60738" y="1640"/>
                  </a:cubicBezTo>
                  <a:cubicBezTo>
                    <a:pt x="60646" y="1640"/>
                    <a:pt x="60572" y="1688"/>
                    <a:pt x="60546" y="1782"/>
                  </a:cubicBezTo>
                  <a:cubicBezTo>
                    <a:pt x="60495" y="1959"/>
                    <a:pt x="60430" y="2010"/>
                    <a:pt x="60319" y="2010"/>
                  </a:cubicBezTo>
                  <a:cubicBezTo>
                    <a:pt x="60256" y="2010"/>
                    <a:pt x="60179" y="1994"/>
                    <a:pt x="60081" y="1975"/>
                  </a:cubicBezTo>
                  <a:cubicBezTo>
                    <a:pt x="59611" y="1885"/>
                    <a:pt x="59133" y="1856"/>
                    <a:pt x="58655" y="1856"/>
                  </a:cubicBezTo>
                  <a:cubicBezTo>
                    <a:pt x="58008" y="1856"/>
                    <a:pt x="57359" y="1910"/>
                    <a:pt x="56726" y="1940"/>
                  </a:cubicBezTo>
                  <a:cubicBezTo>
                    <a:pt x="56679" y="1943"/>
                    <a:pt x="56632" y="1944"/>
                    <a:pt x="56585" y="1944"/>
                  </a:cubicBezTo>
                  <a:cubicBezTo>
                    <a:pt x="56172" y="1944"/>
                    <a:pt x="55742" y="1866"/>
                    <a:pt x="55343" y="1866"/>
                  </a:cubicBezTo>
                  <a:cubicBezTo>
                    <a:pt x="55104" y="1866"/>
                    <a:pt x="54876" y="1894"/>
                    <a:pt x="54669" y="1982"/>
                  </a:cubicBezTo>
                  <a:cubicBezTo>
                    <a:pt x="54540" y="2038"/>
                    <a:pt x="54419" y="2058"/>
                    <a:pt x="54304" y="2058"/>
                  </a:cubicBezTo>
                  <a:cubicBezTo>
                    <a:pt x="54020" y="2058"/>
                    <a:pt x="53766" y="1938"/>
                    <a:pt x="53471" y="1938"/>
                  </a:cubicBezTo>
                  <a:cubicBezTo>
                    <a:pt x="53384" y="1938"/>
                    <a:pt x="53294" y="1948"/>
                    <a:pt x="53198" y="1975"/>
                  </a:cubicBezTo>
                  <a:cubicBezTo>
                    <a:pt x="52693" y="2118"/>
                    <a:pt x="52148" y="2144"/>
                    <a:pt x="51594" y="2144"/>
                  </a:cubicBezTo>
                  <a:cubicBezTo>
                    <a:pt x="51290" y="2144"/>
                    <a:pt x="50983" y="2136"/>
                    <a:pt x="50678" y="2136"/>
                  </a:cubicBezTo>
                  <a:cubicBezTo>
                    <a:pt x="50495" y="2136"/>
                    <a:pt x="50314" y="2139"/>
                    <a:pt x="50134" y="2147"/>
                  </a:cubicBezTo>
                  <a:cubicBezTo>
                    <a:pt x="49443" y="2180"/>
                    <a:pt x="48751" y="2183"/>
                    <a:pt x="48059" y="2183"/>
                  </a:cubicBezTo>
                  <a:cubicBezTo>
                    <a:pt x="47885" y="2183"/>
                    <a:pt x="47711" y="2183"/>
                    <a:pt x="47537" y="2183"/>
                  </a:cubicBezTo>
                  <a:cubicBezTo>
                    <a:pt x="47161" y="2183"/>
                    <a:pt x="46784" y="2184"/>
                    <a:pt x="46408" y="2190"/>
                  </a:cubicBezTo>
                  <a:cubicBezTo>
                    <a:pt x="45387" y="2207"/>
                    <a:pt x="44367" y="2241"/>
                    <a:pt x="43346" y="2281"/>
                  </a:cubicBezTo>
                  <a:cubicBezTo>
                    <a:pt x="42622" y="2310"/>
                    <a:pt x="41908" y="2384"/>
                    <a:pt x="41182" y="2384"/>
                  </a:cubicBezTo>
                  <a:cubicBezTo>
                    <a:pt x="40847" y="2384"/>
                    <a:pt x="40510" y="2369"/>
                    <a:pt x="40169" y="2325"/>
                  </a:cubicBezTo>
                  <a:cubicBezTo>
                    <a:pt x="39930" y="2295"/>
                    <a:pt x="39688" y="2282"/>
                    <a:pt x="39444" y="2282"/>
                  </a:cubicBezTo>
                  <a:cubicBezTo>
                    <a:pt x="38610" y="2282"/>
                    <a:pt x="37753" y="2435"/>
                    <a:pt x="36925" y="2573"/>
                  </a:cubicBezTo>
                  <a:cubicBezTo>
                    <a:pt x="36900" y="2577"/>
                    <a:pt x="36876" y="2579"/>
                    <a:pt x="36853" y="2579"/>
                  </a:cubicBezTo>
                  <a:cubicBezTo>
                    <a:pt x="36646" y="2579"/>
                    <a:pt x="36528" y="2421"/>
                    <a:pt x="36340" y="2421"/>
                  </a:cubicBezTo>
                  <a:cubicBezTo>
                    <a:pt x="36297" y="2421"/>
                    <a:pt x="36251" y="2429"/>
                    <a:pt x="36199" y="2450"/>
                  </a:cubicBezTo>
                  <a:cubicBezTo>
                    <a:pt x="35602" y="2681"/>
                    <a:pt x="34982" y="2762"/>
                    <a:pt x="34353" y="2762"/>
                  </a:cubicBezTo>
                  <a:cubicBezTo>
                    <a:pt x="34037" y="2762"/>
                    <a:pt x="33718" y="2742"/>
                    <a:pt x="33399" y="2710"/>
                  </a:cubicBezTo>
                  <a:cubicBezTo>
                    <a:pt x="33087" y="2679"/>
                    <a:pt x="32755" y="2612"/>
                    <a:pt x="32443" y="2612"/>
                  </a:cubicBezTo>
                  <a:cubicBezTo>
                    <a:pt x="32300" y="2612"/>
                    <a:pt x="32160" y="2626"/>
                    <a:pt x="32028" y="2665"/>
                  </a:cubicBezTo>
                  <a:cubicBezTo>
                    <a:pt x="31448" y="2833"/>
                    <a:pt x="30858" y="2871"/>
                    <a:pt x="30267" y="2871"/>
                  </a:cubicBezTo>
                  <a:cubicBezTo>
                    <a:pt x="29796" y="2871"/>
                    <a:pt x="29323" y="2847"/>
                    <a:pt x="28853" y="2847"/>
                  </a:cubicBezTo>
                  <a:cubicBezTo>
                    <a:pt x="28269" y="2847"/>
                    <a:pt x="27689" y="2884"/>
                    <a:pt x="27118" y="3048"/>
                  </a:cubicBezTo>
                  <a:cubicBezTo>
                    <a:pt x="27085" y="3058"/>
                    <a:pt x="27041" y="3069"/>
                    <a:pt x="27006" y="3069"/>
                  </a:cubicBezTo>
                  <a:cubicBezTo>
                    <a:pt x="26986" y="3069"/>
                    <a:pt x="26968" y="3065"/>
                    <a:pt x="26957" y="3056"/>
                  </a:cubicBezTo>
                  <a:cubicBezTo>
                    <a:pt x="26711" y="2857"/>
                    <a:pt x="26448" y="2793"/>
                    <a:pt x="26182" y="2793"/>
                  </a:cubicBezTo>
                  <a:cubicBezTo>
                    <a:pt x="25750" y="2793"/>
                    <a:pt x="25311" y="2962"/>
                    <a:pt x="24932" y="2993"/>
                  </a:cubicBezTo>
                  <a:cubicBezTo>
                    <a:pt x="23659" y="3094"/>
                    <a:pt x="22373" y="3177"/>
                    <a:pt x="21099" y="3248"/>
                  </a:cubicBezTo>
                  <a:cubicBezTo>
                    <a:pt x="19982" y="3312"/>
                    <a:pt x="18875" y="3441"/>
                    <a:pt x="17762" y="3524"/>
                  </a:cubicBezTo>
                  <a:cubicBezTo>
                    <a:pt x="17179" y="3568"/>
                    <a:pt x="16577" y="3780"/>
                    <a:pt x="16014" y="3780"/>
                  </a:cubicBezTo>
                  <a:cubicBezTo>
                    <a:pt x="15894" y="3780"/>
                    <a:pt x="15776" y="3770"/>
                    <a:pt x="15660" y="3747"/>
                  </a:cubicBezTo>
                  <a:cubicBezTo>
                    <a:pt x="15606" y="3737"/>
                    <a:pt x="15552" y="3732"/>
                    <a:pt x="15498" y="3732"/>
                  </a:cubicBezTo>
                  <a:cubicBezTo>
                    <a:pt x="15191" y="3732"/>
                    <a:pt x="14890" y="3876"/>
                    <a:pt x="14600" y="3876"/>
                  </a:cubicBezTo>
                  <a:cubicBezTo>
                    <a:pt x="14435" y="3876"/>
                    <a:pt x="14273" y="3829"/>
                    <a:pt x="14117" y="3682"/>
                  </a:cubicBezTo>
                  <a:cubicBezTo>
                    <a:pt x="13648" y="4032"/>
                    <a:pt x="13113" y="4079"/>
                    <a:pt x="12579" y="4079"/>
                  </a:cubicBezTo>
                  <a:cubicBezTo>
                    <a:pt x="12383" y="4079"/>
                    <a:pt x="12187" y="4073"/>
                    <a:pt x="11994" y="4073"/>
                  </a:cubicBezTo>
                  <a:cubicBezTo>
                    <a:pt x="11849" y="4073"/>
                    <a:pt x="11707" y="4077"/>
                    <a:pt x="11567" y="4089"/>
                  </a:cubicBezTo>
                  <a:cubicBezTo>
                    <a:pt x="10009" y="4229"/>
                    <a:pt x="8440" y="4398"/>
                    <a:pt x="6874" y="4422"/>
                  </a:cubicBezTo>
                  <a:cubicBezTo>
                    <a:pt x="5242" y="4446"/>
                    <a:pt x="3631" y="4520"/>
                    <a:pt x="2009" y="4748"/>
                  </a:cubicBezTo>
                  <a:cubicBezTo>
                    <a:pt x="1768" y="4782"/>
                    <a:pt x="1416" y="4953"/>
                    <a:pt x="1070" y="4953"/>
                  </a:cubicBezTo>
                  <a:cubicBezTo>
                    <a:pt x="776" y="4953"/>
                    <a:pt x="486" y="4829"/>
                    <a:pt x="274" y="4389"/>
                  </a:cubicBezTo>
                  <a:lnTo>
                    <a:pt x="274" y="4389"/>
                  </a:lnTo>
                  <a:cubicBezTo>
                    <a:pt x="294" y="4662"/>
                    <a:pt x="269" y="4852"/>
                    <a:pt x="245" y="5051"/>
                  </a:cubicBezTo>
                  <a:cubicBezTo>
                    <a:pt x="89" y="6372"/>
                    <a:pt x="62" y="7728"/>
                    <a:pt x="142" y="9030"/>
                  </a:cubicBezTo>
                  <a:cubicBezTo>
                    <a:pt x="243" y="10694"/>
                    <a:pt x="1" y="12364"/>
                    <a:pt x="342" y="14029"/>
                  </a:cubicBezTo>
                  <a:cubicBezTo>
                    <a:pt x="564" y="15116"/>
                    <a:pt x="458" y="16257"/>
                    <a:pt x="653" y="17376"/>
                  </a:cubicBezTo>
                  <a:cubicBezTo>
                    <a:pt x="922" y="18915"/>
                    <a:pt x="795" y="20490"/>
                    <a:pt x="1139" y="22053"/>
                  </a:cubicBezTo>
                  <a:cubicBezTo>
                    <a:pt x="1441" y="23424"/>
                    <a:pt x="1418" y="24833"/>
                    <a:pt x="1953" y="26214"/>
                  </a:cubicBezTo>
                  <a:cubicBezTo>
                    <a:pt x="2376" y="27301"/>
                    <a:pt x="2964" y="28271"/>
                    <a:pt x="3448" y="29307"/>
                  </a:cubicBezTo>
                  <a:cubicBezTo>
                    <a:pt x="3844" y="30158"/>
                    <a:pt x="4765" y="30531"/>
                    <a:pt x="5215" y="31276"/>
                  </a:cubicBezTo>
                  <a:cubicBezTo>
                    <a:pt x="5621" y="31948"/>
                    <a:pt x="6326" y="32248"/>
                    <a:pt x="6776" y="32871"/>
                  </a:cubicBezTo>
                  <a:cubicBezTo>
                    <a:pt x="7150" y="33389"/>
                    <a:pt x="7884" y="33680"/>
                    <a:pt x="8504" y="33975"/>
                  </a:cubicBezTo>
                  <a:cubicBezTo>
                    <a:pt x="9481" y="34436"/>
                    <a:pt x="10396" y="35010"/>
                    <a:pt x="11435" y="35364"/>
                  </a:cubicBezTo>
                  <a:cubicBezTo>
                    <a:pt x="12475" y="35718"/>
                    <a:pt x="13546" y="35914"/>
                    <a:pt x="14596" y="36206"/>
                  </a:cubicBezTo>
                  <a:cubicBezTo>
                    <a:pt x="15532" y="36466"/>
                    <a:pt x="16517" y="36602"/>
                    <a:pt x="17453" y="36686"/>
                  </a:cubicBezTo>
                  <a:cubicBezTo>
                    <a:pt x="17707" y="36709"/>
                    <a:pt x="17964" y="36715"/>
                    <a:pt x="18224" y="36715"/>
                  </a:cubicBezTo>
                  <a:cubicBezTo>
                    <a:pt x="18511" y="36715"/>
                    <a:pt x="18802" y="36707"/>
                    <a:pt x="19092" y="36707"/>
                  </a:cubicBezTo>
                  <a:cubicBezTo>
                    <a:pt x="19511" y="36707"/>
                    <a:pt x="19931" y="36723"/>
                    <a:pt x="20344" y="36798"/>
                  </a:cubicBezTo>
                  <a:cubicBezTo>
                    <a:pt x="20396" y="36807"/>
                    <a:pt x="20447" y="36811"/>
                    <a:pt x="20498" y="36811"/>
                  </a:cubicBezTo>
                  <a:cubicBezTo>
                    <a:pt x="20730" y="36811"/>
                    <a:pt x="20959" y="36732"/>
                    <a:pt x="21202" y="36732"/>
                  </a:cubicBezTo>
                  <a:cubicBezTo>
                    <a:pt x="21382" y="36732"/>
                    <a:pt x="21569" y="36775"/>
                    <a:pt x="21771" y="36927"/>
                  </a:cubicBezTo>
                  <a:cubicBezTo>
                    <a:pt x="21907" y="37028"/>
                    <a:pt x="22207" y="37036"/>
                    <a:pt x="22533" y="37036"/>
                  </a:cubicBezTo>
                  <a:cubicBezTo>
                    <a:pt x="22596" y="37036"/>
                    <a:pt x="22660" y="37036"/>
                    <a:pt x="22725" y="37036"/>
                  </a:cubicBezTo>
                  <a:cubicBezTo>
                    <a:pt x="22976" y="37036"/>
                    <a:pt x="23228" y="37041"/>
                    <a:pt x="23420" y="37087"/>
                  </a:cubicBezTo>
                  <a:cubicBezTo>
                    <a:pt x="24010" y="37230"/>
                    <a:pt x="24652" y="37431"/>
                    <a:pt x="25243" y="37431"/>
                  </a:cubicBezTo>
                  <a:cubicBezTo>
                    <a:pt x="25407" y="37431"/>
                    <a:pt x="25567" y="37415"/>
                    <a:pt x="25721" y="37378"/>
                  </a:cubicBezTo>
                  <a:cubicBezTo>
                    <a:pt x="26071" y="37295"/>
                    <a:pt x="26417" y="37263"/>
                    <a:pt x="26757" y="37263"/>
                  </a:cubicBezTo>
                  <a:cubicBezTo>
                    <a:pt x="27340" y="37263"/>
                    <a:pt x="27904" y="37358"/>
                    <a:pt x="28433" y="37452"/>
                  </a:cubicBezTo>
                  <a:cubicBezTo>
                    <a:pt x="28958" y="37545"/>
                    <a:pt x="29482" y="37570"/>
                    <a:pt x="29999" y="37570"/>
                  </a:cubicBezTo>
                  <a:cubicBezTo>
                    <a:pt x="30526" y="37570"/>
                    <a:pt x="31046" y="37544"/>
                    <a:pt x="31557" y="37538"/>
                  </a:cubicBezTo>
                  <a:cubicBezTo>
                    <a:pt x="31570" y="37538"/>
                    <a:pt x="31583" y="37538"/>
                    <a:pt x="31596" y="37538"/>
                  </a:cubicBezTo>
                  <a:cubicBezTo>
                    <a:pt x="32472" y="37538"/>
                    <a:pt x="33318" y="37945"/>
                    <a:pt x="34182" y="37945"/>
                  </a:cubicBezTo>
                  <a:cubicBezTo>
                    <a:pt x="34493" y="37945"/>
                    <a:pt x="34807" y="37892"/>
                    <a:pt x="35125" y="37747"/>
                  </a:cubicBezTo>
                  <a:cubicBezTo>
                    <a:pt x="35356" y="38034"/>
                    <a:pt x="35613" y="38117"/>
                    <a:pt x="35885" y="38117"/>
                  </a:cubicBezTo>
                  <a:cubicBezTo>
                    <a:pt x="36260" y="38117"/>
                    <a:pt x="36663" y="37959"/>
                    <a:pt x="37067" y="37959"/>
                  </a:cubicBezTo>
                  <a:cubicBezTo>
                    <a:pt x="37204" y="37959"/>
                    <a:pt x="37340" y="37977"/>
                    <a:pt x="37476" y="38026"/>
                  </a:cubicBezTo>
                  <a:cubicBezTo>
                    <a:pt x="37788" y="38138"/>
                    <a:pt x="38190" y="38177"/>
                    <a:pt x="38616" y="38177"/>
                  </a:cubicBezTo>
                  <a:cubicBezTo>
                    <a:pt x="39041" y="38177"/>
                    <a:pt x="39490" y="38138"/>
                    <a:pt x="39900" y="38092"/>
                  </a:cubicBezTo>
                  <a:cubicBezTo>
                    <a:pt x="40031" y="38079"/>
                    <a:pt x="40144" y="37843"/>
                    <a:pt x="40260" y="37843"/>
                  </a:cubicBezTo>
                  <a:cubicBezTo>
                    <a:pt x="40306" y="37843"/>
                    <a:pt x="40352" y="37881"/>
                    <a:pt x="40401" y="37985"/>
                  </a:cubicBezTo>
                  <a:cubicBezTo>
                    <a:pt x="40514" y="38230"/>
                    <a:pt x="40639" y="38308"/>
                    <a:pt x="40768" y="38308"/>
                  </a:cubicBezTo>
                  <a:cubicBezTo>
                    <a:pt x="40934" y="38308"/>
                    <a:pt x="41108" y="38180"/>
                    <a:pt x="41274" y="38106"/>
                  </a:cubicBezTo>
                  <a:cubicBezTo>
                    <a:pt x="41470" y="38019"/>
                    <a:pt x="41655" y="37978"/>
                    <a:pt x="41843" y="37978"/>
                  </a:cubicBezTo>
                  <a:cubicBezTo>
                    <a:pt x="42015" y="37978"/>
                    <a:pt x="42190" y="38012"/>
                    <a:pt x="42377" y="38078"/>
                  </a:cubicBezTo>
                  <a:cubicBezTo>
                    <a:pt x="42716" y="38195"/>
                    <a:pt x="43150" y="38122"/>
                    <a:pt x="43462" y="38202"/>
                  </a:cubicBezTo>
                  <a:cubicBezTo>
                    <a:pt x="43524" y="38218"/>
                    <a:pt x="43585" y="38225"/>
                    <a:pt x="43644" y="38225"/>
                  </a:cubicBezTo>
                  <a:cubicBezTo>
                    <a:pt x="44030" y="38225"/>
                    <a:pt x="44362" y="37938"/>
                    <a:pt x="44681" y="37938"/>
                  </a:cubicBezTo>
                  <a:cubicBezTo>
                    <a:pt x="44770" y="37938"/>
                    <a:pt x="44857" y="37960"/>
                    <a:pt x="44945" y="38016"/>
                  </a:cubicBezTo>
                  <a:cubicBezTo>
                    <a:pt x="45192" y="38177"/>
                    <a:pt x="45480" y="38231"/>
                    <a:pt x="45731" y="38231"/>
                  </a:cubicBezTo>
                  <a:cubicBezTo>
                    <a:pt x="45925" y="38231"/>
                    <a:pt x="46097" y="38198"/>
                    <a:pt x="46209" y="38158"/>
                  </a:cubicBezTo>
                  <a:cubicBezTo>
                    <a:pt x="46481" y="38059"/>
                    <a:pt x="46749" y="38025"/>
                    <a:pt x="47014" y="38025"/>
                  </a:cubicBezTo>
                  <a:cubicBezTo>
                    <a:pt x="47584" y="38025"/>
                    <a:pt x="48142" y="38181"/>
                    <a:pt x="48707" y="38181"/>
                  </a:cubicBezTo>
                  <a:cubicBezTo>
                    <a:pt x="48766" y="38181"/>
                    <a:pt x="48824" y="38180"/>
                    <a:pt x="48884" y="38176"/>
                  </a:cubicBezTo>
                  <a:cubicBezTo>
                    <a:pt x="49335" y="38147"/>
                    <a:pt x="49788" y="37991"/>
                    <a:pt x="50269" y="37991"/>
                  </a:cubicBezTo>
                  <a:cubicBezTo>
                    <a:pt x="50432" y="37991"/>
                    <a:pt x="50599" y="38009"/>
                    <a:pt x="50770" y="38056"/>
                  </a:cubicBezTo>
                  <a:cubicBezTo>
                    <a:pt x="50957" y="38108"/>
                    <a:pt x="51108" y="38407"/>
                    <a:pt x="51296" y="38407"/>
                  </a:cubicBezTo>
                  <a:cubicBezTo>
                    <a:pt x="51353" y="38407"/>
                    <a:pt x="51413" y="38380"/>
                    <a:pt x="51478" y="38311"/>
                  </a:cubicBezTo>
                  <a:cubicBezTo>
                    <a:pt x="51727" y="38047"/>
                    <a:pt x="51997" y="37968"/>
                    <a:pt x="52277" y="37968"/>
                  </a:cubicBezTo>
                  <a:cubicBezTo>
                    <a:pt x="52700" y="37968"/>
                    <a:pt x="53145" y="38151"/>
                    <a:pt x="53565" y="38151"/>
                  </a:cubicBezTo>
                  <a:cubicBezTo>
                    <a:pt x="53781" y="38151"/>
                    <a:pt x="53991" y="38103"/>
                    <a:pt x="54188" y="37956"/>
                  </a:cubicBezTo>
                  <a:cubicBezTo>
                    <a:pt x="54353" y="38097"/>
                    <a:pt x="54521" y="38144"/>
                    <a:pt x="54692" y="38144"/>
                  </a:cubicBezTo>
                  <a:cubicBezTo>
                    <a:pt x="55035" y="38144"/>
                    <a:pt x="55389" y="37956"/>
                    <a:pt x="55752" y="37956"/>
                  </a:cubicBezTo>
                  <a:cubicBezTo>
                    <a:pt x="55844" y="37956"/>
                    <a:pt x="55936" y="37968"/>
                    <a:pt x="56029" y="37998"/>
                  </a:cubicBezTo>
                  <a:cubicBezTo>
                    <a:pt x="56168" y="38044"/>
                    <a:pt x="56374" y="38214"/>
                    <a:pt x="56641" y="38214"/>
                  </a:cubicBezTo>
                  <a:cubicBezTo>
                    <a:pt x="56711" y="38214"/>
                    <a:pt x="56786" y="38202"/>
                    <a:pt x="56864" y="38173"/>
                  </a:cubicBezTo>
                  <a:cubicBezTo>
                    <a:pt x="57923" y="37779"/>
                    <a:pt x="59073" y="37797"/>
                    <a:pt x="60185" y="37641"/>
                  </a:cubicBezTo>
                  <a:cubicBezTo>
                    <a:pt x="61345" y="37478"/>
                    <a:pt x="62494" y="37222"/>
                    <a:pt x="63673" y="37222"/>
                  </a:cubicBezTo>
                  <a:cubicBezTo>
                    <a:pt x="63675" y="37222"/>
                    <a:pt x="63678" y="37222"/>
                    <a:pt x="63680" y="37222"/>
                  </a:cubicBezTo>
                  <a:cubicBezTo>
                    <a:pt x="64219" y="37222"/>
                    <a:pt x="64815" y="36842"/>
                    <a:pt x="65263" y="36842"/>
                  </a:cubicBezTo>
                  <a:cubicBezTo>
                    <a:pt x="65359" y="36842"/>
                    <a:pt x="65449" y="36859"/>
                    <a:pt x="65529" y="36902"/>
                  </a:cubicBezTo>
                  <a:cubicBezTo>
                    <a:pt x="65850" y="37072"/>
                    <a:pt x="66163" y="37133"/>
                    <a:pt x="66469" y="37133"/>
                  </a:cubicBezTo>
                  <a:cubicBezTo>
                    <a:pt x="67142" y="37133"/>
                    <a:pt x="67780" y="36840"/>
                    <a:pt x="68392" y="36782"/>
                  </a:cubicBezTo>
                  <a:cubicBezTo>
                    <a:pt x="68616" y="36761"/>
                    <a:pt x="68844" y="36756"/>
                    <a:pt x="69074" y="36756"/>
                  </a:cubicBezTo>
                  <a:cubicBezTo>
                    <a:pt x="69248" y="36756"/>
                    <a:pt x="69424" y="36759"/>
                    <a:pt x="69601" y="36759"/>
                  </a:cubicBezTo>
                  <a:cubicBezTo>
                    <a:pt x="70098" y="36759"/>
                    <a:pt x="70604" y="36739"/>
                    <a:pt x="71113" y="36584"/>
                  </a:cubicBezTo>
                  <a:cubicBezTo>
                    <a:pt x="71871" y="36353"/>
                    <a:pt x="72885" y="36480"/>
                    <a:pt x="73709" y="36250"/>
                  </a:cubicBezTo>
                  <a:cubicBezTo>
                    <a:pt x="74222" y="36108"/>
                    <a:pt x="74726" y="36148"/>
                    <a:pt x="75216" y="36009"/>
                  </a:cubicBezTo>
                  <a:cubicBezTo>
                    <a:pt x="75705" y="35871"/>
                    <a:pt x="76187" y="35634"/>
                    <a:pt x="76696" y="35634"/>
                  </a:cubicBezTo>
                  <a:cubicBezTo>
                    <a:pt x="76811" y="35634"/>
                    <a:pt x="76928" y="35646"/>
                    <a:pt x="77047" y="35674"/>
                  </a:cubicBezTo>
                  <a:cubicBezTo>
                    <a:pt x="77190" y="35708"/>
                    <a:pt x="77328" y="35725"/>
                    <a:pt x="77462" y="35725"/>
                  </a:cubicBezTo>
                  <a:cubicBezTo>
                    <a:pt x="77638" y="35725"/>
                    <a:pt x="77807" y="35697"/>
                    <a:pt x="77974" y="35644"/>
                  </a:cubicBezTo>
                  <a:cubicBezTo>
                    <a:pt x="79021" y="35313"/>
                    <a:pt x="80165" y="35435"/>
                    <a:pt x="81177" y="34802"/>
                  </a:cubicBezTo>
                  <a:cubicBezTo>
                    <a:pt x="81524" y="34585"/>
                    <a:pt x="82118" y="34450"/>
                    <a:pt x="82624" y="34365"/>
                  </a:cubicBezTo>
                  <a:cubicBezTo>
                    <a:pt x="83237" y="34263"/>
                    <a:pt x="83876" y="34210"/>
                    <a:pt x="84406" y="33856"/>
                  </a:cubicBezTo>
                  <a:cubicBezTo>
                    <a:pt x="85677" y="33014"/>
                    <a:pt x="86932" y="32193"/>
                    <a:pt x="87829" y="30868"/>
                  </a:cubicBezTo>
                  <a:cubicBezTo>
                    <a:pt x="88180" y="30350"/>
                    <a:pt x="88608" y="29698"/>
                    <a:pt x="89172" y="29380"/>
                  </a:cubicBezTo>
                  <a:cubicBezTo>
                    <a:pt x="90674" y="28533"/>
                    <a:pt x="90874" y="26974"/>
                    <a:pt x="91400" y="25603"/>
                  </a:cubicBezTo>
                  <a:cubicBezTo>
                    <a:pt x="91834" y="24474"/>
                    <a:pt x="91999" y="23246"/>
                    <a:pt x="92344" y="22104"/>
                  </a:cubicBezTo>
                  <a:cubicBezTo>
                    <a:pt x="92741" y="20791"/>
                    <a:pt x="92705" y="19468"/>
                    <a:pt x="92853" y="18172"/>
                  </a:cubicBezTo>
                  <a:cubicBezTo>
                    <a:pt x="93021" y="16729"/>
                    <a:pt x="92916" y="15237"/>
                    <a:pt x="92998" y="13761"/>
                  </a:cubicBezTo>
                  <a:cubicBezTo>
                    <a:pt x="93091" y="12074"/>
                    <a:pt x="92873" y="10393"/>
                    <a:pt x="93113" y="8680"/>
                  </a:cubicBezTo>
                  <a:cubicBezTo>
                    <a:pt x="93216" y="7952"/>
                    <a:pt x="93119" y="7039"/>
                    <a:pt x="93037" y="6225"/>
                  </a:cubicBezTo>
                  <a:cubicBezTo>
                    <a:pt x="92865" y="4515"/>
                    <a:pt x="92922" y="2829"/>
                    <a:pt x="93114" y="1127"/>
                  </a:cubicBezTo>
                  <a:cubicBezTo>
                    <a:pt x="93155" y="776"/>
                    <a:pt x="93242" y="20"/>
                    <a:pt x="92706" y="20"/>
                  </a:cubicBezTo>
                  <a:cubicBezTo>
                    <a:pt x="92686" y="20"/>
                    <a:pt x="92664" y="21"/>
                    <a:pt x="92641" y="24"/>
                  </a:cubicBezTo>
                  <a:cubicBezTo>
                    <a:pt x="92497" y="38"/>
                    <a:pt x="92351" y="44"/>
                    <a:pt x="92203" y="44"/>
                  </a:cubicBezTo>
                  <a:cubicBezTo>
                    <a:pt x="91786" y="44"/>
                    <a:pt x="91361" y="0"/>
                    <a:pt x="90950"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35;p38">
              <a:extLst>
                <a:ext uri="{FF2B5EF4-FFF2-40B4-BE49-F238E27FC236}">
                  <a16:creationId xmlns:a16="http://schemas.microsoft.com/office/drawing/2014/main" id="{126D9E79-4CAF-006C-CF08-8874898FC8F0}"/>
                </a:ext>
              </a:extLst>
            </p:cNvPr>
            <p:cNvSpPr/>
            <p:nvPr/>
          </p:nvSpPr>
          <p:spPr>
            <a:xfrm>
              <a:off x="2130375" y="1404625"/>
              <a:ext cx="2197419" cy="3396282"/>
            </a:xfrm>
            <a:custGeom>
              <a:avLst/>
              <a:gdLst/>
              <a:ahLst/>
              <a:cxnLst/>
              <a:rect l="l" t="t" r="r" b="b"/>
              <a:pathLst>
                <a:path w="101054" h="185336" extrusionOk="0">
                  <a:moveTo>
                    <a:pt x="53173" y="2037"/>
                  </a:moveTo>
                  <a:cubicBezTo>
                    <a:pt x="53913" y="2037"/>
                    <a:pt x="54651" y="2083"/>
                    <a:pt x="55390" y="2218"/>
                  </a:cubicBezTo>
                  <a:cubicBezTo>
                    <a:pt x="55438" y="2226"/>
                    <a:pt x="55488" y="2276"/>
                    <a:pt x="55530" y="2276"/>
                  </a:cubicBezTo>
                  <a:cubicBezTo>
                    <a:pt x="55534" y="2276"/>
                    <a:pt x="55537" y="2276"/>
                    <a:pt x="55540" y="2276"/>
                  </a:cubicBezTo>
                  <a:cubicBezTo>
                    <a:pt x="55862" y="2208"/>
                    <a:pt x="56184" y="2182"/>
                    <a:pt x="56505" y="2182"/>
                  </a:cubicBezTo>
                  <a:cubicBezTo>
                    <a:pt x="57073" y="2182"/>
                    <a:pt x="57639" y="2264"/>
                    <a:pt x="58196" y="2349"/>
                  </a:cubicBezTo>
                  <a:cubicBezTo>
                    <a:pt x="58393" y="2379"/>
                    <a:pt x="58590" y="2389"/>
                    <a:pt x="58786" y="2389"/>
                  </a:cubicBezTo>
                  <a:cubicBezTo>
                    <a:pt x="59178" y="2389"/>
                    <a:pt x="59569" y="2349"/>
                    <a:pt x="59962" y="2349"/>
                  </a:cubicBezTo>
                  <a:cubicBezTo>
                    <a:pt x="60237" y="2349"/>
                    <a:pt x="60513" y="2369"/>
                    <a:pt x="60790" y="2435"/>
                  </a:cubicBezTo>
                  <a:cubicBezTo>
                    <a:pt x="60888" y="2458"/>
                    <a:pt x="60988" y="2465"/>
                    <a:pt x="61091" y="2465"/>
                  </a:cubicBezTo>
                  <a:cubicBezTo>
                    <a:pt x="61263" y="2465"/>
                    <a:pt x="61440" y="2445"/>
                    <a:pt x="61616" y="2445"/>
                  </a:cubicBezTo>
                  <a:cubicBezTo>
                    <a:pt x="61862" y="2445"/>
                    <a:pt x="62105" y="2485"/>
                    <a:pt x="62325" y="2681"/>
                  </a:cubicBezTo>
                  <a:cubicBezTo>
                    <a:pt x="62331" y="2686"/>
                    <a:pt x="62387" y="2705"/>
                    <a:pt x="62446" y="2705"/>
                  </a:cubicBezTo>
                  <a:cubicBezTo>
                    <a:pt x="62522" y="2705"/>
                    <a:pt x="62603" y="2674"/>
                    <a:pt x="62595" y="2543"/>
                  </a:cubicBezTo>
                  <a:cubicBezTo>
                    <a:pt x="62579" y="2268"/>
                    <a:pt x="62718" y="2191"/>
                    <a:pt x="62862" y="2191"/>
                  </a:cubicBezTo>
                  <a:cubicBezTo>
                    <a:pt x="62956" y="2191"/>
                    <a:pt x="63053" y="2224"/>
                    <a:pt x="63110" y="2255"/>
                  </a:cubicBezTo>
                  <a:cubicBezTo>
                    <a:pt x="63426" y="2429"/>
                    <a:pt x="63745" y="2468"/>
                    <a:pt x="64066" y="2468"/>
                  </a:cubicBezTo>
                  <a:cubicBezTo>
                    <a:pt x="64320" y="2468"/>
                    <a:pt x="64575" y="2444"/>
                    <a:pt x="64830" y="2444"/>
                  </a:cubicBezTo>
                  <a:cubicBezTo>
                    <a:pt x="64899" y="2444"/>
                    <a:pt x="64967" y="2445"/>
                    <a:pt x="65036" y="2450"/>
                  </a:cubicBezTo>
                  <a:cubicBezTo>
                    <a:pt x="65110" y="2455"/>
                    <a:pt x="65187" y="2457"/>
                    <a:pt x="65264" y="2457"/>
                  </a:cubicBezTo>
                  <a:cubicBezTo>
                    <a:pt x="65730" y="2457"/>
                    <a:pt x="66232" y="2378"/>
                    <a:pt x="66656" y="2378"/>
                  </a:cubicBezTo>
                  <a:cubicBezTo>
                    <a:pt x="66893" y="2378"/>
                    <a:pt x="67106" y="2403"/>
                    <a:pt x="67275" y="2479"/>
                  </a:cubicBezTo>
                  <a:cubicBezTo>
                    <a:pt x="67514" y="2587"/>
                    <a:pt x="67732" y="2622"/>
                    <a:pt x="67937" y="2622"/>
                  </a:cubicBezTo>
                  <a:cubicBezTo>
                    <a:pt x="68310" y="2622"/>
                    <a:pt x="68639" y="2507"/>
                    <a:pt x="68970" y="2507"/>
                  </a:cubicBezTo>
                  <a:cubicBezTo>
                    <a:pt x="69038" y="2507"/>
                    <a:pt x="69106" y="2512"/>
                    <a:pt x="69175" y="2523"/>
                  </a:cubicBezTo>
                  <a:cubicBezTo>
                    <a:pt x="69860" y="2638"/>
                    <a:pt x="70616" y="2530"/>
                    <a:pt x="71168" y="2715"/>
                  </a:cubicBezTo>
                  <a:cubicBezTo>
                    <a:pt x="71316" y="2764"/>
                    <a:pt x="71468" y="2782"/>
                    <a:pt x="71623" y="2782"/>
                  </a:cubicBezTo>
                  <a:cubicBezTo>
                    <a:pt x="71977" y="2782"/>
                    <a:pt x="72342" y="2690"/>
                    <a:pt x="72686" y="2690"/>
                  </a:cubicBezTo>
                  <a:cubicBezTo>
                    <a:pt x="73025" y="2690"/>
                    <a:pt x="73344" y="2779"/>
                    <a:pt x="73614" y="3133"/>
                  </a:cubicBezTo>
                  <a:cubicBezTo>
                    <a:pt x="73837" y="3031"/>
                    <a:pt x="74061" y="2995"/>
                    <a:pt x="74284" y="2995"/>
                  </a:cubicBezTo>
                  <a:cubicBezTo>
                    <a:pt x="74795" y="2995"/>
                    <a:pt x="75307" y="3182"/>
                    <a:pt x="75824" y="3182"/>
                  </a:cubicBezTo>
                  <a:cubicBezTo>
                    <a:pt x="75847" y="3182"/>
                    <a:pt x="75871" y="3182"/>
                    <a:pt x="75894" y="3181"/>
                  </a:cubicBezTo>
                  <a:cubicBezTo>
                    <a:pt x="75958" y="3178"/>
                    <a:pt x="76024" y="3177"/>
                    <a:pt x="76089" y="3177"/>
                  </a:cubicBezTo>
                  <a:cubicBezTo>
                    <a:pt x="76834" y="3177"/>
                    <a:pt x="77633" y="3330"/>
                    <a:pt x="78314" y="3735"/>
                  </a:cubicBezTo>
                  <a:cubicBezTo>
                    <a:pt x="78397" y="3784"/>
                    <a:pt x="78468" y="3803"/>
                    <a:pt x="78534" y="3803"/>
                  </a:cubicBezTo>
                  <a:cubicBezTo>
                    <a:pt x="78666" y="3803"/>
                    <a:pt x="78776" y="3729"/>
                    <a:pt x="78914" y="3688"/>
                  </a:cubicBezTo>
                  <a:cubicBezTo>
                    <a:pt x="79101" y="3632"/>
                    <a:pt x="79289" y="3600"/>
                    <a:pt x="79475" y="3600"/>
                  </a:cubicBezTo>
                  <a:cubicBezTo>
                    <a:pt x="79767" y="3600"/>
                    <a:pt x="80053" y="3678"/>
                    <a:pt x="80314" y="3860"/>
                  </a:cubicBezTo>
                  <a:cubicBezTo>
                    <a:pt x="80392" y="3915"/>
                    <a:pt x="80480" y="3979"/>
                    <a:pt x="80542" y="3979"/>
                  </a:cubicBezTo>
                  <a:cubicBezTo>
                    <a:pt x="80578" y="3979"/>
                    <a:pt x="80606" y="3957"/>
                    <a:pt x="80618" y="3900"/>
                  </a:cubicBezTo>
                  <a:cubicBezTo>
                    <a:pt x="80668" y="3665"/>
                    <a:pt x="80781" y="3595"/>
                    <a:pt x="80901" y="3595"/>
                  </a:cubicBezTo>
                  <a:cubicBezTo>
                    <a:pt x="81024" y="3595"/>
                    <a:pt x="81153" y="3667"/>
                    <a:pt x="81229" y="3710"/>
                  </a:cubicBezTo>
                  <a:cubicBezTo>
                    <a:pt x="81943" y="4117"/>
                    <a:pt x="82707" y="4025"/>
                    <a:pt x="83471" y="4070"/>
                  </a:cubicBezTo>
                  <a:cubicBezTo>
                    <a:pt x="83822" y="4092"/>
                    <a:pt x="84204" y="4118"/>
                    <a:pt x="84534" y="4563"/>
                  </a:cubicBezTo>
                  <a:cubicBezTo>
                    <a:pt x="84894" y="5050"/>
                    <a:pt x="85717" y="5004"/>
                    <a:pt x="86339" y="5162"/>
                  </a:cubicBezTo>
                  <a:cubicBezTo>
                    <a:pt x="87329" y="5413"/>
                    <a:pt x="88140" y="6099"/>
                    <a:pt x="89130" y="6279"/>
                  </a:cubicBezTo>
                  <a:cubicBezTo>
                    <a:pt x="89645" y="6373"/>
                    <a:pt x="89975" y="6894"/>
                    <a:pt x="90503" y="6894"/>
                  </a:cubicBezTo>
                  <a:cubicBezTo>
                    <a:pt x="90566" y="6894"/>
                    <a:pt x="90632" y="6886"/>
                    <a:pt x="90702" y="6869"/>
                  </a:cubicBezTo>
                  <a:cubicBezTo>
                    <a:pt x="90703" y="6869"/>
                    <a:pt x="90705" y="6869"/>
                    <a:pt x="90706" y="6869"/>
                  </a:cubicBezTo>
                  <a:cubicBezTo>
                    <a:pt x="90736" y="6869"/>
                    <a:pt x="90782" y="6941"/>
                    <a:pt x="90822" y="6975"/>
                  </a:cubicBezTo>
                  <a:cubicBezTo>
                    <a:pt x="91924" y="7866"/>
                    <a:pt x="93271" y="8360"/>
                    <a:pt x="94437" y="9173"/>
                  </a:cubicBezTo>
                  <a:cubicBezTo>
                    <a:pt x="94966" y="9541"/>
                    <a:pt x="95385" y="10039"/>
                    <a:pt x="95797" y="10439"/>
                  </a:cubicBezTo>
                  <a:cubicBezTo>
                    <a:pt x="96258" y="10889"/>
                    <a:pt x="96652" y="11568"/>
                    <a:pt x="96977" y="12202"/>
                  </a:cubicBezTo>
                  <a:cubicBezTo>
                    <a:pt x="97416" y="13060"/>
                    <a:pt x="97820" y="13955"/>
                    <a:pt x="98125" y="14849"/>
                  </a:cubicBezTo>
                  <a:cubicBezTo>
                    <a:pt x="98397" y="15648"/>
                    <a:pt x="98507" y="16561"/>
                    <a:pt x="98577" y="17423"/>
                  </a:cubicBezTo>
                  <a:cubicBezTo>
                    <a:pt x="98676" y="18641"/>
                    <a:pt x="98265" y="19846"/>
                    <a:pt x="98741" y="21108"/>
                  </a:cubicBezTo>
                  <a:cubicBezTo>
                    <a:pt x="98971" y="21716"/>
                    <a:pt x="98958" y="22626"/>
                    <a:pt x="98306" y="23276"/>
                  </a:cubicBezTo>
                  <a:cubicBezTo>
                    <a:pt x="98090" y="23491"/>
                    <a:pt x="98090" y="24020"/>
                    <a:pt x="98133" y="24277"/>
                  </a:cubicBezTo>
                  <a:cubicBezTo>
                    <a:pt x="98396" y="25846"/>
                    <a:pt x="98128" y="27394"/>
                    <a:pt x="98100" y="28950"/>
                  </a:cubicBezTo>
                  <a:cubicBezTo>
                    <a:pt x="98063" y="30890"/>
                    <a:pt x="98189" y="32830"/>
                    <a:pt x="98107" y="34775"/>
                  </a:cubicBezTo>
                  <a:cubicBezTo>
                    <a:pt x="98079" y="35412"/>
                    <a:pt x="97795" y="36135"/>
                    <a:pt x="97970" y="36628"/>
                  </a:cubicBezTo>
                  <a:cubicBezTo>
                    <a:pt x="98431" y="37926"/>
                    <a:pt x="97502" y="39136"/>
                    <a:pt x="97931" y="40358"/>
                  </a:cubicBezTo>
                  <a:cubicBezTo>
                    <a:pt x="98034" y="40649"/>
                    <a:pt x="97872" y="40808"/>
                    <a:pt x="97853" y="41029"/>
                  </a:cubicBezTo>
                  <a:cubicBezTo>
                    <a:pt x="97795" y="41700"/>
                    <a:pt x="97737" y="42339"/>
                    <a:pt x="97868" y="43038"/>
                  </a:cubicBezTo>
                  <a:cubicBezTo>
                    <a:pt x="98017" y="43836"/>
                    <a:pt x="97784" y="44733"/>
                    <a:pt x="97834" y="45530"/>
                  </a:cubicBezTo>
                  <a:cubicBezTo>
                    <a:pt x="97900" y="46606"/>
                    <a:pt x="97834" y="47670"/>
                    <a:pt x="97754" y="48716"/>
                  </a:cubicBezTo>
                  <a:cubicBezTo>
                    <a:pt x="97661" y="49923"/>
                    <a:pt x="97625" y="51137"/>
                    <a:pt x="97609" y="52335"/>
                  </a:cubicBezTo>
                  <a:cubicBezTo>
                    <a:pt x="97585" y="54246"/>
                    <a:pt x="97448" y="56155"/>
                    <a:pt x="97436" y="58069"/>
                  </a:cubicBezTo>
                  <a:cubicBezTo>
                    <a:pt x="97423" y="60122"/>
                    <a:pt x="97339" y="62199"/>
                    <a:pt x="97043" y="64260"/>
                  </a:cubicBezTo>
                  <a:cubicBezTo>
                    <a:pt x="96951" y="64896"/>
                    <a:pt x="97146" y="65691"/>
                    <a:pt x="97147" y="66409"/>
                  </a:cubicBezTo>
                  <a:cubicBezTo>
                    <a:pt x="97153" y="68104"/>
                    <a:pt x="97079" y="69799"/>
                    <a:pt x="96980" y="71493"/>
                  </a:cubicBezTo>
                  <a:cubicBezTo>
                    <a:pt x="96957" y="71886"/>
                    <a:pt x="97058" y="72315"/>
                    <a:pt x="97045" y="72740"/>
                  </a:cubicBezTo>
                  <a:cubicBezTo>
                    <a:pt x="96999" y="74283"/>
                    <a:pt x="97163" y="75831"/>
                    <a:pt x="97145" y="77363"/>
                  </a:cubicBezTo>
                  <a:cubicBezTo>
                    <a:pt x="97129" y="78626"/>
                    <a:pt x="96994" y="79922"/>
                    <a:pt x="96799" y="81202"/>
                  </a:cubicBezTo>
                  <a:cubicBezTo>
                    <a:pt x="96610" y="82430"/>
                    <a:pt x="96499" y="83692"/>
                    <a:pt x="96414" y="84946"/>
                  </a:cubicBezTo>
                  <a:cubicBezTo>
                    <a:pt x="96341" y="86011"/>
                    <a:pt x="96603" y="87086"/>
                    <a:pt x="96490" y="88107"/>
                  </a:cubicBezTo>
                  <a:cubicBezTo>
                    <a:pt x="96329" y="89564"/>
                    <a:pt x="96517" y="90980"/>
                    <a:pt x="96533" y="92413"/>
                  </a:cubicBezTo>
                  <a:cubicBezTo>
                    <a:pt x="96543" y="93282"/>
                    <a:pt x="96760" y="94064"/>
                    <a:pt x="96960" y="94891"/>
                  </a:cubicBezTo>
                  <a:cubicBezTo>
                    <a:pt x="97186" y="95823"/>
                    <a:pt x="97027" y="96845"/>
                    <a:pt x="97049" y="97829"/>
                  </a:cubicBezTo>
                  <a:cubicBezTo>
                    <a:pt x="97087" y="99476"/>
                    <a:pt x="97020" y="101119"/>
                    <a:pt x="97207" y="102775"/>
                  </a:cubicBezTo>
                  <a:cubicBezTo>
                    <a:pt x="97381" y="104325"/>
                    <a:pt x="97253" y="105908"/>
                    <a:pt x="97267" y="107477"/>
                  </a:cubicBezTo>
                  <a:cubicBezTo>
                    <a:pt x="97277" y="108626"/>
                    <a:pt x="97326" y="109774"/>
                    <a:pt x="97317" y="110921"/>
                  </a:cubicBezTo>
                  <a:cubicBezTo>
                    <a:pt x="97304" y="112280"/>
                    <a:pt x="97247" y="113638"/>
                    <a:pt x="97212" y="114996"/>
                  </a:cubicBezTo>
                  <a:cubicBezTo>
                    <a:pt x="97197" y="115584"/>
                    <a:pt x="97225" y="116176"/>
                    <a:pt x="97177" y="116761"/>
                  </a:cubicBezTo>
                  <a:cubicBezTo>
                    <a:pt x="96985" y="119058"/>
                    <a:pt x="97034" y="121365"/>
                    <a:pt x="96930" y="123666"/>
                  </a:cubicBezTo>
                  <a:cubicBezTo>
                    <a:pt x="96872" y="124959"/>
                    <a:pt x="96916" y="126293"/>
                    <a:pt x="96852" y="127600"/>
                  </a:cubicBezTo>
                  <a:cubicBezTo>
                    <a:pt x="96759" y="129519"/>
                    <a:pt x="96555" y="131435"/>
                    <a:pt x="96534" y="133358"/>
                  </a:cubicBezTo>
                  <a:cubicBezTo>
                    <a:pt x="96525" y="134171"/>
                    <a:pt x="96624" y="134991"/>
                    <a:pt x="96536" y="135792"/>
                  </a:cubicBezTo>
                  <a:cubicBezTo>
                    <a:pt x="96432" y="136734"/>
                    <a:pt x="96492" y="137675"/>
                    <a:pt x="96404" y="138607"/>
                  </a:cubicBezTo>
                  <a:cubicBezTo>
                    <a:pt x="96345" y="139222"/>
                    <a:pt x="96383" y="139853"/>
                    <a:pt x="96456" y="140423"/>
                  </a:cubicBezTo>
                  <a:cubicBezTo>
                    <a:pt x="96577" y="141378"/>
                    <a:pt x="96156" y="142279"/>
                    <a:pt x="96360" y="143215"/>
                  </a:cubicBezTo>
                  <a:cubicBezTo>
                    <a:pt x="96415" y="143470"/>
                    <a:pt x="96295" y="143716"/>
                    <a:pt x="95976" y="143726"/>
                  </a:cubicBezTo>
                  <a:cubicBezTo>
                    <a:pt x="95446" y="143743"/>
                    <a:pt x="94921" y="143897"/>
                    <a:pt x="94389" y="143897"/>
                  </a:cubicBezTo>
                  <a:cubicBezTo>
                    <a:pt x="94190" y="143897"/>
                    <a:pt x="93990" y="143875"/>
                    <a:pt x="93789" y="143817"/>
                  </a:cubicBezTo>
                  <a:cubicBezTo>
                    <a:pt x="93695" y="143790"/>
                    <a:pt x="93591" y="143773"/>
                    <a:pt x="93489" y="143773"/>
                  </a:cubicBezTo>
                  <a:cubicBezTo>
                    <a:pt x="93425" y="143773"/>
                    <a:pt x="93362" y="143780"/>
                    <a:pt x="93303" y="143795"/>
                  </a:cubicBezTo>
                  <a:cubicBezTo>
                    <a:pt x="92801" y="143928"/>
                    <a:pt x="92298" y="144005"/>
                    <a:pt x="91796" y="144005"/>
                  </a:cubicBezTo>
                  <a:cubicBezTo>
                    <a:pt x="91327" y="144005"/>
                    <a:pt x="90860" y="143938"/>
                    <a:pt x="90397" y="143786"/>
                  </a:cubicBezTo>
                  <a:cubicBezTo>
                    <a:pt x="90335" y="143766"/>
                    <a:pt x="90277" y="143757"/>
                    <a:pt x="90222" y="143757"/>
                  </a:cubicBezTo>
                  <a:cubicBezTo>
                    <a:pt x="89956" y="143757"/>
                    <a:pt x="89762" y="143958"/>
                    <a:pt x="89509" y="143996"/>
                  </a:cubicBezTo>
                  <a:cubicBezTo>
                    <a:pt x="89125" y="144052"/>
                    <a:pt x="88741" y="144069"/>
                    <a:pt x="88357" y="144069"/>
                  </a:cubicBezTo>
                  <a:cubicBezTo>
                    <a:pt x="87796" y="144069"/>
                    <a:pt x="87236" y="144033"/>
                    <a:pt x="86675" y="144033"/>
                  </a:cubicBezTo>
                  <a:cubicBezTo>
                    <a:pt x="86331" y="144033"/>
                    <a:pt x="85987" y="144046"/>
                    <a:pt x="85642" y="144090"/>
                  </a:cubicBezTo>
                  <a:cubicBezTo>
                    <a:pt x="84855" y="144188"/>
                    <a:pt x="84056" y="144261"/>
                    <a:pt x="83254" y="144261"/>
                  </a:cubicBezTo>
                  <a:cubicBezTo>
                    <a:pt x="82664" y="144261"/>
                    <a:pt x="82073" y="144221"/>
                    <a:pt x="81485" y="144124"/>
                  </a:cubicBezTo>
                  <a:cubicBezTo>
                    <a:pt x="81432" y="144114"/>
                    <a:pt x="81374" y="144108"/>
                    <a:pt x="81318" y="144108"/>
                  </a:cubicBezTo>
                  <a:cubicBezTo>
                    <a:pt x="81262" y="144108"/>
                    <a:pt x="81206" y="144114"/>
                    <a:pt x="81158" y="144133"/>
                  </a:cubicBezTo>
                  <a:cubicBezTo>
                    <a:pt x="80668" y="144313"/>
                    <a:pt x="80169" y="144357"/>
                    <a:pt x="79667" y="144357"/>
                  </a:cubicBezTo>
                  <a:cubicBezTo>
                    <a:pt x="79210" y="144357"/>
                    <a:pt x="78752" y="144321"/>
                    <a:pt x="78298" y="144321"/>
                  </a:cubicBezTo>
                  <a:cubicBezTo>
                    <a:pt x="77957" y="144321"/>
                    <a:pt x="77618" y="144341"/>
                    <a:pt x="77283" y="144411"/>
                  </a:cubicBezTo>
                  <a:cubicBezTo>
                    <a:pt x="76134" y="144651"/>
                    <a:pt x="74967" y="144522"/>
                    <a:pt x="73807" y="144684"/>
                  </a:cubicBezTo>
                  <a:cubicBezTo>
                    <a:pt x="73586" y="144714"/>
                    <a:pt x="73358" y="144725"/>
                    <a:pt x="73126" y="144725"/>
                  </a:cubicBezTo>
                  <a:cubicBezTo>
                    <a:pt x="72580" y="144725"/>
                    <a:pt x="72012" y="144666"/>
                    <a:pt x="71452" y="144666"/>
                  </a:cubicBezTo>
                  <a:cubicBezTo>
                    <a:pt x="71350" y="144666"/>
                    <a:pt x="71247" y="144668"/>
                    <a:pt x="71145" y="144672"/>
                  </a:cubicBezTo>
                  <a:cubicBezTo>
                    <a:pt x="70409" y="144707"/>
                    <a:pt x="69672" y="144753"/>
                    <a:pt x="68937" y="144753"/>
                  </a:cubicBezTo>
                  <a:cubicBezTo>
                    <a:pt x="68823" y="144753"/>
                    <a:pt x="68709" y="144752"/>
                    <a:pt x="68596" y="144749"/>
                  </a:cubicBezTo>
                  <a:cubicBezTo>
                    <a:pt x="68540" y="144748"/>
                    <a:pt x="68485" y="144748"/>
                    <a:pt x="68430" y="144748"/>
                  </a:cubicBezTo>
                  <a:cubicBezTo>
                    <a:pt x="67731" y="144748"/>
                    <a:pt x="67034" y="144833"/>
                    <a:pt x="66335" y="144833"/>
                  </a:cubicBezTo>
                  <a:cubicBezTo>
                    <a:pt x="66061" y="144833"/>
                    <a:pt x="65786" y="144820"/>
                    <a:pt x="65511" y="144783"/>
                  </a:cubicBezTo>
                  <a:cubicBezTo>
                    <a:pt x="65318" y="144757"/>
                    <a:pt x="65126" y="144747"/>
                    <a:pt x="64933" y="144747"/>
                  </a:cubicBezTo>
                  <a:cubicBezTo>
                    <a:pt x="64220" y="144747"/>
                    <a:pt x="63508" y="144888"/>
                    <a:pt x="62788" y="144888"/>
                  </a:cubicBezTo>
                  <a:cubicBezTo>
                    <a:pt x="62666" y="144888"/>
                    <a:pt x="62544" y="144884"/>
                    <a:pt x="62422" y="144875"/>
                  </a:cubicBezTo>
                  <a:cubicBezTo>
                    <a:pt x="62230" y="144860"/>
                    <a:pt x="62038" y="144853"/>
                    <a:pt x="61847" y="144853"/>
                  </a:cubicBezTo>
                  <a:cubicBezTo>
                    <a:pt x="60775" y="144853"/>
                    <a:pt x="59706" y="145053"/>
                    <a:pt x="58627" y="145053"/>
                  </a:cubicBezTo>
                  <a:cubicBezTo>
                    <a:pt x="58520" y="145053"/>
                    <a:pt x="58414" y="145051"/>
                    <a:pt x="58307" y="145047"/>
                  </a:cubicBezTo>
                  <a:cubicBezTo>
                    <a:pt x="57925" y="145031"/>
                    <a:pt x="57544" y="145023"/>
                    <a:pt x="57162" y="145023"/>
                  </a:cubicBezTo>
                  <a:cubicBezTo>
                    <a:pt x="56085" y="145023"/>
                    <a:pt x="55009" y="145090"/>
                    <a:pt x="53942" y="145257"/>
                  </a:cubicBezTo>
                  <a:cubicBezTo>
                    <a:pt x="53896" y="145264"/>
                    <a:pt x="53851" y="145268"/>
                    <a:pt x="53806" y="145268"/>
                  </a:cubicBezTo>
                  <a:cubicBezTo>
                    <a:pt x="53447" y="145268"/>
                    <a:pt x="53125" y="145065"/>
                    <a:pt x="52804" y="145065"/>
                  </a:cubicBezTo>
                  <a:cubicBezTo>
                    <a:pt x="52740" y="145065"/>
                    <a:pt x="52676" y="145073"/>
                    <a:pt x="52612" y="145092"/>
                  </a:cubicBezTo>
                  <a:cubicBezTo>
                    <a:pt x="51848" y="145322"/>
                    <a:pt x="51072" y="145366"/>
                    <a:pt x="50295" y="145366"/>
                  </a:cubicBezTo>
                  <a:cubicBezTo>
                    <a:pt x="49816" y="145366"/>
                    <a:pt x="49337" y="145350"/>
                    <a:pt x="48861" y="145350"/>
                  </a:cubicBezTo>
                  <a:cubicBezTo>
                    <a:pt x="48687" y="145350"/>
                    <a:pt x="48513" y="145352"/>
                    <a:pt x="48340" y="145358"/>
                  </a:cubicBezTo>
                  <a:cubicBezTo>
                    <a:pt x="46747" y="145412"/>
                    <a:pt x="45139" y="145444"/>
                    <a:pt x="43545" y="145487"/>
                  </a:cubicBezTo>
                  <a:cubicBezTo>
                    <a:pt x="41962" y="145530"/>
                    <a:pt x="40369" y="145558"/>
                    <a:pt x="38781" y="145684"/>
                  </a:cubicBezTo>
                  <a:cubicBezTo>
                    <a:pt x="38060" y="145741"/>
                    <a:pt x="37334" y="145753"/>
                    <a:pt x="36608" y="145753"/>
                  </a:cubicBezTo>
                  <a:cubicBezTo>
                    <a:pt x="36086" y="145753"/>
                    <a:pt x="35562" y="145747"/>
                    <a:pt x="35040" y="145747"/>
                  </a:cubicBezTo>
                  <a:cubicBezTo>
                    <a:pt x="34584" y="145747"/>
                    <a:pt x="34128" y="145751"/>
                    <a:pt x="33674" y="145769"/>
                  </a:cubicBezTo>
                  <a:cubicBezTo>
                    <a:pt x="32584" y="145811"/>
                    <a:pt x="31490" y="145891"/>
                    <a:pt x="30402" y="145959"/>
                  </a:cubicBezTo>
                  <a:cubicBezTo>
                    <a:pt x="29640" y="146005"/>
                    <a:pt x="28855" y="146008"/>
                    <a:pt x="28081" y="146049"/>
                  </a:cubicBezTo>
                  <a:cubicBezTo>
                    <a:pt x="27153" y="146098"/>
                    <a:pt x="26228" y="146222"/>
                    <a:pt x="25303" y="146222"/>
                  </a:cubicBezTo>
                  <a:cubicBezTo>
                    <a:pt x="25279" y="146222"/>
                    <a:pt x="25255" y="146222"/>
                    <a:pt x="25230" y="146221"/>
                  </a:cubicBezTo>
                  <a:cubicBezTo>
                    <a:pt x="25217" y="146221"/>
                    <a:pt x="25203" y="146221"/>
                    <a:pt x="25189" y="146221"/>
                  </a:cubicBezTo>
                  <a:cubicBezTo>
                    <a:pt x="24122" y="146221"/>
                    <a:pt x="23081" y="146466"/>
                    <a:pt x="22009" y="146466"/>
                  </a:cubicBezTo>
                  <a:cubicBezTo>
                    <a:pt x="21946" y="146466"/>
                    <a:pt x="21882" y="146465"/>
                    <a:pt x="21819" y="146464"/>
                  </a:cubicBezTo>
                  <a:cubicBezTo>
                    <a:pt x="21746" y="146462"/>
                    <a:pt x="21672" y="146461"/>
                    <a:pt x="21599" y="146461"/>
                  </a:cubicBezTo>
                  <a:cubicBezTo>
                    <a:pt x="20680" y="146461"/>
                    <a:pt x="19750" y="146612"/>
                    <a:pt x="18841" y="146775"/>
                  </a:cubicBezTo>
                  <a:cubicBezTo>
                    <a:pt x="17947" y="146935"/>
                    <a:pt x="17045" y="146899"/>
                    <a:pt x="16149" y="147006"/>
                  </a:cubicBezTo>
                  <a:cubicBezTo>
                    <a:pt x="14873" y="147158"/>
                    <a:pt x="13582" y="147434"/>
                    <a:pt x="12323" y="147434"/>
                  </a:cubicBezTo>
                  <a:cubicBezTo>
                    <a:pt x="12291" y="147434"/>
                    <a:pt x="12259" y="147434"/>
                    <a:pt x="12227" y="147433"/>
                  </a:cubicBezTo>
                  <a:cubicBezTo>
                    <a:pt x="12189" y="147433"/>
                    <a:pt x="12150" y="147433"/>
                    <a:pt x="12112" y="147433"/>
                  </a:cubicBezTo>
                  <a:cubicBezTo>
                    <a:pt x="10766" y="147433"/>
                    <a:pt x="9454" y="147718"/>
                    <a:pt x="8110" y="147718"/>
                  </a:cubicBezTo>
                  <a:cubicBezTo>
                    <a:pt x="7942" y="147718"/>
                    <a:pt x="7773" y="147714"/>
                    <a:pt x="7604" y="147704"/>
                  </a:cubicBezTo>
                  <a:cubicBezTo>
                    <a:pt x="7430" y="147693"/>
                    <a:pt x="7254" y="147688"/>
                    <a:pt x="7077" y="147688"/>
                  </a:cubicBezTo>
                  <a:cubicBezTo>
                    <a:pt x="6309" y="147688"/>
                    <a:pt x="5511" y="147791"/>
                    <a:pt x="4759" y="148044"/>
                  </a:cubicBezTo>
                  <a:cubicBezTo>
                    <a:pt x="4710" y="148061"/>
                    <a:pt x="4661" y="148067"/>
                    <a:pt x="4612" y="148067"/>
                  </a:cubicBezTo>
                  <a:cubicBezTo>
                    <a:pt x="4419" y="148067"/>
                    <a:pt x="4223" y="147964"/>
                    <a:pt x="4023" y="147964"/>
                  </a:cubicBezTo>
                  <a:cubicBezTo>
                    <a:pt x="3926" y="147964"/>
                    <a:pt x="3829" y="147988"/>
                    <a:pt x="3730" y="148059"/>
                  </a:cubicBezTo>
                  <a:cubicBezTo>
                    <a:pt x="3715" y="148070"/>
                    <a:pt x="3702" y="148076"/>
                    <a:pt x="3689" y="148076"/>
                  </a:cubicBezTo>
                  <a:cubicBezTo>
                    <a:pt x="3629" y="148076"/>
                    <a:pt x="3589" y="147945"/>
                    <a:pt x="3557" y="147491"/>
                  </a:cubicBezTo>
                  <a:cubicBezTo>
                    <a:pt x="3557" y="145473"/>
                    <a:pt x="3678" y="143799"/>
                    <a:pt x="3522" y="142148"/>
                  </a:cubicBezTo>
                  <a:cubicBezTo>
                    <a:pt x="3375" y="140594"/>
                    <a:pt x="3564" y="139059"/>
                    <a:pt x="3593" y="137526"/>
                  </a:cubicBezTo>
                  <a:cubicBezTo>
                    <a:pt x="3621" y="136154"/>
                    <a:pt x="3571" y="134755"/>
                    <a:pt x="3825" y="133376"/>
                  </a:cubicBezTo>
                  <a:cubicBezTo>
                    <a:pt x="4021" y="132313"/>
                    <a:pt x="4149" y="131230"/>
                    <a:pt x="3755" y="130143"/>
                  </a:cubicBezTo>
                  <a:cubicBezTo>
                    <a:pt x="3702" y="129994"/>
                    <a:pt x="3958" y="129561"/>
                    <a:pt x="3957" y="129166"/>
                  </a:cubicBezTo>
                  <a:cubicBezTo>
                    <a:pt x="3953" y="128038"/>
                    <a:pt x="3855" y="126875"/>
                    <a:pt x="3983" y="125793"/>
                  </a:cubicBezTo>
                  <a:cubicBezTo>
                    <a:pt x="4108" y="124740"/>
                    <a:pt x="4072" y="123700"/>
                    <a:pt x="4141" y="122658"/>
                  </a:cubicBezTo>
                  <a:cubicBezTo>
                    <a:pt x="4183" y="122040"/>
                    <a:pt x="4337" y="121416"/>
                    <a:pt x="3970" y="120809"/>
                  </a:cubicBezTo>
                  <a:cubicBezTo>
                    <a:pt x="3816" y="120552"/>
                    <a:pt x="4306" y="120313"/>
                    <a:pt x="4184" y="119932"/>
                  </a:cubicBezTo>
                  <a:cubicBezTo>
                    <a:pt x="3963" y="119246"/>
                    <a:pt x="4547" y="118442"/>
                    <a:pt x="3845" y="117784"/>
                  </a:cubicBezTo>
                  <a:cubicBezTo>
                    <a:pt x="3695" y="117645"/>
                    <a:pt x="4165" y="117395"/>
                    <a:pt x="4173" y="117085"/>
                  </a:cubicBezTo>
                  <a:cubicBezTo>
                    <a:pt x="4192" y="116289"/>
                    <a:pt x="3893" y="115517"/>
                    <a:pt x="3920" y="114751"/>
                  </a:cubicBezTo>
                  <a:cubicBezTo>
                    <a:pt x="3941" y="114156"/>
                    <a:pt x="3210" y="113665"/>
                    <a:pt x="3759" y="112984"/>
                  </a:cubicBezTo>
                  <a:cubicBezTo>
                    <a:pt x="3851" y="112869"/>
                    <a:pt x="3829" y="112215"/>
                    <a:pt x="3763" y="111874"/>
                  </a:cubicBezTo>
                  <a:cubicBezTo>
                    <a:pt x="3459" y="110306"/>
                    <a:pt x="3687" y="108723"/>
                    <a:pt x="3537" y="107167"/>
                  </a:cubicBezTo>
                  <a:cubicBezTo>
                    <a:pt x="3321" y="104948"/>
                    <a:pt x="3420" y="102738"/>
                    <a:pt x="3414" y="100525"/>
                  </a:cubicBezTo>
                  <a:cubicBezTo>
                    <a:pt x="3410" y="99193"/>
                    <a:pt x="3540" y="97857"/>
                    <a:pt x="3470" y="96531"/>
                  </a:cubicBezTo>
                  <a:cubicBezTo>
                    <a:pt x="3431" y="95761"/>
                    <a:pt x="3360" y="94994"/>
                    <a:pt x="3335" y="94219"/>
                  </a:cubicBezTo>
                  <a:cubicBezTo>
                    <a:pt x="3270" y="92145"/>
                    <a:pt x="3153" y="90073"/>
                    <a:pt x="3028" y="88001"/>
                  </a:cubicBezTo>
                  <a:cubicBezTo>
                    <a:pt x="2903" y="85918"/>
                    <a:pt x="2841" y="83830"/>
                    <a:pt x="2719" y="81754"/>
                  </a:cubicBezTo>
                  <a:cubicBezTo>
                    <a:pt x="2644" y="80462"/>
                    <a:pt x="2455" y="79109"/>
                    <a:pt x="2509" y="77844"/>
                  </a:cubicBezTo>
                  <a:cubicBezTo>
                    <a:pt x="2580" y="76229"/>
                    <a:pt x="2440" y="74630"/>
                    <a:pt x="2482" y="73024"/>
                  </a:cubicBezTo>
                  <a:cubicBezTo>
                    <a:pt x="2534" y="71082"/>
                    <a:pt x="2291" y="69128"/>
                    <a:pt x="2412" y="67194"/>
                  </a:cubicBezTo>
                  <a:cubicBezTo>
                    <a:pt x="2506" y="65666"/>
                    <a:pt x="2294" y="64149"/>
                    <a:pt x="2464" y="62625"/>
                  </a:cubicBezTo>
                  <a:cubicBezTo>
                    <a:pt x="2571" y="61672"/>
                    <a:pt x="2557" y="60703"/>
                    <a:pt x="2540" y="59741"/>
                  </a:cubicBezTo>
                  <a:cubicBezTo>
                    <a:pt x="2522" y="58743"/>
                    <a:pt x="2627" y="57753"/>
                    <a:pt x="2661" y="56760"/>
                  </a:cubicBezTo>
                  <a:cubicBezTo>
                    <a:pt x="2698" y="55698"/>
                    <a:pt x="2688" y="54619"/>
                    <a:pt x="2649" y="53556"/>
                  </a:cubicBezTo>
                  <a:cubicBezTo>
                    <a:pt x="2590" y="51967"/>
                    <a:pt x="2792" y="50386"/>
                    <a:pt x="2692" y="48800"/>
                  </a:cubicBezTo>
                  <a:cubicBezTo>
                    <a:pt x="2589" y="47199"/>
                    <a:pt x="2756" y="45598"/>
                    <a:pt x="2709" y="43990"/>
                  </a:cubicBezTo>
                  <a:cubicBezTo>
                    <a:pt x="2661" y="42390"/>
                    <a:pt x="2734" y="40773"/>
                    <a:pt x="2663" y="39173"/>
                  </a:cubicBezTo>
                  <a:cubicBezTo>
                    <a:pt x="2554" y="36653"/>
                    <a:pt x="2661" y="34131"/>
                    <a:pt x="2512" y="31615"/>
                  </a:cubicBezTo>
                  <a:cubicBezTo>
                    <a:pt x="2423" y="30129"/>
                    <a:pt x="2807" y="28658"/>
                    <a:pt x="2724" y="27196"/>
                  </a:cubicBezTo>
                  <a:cubicBezTo>
                    <a:pt x="2648" y="25853"/>
                    <a:pt x="3019" y="24573"/>
                    <a:pt x="3021" y="23236"/>
                  </a:cubicBezTo>
                  <a:cubicBezTo>
                    <a:pt x="3023" y="21975"/>
                    <a:pt x="3180" y="20630"/>
                    <a:pt x="3510" y="19343"/>
                  </a:cubicBezTo>
                  <a:cubicBezTo>
                    <a:pt x="3659" y="18759"/>
                    <a:pt x="4161" y="18274"/>
                    <a:pt x="4073" y="17690"/>
                  </a:cubicBezTo>
                  <a:cubicBezTo>
                    <a:pt x="3926" y="16726"/>
                    <a:pt x="4297" y="15882"/>
                    <a:pt x="4605" y="15061"/>
                  </a:cubicBezTo>
                  <a:cubicBezTo>
                    <a:pt x="5432" y="12854"/>
                    <a:pt x="6108" y="10505"/>
                    <a:pt x="7780" y="8784"/>
                  </a:cubicBezTo>
                  <a:cubicBezTo>
                    <a:pt x="8814" y="7722"/>
                    <a:pt x="10023" y="6803"/>
                    <a:pt x="11416" y="6062"/>
                  </a:cubicBezTo>
                  <a:cubicBezTo>
                    <a:pt x="13310" y="5053"/>
                    <a:pt x="15309" y="4421"/>
                    <a:pt x="17300" y="3759"/>
                  </a:cubicBezTo>
                  <a:cubicBezTo>
                    <a:pt x="18579" y="3334"/>
                    <a:pt x="19979" y="3235"/>
                    <a:pt x="21355" y="3103"/>
                  </a:cubicBezTo>
                  <a:cubicBezTo>
                    <a:pt x="22415" y="3001"/>
                    <a:pt x="23510" y="2983"/>
                    <a:pt x="24586" y="2749"/>
                  </a:cubicBezTo>
                  <a:cubicBezTo>
                    <a:pt x="24932" y="2674"/>
                    <a:pt x="25299" y="2651"/>
                    <a:pt x="25674" y="2651"/>
                  </a:cubicBezTo>
                  <a:cubicBezTo>
                    <a:pt x="26195" y="2651"/>
                    <a:pt x="26733" y="2695"/>
                    <a:pt x="27252" y="2700"/>
                  </a:cubicBezTo>
                  <a:cubicBezTo>
                    <a:pt x="27420" y="2702"/>
                    <a:pt x="27585" y="2716"/>
                    <a:pt x="27752" y="2716"/>
                  </a:cubicBezTo>
                  <a:cubicBezTo>
                    <a:pt x="27868" y="2716"/>
                    <a:pt x="27985" y="2709"/>
                    <a:pt x="28105" y="2686"/>
                  </a:cubicBezTo>
                  <a:cubicBezTo>
                    <a:pt x="28391" y="2632"/>
                    <a:pt x="28677" y="2612"/>
                    <a:pt x="28963" y="2612"/>
                  </a:cubicBezTo>
                  <a:cubicBezTo>
                    <a:pt x="29483" y="2612"/>
                    <a:pt x="30004" y="2678"/>
                    <a:pt x="30520" y="2725"/>
                  </a:cubicBezTo>
                  <a:cubicBezTo>
                    <a:pt x="30574" y="2730"/>
                    <a:pt x="30628" y="2732"/>
                    <a:pt x="30681" y="2732"/>
                  </a:cubicBezTo>
                  <a:cubicBezTo>
                    <a:pt x="31061" y="2732"/>
                    <a:pt x="31424" y="2622"/>
                    <a:pt x="31778" y="2622"/>
                  </a:cubicBezTo>
                  <a:cubicBezTo>
                    <a:pt x="31818" y="2622"/>
                    <a:pt x="31857" y="2623"/>
                    <a:pt x="31896" y="2626"/>
                  </a:cubicBezTo>
                  <a:cubicBezTo>
                    <a:pt x="32058" y="2639"/>
                    <a:pt x="32220" y="2644"/>
                    <a:pt x="32382" y="2644"/>
                  </a:cubicBezTo>
                  <a:cubicBezTo>
                    <a:pt x="33229" y="2644"/>
                    <a:pt x="34072" y="2502"/>
                    <a:pt x="34918" y="2502"/>
                  </a:cubicBezTo>
                  <a:cubicBezTo>
                    <a:pt x="35244" y="2502"/>
                    <a:pt x="35570" y="2523"/>
                    <a:pt x="35897" y="2581"/>
                  </a:cubicBezTo>
                  <a:cubicBezTo>
                    <a:pt x="35907" y="2583"/>
                    <a:pt x="35917" y="2584"/>
                    <a:pt x="35927" y="2584"/>
                  </a:cubicBezTo>
                  <a:cubicBezTo>
                    <a:pt x="36106" y="2584"/>
                    <a:pt x="36300" y="2314"/>
                    <a:pt x="36502" y="2314"/>
                  </a:cubicBezTo>
                  <a:cubicBezTo>
                    <a:pt x="36545" y="2314"/>
                    <a:pt x="36588" y="2327"/>
                    <a:pt x="36631" y="2356"/>
                  </a:cubicBezTo>
                  <a:cubicBezTo>
                    <a:pt x="36934" y="2560"/>
                    <a:pt x="37292" y="2620"/>
                    <a:pt x="37619" y="2620"/>
                  </a:cubicBezTo>
                  <a:cubicBezTo>
                    <a:pt x="37830" y="2620"/>
                    <a:pt x="38027" y="2595"/>
                    <a:pt x="38190" y="2569"/>
                  </a:cubicBezTo>
                  <a:cubicBezTo>
                    <a:pt x="38421" y="2530"/>
                    <a:pt x="38650" y="2516"/>
                    <a:pt x="38877" y="2516"/>
                  </a:cubicBezTo>
                  <a:cubicBezTo>
                    <a:pt x="39582" y="2516"/>
                    <a:pt x="40268" y="2656"/>
                    <a:pt x="40962" y="2656"/>
                  </a:cubicBezTo>
                  <a:cubicBezTo>
                    <a:pt x="41048" y="2656"/>
                    <a:pt x="41134" y="2654"/>
                    <a:pt x="41221" y="2649"/>
                  </a:cubicBezTo>
                  <a:cubicBezTo>
                    <a:pt x="41913" y="2611"/>
                    <a:pt x="42614" y="2406"/>
                    <a:pt x="43294" y="2406"/>
                  </a:cubicBezTo>
                  <a:cubicBezTo>
                    <a:pt x="43408" y="2406"/>
                    <a:pt x="43520" y="2412"/>
                    <a:pt x="43632" y="2425"/>
                  </a:cubicBezTo>
                  <a:cubicBezTo>
                    <a:pt x="43792" y="2443"/>
                    <a:pt x="43951" y="2451"/>
                    <a:pt x="44108" y="2451"/>
                  </a:cubicBezTo>
                  <a:cubicBezTo>
                    <a:pt x="44874" y="2451"/>
                    <a:pt x="45614" y="2269"/>
                    <a:pt x="46377" y="2265"/>
                  </a:cubicBezTo>
                  <a:cubicBezTo>
                    <a:pt x="47548" y="2259"/>
                    <a:pt x="48734" y="2260"/>
                    <a:pt x="49911" y="2195"/>
                  </a:cubicBezTo>
                  <a:cubicBezTo>
                    <a:pt x="50999" y="2136"/>
                    <a:pt x="52086" y="2037"/>
                    <a:pt x="53173" y="2037"/>
                  </a:cubicBezTo>
                  <a:close/>
                  <a:moveTo>
                    <a:pt x="94254" y="145253"/>
                  </a:moveTo>
                  <a:cubicBezTo>
                    <a:pt x="94665" y="145253"/>
                    <a:pt x="95090" y="145297"/>
                    <a:pt x="95507" y="145297"/>
                  </a:cubicBezTo>
                  <a:cubicBezTo>
                    <a:pt x="95655" y="145297"/>
                    <a:pt x="95801" y="145291"/>
                    <a:pt x="95945" y="145277"/>
                  </a:cubicBezTo>
                  <a:cubicBezTo>
                    <a:pt x="95968" y="145274"/>
                    <a:pt x="95990" y="145273"/>
                    <a:pt x="96010" y="145273"/>
                  </a:cubicBezTo>
                  <a:cubicBezTo>
                    <a:pt x="96546" y="145273"/>
                    <a:pt x="96459" y="146029"/>
                    <a:pt x="96418" y="146380"/>
                  </a:cubicBezTo>
                  <a:cubicBezTo>
                    <a:pt x="96226" y="148082"/>
                    <a:pt x="96169" y="149768"/>
                    <a:pt x="96341" y="151478"/>
                  </a:cubicBezTo>
                  <a:cubicBezTo>
                    <a:pt x="96423" y="152292"/>
                    <a:pt x="96520" y="153205"/>
                    <a:pt x="96417" y="153933"/>
                  </a:cubicBezTo>
                  <a:cubicBezTo>
                    <a:pt x="96177" y="155646"/>
                    <a:pt x="96395" y="157327"/>
                    <a:pt x="96302" y="159014"/>
                  </a:cubicBezTo>
                  <a:cubicBezTo>
                    <a:pt x="96220" y="160490"/>
                    <a:pt x="96325" y="161982"/>
                    <a:pt x="96157" y="163425"/>
                  </a:cubicBezTo>
                  <a:cubicBezTo>
                    <a:pt x="96009" y="164721"/>
                    <a:pt x="96045" y="166044"/>
                    <a:pt x="95648" y="167357"/>
                  </a:cubicBezTo>
                  <a:cubicBezTo>
                    <a:pt x="95303" y="168499"/>
                    <a:pt x="95138" y="169727"/>
                    <a:pt x="94704" y="170856"/>
                  </a:cubicBezTo>
                  <a:cubicBezTo>
                    <a:pt x="94178" y="172227"/>
                    <a:pt x="93978" y="173786"/>
                    <a:pt x="92476" y="174633"/>
                  </a:cubicBezTo>
                  <a:cubicBezTo>
                    <a:pt x="91912" y="174951"/>
                    <a:pt x="91484" y="175603"/>
                    <a:pt x="91133" y="176121"/>
                  </a:cubicBezTo>
                  <a:cubicBezTo>
                    <a:pt x="90236" y="177446"/>
                    <a:pt x="88981" y="178267"/>
                    <a:pt x="87710" y="179109"/>
                  </a:cubicBezTo>
                  <a:cubicBezTo>
                    <a:pt x="87180" y="179463"/>
                    <a:pt x="86541" y="179516"/>
                    <a:pt x="85928" y="179618"/>
                  </a:cubicBezTo>
                  <a:cubicBezTo>
                    <a:pt x="85422" y="179703"/>
                    <a:pt x="84828" y="179838"/>
                    <a:pt x="84481" y="180055"/>
                  </a:cubicBezTo>
                  <a:cubicBezTo>
                    <a:pt x="83469" y="180688"/>
                    <a:pt x="82325" y="180566"/>
                    <a:pt x="81278" y="180897"/>
                  </a:cubicBezTo>
                  <a:cubicBezTo>
                    <a:pt x="81111" y="180950"/>
                    <a:pt x="80942" y="180978"/>
                    <a:pt x="80766" y="180978"/>
                  </a:cubicBezTo>
                  <a:cubicBezTo>
                    <a:pt x="80632" y="180978"/>
                    <a:pt x="80494" y="180961"/>
                    <a:pt x="80351" y="180927"/>
                  </a:cubicBezTo>
                  <a:cubicBezTo>
                    <a:pt x="80232" y="180899"/>
                    <a:pt x="80115" y="180887"/>
                    <a:pt x="80000" y="180887"/>
                  </a:cubicBezTo>
                  <a:cubicBezTo>
                    <a:pt x="79491" y="180887"/>
                    <a:pt x="79009" y="181124"/>
                    <a:pt x="78520" y="181262"/>
                  </a:cubicBezTo>
                  <a:cubicBezTo>
                    <a:pt x="78030" y="181401"/>
                    <a:pt x="77526" y="181361"/>
                    <a:pt x="77013" y="181503"/>
                  </a:cubicBezTo>
                  <a:cubicBezTo>
                    <a:pt x="76189" y="181733"/>
                    <a:pt x="75175" y="181606"/>
                    <a:pt x="74417" y="181837"/>
                  </a:cubicBezTo>
                  <a:cubicBezTo>
                    <a:pt x="73908" y="181992"/>
                    <a:pt x="73402" y="182012"/>
                    <a:pt x="72905" y="182012"/>
                  </a:cubicBezTo>
                  <a:cubicBezTo>
                    <a:pt x="72728" y="182012"/>
                    <a:pt x="72552" y="182009"/>
                    <a:pt x="72378" y="182009"/>
                  </a:cubicBezTo>
                  <a:cubicBezTo>
                    <a:pt x="72148" y="182009"/>
                    <a:pt x="71920" y="182014"/>
                    <a:pt x="71696" y="182035"/>
                  </a:cubicBezTo>
                  <a:cubicBezTo>
                    <a:pt x="71084" y="182093"/>
                    <a:pt x="70446" y="182386"/>
                    <a:pt x="69773" y="182386"/>
                  </a:cubicBezTo>
                  <a:cubicBezTo>
                    <a:pt x="69467" y="182386"/>
                    <a:pt x="69154" y="182325"/>
                    <a:pt x="68833" y="182155"/>
                  </a:cubicBezTo>
                  <a:cubicBezTo>
                    <a:pt x="68753" y="182112"/>
                    <a:pt x="68663" y="182095"/>
                    <a:pt x="68567" y="182095"/>
                  </a:cubicBezTo>
                  <a:cubicBezTo>
                    <a:pt x="68119" y="182095"/>
                    <a:pt x="67523" y="182475"/>
                    <a:pt x="66984" y="182475"/>
                  </a:cubicBezTo>
                  <a:cubicBezTo>
                    <a:pt x="66982" y="182475"/>
                    <a:pt x="66979" y="182475"/>
                    <a:pt x="66977" y="182475"/>
                  </a:cubicBezTo>
                  <a:cubicBezTo>
                    <a:pt x="65798" y="182475"/>
                    <a:pt x="64649" y="182731"/>
                    <a:pt x="63489" y="182894"/>
                  </a:cubicBezTo>
                  <a:cubicBezTo>
                    <a:pt x="62377" y="183050"/>
                    <a:pt x="61227" y="183032"/>
                    <a:pt x="60168" y="183426"/>
                  </a:cubicBezTo>
                  <a:cubicBezTo>
                    <a:pt x="60090" y="183455"/>
                    <a:pt x="60015" y="183467"/>
                    <a:pt x="59945" y="183467"/>
                  </a:cubicBezTo>
                  <a:cubicBezTo>
                    <a:pt x="59678" y="183467"/>
                    <a:pt x="59472" y="183297"/>
                    <a:pt x="59333" y="183251"/>
                  </a:cubicBezTo>
                  <a:cubicBezTo>
                    <a:pt x="59240" y="183221"/>
                    <a:pt x="59148" y="183209"/>
                    <a:pt x="59056" y="183209"/>
                  </a:cubicBezTo>
                  <a:cubicBezTo>
                    <a:pt x="58693" y="183209"/>
                    <a:pt x="58339" y="183397"/>
                    <a:pt x="57996" y="183397"/>
                  </a:cubicBezTo>
                  <a:cubicBezTo>
                    <a:pt x="57825" y="183397"/>
                    <a:pt x="57657" y="183350"/>
                    <a:pt x="57492" y="183209"/>
                  </a:cubicBezTo>
                  <a:cubicBezTo>
                    <a:pt x="57295" y="183356"/>
                    <a:pt x="57085" y="183404"/>
                    <a:pt x="56869" y="183404"/>
                  </a:cubicBezTo>
                  <a:cubicBezTo>
                    <a:pt x="56449" y="183404"/>
                    <a:pt x="56004" y="183221"/>
                    <a:pt x="55581" y="183221"/>
                  </a:cubicBezTo>
                  <a:cubicBezTo>
                    <a:pt x="55301" y="183221"/>
                    <a:pt x="55031" y="183300"/>
                    <a:pt x="54782" y="183564"/>
                  </a:cubicBezTo>
                  <a:cubicBezTo>
                    <a:pt x="54717" y="183633"/>
                    <a:pt x="54657" y="183660"/>
                    <a:pt x="54600" y="183660"/>
                  </a:cubicBezTo>
                  <a:cubicBezTo>
                    <a:pt x="54412" y="183660"/>
                    <a:pt x="54261" y="183361"/>
                    <a:pt x="54074" y="183309"/>
                  </a:cubicBezTo>
                  <a:cubicBezTo>
                    <a:pt x="53903" y="183262"/>
                    <a:pt x="53736" y="183244"/>
                    <a:pt x="53573" y="183244"/>
                  </a:cubicBezTo>
                  <a:cubicBezTo>
                    <a:pt x="53092" y="183244"/>
                    <a:pt x="52639" y="183400"/>
                    <a:pt x="52188" y="183429"/>
                  </a:cubicBezTo>
                  <a:cubicBezTo>
                    <a:pt x="52128" y="183433"/>
                    <a:pt x="52070" y="183434"/>
                    <a:pt x="52011" y="183434"/>
                  </a:cubicBezTo>
                  <a:cubicBezTo>
                    <a:pt x="51446" y="183434"/>
                    <a:pt x="50888" y="183278"/>
                    <a:pt x="50318" y="183278"/>
                  </a:cubicBezTo>
                  <a:cubicBezTo>
                    <a:pt x="50053" y="183278"/>
                    <a:pt x="49785" y="183312"/>
                    <a:pt x="49513" y="183411"/>
                  </a:cubicBezTo>
                  <a:cubicBezTo>
                    <a:pt x="49401" y="183451"/>
                    <a:pt x="49229" y="183484"/>
                    <a:pt x="49035" y="183484"/>
                  </a:cubicBezTo>
                  <a:cubicBezTo>
                    <a:pt x="48784" y="183484"/>
                    <a:pt x="48496" y="183430"/>
                    <a:pt x="48249" y="183269"/>
                  </a:cubicBezTo>
                  <a:cubicBezTo>
                    <a:pt x="48161" y="183213"/>
                    <a:pt x="48074" y="183191"/>
                    <a:pt x="47985" y="183191"/>
                  </a:cubicBezTo>
                  <a:cubicBezTo>
                    <a:pt x="47666" y="183191"/>
                    <a:pt x="47334" y="183478"/>
                    <a:pt x="46948" y="183478"/>
                  </a:cubicBezTo>
                  <a:cubicBezTo>
                    <a:pt x="46889" y="183478"/>
                    <a:pt x="46828" y="183471"/>
                    <a:pt x="46766" y="183455"/>
                  </a:cubicBezTo>
                  <a:cubicBezTo>
                    <a:pt x="46454" y="183375"/>
                    <a:pt x="46020" y="183448"/>
                    <a:pt x="45681" y="183331"/>
                  </a:cubicBezTo>
                  <a:cubicBezTo>
                    <a:pt x="45494" y="183265"/>
                    <a:pt x="45319" y="183231"/>
                    <a:pt x="45147" y="183231"/>
                  </a:cubicBezTo>
                  <a:cubicBezTo>
                    <a:pt x="44959" y="183231"/>
                    <a:pt x="44774" y="183272"/>
                    <a:pt x="44578" y="183359"/>
                  </a:cubicBezTo>
                  <a:cubicBezTo>
                    <a:pt x="44412" y="183433"/>
                    <a:pt x="44238" y="183561"/>
                    <a:pt x="44072" y="183561"/>
                  </a:cubicBezTo>
                  <a:cubicBezTo>
                    <a:pt x="43943" y="183561"/>
                    <a:pt x="43818" y="183483"/>
                    <a:pt x="43705" y="183238"/>
                  </a:cubicBezTo>
                  <a:cubicBezTo>
                    <a:pt x="43656" y="183134"/>
                    <a:pt x="43610" y="183096"/>
                    <a:pt x="43564" y="183096"/>
                  </a:cubicBezTo>
                  <a:cubicBezTo>
                    <a:pt x="43448" y="183096"/>
                    <a:pt x="43335" y="183332"/>
                    <a:pt x="43204" y="183345"/>
                  </a:cubicBezTo>
                  <a:cubicBezTo>
                    <a:pt x="42794" y="183391"/>
                    <a:pt x="42345" y="183430"/>
                    <a:pt x="41920" y="183430"/>
                  </a:cubicBezTo>
                  <a:cubicBezTo>
                    <a:pt x="41494" y="183430"/>
                    <a:pt x="41092" y="183391"/>
                    <a:pt x="40780" y="183279"/>
                  </a:cubicBezTo>
                  <a:cubicBezTo>
                    <a:pt x="40644" y="183230"/>
                    <a:pt x="40508" y="183212"/>
                    <a:pt x="40371" y="183212"/>
                  </a:cubicBezTo>
                  <a:cubicBezTo>
                    <a:pt x="39967" y="183212"/>
                    <a:pt x="39564" y="183370"/>
                    <a:pt x="39189" y="183370"/>
                  </a:cubicBezTo>
                  <a:cubicBezTo>
                    <a:pt x="38917" y="183370"/>
                    <a:pt x="38660" y="183287"/>
                    <a:pt x="38429" y="183000"/>
                  </a:cubicBezTo>
                  <a:cubicBezTo>
                    <a:pt x="38111" y="183145"/>
                    <a:pt x="37797" y="183198"/>
                    <a:pt x="37486" y="183198"/>
                  </a:cubicBezTo>
                  <a:cubicBezTo>
                    <a:pt x="36622" y="183198"/>
                    <a:pt x="35776" y="182791"/>
                    <a:pt x="34900" y="182791"/>
                  </a:cubicBezTo>
                  <a:cubicBezTo>
                    <a:pt x="34887" y="182791"/>
                    <a:pt x="34874" y="182791"/>
                    <a:pt x="34861" y="182791"/>
                  </a:cubicBezTo>
                  <a:cubicBezTo>
                    <a:pt x="34350" y="182797"/>
                    <a:pt x="33830" y="182823"/>
                    <a:pt x="33303" y="182823"/>
                  </a:cubicBezTo>
                  <a:cubicBezTo>
                    <a:pt x="32786" y="182823"/>
                    <a:pt x="32262" y="182798"/>
                    <a:pt x="31737" y="182705"/>
                  </a:cubicBezTo>
                  <a:cubicBezTo>
                    <a:pt x="31208" y="182611"/>
                    <a:pt x="30644" y="182516"/>
                    <a:pt x="30061" y="182516"/>
                  </a:cubicBezTo>
                  <a:cubicBezTo>
                    <a:pt x="29721" y="182516"/>
                    <a:pt x="29375" y="182548"/>
                    <a:pt x="29025" y="182631"/>
                  </a:cubicBezTo>
                  <a:cubicBezTo>
                    <a:pt x="28871" y="182668"/>
                    <a:pt x="28711" y="182684"/>
                    <a:pt x="28547" y="182684"/>
                  </a:cubicBezTo>
                  <a:cubicBezTo>
                    <a:pt x="27956" y="182684"/>
                    <a:pt x="27314" y="182483"/>
                    <a:pt x="26724" y="182340"/>
                  </a:cubicBezTo>
                  <a:cubicBezTo>
                    <a:pt x="26532" y="182294"/>
                    <a:pt x="26280" y="182289"/>
                    <a:pt x="26029" y="182289"/>
                  </a:cubicBezTo>
                  <a:cubicBezTo>
                    <a:pt x="25964" y="182289"/>
                    <a:pt x="25900" y="182289"/>
                    <a:pt x="25837" y="182289"/>
                  </a:cubicBezTo>
                  <a:cubicBezTo>
                    <a:pt x="25511" y="182289"/>
                    <a:pt x="25211" y="182281"/>
                    <a:pt x="25075" y="182180"/>
                  </a:cubicBezTo>
                  <a:cubicBezTo>
                    <a:pt x="24873" y="182028"/>
                    <a:pt x="24686" y="181985"/>
                    <a:pt x="24506" y="181985"/>
                  </a:cubicBezTo>
                  <a:cubicBezTo>
                    <a:pt x="24263" y="181985"/>
                    <a:pt x="24034" y="182064"/>
                    <a:pt x="23802" y="182064"/>
                  </a:cubicBezTo>
                  <a:cubicBezTo>
                    <a:pt x="23751" y="182064"/>
                    <a:pt x="23700" y="182060"/>
                    <a:pt x="23648" y="182051"/>
                  </a:cubicBezTo>
                  <a:cubicBezTo>
                    <a:pt x="23235" y="181976"/>
                    <a:pt x="22815" y="181960"/>
                    <a:pt x="22396" y="181960"/>
                  </a:cubicBezTo>
                  <a:cubicBezTo>
                    <a:pt x="22106" y="181960"/>
                    <a:pt x="21815" y="181968"/>
                    <a:pt x="21528" y="181968"/>
                  </a:cubicBezTo>
                  <a:cubicBezTo>
                    <a:pt x="21268" y="181968"/>
                    <a:pt x="21011" y="181962"/>
                    <a:pt x="20757" y="181939"/>
                  </a:cubicBezTo>
                  <a:cubicBezTo>
                    <a:pt x="19821" y="181855"/>
                    <a:pt x="18836" y="181719"/>
                    <a:pt x="17900" y="181459"/>
                  </a:cubicBezTo>
                  <a:cubicBezTo>
                    <a:pt x="16850" y="181167"/>
                    <a:pt x="15779" y="180971"/>
                    <a:pt x="14739" y="180617"/>
                  </a:cubicBezTo>
                  <a:cubicBezTo>
                    <a:pt x="13699" y="180263"/>
                    <a:pt x="12785" y="179689"/>
                    <a:pt x="11808" y="179228"/>
                  </a:cubicBezTo>
                  <a:cubicBezTo>
                    <a:pt x="11188" y="178933"/>
                    <a:pt x="10454" y="178642"/>
                    <a:pt x="10080" y="178124"/>
                  </a:cubicBezTo>
                  <a:cubicBezTo>
                    <a:pt x="9630" y="177501"/>
                    <a:pt x="8925" y="177201"/>
                    <a:pt x="8519" y="176529"/>
                  </a:cubicBezTo>
                  <a:cubicBezTo>
                    <a:pt x="8069" y="175784"/>
                    <a:pt x="7148" y="175411"/>
                    <a:pt x="6752" y="174560"/>
                  </a:cubicBezTo>
                  <a:cubicBezTo>
                    <a:pt x="6268" y="173524"/>
                    <a:pt x="5679" y="172554"/>
                    <a:pt x="5257" y="171467"/>
                  </a:cubicBezTo>
                  <a:cubicBezTo>
                    <a:pt x="4720" y="170086"/>
                    <a:pt x="4745" y="168677"/>
                    <a:pt x="4443" y="167306"/>
                  </a:cubicBezTo>
                  <a:cubicBezTo>
                    <a:pt x="4099" y="165743"/>
                    <a:pt x="4226" y="164168"/>
                    <a:pt x="3957" y="162629"/>
                  </a:cubicBezTo>
                  <a:cubicBezTo>
                    <a:pt x="3762" y="161510"/>
                    <a:pt x="3868" y="160369"/>
                    <a:pt x="3646" y="159282"/>
                  </a:cubicBezTo>
                  <a:cubicBezTo>
                    <a:pt x="3305" y="157617"/>
                    <a:pt x="3547" y="155947"/>
                    <a:pt x="3446" y="154283"/>
                  </a:cubicBezTo>
                  <a:cubicBezTo>
                    <a:pt x="3366" y="152981"/>
                    <a:pt x="3393" y="151625"/>
                    <a:pt x="3549" y="150304"/>
                  </a:cubicBezTo>
                  <a:cubicBezTo>
                    <a:pt x="3573" y="150105"/>
                    <a:pt x="3598" y="149915"/>
                    <a:pt x="3578" y="149642"/>
                  </a:cubicBezTo>
                  <a:lnTo>
                    <a:pt x="3578" y="149642"/>
                  </a:lnTo>
                  <a:cubicBezTo>
                    <a:pt x="3790" y="150082"/>
                    <a:pt x="4080" y="150206"/>
                    <a:pt x="4374" y="150206"/>
                  </a:cubicBezTo>
                  <a:cubicBezTo>
                    <a:pt x="4720" y="150206"/>
                    <a:pt x="5072" y="150035"/>
                    <a:pt x="5313" y="150001"/>
                  </a:cubicBezTo>
                  <a:cubicBezTo>
                    <a:pt x="6935" y="149773"/>
                    <a:pt x="8546" y="149699"/>
                    <a:pt x="10178" y="149675"/>
                  </a:cubicBezTo>
                  <a:cubicBezTo>
                    <a:pt x="11744" y="149651"/>
                    <a:pt x="13313" y="149482"/>
                    <a:pt x="14871" y="149342"/>
                  </a:cubicBezTo>
                  <a:cubicBezTo>
                    <a:pt x="15011" y="149330"/>
                    <a:pt x="15153" y="149326"/>
                    <a:pt x="15298" y="149326"/>
                  </a:cubicBezTo>
                  <a:cubicBezTo>
                    <a:pt x="15491" y="149326"/>
                    <a:pt x="15687" y="149332"/>
                    <a:pt x="15883" y="149332"/>
                  </a:cubicBezTo>
                  <a:cubicBezTo>
                    <a:pt x="16417" y="149332"/>
                    <a:pt x="16952" y="149285"/>
                    <a:pt x="17421" y="148935"/>
                  </a:cubicBezTo>
                  <a:cubicBezTo>
                    <a:pt x="17577" y="149082"/>
                    <a:pt x="17739" y="149129"/>
                    <a:pt x="17904" y="149129"/>
                  </a:cubicBezTo>
                  <a:cubicBezTo>
                    <a:pt x="18194" y="149129"/>
                    <a:pt x="18495" y="148985"/>
                    <a:pt x="18802" y="148985"/>
                  </a:cubicBezTo>
                  <a:cubicBezTo>
                    <a:pt x="18856" y="148985"/>
                    <a:pt x="18910" y="148990"/>
                    <a:pt x="18964" y="149000"/>
                  </a:cubicBezTo>
                  <a:cubicBezTo>
                    <a:pt x="19080" y="149023"/>
                    <a:pt x="19198" y="149033"/>
                    <a:pt x="19318" y="149033"/>
                  </a:cubicBezTo>
                  <a:cubicBezTo>
                    <a:pt x="19881" y="149033"/>
                    <a:pt x="20483" y="148821"/>
                    <a:pt x="21066" y="148777"/>
                  </a:cubicBezTo>
                  <a:cubicBezTo>
                    <a:pt x="22179" y="148694"/>
                    <a:pt x="23286" y="148565"/>
                    <a:pt x="24403" y="148501"/>
                  </a:cubicBezTo>
                  <a:cubicBezTo>
                    <a:pt x="25677" y="148430"/>
                    <a:pt x="26963" y="148347"/>
                    <a:pt x="28236" y="148246"/>
                  </a:cubicBezTo>
                  <a:cubicBezTo>
                    <a:pt x="28615" y="148215"/>
                    <a:pt x="29054" y="148046"/>
                    <a:pt x="29486" y="148046"/>
                  </a:cubicBezTo>
                  <a:cubicBezTo>
                    <a:pt x="29752" y="148046"/>
                    <a:pt x="30015" y="148110"/>
                    <a:pt x="30261" y="148309"/>
                  </a:cubicBezTo>
                  <a:cubicBezTo>
                    <a:pt x="30272" y="148318"/>
                    <a:pt x="30290" y="148322"/>
                    <a:pt x="30310" y="148322"/>
                  </a:cubicBezTo>
                  <a:cubicBezTo>
                    <a:pt x="30345" y="148322"/>
                    <a:pt x="30389" y="148311"/>
                    <a:pt x="30422" y="148301"/>
                  </a:cubicBezTo>
                  <a:cubicBezTo>
                    <a:pt x="30993" y="148137"/>
                    <a:pt x="31573" y="148100"/>
                    <a:pt x="32157" y="148100"/>
                  </a:cubicBezTo>
                  <a:cubicBezTo>
                    <a:pt x="32627" y="148100"/>
                    <a:pt x="33100" y="148124"/>
                    <a:pt x="33571" y="148124"/>
                  </a:cubicBezTo>
                  <a:cubicBezTo>
                    <a:pt x="34162" y="148124"/>
                    <a:pt x="34752" y="148086"/>
                    <a:pt x="35332" y="147918"/>
                  </a:cubicBezTo>
                  <a:cubicBezTo>
                    <a:pt x="35464" y="147879"/>
                    <a:pt x="35604" y="147865"/>
                    <a:pt x="35747" y="147865"/>
                  </a:cubicBezTo>
                  <a:cubicBezTo>
                    <a:pt x="36059" y="147865"/>
                    <a:pt x="36391" y="147932"/>
                    <a:pt x="36703" y="147963"/>
                  </a:cubicBezTo>
                  <a:cubicBezTo>
                    <a:pt x="37022" y="147995"/>
                    <a:pt x="37341" y="148015"/>
                    <a:pt x="37657" y="148015"/>
                  </a:cubicBezTo>
                  <a:cubicBezTo>
                    <a:pt x="38286" y="148015"/>
                    <a:pt x="38906" y="147934"/>
                    <a:pt x="39503" y="147703"/>
                  </a:cubicBezTo>
                  <a:cubicBezTo>
                    <a:pt x="39555" y="147682"/>
                    <a:pt x="39601" y="147674"/>
                    <a:pt x="39644" y="147674"/>
                  </a:cubicBezTo>
                  <a:cubicBezTo>
                    <a:pt x="39832" y="147674"/>
                    <a:pt x="39950" y="147832"/>
                    <a:pt x="40157" y="147832"/>
                  </a:cubicBezTo>
                  <a:cubicBezTo>
                    <a:pt x="40180" y="147832"/>
                    <a:pt x="40204" y="147830"/>
                    <a:pt x="40229" y="147826"/>
                  </a:cubicBezTo>
                  <a:cubicBezTo>
                    <a:pt x="41057" y="147688"/>
                    <a:pt x="41914" y="147535"/>
                    <a:pt x="42748" y="147535"/>
                  </a:cubicBezTo>
                  <a:cubicBezTo>
                    <a:pt x="42992" y="147535"/>
                    <a:pt x="43234" y="147548"/>
                    <a:pt x="43473" y="147578"/>
                  </a:cubicBezTo>
                  <a:cubicBezTo>
                    <a:pt x="43814" y="147622"/>
                    <a:pt x="44151" y="147637"/>
                    <a:pt x="44486" y="147637"/>
                  </a:cubicBezTo>
                  <a:cubicBezTo>
                    <a:pt x="45212" y="147637"/>
                    <a:pt x="45926" y="147563"/>
                    <a:pt x="46650" y="147534"/>
                  </a:cubicBezTo>
                  <a:cubicBezTo>
                    <a:pt x="47671" y="147494"/>
                    <a:pt x="48691" y="147460"/>
                    <a:pt x="49712" y="147443"/>
                  </a:cubicBezTo>
                  <a:cubicBezTo>
                    <a:pt x="50088" y="147437"/>
                    <a:pt x="50465" y="147436"/>
                    <a:pt x="50841" y="147436"/>
                  </a:cubicBezTo>
                  <a:cubicBezTo>
                    <a:pt x="51015" y="147436"/>
                    <a:pt x="51189" y="147436"/>
                    <a:pt x="51363" y="147436"/>
                  </a:cubicBezTo>
                  <a:cubicBezTo>
                    <a:pt x="52055" y="147436"/>
                    <a:pt x="52747" y="147433"/>
                    <a:pt x="53438" y="147400"/>
                  </a:cubicBezTo>
                  <a:cubicBezTo>
                    <a:pt x="53618" y="147392"/>
                    <a:pt x="53799" y="147389"/>
                    <a:pt x="53982" y="147389"/>
                  </a:cubicBezTo>
                  <a:cubicBezTo>
                    <a:pt x="54287" y="147389"/>
                    <a:pt x="54594" y="147397"/>
                    <a:pt x="54898" y="147397"/>
                  </a:cubicBezTo>
                  <a:cubicBezTo>
                    <a:pt x="55452" y="147397"/>
                    <a:pt x="55997" y="147371"/>
                    <a:pt x="56502" y="147228"/>
                  </a:cubicBezTo>
                  <a:cubicBezTo>
                    <a:pt x="56598" y="147201"/>
                    <a:pt x="56688" y="147191"/>
                    <a:pt x="56775" y="147191"/>
                  </a:cubicBezTo>
                  <a:cubicBezTo>
                    <a:pt x="57070" y="147191"/>
                    <a:pt x="57324" y="147311"/>
                    <a:pt x="57608" y="147311"/>
                  </a:cubicBezTo>
                  <a:cubicBezTo>
                    <a:pt x="57723" y="147311"/>
                    <a:pt x="57844" y="147291"/>
                    <a:pt x="57973" y="147235"/>
                  </a:cubicBezTo>
                  <a:cubicBezTo>
                    <a:pt x="58180" y="147147"/>
                    <a:pt x="58408" y="147119"/>
                    <a:pt x="58647" y="147119"/>
                  </a:cubicBezTo>
                  <a:cubicBezTo>
                    <a:pt x="59046" y="147119"/>
                    <a:pt x="59476" y="147197"/>
                    <a:pt x="59889" y="147197"/>
                  </a:cubicBezTo>
                  <a:cubicBezTo>
                    <a:pt x="59936" y="147197"/>
                    <a:pt x="59983" y="147196"/>
                    <a:pt x="60030" y="147193"/>
                  </a:cubicBezTo>
                  <a:cubicBezTo>
                    <a:pt x="60663" y="147163"/>
                    <a:pt x="61312" y="147109"/>
                    <a:pt x="61959" y="147109"/>
                  </a:cubicBezTo>
                  <a:cubicBezTo>
                    <a:pt x="62437" y="147109"/>
                    <a:pt x="62915" y="147138"/>
                    <a:pt x="63385" y="147228"/>
                  </a:cubicBezTo>
                  <a:cubicBezTo>
                    <a:pt x="63483" y="147247"/>
                    <a:pt x="63560" y="147263"/>
                    <a:pt x="63623" y="147263"/>
                  </a:cubicBezTo>
                  <a:cubicBezTo>
                    <a:pt x="63734" y="147263"/>
                    <a:pt x="63799" y="147212"/>
                    <a:pt x="63850" y="147035"/>
                  </a:cubicBezTo>
                  <a:cubicBezTo>
                    <a:pt x="63876" y="146941"/>
                    <a:pt x="63950" y="146893"/>
                    <a:pt x="64042" y="146893"/>
                  </a:cubicBezTo>
                  <a:cubicBezTo>
                    <a:pt x="64065" y="146893"/>
                    <a:pt x="64088" y="146896"/>
                    <a:pt x="64113" y="146901"/>
                  </a:cubicBezTo>
                  <a:cubicBezTo>
                    <a:pt x="64760" y="147056"/>
                    <a:pt x="65409" y="147105"/>
                    <a:pt x="66059" y="147105"/>
                  </a:cubicBezTo>
                  <a:cubicBezTo>
                    <a:pt x="67059" y="147105"/>
                    <a:pt x="68061" y="146990"/>
                    <a:pt x="69061" y="146972"/>
                  </a:cubicBezTo>
                  <a:cubicBezTo>
                    <a:pt x="69317" y="146967"/>
                    <a:pt x="69574" y="146965"/>
                    <a:pt x="69830" y="146965"/>
                  </a:cubicBezTo>
                  <a:cubicBezTo>
                    <a:pt x="70953" y="146965"/>
                    <a:pt x="72075" y="147003"/>
                    <a:pt x="73197" y="147020"/>
                  </a:cubicBezTo>
                  <a:cubicBezTo>
                    <a:pt x="73217" y="147020"/>
                    <a:pt x="73236" y="147021"/>
                    <a:pt x="73255" y="147021"/>
                  </a:cubicBezTo>
                  <a:cubicBezTo>
                    <a:pt x="74020" y="147021"/>
                    <a:pt x="74790" y="146803"/>
                    <a:pt x="75556" y="146667"/>
                  </a:cubicBezTo>
                  <a:cubicBezTo>
                    <a:pt x="75806" y="146622"/>
                    <a:pt x="76058" y="146532"/>
                    <a:pt x="76298" y="146532"/>
                  </a:cubicBezTo>
                  <a:cubicBezTo>
                    <a:pt x="76512" y="146532"/>
                    <a:pt x="76718" y="146604"/>
                    <a:pt x="76907" y="146843"/>
                  </a:cubicBezTo>
                  <a:cubicBezTo>
                    <a:pt x="76925" y="146866"/>
                    <a:pt x="76981" y="146878"/>
                    <a:pt x="77039" y="146878"/>
                  </a:cubicBezTo>
                  <a:cubicBezTo>
                    <a:pt x="77102" y="146878"/>
                    <a:pt x="77169" y="146864"/>
                    <a:pt x="77197" y="146838"/>
                  </a:cubicBezTo>
                  <a:cubicBezTo>
                    <a:pt x="77526" y="146531"/>
                    <a:pt x="77874" y="146443"/>
                    <a:pt x="78229" y="146443"/>
                  </a:cubicBezTo>
                  <a:cubicBezTo>
                    <a:pt x="78698" y="146443"/>
                    <a:pt x="79181" y="146597"/>
                    <a:pt x="79652" y="146603"/>
                  </a:cubicBezTo>
                  <a:cubicBezTo>
                    <a:pt x="79654" y="146603"/>
                    <a:pt x="79657" y="146603"/>
                    <a:pt x="79659" y="146603"/>
                  </a:cubicBezTo>
                  <a:cubicBezTo>
                    <a:pt x="79890" y="146603"/>
                    <a:pt x="80120" y="146449"/>
                    <a:pt x="80354" y="146441"/>
                  </a:cubicBezTo>
                  <a:cubicBezTo>
                    <a:pt x="82224" y="146383"/>
                    <a:pt x="84096" y="146388"/>
                    <a:pt x="85963" y="146276"/>
                  </a:cubicBezTo>
                  <a:cubicBezTo>
                    <a:pt x="86056" y="146270"/>
                    <a:pt x="86150" y="146268"/>
                    <a:pt x="86244" y="146268"/>
                  </a:cubicBezTo>
                  <a:cubicBezTo>
                    <a:pt x="86543" y="146268"/>
                    <a:pt x="86846" y="146290"/>
                    <a:pt x="87147" y="146290"/>
                  </a:cubicBezTo>
                  <a:cubicBezTo>
                    <a:pt x="87576" y="146290"/>
                    <a:pt x="88003" y="146246"/>
                    <a:pt x="88420" y="146036"/>
                  </a:cubicBezTo>
                  <a:cubicBezTo>
                    <a:pt x="88476" y="146008"/>
                    <a:pt x="88539" y="145997"/>
                    <a:pt x="88608" y="145997"/>
                  </a:cubicBezTo>
                  <a:cubicBezTo>
                    <a:pt x="88812" y="145997"/>
                    <a:pt x="89060" y="146090"/>
                    <a:pt x="89280" y="146090"/>
                  </a:cubicBezTo>
                  <a:cubicBezTo>
                    <a:pt x="89312" y="146090"/>
                    <a:pt x="89345" y="146088"/>
                    <a:pt x="89376" y="146083"/>
                  </a:cubicBezTo>
                  <a:cubicBezTo>
                    <a:pt x="90623" y="145892"/>
                    <a:pt x="91896" y="146029"/>
                    <a:pt x="93120" y="145458"/>
                  </a:cubicBezTo>
                  <a:cubicBezTo>
                    <a:pt x="93470" y="145294"/>
                    <a:pt x="93855" y="145253"/>
                    <a:pt x="94254" y="145253"/>
                  </a:cubicBezTo>
                  <a:close/>
                  <a:moveTo>
                    <a:pt x="53331" y="0"/>
                  </a:moveTo>
                  <a:cubicBezTo>
                    <a:pt x="52790" y="0"/>
                    <a:pt x="52256" y="81"/>
                    <a:pt x="51735" y="93"/>
                  </a:cubicBezTo>
                  <a:cubicBezTo>
                    <a:pt x="51162" y="107"/>
                    <a:pt x="50488" y="242"/>
                    <a:pt x="49913" y="242"/>
                  </a:cubicBezTo>
                  <a:cubicBezTo>
                    <a:pt x="49828" y="242"/>
                    <a:pt x="49745" y="239"/>
                    <a:pt x="49665" y="232"/>
                  </a:cubicBezTo>
                  <a:cubicBezTo>
                    <a:pt x="49182" y="190"/>
                    <a:pt x="48667" y="149"/>
                    <a:pt x="48183" y="149"/>
                  </a:cubicBezTo>
                  <a:cubicBezTo>
                    <a:pt x="47973" y="149"/>
                    <a:pt x="47769" y="157"/>
                    <a:pt x="47577" y="175"/>
                  </a:cubicBezTo>
                  <a:cubicBezTo>
                    <a:pt x="46716" y="259"/>
                    <a:pt x="45866" y="274"/>
                    <a:pt x="45014" y="274"/>
                  </a:cubicBezTo>
                  <a:cubicBezTo>
                    <a:pt x="44536" y="274"/>
                    <a:pt x="44058" y="269"/>
                    <a:pt x="43578" y="269"/>
                  </a:cubicBezTo>
                  <a:cubicBezTo>
                    <a:pt x="43558" y="269"/>
                    <a:pt x="43539" y="269"/>
                    <a:pt x="43519" y="269"/>
                  </a:cubicBezTo>
                  <a:cubicBezTo>
                    <a:pt x="42288" y="270"/>
                    <a:pt x="41033" y="346"/>
                    <a:pt x="39793" y="433"/>
                  </a:cubicBezTo>
                  <a:cubicBezTo>
                    <a:pt x="39473" y="457"/>
                    <a:pt x="39110" y="632"/>
                    <a:pt x="38806" y="632"/>
                  </a:cubicBezTo>
                  <a:cubicBezTo>
                    <a:pt x="38704" y="632"/>
                    <a:pt x="38609" y="613"/>
                    <a:pt x="38524" y="561"/>
                  </a:cubicBezTo>
                  <a:cubicBezTo>
                    <a:pt x="38116" y="314"/>
                    <a:pt x="37695" y="268"/>
                    <a:pt x="37273" y="268"/>
                  </a:cubicBezTo>
                  <a:cubicBezTo>
                    <a:pt x="37022" y="268"/>
                    <a:pt x="36770" y="285"/>
                    <a:pt x="36520" y="285"/>
                  </a:cubicBezTo>
                  <a:cubicBezTo>
                    <a:pt x="36309" y="285"/>
                    <a:pt x="36099" y="273"/>
                    <a:pt x="35891" y="230"/>
                  </a:cubicBezTo>
                  <a:cubicBezTo>
                    <a:pt x="35868" y="225"/>
                    <a:pt x="35846" y="222"/>
                    <a:pt x="35825" y="222"/>
                  </a:cubicBezTo>
                  <a:cubicBezTo>
                    <a:pt x="35599" y="222"/>
                    <a:pt x="35544" y="498"/>
                    <a:pt x="35292" y="498"/>
                  </a:cubicBezTo>
                  <a:cubicBezTo>
                    <a:pt x="35265" y="498"/>
                    <a:pt x="35236" y="495"/>
                    <a:pt x="35203" y="488"/>
                  </a:cubicBezTo>
                  <a:cubicBezTo>
                    <a:pt x="34712" y="378"/>
                    <a:pt x="34212" y="335"/>
                    <a:pt x="33706" y="335"/>
                  </a:cubicBezTo>
                  <a:cubicBezTo>
                    <a:pt x="33371" y="335"/>
                    <a:pt x="33033" y="354"/>
                    <a:pt x="32694" y="384"/>
                  </a:cubicBezTo>
                  <a:cubicBezTo>
                    <a:pt x="32294" y="418"/>
                    <a:pt x="31892" y="428"/>
                    <a:pt x="31490" y="428"/>
                  </a:cubicBezTo>
                  <a:cubicBezTo>
                    <a:pt x="30939" y="428"/>
                    <a:pt x="30386" y="409"/>
                    <a:pt x="29835" y="409"/>
                  </a:cubicBezTo>
                  <a:cubicBezTo>
                    <a:pt x="29792" y="409"/>
                    <a:pt x="29749" y="409"/>
                    <a:pt x="29705" y="410"/>
                  </a:cubicBezTo>
                  <a:cubicBezTo>
                    <a:pt x="29698" y="410"/>
                    <a:pt x="29692" y="410"/>
                    <a:pt x="29685" y="410"/>
                  </a:cubicBezTo>
                  <a:cubicBezTo>
                    <a:pt x="29114" y="410"/>
                    <a:pt x="28528" y="299"/>
                    <a:pt x="27973" y="299"/>
                  </a:cubicBezTo>
                  <a:cubicBezTo>
                    <a:pt x="27848" y="299"/>
                    <a:pt x="27725" y="304"/>
                    <a:pt x="27604" y="318"/>
                  </a:cubicBezTo>
                  <a:cubicBezTo>
                    <a:pt x="26336" y="461"/>
                    <a:pt x="25062" y="424"/>
                    <a:pt x="23793" y="574"/>
                  </a:cubicBezTo>
                  <a:cubicBezTo>
                    <a:pt x="22541" y="722"/>
                    <a:pt x="21316" y="1040"/>
                    <a:pt x="20059" y="1175"/>
                  </a:cubicBezTo>
                  <a:cubicBezTo>
                    <a:pt x="19981" y="1183"/>
                    <a:pt x="19902" y="1186"/>
                    <a:pt x="19824" y="1186"/>
                  </a:cubicBezTo>
                  <a:cubicBezTo>
                    <a:pt x="19597" y="1186"/>
                    <a:pt x="19370" y="1160"/>
                    <a:pt x="19142" y="1160"/>
                  </a:cubicBezTo>
                  <a:cubicBezTo>
                    <a:pt x="19004" y="1160"/>
                    <a:pt x="18865" y="1170"/>
                    <a:pt x="18726" y="1201"/>
                  </a:cubicBezTo>
                  <a:cubicBezTo>
                    <a:pt x="18030" y="1356"/>
                    <a:pt x="17322" y="1572"/>
                    <a:pt x="16686" y="1804"/>
                  </a:cubicBezTo>
                  <a:cubicBezTo>
                    <a:pt x="15988" y="2059"/>
                    <a:pt x="15253" y="2130"/>
                    <a:pt x="14557" y="2394"/>
                  </a:cubicBezTo>
                  <a:cubicBezTo>
                    <a:pt x="13341" y="2857"/>
                    <a:pt x="12217" y="3521"/>
                    <a:pt x="10998" y="3933"/>
                  </a:cubicBezTo>
                  <a:cubicBezTo>
                    <a:pt x="10525" y="4094"/>
                    <a:pt x="10379" y="4700"/>
                    <a:pt x="9902" y="4700"/>
                  </a:cubicBezTo>
                  <a:cubicBezTo>
                    <a:pt x="9862" y="4700"/>
                    <a:pt x="9820" y="4696"/>
                    <a:pt x="9776" y="4687"/>
                  </a:cubicBezTo>
                  <a:cubicBezTo>
                    <a:pt x="9710" y="4673"/>
                    <a:pt x="9649" y="4667"/>
                    <a:pt x="9593" y="4667"/>
                  </a:cubicBezTo>
                  <a:cubicBezTo>
                    <a:pt x="9346" y="4667"/>
                    <a:pt x="9191" y="4792"/>
                    <a:pt x="9003" y="4975"/>
                  </a:cubicBezTo>
                  <a:cubicBezTo>
                    <a:pt x="8096" y="5865"/>
                    <a:pt x="7118" y="6690"/>
                    <a:pt x="6257" y="7620"/>
                  </a:cubicBezTo>
                  <a:cubicBezTo>
                    <a:pt x="5339" y="8611"/>
                    <a:pt x="4372" y="9527"/>
                    <a:pt x="3751" y="10816"/>
                  </a:cubicBezTo>
                  <a:cubicBezTo>
                    <a:pt x="2836" y="12714"/>
                    <a:pt x="2386" y="14743"/>
                    <a:pt x="1862" y="16730"/>
                  </a:cubicBezTo>
                  <a:cubicBezTo>
                    <a:pt x="1511" y="18059"/>
                    <a:pt x="1533" y="19522"/>
                    <a:pt x="1316" y="20925"/>
                  </a:cubicBezTo>
                  <a:cubicBezTo>
                    <a:pt x="1144" y="22040"/>
                    <a:pt x="1230" y="23224"/>
                    <a:pt x="991" y="24350"/>
                  </a:cubicBezTo>
                  <a:cubicBezTo>
                    <a:pt x="799" y="25259"/>
                    <a:pt x="993" y="26165"/>
                    <a:pt x="790" y="27096"/>
                  </a:cubicBezTo>
                  <a:cubicBezTo>
                    <a:pt x="540" y="28246"/>
                    <a:pt x="814" y="29473"/>
                    <a:pt x="616" y="30689"/>
                  </a:cubicBezTo>
                  <a:cubicBezTo>
                    <a:pt x="485" y="31490"/>
                    <a:pt x="628" y="32383"/>
                    <a:pt x="581" y="33232"/>
                  </a:cubicBezTo>
                  <a:cubicBezTo>
                    <a:pt x="529" y="34164"/>
                    <a:pt x="490" y="35106"/>
                    <a:pt x="492" y="36029"/>
                  </a:cubicBezTo>
                  <a:cubicBezTo>
                    <a:pt x="494" y="36933"/>
                    <a:pt x="553" y="37890"/>
                    <a:pt x="744" y="38769"/>
                  </a:cubicBezTo>
                  <a:cubicBezTo>
                    <a:pt x="867" y="39330"/>
                    <a:pt x="380" y="39737"/>
                    <a:pt x="623" y="40186"/>
                  </a:cubicBezTo>
                  <a:cubicBezTo>
                    <a:pt x="1035" y="40945"/>
                    <a:pt x="637" y="41732"/>
                    <a:pt x="755" y="42513"/>
                  </a:cubicBezTo>
                  <a:cubicBezTo>
                    <a:pt x="850" y="43130"/>
                    <a:pt x="736" y="43808"/>
                    <a:pt x="778" y="44475"/>
                  </a:cubicBezTo>
                  <a:cubicBezTo>
                    <a:pt x="818" y="45100"/>
                    <a:pt x="1060" y="45750"/>
                    <a:pt x="705" y="46461"/>
                  </a:cubicBezTo>
                  <a:cubicBezTo>
                    <a:pt x="444" y="46984"/>
                    <a:pt x="695" y="47739"/>
                    <a:pt x="657" y="48398"/>
                  </a:cubicBezTo>
                  <a:cubicBezTo>
                    <a:pt x="629" y="48910"/>
                    <a:pt x="808" y="49478"/>
                    <a:pt x="723" y="50031"/>
                  </a:cubicBezTo>
                  <a:cubicBezTo>
                    <a:pt x="628" y="50638"/>
                    <a:pt x="526" y="51405"/>
                    <a:pt x="626" y="51838"/>
                  </a:cubicBezTo>
                  <a:cubicBezTo>
                    <a:pt x="807" y="52622"/>
                    <a:pt x="639" y="53362"/>
                    <a:pt x="641" y="54083"/>
                  </a:cubicBezTo>
                  <a:cubicBezTo>
                    <a:pt x="645" y="55048"/>
                    <a:pt x="399" y="56038"/>
                    <a:pt x="635" y="56996"/>
                  </a:cubicBezTo>
                  <a:cubicBezTo>
                    <a:pt x="744" y="57444"/>
                    <a:pt x="652" y="57696"/>
                    <a:pt x="370" y="57969"/>
                  </a:cubicBezTo>
                  <a:cubicBezTo>
                    <a:pt x="956" y="58386"/>
                    <a:pt x="366" y="58983"/>
                    <a:pt x="613" y="59487"/>
                  </a:cubicBezTo>
                  <a:cubicBezTo>
                    <a:pt x="985" y="60245"/>
                    <a:pt x="1" y="61083"/>
                    <a:pt x="674" y="61875"/>
                  </a:cubicBezTo>
                  <a:cubicBezTo>
                    <a:pt x="714" y="61922"/>
                    <a:pt x="667" y="62092"/>
                    <a:pt x="611" y="62166"/>
                  </a:cubicBezTo>
                  <a:cubicBezTo>
                    <a:pt x="53" y="62889"/>
                    <a:pt x="516" y="63706"/>
                    <a:pt x="547" y="64422"/>
                  </a:cubicBezTo>
                  <a:cubicBezTo>
                    <a:pt x="577" y="65076"/>
                    <a:pt x="682" y="65889"/>
                    <a:pt x="481" y="66361"/>
                  </a:cubicBezTo>
                  <a:cubicBezTo>
                    <a:pt x="219" y="66971"/>
                    <a:pt x="836" y="67589"/>
                    <a:pt x="269" y="68060"/>
                  </a:cubicBezTo>
                  <a:cubicBezTo>
                    <a:pt x="748" y="68821"/>
                    <a:pt x="302" y="69686"/>
                    <a:pt x="554" y="70490"/>
                  </a:cubicBezTo>
                  <a:cubicBezTo>
                    <a:pt x="783" y="71220"/>
                    <a:pt x="284" y="71959"/>
                    <a:pt x="425" y="72745"/>
                  </a:cubicBezTo>
                  <a:cubicBezTo>
                    <a:pt x="468" y="72990"/>
                    <a:pt x="696" y="73171"/>
                    <a:pt x="614" y="73468"/>
                  </a:cubicBezTo>
                  <a:cubicBezTo>
                    <a:pt x="327" y="74513"/>
                    <a:pt x="755" y="75572"/>
                    <a:pt x="553" y="76646"/>
                  </a:cubicBezTo>
                  <a:cubicBezTo>
                    <a:pt x="407" y="77425"/>
                    <a:pt x="396" y="78307"/>
                    <a:pt x="622" y="79052"/>
                  </a:cubicBezTo>
                  <a:cubicBezTo>
                    <a:pt x="762" y="79516"/>
                    <a:pt x="377" y="79832"/>
                    <a:pt x="584" y="80204"/>
                  </a:cubicBezTo>
                  <a:cubicBezTo>
                    <a:pt x="857" y="80695"/>
                    <a:pt x="774" y="81266"/>
                    <a:pt x="758" y="81754"/>
                  </a:cubicBezTo>
                  <a:cubicBezTo>
                    <a:pt x="715" y="83129"/>
                    <a:pt x="853" y="84503"/>
                    <a:pt x="750" y="85866"/>
                  </a:cubicBezTo>
                  <a:cubicBezTo>
                    <a:pt x="715" y="86329"/>
                    <a:pt x="1263" y="86621"/>
                    <a:pt x="1037" y="86924"/>
                  </a:cubicBezTo>
                  <a:cubicBezTo>
                    <a:pt x="553" y="87576"/>
                    <a:pt x="1428" y="88296"/>
                    <a:pt x="850" y="88890"/>
                  </a:cubicBezTo>
                  <a:cubicBezTo>
                    <a:pt x="1333" y="90130"/>
                    <a:pt x="1009" y="91430"/>
                    <a:pt x="1135" y="92697"/>
                  </a:cubicBezTo>
                  <a:cubicBezTo>
                    <a:pt x="1283" y="94185"/>
                    <a:pt x="1484" y="95666"/>
                    <a:pt x="1493" y="97171"/>
                  </a:cubicBezTo>
                  <a:cubicBezTo>
                    <a:pt x="1496" y="97594"/>
                    <a:pt x="1293" y="98235"/>
                    <a:pt x="1321" y="98256"/>
                  </a:cubicBezTo>
                  <a:cubicBezTo>
                    <a:pt x="2155" y="98878"/>
                    <a:pt x="1461" y="99672"/>
                    <a:pt x="1456" y="100298"/>
                  </a:cubicBezTo>
                  <a:cubicBezTo>
                    <a:pt x="1450" y="101120"/>
                    <a:pt x="1713" y="101934"/>
                    <a:pt x="1506" y="102796"/>
                  </a:cubicBezTo>
                  <a:cubicBezTo>
                    <a:pt x="1334" y="103505"/>
                    <a:pt x="1829" y="104482"/>
                    <a:pt x="1502" y="105022"/>
                  </a:cubicBezTo>
                  <a:cubicBezTo>
                    <a:pt x="1058" y="105753"/>
                    <a:pt x="1608" y="106348"/>
                    <a:pt x="1397" y="107012"/>
                  </a:cubicBezTo>
                  <a:cubicBezTo>
                    <a:pt x="1321" y="107252"/>
                    <a:pt x="1101" y="107740"/>
                    <a:pt x="1301" y="108094"/>
                  </a:cubicBezTo>
                  <a:cubicBezTo>
                    <a:pt x="1876" y="109108"/>
                    <a:pt x="1540" y="110222"/>
                    <a:pt x="1660" y="111282"/>
                  </a:cubicBezTo>
                  <a:cubicBezTo>
                    <a:pt x="1782" y="112366"/>
                    <a:pt x="1799" y="113471"/>
                    <a:pt x="1851" y="114560"/>
                  </a:cubicBezTo>
                  <a:cubicBezTo>
                    <a:pt x="1896" y="115494"/>
                    <a:pt x="2039" y="116436"/>
                    <a:pt x="1939" y="117408"/>
                  </a:cubicBezTo>
                  <a:cubicBezTo>
                    <a:pt x="1835" y="118431"/>
                    <a:pt x="1786" y="119505"/>
                    <a:pt x="1891" y="120543"/>
                  </a:cubicBezTo>
                  <a:cubicBezTo>
                    <a:pt x="2055" y="122188"/>
                    <a:pt x="1836" y="123814"/>
                    <a:pt x="1798" y="125449"/>
                  </a:cubicBezTo>
                  <a:cubicBezTo>
                    <a:pt x="1775" y="126435"/>
                    <a:pt x="1771" y="127421"/>
                    <a:pt x="1764" y="128407"/>
                  </a:cubicBezTo>
                  <a:cubicBezTo>
                    <a:pt x="1758" y="129203"/>
                    <a:pt x="1897" y="130031"/>
                    <a:pt x="1725" y="130787"/>
                  </a:cubicBezTo>
                  <a:cubicBezTo>
                    <a:pt x="1508" y="131744"/>
                    <a:pt x="1751" y="132695"/>
                    <a:pt x="1535" y="133666"/>
                  </a:cubicBezTo>
                  <a:cubicBezTo>
                    <a:pt x="1410" y="134230"/>
                    <a:pt x="1161" y="135096"/>
                    <a:pt x="1771" y="135719"/>
                  </a:cubicBezTo>
                  <a:cubicBezTo>
                    <a:pt x="1820" y="135768"/>
                    <a:pt x="1655" y="136004"/>
                    <a:pt x="1622" y="136161"/>
                  </a:cubicBezTo>
                  <a:cubicBezTo>
                    <a:pt x="1487" y="136800"/>
                    <a:pt x="1222" y="137410"/>
                    <a:pt x="1278" y="138094"/>
                  </a:cubicBezTo>
                  <a:cubicBezTo>
                    <a:pt x="1298" y="138327"/>
                    <a:pt x="1461" y="138480"/>
                    <a:pt x="1382" y="138824"/>
                  </a:cubicBezTo>
                  <a:cubicBezTo>
                    <a:pt x="1157" y="139810"/>
                    <a:pt x="1059" y="140891"/>
                    <a:pt x="1225" y="141882"/>
                  </a:cubicBezTo>
                  <a:cubicBezTo>
                    <a:pt x="1355" y="142667"/>
                    <a:pt x="1094" y="143408"/>
                    <a:pt x="1267" y="144167"/>
                  </a:cubicBezTo>
                  <a:cubicBezTo>
                    <a:pt x="1473" y="145063"/>
                    <a:pt x="1029" y="146014"/>
                    <a:pt x="1304" y="146861"/>
                  </a:cubicBezTo>
                  <a:cubicBezTo>
                    <a:pt x="1549" y="147610"/>
                    <a:pt x="807" y="148349"/>
                    <a:pt x="1427" y="149021"/>
                  </a:cubicBezTo>
                  <a:cubicBezTo>
                    <a:pt x="949" y="150380"/>
                    <a:pt x="1230" y="151811"/>
                    <a:pt x="1103" y="153202"/>
                  </a:cubicBezTo>
                  <a:cubicBezTo>
                    <a:pt x="1017" y="154166"/>
                    <a:pt x="1207" y="155214"/>
                    <a:pt x="1241" y="156224"/>
                  </a:cubicBezTo>
                  <a:cubicBezTo>
                    <a:pt x="1261" y="156867"/>
                    <a:pt x="1542" y="157514"/>
                    <a:pt x="1505" y="158081"/>
                  </a:cubicBezTo>
                  <a:cubicBezTo>
                    <a:pt x="1459" y="158783"/>
                    <a:pt x="1534" y="159463"/>
                    <a:pt x="1554" y="160149"/>
                  </a:cubicBezTo>
                  <a:cubicBezTo>
                    <a:pt x="1585" y="161208"/>
                    <a:pt x="1704" y="162263"/>
                    <a:pt x="1760" y="163321"/>
                  </a:cubicBezTo>
                  <a:cubicBezTo>
                    <a:pt x="1826" y="164528"/>
                    <a:pt x="1779" y="165731"/>
                    <a:pt x="2137" y="166926"/>
                  </a:cubicBezTo>
                  <a:cubicBezTo>
                    <a:pt x="2342" y="167608"/>
                    <a:pt x="2273" y="168380"/>
                    <a:pt x="2557" y="169007"/>
                  </a:cubicBezTo>
                  <a:cubicBezTo>
                    <a:pt x="2259" y="169451"/>
                    <a:pt x="2753" y="169615"/>
                    <a:pt x="2750" y="169954"/>
                  </a:cubicBezTo>
                  <a:cubicBezTo>
                    <a:pt x="2726" y="171494"/>
                    <a:pt x="3578" y="172790"/>
                    <a:pt x="4158" y="174114"/>
                  </a:cubicBezTo>
                  <a:cubicBezTo>
                    <a:pt x="4844" y="175678"/>
                    <a:pt x="6171" y="176893"/>
                    <a:pt x="7363" y="178120"/>
                  </a:cubicBezTo>
                  <a:cubicBezTo>
                    <a:pt x="8514" y="179306"/>
                    <a:pt x="9710" y="180470"/>
                    <a:pt x="11299" y="181157"/>
                  </a:cubicBezTo>
                  <a:cubicBezTo>
                    <a:pt x="11809" y="181378"/>
                    <a:pt x="12534" y="181419"/>
                    <a:pt x="12822" y="181984"/>
                  </a:cubicBezTo>
                  <a:cubicBezTo>
                    <a:pt x="13120" y="182567"/>
                    <a:pt x="13744" y="182679"/>
                    <a:pt x="14169" y="182839"/>
                  </a:cubicBezTo>
                  <a:cubicBezTo>
                    <a:pt x="15859" y="183478"/>
                    <a:pt x="17688" y="183563"/>
                    <a:pt x="19470" y="183814"/>
                  </a:cubicBezTo>
                  <a:cubicBezTo>
                    <a:pt x="21161" y="184054"/>
                    <a:pt x="22867" y="184117"/>
                    <a:pt x="24580" y="184140"/>
                  </a:cubicBezTo>
                  <a:cubicBezTo>
                    <a:pt x="25780" y="184155"/>
                    <a:pt x="26959" y="184525"/>
                    <a:pt x="28179" y="184525"/>
                  </a:cubicBezTo>
                  <a:cubicBezTo>
                    <a:pt x="28309" y="184525"/>
                    <a:pt x="28439" y="184521"/>
                    <a:pt x="28569" y="184512"/>
                  </a:cubicBezTo>
                  <a:cubicBezTo>
                    <a:pt x="28647" y="184506"/>
                    <a:pt x="28728" y="184504"/>
                    <a:pt x="28810" y="184504"/>
                  </a:cubicBezTo>
                  <a:cubicBezTo>
                    <a:pt x="29069" y="184504"/>
                    <a:pt x="29346" y="184528"/>
                    <a:pt x="29608" y="184555"/>
                  </a:cubicBezTo>
                  <a:cubicBezTo>
                    <a:pt x="31011" y="184694"/>
                    <a:pt x="32431" y="184820"/>
                    <a:pt x="33826" y="184859"/>
                  </a:cubicBezTo>
                  <a:cubicBezTo>
                    <a:pt x="34779" y="184885"/>
                    <a:pt x="35741" y="185021"/>
                    <a:pt x="36682" y="185076"/>
                  </a:cubicBezTo>
                  <a:cubicBezTo>
                    <a:pt x="38289" y="185172"/>
                    <a:pt x="39896" y="185190"/>
                    <a:pt x="41501" y="185244"/>
                  </a:cubicBezTo>
                  <a:cubicBezTo>
                    <a:pt x="42200" y="185268"/>
                    <a:pt x="42898" y="185290"/>
                    <a:pt x="43597" y="185290"/>
                  </a:cubicBezTo>
                  <a:cubicBezTo>
                    <a:pt x="43889" y="185290"/>
                    <a:pt x="44182" y="185286"/>
                    <a:pt x="44475" y="185277"/>
                  </a:cubicBezTo>
                  <a:cubicBezTo>
                    <a:pt x="44687" y="185270"/>
                    <a:pt x="44898" y="185267"/>
                    <a:pt x="45110" y="185267"/>
                  </a:cubicBezTo>
                  <a:cubicBezTo>
                    <a:pt x="46071" y="185267"/>
                    <a:pt x="47034" y="185325"/>
                    <a:pt x="47996" y="185325"/>
                  </a:cubicBezTo>
                  <a:cubicBezTo>
                    <a:pt x="48164" y="185325"/>
                    <a:pt x="48332" y="185323"/>
                    <a:pt x="48500" y="185319"/>
                  </a:cubicBezTo>
                  <a:cubicBezTo>
                    <a:pt x="49156" y="185303"/>
                    <a:pt x="49855" y="185214"/>
                    <a:pt x="50495" y="185214"/>
                  </a:cubicBezTo>
                  <a:cubicBezTo>
                    <a:pt x="50699" y="185214"/>
                    <a:pt x="50896" y="185223"/>
                    <a:pt x="51084" y="185246"/>
                  </a:cubicBezTo>
                  <a:cubicBezTo>
                    <a:pt x="51603" y="185310"/>
                    <a:pt x="52138" y="185336"/>
                    <a:pt x="52655" y="185336"/>
                  </a:cubicBezTo>
                  <a:cubicBezTo>
                    <a:pt x="53016" y="185336"/>
                    <a:pt x="53369" y="185323"/>
                    <a:pt x="53700" y="185303"/>
                  </a:cubicBezTo>
                  <a:cubicBezTo>
                    <a:pt x="54827" y="185233"/>
                    <a:pt x="55955" y="185188"/>
                    <a:pt x="57080" y="185188"/>
                  </a:cubicBezTo>
                  <a:cubicBezTo>
                    <a:pt x="57409" y="185188"/>
                    <a:pt x="57737" y="185192"/>
                    <a:pt x="58066" y="185200"/>
                  </a:cubicBezTo>
                  <a:cubicBezTo>
                    <a:pt x="58193" y="185203"/>
                    <a:pt x="58320" y="185204"/>
                    <a:pt x="58447" y="185204"/>
                  </a:cubicBezTo>
                  <a:cubicBezTo>
                    <a:pt x="59827" y="185204"/>
                    <a:pt x="61189" y="185030"/>
                    <a:pt x="62557" y="184928"/>
                  </a:cubicBezTo>
                  <a:cubicBezTo>
                    <a:pt x="63001" y="184895"/>
                    <a:pt x="63520" y="184754"/>
                    <a:pt x="63963" y="184691"/>
                  </a:cubicBezTo>
                  <a:cubicBezTo>
                    <a:pt x="64590" y="184601"/>
                    <a:pt x="65150" y="184230"/>
                    <a:pt x="65758" y="184230"/>
                  </a:cubicBezTo>
                  <a:cubicBezTo>
                    <a:pt x="65803" y="184230"/>
                    <a:pt x="65849" y="184233"/>
                    <a:pt x="65895" y="184237"/>
                  </a:cubicBezTo>
                  <a:cubicBezTo>
                    <a:pt x="66103" y="184257"/>
                    <a:pt x="66312" y="184265"/>
                    <a:pt x="66520" y="184265"/>
                  </a:cubicBezTo>
                  <a:cubicBezTo>
                    <a:pt x="67103" y="184265"/>
                    <a:pt x="67681" y="184201"/>
                    <a:pt x="68247" y="184146"/>
                  </a:cubicBezTo>
                  <a:cubicBezTo>
                    <a:pt x="69311" y="184045"/>
                    <a:pt x="70396" y="184037"/>
                    <a:pt x="71452" y="183940"/>
                  </a:cubicBezTo>
                  <a:cubicBezTo>
                    <a:pt x="72480" y="183848"/>
                    <a:pt x="73642" y="183877"/>
                    <a:pt x="74622" y="183681"/>
                  </a:cubicBezTo>
                  <a:cubicBezTo>
                    <a:pt x="75694" y="183466"/>
                    <a:pt x="76791" y="183548"/>
                    <a:pt x="77873" y="183233"/>
                  </a:cubicBezTo>
                  <a:cubicBezTo>
                    <a:pt x="78995" y="182906"/>
                    <a:pt x="80231" y="182765"/>
                    <a:pt x="81436" y="182663"/>
                  </a:cubicBezTo>
                  <a:cubicBezTo>
                    <a:pt x="82101" y="182606"/>
                    <a:pt x="82717" y="182191"/>
                    <a:pt x="83396" y="182191"/>
                  </a:cubicBezTo>
                  <a:cubicBezTo>
                    <a:pt x="83580" y="182191"/>
                    <a:pt x="83768" y="182221"/>
                    <a:pt x="83964" y="182297"/>
                  </a:cubicBezTo>
                  <a:cubicBezTo>
                    <a:pt x="83970" y="182300"/>
                    <a:pt x="83977" y="182301"/>
                    <a:pt x="83985" y="182301"/>
                  </a:cubicBezTo>
                  <a:cubicBezTo>
                    <a:pt x="84057" y="182301"/>
                    <a:pt x="84196" y="182215"/>
                    <a:pt x="84224" y="182146"/>
                  </a:cubicBezTo>
                  <a:cubicBezTo>
                    <a:pt x="84321" y="181910"/>
                    <a:pt x="84517" y="181897"/>
                    <a:pt x="84718" y="181897"/>
                  </a:cubicBezTo>
                  <a:cubicBezTo>
                    <a:pt x="84741" y="181897"/>
                    <a:pt x="84765" y="181897"/>
                    <a:pt x="84789" y="181897"/>
                  </a:cubicBezTo>
                  <a:cubicBezTo>
                    <a:pt x="84982" y="181897"/>
                    <a:pt x="85168" y="181886"/>
                    <a:pt x="85263" y="181672"/>
                  </a:cubicBezTo>
                  <a:cubicBezTo>
                    <a:pt x="85409" y="181763"/>
                    <a:pt x="85546" y="181799"/>
                    <a:pt x="85677" y="181799"/>
                  </a:cubicBezTo>
                  <a:cubicBezTo>
                    <a:pt x="86141" y="181799"/>
                    <a:pt x="86527" y="181342"/>
                    <a:pt x="86993" y="181278"/>
                  </a:cubicBezTo>
                  <a:cubicBezTo>
                    <a:pt x="87467" y="181214"/>
                    <a:pt x="88216" y="181173"/>
                    <a:pt x="88734" y="180570"/>
                  </a:cubicBezTo>
                  <a:cubicBezTo>
                    <a:pt x="88982" y="180281"/>
                    <a:pt x="89812" y="180019"/>
                    <a:pt x="90214" y="179736"/>
                  </a:cubicBezTo>
                  <a:cubicBezTo>
                    <a:pt x="90777" y="179341"/>
                    <a:pt x="91431" y="178636"/>
                    <a:pt x="91940" y="178518"/>
                  </a:cubicBezTo>
                  <a:cubicBezTo>
                    <a:pt x="93303" y="178204"/>
                    <a:pt x="93505" y="176913"/>
                    <a:pt x="94368" y="176237"/>
                  </a:cubicBezTo>
                  <a:cubicBezTo>
                    <a:pt x="94910" y="175813"/>
                    <a:pt x="95064" y="175171"/>
                    <a:pt x="95372" y="174618"/>
                  </a:cubicBezTo>
                  <a:cubicBezTo>
                    <a:pt x="95789" y="173868"/>
                    <a:pt x="96337" y="173124"/>
                    <a:pt x="96495" y="172313"/>
                  </a:cubicBezTo>
                  <a:cubicBezTo>
                    <a:pt x="96706" y="171234"/>
                    <a:pt x="97049" y="170226"/>
                    <a:pt x="97498" y="169244"/>
                  </a:cubicBezTo>
                  <a:cubicBezTo>
                    <a:pt x="97568" y="169092"/>
                    <a:pt x="97687" y="168941"/>
                    <a:pt x="97614" y="168805"/>
                  </a:cubicBezTo>
                  <a:cubicBezTo>
                    <a:pt x="97319" y="168257"/>
                    <a:pt x="97625" y="167670"/>
                    <a:pt x="97717" y="167218"/>
                  </a:cubicBezTo>
                  <a:cubicBezTo>
                    <a:pt x="98032" y="165687"/>
                    <a:pt x="97973" y="164140"/>
                    <a:pt x="98130" y="162609"/>
                  </a:cubicBezTo>
                  <a:cubicBezTo>
                    <a:pt x="98244" y="161529"/>
                    <a:pt x="98247" y="160440"/>
                    <a:pt x="98143" y="159358"/>
                  </a:cubicBezTo>
                  <a:cubicBezTo>
                    <a:pt x="98024" y="158133"/>
                    <a:pt x="98368" y="156883"/>
                    <a:pt x="98192" y="155613"/>
                  </a:cubicBezTo>
                  <a:cubicBezTo>
                    <a:pt x="98108" y="155017"/>
                    <a:pt x="98190" y="154366"/>
                    <a:pt x="98216" y="153744"/>
                  </a:cubicBezTo>
                  <a:cubicBezTo>
                    <a:pt x="98263" y="152614"/>
                    <a:pt x="98245" y="151486"/>
                    <a:pt x="98278" y="150358"/>
                  </a:cubicBezTo>
                  <a:cubicBezTo>
                    <a:pt x="98299" y="149564"/>
                    <a:pt x="98176" y="148779"/>
                    <a:pt x="98263" y="147974"/>
                  </a:cubicBezTo>
                  <a:cubicBezTo>
                    <a:pt x="98337" y="147291"/>
                    <a:pt x="98590" y="146623"/>
                    <a:pt x="98491" y="145916"/>
                  </a:cubicBezTo>
                  <a:cubicBezTo>
                    <a:pt x="98445" y="145588"/>
                    <a:pt x="98274" y="145303"/>
                    <a:pt x="98300" y="144937"/>
                  </a:cubicBezTo>
                  <a:cubicBezTo>
                    <a:pt x="98356" y="144178"/>
                    <a:pt x="98654" y="143420"/>
                    <a:pt x="98365" y="142646"/>
                  </a:cubicBezTo>
                  <a:cubicBezTo>
                    <a:pt x="98291" y="142452"/>
                    <a:pt x="98161" y="142149"/>
                    <a:pt x="98244" y="142049"/>
                  </a:cubicBezTo>
                  <a:cubicBezTo>
                    <a:pt x="98977" y="141156"/>
                    <a:pt x="98196" y="140165"/>
                    <a:pt x="98472" y="139223"/>
                  </a:cubicBezTo>
                  <a:cubicBezTo>
                    <a:pt x="98806" y="138082"/>
                    <a:pt x="98147" y="136860"/>
                    <a:pt x="98603" y="135689"/>
                  </a:cubicBezTo>
                  <a:cubicBezTo>
                    <a:pt x="98645" y="135582"/>
                    <a:pt x="98605" y="135403"/>
                    <a:pt x="98537" y="135301"/>
                  </a:cubicBezTo>
                  <a:cubicBezTo>
                    <a:pt x="98160" y="134743"/>
                    <a:pt x="98414" y="134009"/>
                    <a:pt x="98528" y="133612"/>
                  </a:cubicBezTo>
                  <a:cubicBezTo>
                    <a:pt x="98789" y="132693"/>
                    <a:pt x="98347" y="131830"/>
                    <a:pt x="98680" y="130873"/>
                  </a:cubicBezTo>
                  <a:cubicBezTo>
                    <a:pt x="98963" y="130061"/>
                    <a:pt x="98746" y="128949"/>
                    <a:pt x="98770" y="127981"/>
                  </a:cubicBezTo>
                  <a:cubicBezTo>
                    <a:pt x="98807" y="126493"/>
                    <a:pt x="98796" y="124999"/>
                    <a:pt x="98936" y="123507"/>
                  </a:cubicBezTo>
                  <a:cubicBezTo>
                    <a:pt x="99013" y="122684"/>
                    <a:pt x="98965" y="121807"/>
                    <a:pt x="99002" y="120982"/>
                  </a:cubicBezTo>
                  <a:cubicBezTo>
                    <a:pt x="99072" y="119429"/>
                    <a:pt x="98998" y="117872"/>
                    <a:pt x="99128" y="116322"/>
                  </a:cubicBezTo>
                  <a:cubicBezTo>
                    <a:pt x="99244" y="114952"/>
                    <a:pt x="99152" y="113574"/>
                    <a:pt x="99244" y="112198"/>
                  </a:cubicBezTo>
                  <a:cubicBezTo>
                    <a:pt x="99272" y="111777"/>
                    <a:pt x="99417" y="111342"/>
                    <a:pt x="99332" y="110848"/>
                  </a:cubicBezTo>
                  <a:cubicBezTo>
                    <a:pt x="99179" y="109953"/>
                    <a:pt x="99070" y="108993"/>
                    <a:pt x="99143" y="108098"/>
                  </a:cubicBezTo>
                  <a:cubicBezTo>
                    <a:pt x="99214" y="107227"/>
                    <a:pt x="99127" y="106377"/>
                    <a:pt x="99158" y="105520"/>
                  </a:cubicBezTo>
                  <a:cubicBezTo>
                    <a:pt x="99191" y="104613"/>
                    <a:pt x="98792" y="103722"/>
                    <a:pt x="99033" y="102828"/>
                  </a:cubicBezTo>
                  <a:cubicBezTo>
                    <a:pt x="99236" y="102076"/>
                    <a:pt x="98989" y="101333"/>
                    <a:pt x="99015" y="100592"/>
                  </a:cubicBezTo>
                  <a:cubicBezTo>
                    <a:pt x="99038" y="99940"/>
                    <a:pt x="98877" y="99149"/>
                    <a:pt x="98928" y="98491"/>
                  </a:cubicBezTo>
                  <a:cubicBezTo>
                    <a:pt x="99038" y="97085"/>
                    <a:pt x="98877" y="95695"/>
                    <a:pt x="98791" y="94320"/>
                  </a:cubicBezTo>
                  <a:cubicBezTo>
                    <a:pt x="98707" y="92984"/>
                    <a:pt x="99084" y="91669"/>
                    <a:pt x="98780" y="90315"/>
                  </a:cubicBezTo>
                  <a:cubicBezTo>
                    <a:pt x="98661" y="89788"/>
                    <a:pt x="98782" y="89092"/>
                    <a:pt x="98855" y="88487"/>
                  </a:cubicBezTo>
                  <a:cubicBezTo>
                    <a:pt x="98995" y="87314"/>
                    <a:pt x="98393" y="86251"/>
                    <a:pt x="98459" y="85087"/>
                  </a:cubicBezTo>
                  <a:cubicBezTo>
                    <a:pt x="98492" y="84495"/>
                    <a:pt x="99033" y="83977"/>
                    <a:pt x="98734" y="83384"/>
                  </a:cubicBezTo>
                  <a:cubicBezTo>
                    <a:pt x="98430" y="82784"/>
                    <a:pt x="98761" y="82256"/>
                    <a:pt x="98866" y="81728"/>
                  </a:cubicBezTo>
                  <a:cubicBezTo>
                    <a:pt x="98956" y="81277"/>
                    <a:pt x="99156" y="80866"/>
                    <a:pt x="99089" y="80369"/>
                  </a:cubicBezTo>
                  <a:cubicBezTo>
                    <a:pt x="99040" y="79998"/>
                    <a:pt x="99108" y="79615"/>
                    <a:pt x="99200" y="79227"/>
                  </a:cubicBezTo>
                  <a:cubicBezTo>
                    <a:pt x="99263" y="78960"/>
                    <a:pt x="99429" y="78528"/>
                    <a:pt x="99246" y="78163"/>
                  </a:cubicBezTo>
                  <a:cubicBezTo>
                    <a:pt x="98899" y="77474"/>
                    <a:pt x="99143" y="76744"/>
                    <a:pt x="99171" y="76039"/>
                  </a:cubicBezTo>
                  <a:cubicBezTo>
                    <a:pt x="99214" y="74991"/>
                    <a:pt x="99322" y="73946"/>
                    <a:pt x="99220" y="72899"/>
                  </a:cubicBezTo>
                  <a:cubicBezTo>
                    <a:pt x="99163" y="72315"/>
                    <a:pt x="99480" y="71713"/>
                    <a:pt x="99039" y="71110"/>
                  </a:cubicBezTo>
                  <a:cubicBezTo>
                    <a:pt x="98952" y="70991"/>
                    <a:pt x="99320" y="70264"/>
                    <a:pt x="99282" y="69806"/>
                  </a:cubicBezTo>
                  <a:cubicBezTo>
                    <a:pt x="99240" y="69310"/>
                    <a:pt x="99627" y="68758"/>
                    <a:pt x="99113" y="68312"/>
                  </a:cubicBezTo>
                  <a:cubicBezTo>
                    <a:pt x="99034" y="68245"/>
                    <a:pt x="98964" y="68103"/>
                    <a:pt x="99074" y="68021"/>
                  </a:cubicBezTo>
                  <a:cubicBezTo>
                    <a:pt x="99649" y="67591"/>
                    <a:pt x="98884" y="66933"/>
                    <a:pt x="99319" y="66528"/>
                  </a:cubicBezTo>
                  <a:cubicBezTo>
                    <a:pt x="99756" y="66120"/>
                    <a:pt x="98625" y="65611"/>
                    <a:pt x="99445" y="65285"/>
                  </a:cubicBezTo>
                  <a:cubicBezTo>
                    <a:pt x="99102" y="64641"/>
                    <a:pt x="99346" y="64017"/>
                    <a:pt x="99519" y="63394"/>
                  </a:cubicBezTo>
                  <a:cubicBezTo>
                    <a:pt x="99552" y="63273"/>
                    <a:pt x="99564" y="63192"/>
                    <a:pt x="99455" y="63117"/>
                  </a:cubicBezTo>
                  <a:cubicBezTo>
                    <a:pt x="99080" y="62858"/>
                    <a:pt x="99228" y="62315"/>
                    <a:pt x="99313" y="62184"/>
                  </a:cubicBezTo>
                  <a:cubicBezTo>
                    <a:pt x="99995" y="61144"/>
                    <a:pt x="99520" y="59967"/>
                    <a:pt x="99765" y="58878"/>
                  </a:cubicBezTo>
                  <a:cubicBezTo>
                    <a:pt x="99903" y="58263"/>
                    <a:pt x="99514" y="57557"/>
                    <a:pt x="99944" y="56921"/>
                  </a:cubicBezTo>
                  <a:cubicBezTo>
                    <a:pt x="100068" y="56740"/>
                    <a:pt x="99936" y="56635"/>
                    <a:pt x="99729" y="56597"/>
                  </a:cubicBezTo>
                  <a:cubicBezTo>
                    <a:pt x="99633" y="56580"/>
                    <a:pt x="99507" y="56406"/>
                    <a:pt x="99596" y="56355"/>
                  </a:cubicBezTo>
                  <a:cubicBezTo>
                    <a:pt x="100354" y="55904"/>
                    <a:pt x="99823" y="55193"/>
                    <a:pt x="99907" y="54632"/>
                  </a:cubicBezTo>
                  <a:cubicBezTo>
                    <a:pt x="100055" y="53624"/>
                    <a:pt x="99622" y="52567"/>
                    <a:pt x="100057" y="51552"/>
                  </a:cubicBezTo>
                  <a:cubicBezTo>
                    <a:pt x="100078" y="51503"/>
                    <a:pt x="100113" y="51434"/>
                    <a:pt x="100095" y="51401"/>
                  </a:cubicBezTo>
                  <a:cubicBezTo>
                    <a:pt x="99713" y="50712"/>
                    <a:pt x="99898" y="49868"/>
                    <a:pt x="99994" y="49270"/>
                  </a:cubicBezTo>
                  <a:cubicBezTo>
                    <a:pt x="100160" y="48238"/>
                    <a:pt x="99950" y="47231"/>
                    <a:pt x="100042" y="46219"/>
                  </a:cubicBezTo>
                  <a:cubicBezTo>
                    <a:pt x="100077" y="45831"/>
                    <a:pt x="100614" y="45286"/>
                    <a:pt x="100056" y="44856"/>
                  </a:cubicBezTo>
                  <a:cubicBezTo>
                    <a:pt x="100542" y="44554"/>
                    <a:pt x="100631" y="44310"/>
                    <a:pt x="99962" y="44159"/>
                  </a:cubicBezTo>
                  <a:cubicBezTo>
                    <a:pt x="99924" y="44150"/>
                    <a:pt x="99893" y="43947"/>
                    <a:pt x="99894" y="43947"/>
                  </a:cubicBezTo>
                  <a:cubicBezTo>
                    <a:pt x="100751" y="43677"/>
                    <a:pt x="100177" y="43014"/>
                    <a:pt x="100051" y="42772"/>
                  </a:cubicBezTo>
                  <a:cubicBezTo>
                    <a:pt x="99629" y="41974"/>
                    <a:pt x="100207" y="41253"/>
                    <a:pt x="100128" y="40464"/>
                  </a:cubicBezTo>
                  <a:cubicBezTo>
                    <a:pt x="100057" y="39773"/>
                    <a:pt x="100283" y="38904"/>
                    <a:pt x="100210" y="38130"/>
                  </a:cubicBezTo>
                  <a:cubicBezTo>
                    <a:pt x="100152" y="37522"/>
                    <a:pt x="101053" y="36855"/>
                    <a:pt x="100117" y="36302"/>
                  </a:cubicBezTo>
                  <a:cubicBezTo>
                    <a:pt x="100102" y="36292"/>
                    <a:pt x="100134" y="36136"/>
                    <a:pt x="100183" y="36090"/>
                  </a:cubicBezTo>
                  <a:cubicBezTo>
                    <a:pt x="100567" y="35731"/>
                    <a:pt x="100723" y="35436"/>
                    <a:pt x="100352" y="34888"/>
                  </a:cubicBezTo>
                  <a:cubicBezTo>
                    <a:pt x="100203" y="34670"/>
                    <a:pt x="100788" y="34135"/>
                    <a:pt x="100623" y="33639"/>
                  </a:cubicBezTo>
                  <a:cubicBezTo>
                    <a:pt x="100606" y="33588"/>
                    <a:pt x="100619" y="33528"/>
                    <a:pt x="100602" y="33477"/>
                  </a:cubicBezTo>
                  <a:cubicBezTo>
                    <a:pt x="100365" y="32770"/>
                    <a:pt x="100379" y="32019"/>
                    <a:pt x="100620" y="31270"/>
                  </a:cubicBezTo>
                  <a:cubicBezTo>
                    <a:pt x="100656" y="31157"/>
                    <a:pt x="100631" y="30954"/>
                    <a:pt x="100553" y="30889"/>
                  </a:cubicBezTo>
                  <a:cubicBezTo>
                    <a:pt x="100300" y="30679"/>
                    <a:pt x="100388" y="30454"/>
                    <a:pt x="100459" y="30216"/>
                  </a:cubicBezTo>
                  <a:cubicBezTo>
                    <a:pt x="100670" y="29519"/>
                    <a:pt x="100393" y="28831"/>
                    <a:pt x="100412" y="28134"/>
                  </a:cubicBezTo>
                  <a:cubicBezTo>
                    <a:pt x="100429" y="27482"/>
                    <a:pt x="100387" y="26816"/>
                    <a:pt x="100376" y="26173"/>
                  </a:cubicBezTo>
                  <a:cubicBezTo>
                    <a:pt x="100362" y="25352"/>
                    <a:pt x="100584" y="24499"/>
                    <a:pt x="100616" y="23648"/>
                  </a:cubicBezTo>
                  <a:cubicBezTo>
                    <a:pt x="100636" y="23167"/>
                    <a:pt x="100359" y="22757"/>
                    <a:pt x="100424" y="22235"/>
                  </a:cubicBezTo>
                  <a:cubicBezTo>
                    <a:pt x="100499" y="21631"/>
                    <a:pt x="100948" y="20907"/>
                    <a:pt x="100215" y="20362"/>
                  </a:cubicBezTo>
                  <a:cubicBezTo>
                    <a:pt x="100195" y="20348"/>
                    <a:pt x="100279" y="20105"/>
                    <a:pt x="100331" y="20098"/>
                  </a:cubicBezTo>
                  <a:cubicBezTo>
                    <a:pt x="100795" y="20039"/>
                    <a:pt x="100536" y="19782"/>
                    <a:pt x="100485" y="19584"/>
                  </a:cubicBezTo>
                  <a:cubicBezTo>
                    <a:pt x="100431" y="19374"/>
                    <a:pt x="100262" y="19109"/>
                    <a:pt x="100336" y="18967"/>
                  </a:cubicBezTo>
                  <a:cubicBezTo>
                    <a:pt x="100632" y="18387"/>
                    <a:pt x="100547" y="17837"/>
                    <a:pt x="100399" y="17245"/>
                  </a:cubicBezTo>
                  <a:cubicBezTo>
                    <a:pt x="100272" y="16742"/>
                    <a:pt x="100438" y="16210"/>
                    <a:pt x="100293" y="15682"/>
                  </a:cubicBezTo>
                  <a:cubicBezTo>
                    <a:pt x="100088" y="14934"/>
                    <a:pt x="100034" y="14144"/>
                    <a:pt x="99812" y="13403"/>
                  </a:cubicBezTo>
                  <a:cubicBezTo>
                    <a:pt x="99646" y="12847"/>
                    <a:pt x="99324" y="12306"/>
                    <a:pt x="99168" y="11770"/>
                  </a:cubicBezTo>
                  <a:cubicBezTo>
                    <a:pt x="98541" y="9607"/>
                    <a:pt x="96924" y="8232"/>
                    <a:pt x="95329" y="6909"/>
                  </a:cubicBezTo>
                  <a:cubicBezTo>
                    <a:pt x="94331" y="6081"/>
                    <a:pt x="93016" y="5620"/>
                    <a:pt x="91871" y="4970"/>
                  </a:cubicBezTo>
                  <a:cubicBezTo>
                    <a:pt x="90542" y="4213"/>
                    <a:pt x="89158" y="3558"/>
                    <a:pt x="87730" y="3008"/>
                  </a:cubicBezTo>
                  <a:cubicBezTo>
                    <a:pt x="87139" y="2781"/>
                    <a:pt x="86474" y="2491"/>
                    <a:pt x="85878" y="2491"/>
                  </a:cubicBezTo>
                  <a:cubicBezTo>
                    <a:pt x="85777" y="2491"/>
                    <a:pt x="85678" y="2499"/>
                    <a:pt x="85582" y="2518"/>
                  </a:cubicBezTo>
                  <a:cubicBezTo>
                    <a:pt x="85370" y="2558"/>
                    <a:pt x="85149" y="2576"/>
                    <a:pt x="84937" y="2576"/>
                  </a:cubicBezTo>
                  <a:cubicBezTo>
                    <a:pt x="84557" y="2576"/>
                    <a:pt x="84203" y="2519"/>
                    <a:pt x="83972" y="2433"/>
                  </a:cubicBezTo>
                  <a:cubicBezTo>
                    <a:pt x="82640" y="1938"/>
                    <a:pt x="81290" y="1792"/>
                    <a:pt x="79911" y="1717"/>
                  </a:cubicBezTo>
                  <a:cubicBezTo>
                    <a:pt x="78803" y="1655"/>
                    <a:pt x="77703" y="1451"/>
                    <a:pt x="76591" y="1451"/>
                  </a:cubicBezTo>
                  <a:cubicBezTo>
                    <a:pt x="76318" y="1451"/>
                    <a:pt x="76045" y="1463"/>
                    <a:pt x="75771" y="1493"/>
                  </a:cubicBezTo>
                  <a:cubicBezTo>
                    <a:pt x="75762" y="1493"/>
                    <a:pt x="75753" y="1494"/>
                    <a:pt x="75744" y="1494"/>
                  </a:cubicBezTo>
                  <a:cubicBezTo>
                    <a:pt x="75522" y="1494"/>
                    <a:pt x="75295" y="1208"/>
                    <a:pt x="75071" y="1208"/>
                  </a:cubicBezTo>
                  <a:cubicBezTo>
                    <a:pt x="74956" y="1208"/>
                    <a:pt x="74842" y="1283"/>
                    <a:pt x="74730" y="1509"/>
                  </a:cubicBezTo>
                  <a:cubicBezTo>
                    <a:pt x="74659" y="1436"/>
                    <a:pt x="74601" y="1340"/>
                    <a:pt x="74516" y="1295"/>
                  </a:cubicBezTo>
                  <a:cubicBezTo>
                    <a:pt x="74178" y="1118"/>
                    <a:pt x="73628" y="761"/>
                    <a:pt x="73466" y="761"/>
                  </a:cubicBezTo>
                  <a:cubicBezTo>
                    <a:pt x="73450" y="761"/>
                    <a:pt x="73437" y="765"/>
                    <a:pt x="73429" y="773"/>
                  </a:cubicBezTo>
                  <a:cubicBezTo>
                    <a:pt x="73252" y="964"/>
                    <a:pt x="73071" y="1027"/>
                    <a:pt x="72895" y="1027"/>
                  </a:cubicBezTo>
                  <a:cubicBezTo>
                    <a:pt x="72642" y="1027"/>
                    <a:pt x="72402" y="896"/>
                    <a:pt x="72207" y="831"/>
                  </a:cubicBezTo>
                  <a:cubicBezTo>
                    <a:pt x="71367" y="548"/>
                    <a:pt x="70493" y="679"/>
                    <a:pt x="69635" y="466"/>
                  </a:cubicBezTo>
                  <a:cubicBezTo>
                    <a:pt x="69146" y="345"/>
                    <a:pt x="68607" y="292"/>
                    <a:pt x="68074" y="292"/>
                  </a:cubicBezTo>
                  <a:cubicBezTo>
                    <a:pt x="67566" y="292"/>
                    <a:pt x="67063" y="340"/>
                    <a:pt x="66612" y="422"/>
                  </a:cubicBezTo>
                  <a:cubicBezTo>
                    <a:pt x="66374" y="465"/>
                    <a:pt x="66140" y="481"/>
                    <a:pt x="65909" y="481"/>
                  </a:cubicBezTo>
                  <a:cubicBezTo>
                    <a:pt x="65261" y="481"/>
                    <a:pt x="64634" y="357"/>
                    <a:pt x="63998" y="357"/>
                  </a:cubicBezTo>
                  <a:cubicBezTo>
                    <a:pt x="63764" y="357"/>
                    <a:pt x="63528" y="373"/>
                    <a:pt x="63290" y="420"/>
                  </a:cubicBezTo>
                  <a:cubicBezTo>
                    <a:pt x="62932" y="489"/>
                    <a:pt x="62556" y="510"/>
                    <a:pt x="62176" y="510"/>
                  </a:cubicBezTo>
                  <a:cubicBezTo>
                    <a:pt x="61737" y="510"/>
                    <a:pt x="61294" y="482"/>
                    <a:pt x="60868" y="471"/>
                  </a:cubicBezTo>
                  <a:cubicBezTo>
                    <a:pt x="59512" y="432"/>
                    <a:pt x="58157" y="464"/>
                    <a:pt x="56802" y="433"/>
                  </a:cubicBezTo>
                  <a:cubicBezTo>
                    <a:pt x="56053" y="418"/>
                    <a:pt x="55246" y="463"/>
                    <a:pt x="54570" y="205"/>
                  </a:cubicBezTo>
                  <a:cubicBezTo>
                    <a:pt x="54155" y="47"/>
                    <a:pt x="53741" y="0"/>
                    <a:pt x="53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1136;p38">
            <a:extLst>
              <a:ext uri="{FF2B5EF4-FFF2-40B4-BE49-F238E27FC236}">
                <a16:creationId xmlns:a16="http://schemas.microsoft.com/office/drawing/2014/main" id="{5B30BDD4-5EAF-9E92-9023-AE4C6C0B22D3}"/>
              </a:ext>
            </a:extLst>
          </p:cNvPr>
          <p:cNvGrpSpPr/>
          <p:nvPr/>
        </p:nvGrpSpPr>
        <p:grpSpPr>
          <a:xfrm>
            <a:off x="478165" y="225034"/>
            <a:ext cx="722701" cy="657641"/>
            <a:chOff x="2687876" y="495000"/>
            <a:chExt cx="1056271" cy="1412436"/>
          </a:xfrm>
        </p:grpSpPr>
        <p:sp>
          <p:nvSpPr>
            <p:cNvPr id="11" name="Google Shape;1137;p38">
              <a:extLst>
                <a:ext uri="{FF2B5EF4-FFF2-40B4-BE49-F238E27FC236}">
                  <a16:creationId xmlns:a16="http://schemas.microsoft.com/office/drawing/2014/main" id="{66EC133B-7292-0AF9-115F-90C9DFF7F5D7}"/>
                </a:ext>
              </a:extLst>
            </p:cNvPr>
            <p:cNvSpPr/>
            <p:nvPr/>
          </p:nvSpPr>
          <p:spPr>
            <a:xfrm>
              <a:off x="2687876" y="495000"/>
              <a:ext cx="1056271" cy="1412436"/>
            </a:xfrm>
            <a:custGeom>
              <a:avLst/>
              <a:gdLst/>
              <a:ahLst/>
              <a:cxnLst/>
              <a:rect l="l" t="t" r="r" b="b"/>
              <a:pathLst>
                <a:path w="57641" h="77077" extrusionOk="0">
                  <a:moveTo>
                    <a:pt x="27762" y="1"/>
                  </a:moveTo>
                  <a:cubicBezTo>
                    <a:pt x="27709" y="1"/>
                    <a:pt x="27659" y="36"/>
                    <a:pt x="27612" y="134"/>
                  </a:cubicBezTo>
                  <a:cubicBezTo>
                    <a:pt x="27531" y="303"/>
                    <a:pt x="27470" y="379"/>
                    <a:pt x="27397" y="379"/>
                  </a:cubicBezTo>
                  <a:cubicBezTo>
                    <a:pt x="27338" y="379"/>
                    <a:pt x="27270" y="328"/>
                    <a:pt x="27177" y="235"/>
                  </a:cubicBezTo>
                  <a:cubicBezTo>
                    <a:pt x="27095" y="154"/>
                    <a:pt x="27017" y="84"/>
                    <a:pt x="26909" y="84"/>
                  </a:cubicBezTo>
                  <a:cubicBezTo>
                    <a:pt x="26863" y="84"/>
                    <a:pt x="26811" y="97"/>
                    <a:pt x="26751" y="128"/>
                  </a:cubicBezTo>
                  <a:cubicBezTo>
                    <a:pt x="26453" y="281"/>
                    <a:pt x="26134" y="296"/>
                    <a:pt x="25813" y="296"/>
                  </a:cubicBezTo>
                  <a:cubicBezTo>
                    <a:pt x="25737" y="296"/>
                    <a:pt x="25660" y="295"/>
                    <a:pt x="25584" y="295"/>
                  </a:cubicBezTo>
                  <a:cubicBezTo>
                    <a:pt x="25347" y="295"/>
                    <a:pt x="25112" y="303"/>
                    <a:pt x="24884" y="368"/>
                  </a:cubicBezTo>
                  <a:cubicBezTo>
                    <a:pt x="23166" y="580"/>
                    <a:pt x="21460" y="799"/>
                    <a:pt x="19834" y="1491"/>
                  </a:cubicBezTo>
                  <a:cubicBezTo>
                    <a:pt x="17846" y="2337"/>
                    <a:pt x="15796" y="3072"/>
                    <a:pt x="14126" y="4480"/>
                  </a:cubicBezTo>
                  <a:cubicBezTo>
                    <a:pt x="13081" y="5360"/>
                    <a:pt x="11943" y="6125"/>
                    <a:pt x="11041" y="7198"/>
                  </a:cubicBezTo>
                  <a:cubicBezTo>
                    <a:pt x="10112" y="8302"/>
                    <a:pt x="9139" y="9409"/>
                    <a:pt x="8067" y="10357"/>
                  </a:cubicBezTo>
                  <a:cubicBezTo>
                    <a:pt x="7314" y="11024"/>
                    <a:pt x="6802" y="11871"/>
                    <a:pt x="6271" y="12613"/>
                  </a:cubicBezTo>
                  <a:cubicBezTo>
                    <a:pt x="5605" y="13541"/>
                    <a:pt x="4774" y="14395"/>
                    <a:pt x="4302" y="15507"/>
                  </a:cubicBezTo>
                  <a:cubicBezTo>
                    <a:pt x="3889" y="16482"/>
                    <a:pt x="2960" y="17208"/>
                    <a:pt x="2809" y="18363"/>
                  </a:cubicBezTo>
                  <a:cubicBezTo>
                    <a:pt x="2782" y="18568"/>
                    <a:pt x="2838" y="18981"/>
                    <a:pt x="2487" y="19051"/>
                  </a:cubicBezTo>
                  <a:cubicBezTo>
                    <a:pt x="1957" y="19158"/>
                    <a:pt x="1905" y="19695"/>
                    <a:pt x="1937" y="19947"/>
                  </a:cubicBezTo>
                  <a:cubicBezTo>
                    <a:pt x="2076" y="21074"/>
                    <a:pt x="1181" y="21852"/>
                    <a:pt x="1045" y="22946"/>
                  </a:cubicBezTo>
                  <a:cubicBezTo>
                    <a:pt x="927" y="23907"/>
                    <a:pt x="937" y="24971"/>
                    <a:pt x="579" y="25951"/>
                  </a:cubicBezTo>
                  <a:cubicBezTo>
                    <a:pt x="253" y="26844"/>
                    <a:pt x="346" y="27834"/>
                    <a:pt x="375" y="28782"/>
                  </a:cubicBezTo>
                  <a:cubicBezTo>
                    <a:pt x="388" y="29160"/>
                    <a:pt x="1" y="29441"/>
                    <a:pt x="147" y="29772"/>
                  </a:cubicBezTo>
                  <a:cubicBezTo>
                    <a:pt x="577" y="30747"/>
                    <a:pt x="241" y="31779"/>
                    <a:pt x="450" y="32794"/>
                  </a:cubicBezTo>
                  <a:cubicBezTo>
                    <a:pt x="801" y="34499"/>
                    <a:pt x="699" y="36293"/>
                    <a:pt x="1384" y="37949"/>
                  </a:cubicBezTo>
                  <a:cubicBezTo>
                    <a:pt x="1726" y="38778"/>
                    <a:pt x="1647" y="39748"/>
                    <a:pt x="2025" y="40520"/>
                  </a:cubicBezTo>
                  <a:cubicBezTo>
                    <a:pt x="3013" y="42528"/>
                    <a:pt x="3647" y="44672"/>
                    <a:pt x="4559" y="46712"/>
                  </a:cubicBezTo>
                  <a:cubicBezTo>
                    <a:pt x="5601" y="49047"/>
                    <a:pt x="6813" y="51280"/>
                    <a:pt x="7957" y="53556"/>
                  </a:cubicBezTo>
                  <a:cubicBezTo>
                    <a:pt x="8681" y="54998"/>
                    <a:pt x="9830" y="56132"/>
                    <a:pt x="10596" y="57562"/>
                  </a:cubicBezTo>
                  <a:cubicBezTo>
                    <a:pt x="11246" y="58777"/>
                    <a:pt x="12134" y="59913"/>
                    <a:pt x="12952" y="61058"/>
                  </a:cubicBezTo>
                  <a:cubicBezTo>
                    <a:pt x="14164" y="62758"/>
                    <a:pt x="15611" y="64262"/>
                    <a:pt x="16979" y="65828"/>
                  </a:cubicBezTo>
                  <a:cubicBezTo>
                    <a:pt x="18305" y="67346"/>
                    <a:pt x="19634" y="68867"/>
                    <a:pt x="21037" y="70323"/>
                  </a:cubicBezTo>
                  <a:cubicBezTo>
                    <a:pt x="22101" y="71425"/>
                    <a:pt x="22937" y="72734"/>
                    <a:pt x="24135" y="73731"/>
                  </a:cubicBezTo>
                  <a:cubicBezTo>
                    <a:pt x="24973" y="74429"/>
                    <a:pt x="25625" y="75327"/>
                    <a:pt x="26370" y="76122"/>
                  </a:cubicBezTo>
                  <a:cubicBezTo>
                    <a:pt x="26739" y="76515"/>
                    <a:pt x="27136" y="77076"/>
                    <a:pt x="27833" y="77076"/>
                  </a:cubicBezTo>
                  <a:cubicBezTo>
                    <a:pt x="27973" y="77076"/>
                    <a:pt x="28126" y="77053"/>
                    <a:pt x="28292" y="77002"/>
                  </a:cubicBezTo>
                  <a:cubicBezTo>
                    <a:pt x="28990" y="76785"/>
                    <a:pt x="29259" y="76202"/>
                    <a:pt x="29764" y="75842"/>
                  </a:cubicBezTo>
                  <a:cubicBezTo>
                    <a:pt x="31056" y="74920"/>
                    <a:pt x="32127" y="73750"/>
                    <a:pt x="33240" y="72635"/>
                  </a:cubicBezTo>
                  <a:cubicBezTo>
                    <a:pt x="33712" y="72164"/>
                    <a:pt x="34001" y="71504"/>
                    <a:pt x="34492" y="71061"/>
                  </a:cubicBezTo>
                  <a:cubicBezTo>
                    <a:pt x="34848" y="70740"/>
                    <a:pt x="35232" y="70337"/>
                    <a:pt x="35371" y="70002"/>
                  </a:cubicBezTo>
                  <a:cubicBezTo>
                    <a:pt x="35910" y="68711"/>
                    <a:pt x="37150" y="68101"/>
                    <a:pt x="37937" y="67073"/>
                  </a:cubicBezTo>
                  <a:cubicBezTo>
                    <a:pt x="38352" y="66530"/>
                    <a:pt x="39033" y="66180"/>
                    <a:pt x="39405" y="65673"/>
                  </a:cubicBezTo>
                  <a:cubicBezTo>
                    <a:pt x="40102" y="64723"/>
                    <a:pt x="40671" y="63655"/>
                    <a:pt x="41478" y="62797"/>
                  </a:cubicBezTo>
                  <a:cubicBezTo>
                    <a:pt x="42131" y="62103"/>
                    <a:pt x="42676" y="61326"/>
                    <a:pt x="43242" y="60584"/>
                  </a:cubicBezTo>
                  <a:cubicBezTo>
                    <a:pt x="43683" y="60005"/>
                    <a:pt x="44248" y="59545"/>
                    <a:pt x="44657" y="58927"/>
                  </a:cubicBezTo>
                  <a:cubicBezTo>
                    <a:pt x="45052" y="58335"/>
                    <a:pt x="45370" y="57615"/>
                    <a:pt x="46049" y="57240"/>
                  </a:cubicBezTo>
                  <a:cubicBezTo>
                    <a:pt x="46309" y="57096"/>
                    <a:pt x="46407" y="56880"/>
                    <a:pt x="46513" y="56618"/>
                  </a:cubicBezTo>
                  <a:cubicBezTo>
                    <a:pt x="46916" y="55625"/>
                    <a:pt x="47710" y="54866"/>
                    <a:pt x="48292" y="53993"/>
                  </a:cubicBezTo>
                  <a:cubicBezTo>
                    <a:pt x="48900" y="53079"/>
                    <a:pt x="49621" y="52201"/>
                    <a:pt x="50181" y="51235"/>
                  </a:cubicBezTo>
                  <a:cubicBezTo>
                    <a:pt x="50984" y="49846"/>
                    <a:pt x="51720" y="48419"/>
                    <a:pt x="52501" y="47017"/>
                  </a:cubicBezTo>
                  <a:cubicBezTo>
                    <a:pt x="53131" y="45892"/>
                    <a:pt x="53640" y="44703"/>
                    <a:pt x="54021" y="43472"/>
                  </a:cubicBezTo>
                  <a:cubicBezTo>
                    <a:pt x="54466" y="42013"/>
                    <a:pt x="54809" y="40526"/>
                    <a:pt x="55289" y="39072"/>
                  </a:cubicBezTo>
                  <a:cubicBezTo>
                    <a:pt x="55817" y="37474"/>
                    <a:pt x="56052" y="35789"/>
                    <a:pt x="56522" y="34162"/>
                  </a:cubicBezTo>
                  <a:cubicBezTo>
                    <a:pt x="56948" y="32692"/>
                    <a:pt x="57139" y="31142"/>
                    <a:pt x="57304" y="29612"/>
                  </a:cubicBezTo>
                  <a:cubicBezTo>
                    <a:pt x="57455" y="28235"/>
                    <a:pt x="57640" y="26808"/>
                    <a:pt x="57438" y="25458"/>
                  </a:cubicBezTo>
                  <a:cubicBezTo>
                    <a:pt x="57046" y="22845"/>
                    <a:pt x="56606" y="20219"/>
                    <a:pt x="55574" y="17749"/>
                  </a:cubicBezTo>
                  <a:cubicBezTo>
                    <a:pt x="55451" y="17455"/>
                    <a:pt x="55484" y="17081"/>
                    <a:pt x="55322" y="16821"/>
                  </a:cubicBezTo>
                  <a:cubicBezTo>
                    <a:pt x="54442" y="15406"/>
                    <a:pt x="54083" y="13764"/>
                    <a:pt x="53153" y="12329"/>
                  </a:cubicBezTo>
                  <a:cubicBezTo>
                    <a:pt x="52408" y="11182"/>
                    <a:pt x="51569" y="10152"/>
                    <a:pt x="50683" y="9160"/>
                  </a:cubicBezTo>
                  <a:cubicBezTo>
                    <a:pt x="49286" y="7595"/>
                    <a:pt x="47659" y="6263"/>
                    <a:pt x="45868" y="5162"/>
                  </a:cubicBezTo>
                  <a:cubicBezTo>
                    <a:pt x="45307" y="4817"/>
                    <a:pt x="44838" y="4200"/>
                    <a:pt x="44286" y="4061"/>
                  </a:cubicBezTo>
                  <a:cubicBezTo>
                    <a:pt x="43163" y="3776"/>
                    <a:pt x="42409" y="2728"/>
                    <a:pt x="41202" y="2712"/>
                  </a:cubicBezTo>
                  <a:cubicBezTo>
                    <a:pt x="41179" y="2712"/>
                    <a:pt x="41154" y="2686"/>
                    <a:pt x="41134" y="2668"/>
                  </a:cubicBezTo>
                  <a:cubicBezTo>
                    <a:pt x="40074" y="1740"/>
                    <a:pt x="38652" y="1713"/>
                    <a:pt x="37418" y="1225"/>
                  </a:cubicBezTo>
                  <a:cubicBezTo>
                    <a:pt x="36992" y="1057"/>
                    <a:pt x="36544" y="737"/>
                    <a:pt x="36026" y="737"/>
                  </a:cubicBezTo>
                  <a:cubicBezTo>
                    <a:pt x="35823" y="737"/>
                    <a:pt x="35610" y="786"/>
                    <a:pt x="35383" y="912"/>
                  </a:cubicBezTo>
                  <a:cubicBezTo>
                    <a:pt x="35377" y="916"/>
                    <a:pt x="35367" y="917"/>
                    <a:pt x="35355" y="917"/>
                  </a:cubicBezTo>
                  <a:cubicBezTo>
                    <a:pt x="35204" y="917"/>
                    <a:pt x="34653" y="641"/>
                    <a:pt x="34234" y="641"/>
                  </a:cubicBezTo>
                  <a:cubicBezTo>
                    <a:pt x="34169" y="641"/>
                    <a:pt x="34107" y="648"/>
                    <a:pt x="34050" y="663"/>
                  </a:cubicBezTo>
                  <a:cubicBezTo>
                    <a:pt x="33989" y="680"/>
                    <a:pt x="33933" y="687"/>
                    <a:pt x="33880" y="687"/>
                  </a:cubicBezTo>
                  <a:cubicBezTo>
                    <a:pt x="33481" y="687"/>
                    <a:pt x="33297" y="264"/>
                    <a:pt x="32932" y="264"/>
                  </a:cubicBezTo>
                  <a:cubicBezTo>
                    <a:pt x="32926" y="264"/>
                    <a:pt x="32919" y="264"/>
                    <a:pt x="32912" y="265"/>
                  </a:cubicBezTo>
                  <a:cubicBezTo>
                    <a:pt x="32573" y="280"/>
                    <a:pt x="32232" y="292"/>
                    <a:pt x="31891" y="292"/>
                  </a:cubicBezTo>
                  <a:cubicBezTo>
                    <a:pt x="31208" y="292"/>
                    <a:pt x="30528" y="245"/>
                    <a:pt x="29874" y="84"/>
                  </a:cubicBezTo>
                  <a:cubicBezTo>
                    <a:pt x="29683" y="37"/>
                    <a:pt x="29464" y="17"/>
                    <a:pt x="29259" y="17"/>
                  </a:cubicBezTo>
                  <a:cubicBezTo>
                    <a:pt x="28917" y="17"/>
                    <a:pt x="28613" y="72"/>
                    <a:pt x="28543" y="148"/>
                  </a:cubicBezTo>
                  <a:cubicBezTo>
                    <a:pt x="28458" y="242"/>
                    <a:pt x="28377" y="277"/>
                    <a:pt x="28301" y="277"/>
                  </a:cubicBezTo>
                  <a:cubicBezTo>
                    <a:pt x="28087" y="277"/>
                    <a:pt x="27911" y="1"/>
                    <a:pt x="2776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38;p38">
              <a:extLst>
                <a:ext uri="{FF2B5EF4-FFF2-40B4-BE49-F238E27FC236}">
                  <a16:creationId xmlns:a16="http://schemas.microsoft.com/office/drawing/2014/main" id="{A3E229BC-D7E9-9CE3-97C7-BD40563EE59E}"/>
                </a:ext>
              </a:extLst>
            </p:cNvPr>
            <p:cNvSpPr/>
            <p:nvPr/>
          </p:nvSpPr>
          <p:spPr>
            <a:xfrm>
              <a:off x="2687876" y="495000"/>
              <a:ext cx="1056271" cy="1412436"/>
            </a:xfrm>
            <a:custGeom>
              <a:avLst/>
              <a:gdLst/>
              <a:ahLst/>
              <a:cxnLst/>
              <a:rect l="l" t="t" r="r" b="b"/>
              <a:pathLst>
                <a:path w="57641" h="77077" extrusionOk="0">
                  <a:moveTo>
                    <a:pt x="26832" y="2009"/>
                  </a:moveTo>
                  <a:cubicBezTo>
                    <a:pt x="27372" y="2009"/>
                    <a:pt x="27982" y="2107"/>
                    <a:pt x="28530" y="2114"/>
                  </a:cubicBezTo>
                  <a:cubicBezTo>
                    <a:pt x="28538" y="2114"/>
                    <a:pt x="28545" y="2114"/>
                    <a:pt x="28553" y="2114"/>
                  </a:cubicBezTo>
                  <a:cubicBezTo>
                    <a:pt x="28837" y="2114"/>
                    <a:pt x="29104" y="2055"/>
                    <a:pt x="29378" y="2042"/>
                  </a:cubicBezTo>
                  <a:cubicBezTo>
                    <a:pt x="29506" y="2037"/>
                    <a:pt x="29633" y="2034"/>
                    <a:pt x="29760" y="2034"/>
                  </a:cubicBezTo>
                  <a:cubicBezTo>
                    <a:pt x="30881" y="2034"/>
                    <a:pt x="31986" y="2232"/>
                    <a:pt x="33100" y="2304"/>
                  </a:cubicBezTo>
                  <a:cubicBezTo>
                    <a:pt x="35226" y="2442"/>
                    <a:pt x="37204" y="3086"/>
                    <a:pt x="39183" y="3818"/>
                  </a:cubicBezTo>
                  <a:cubicBezTo>
                    <a:pt x="39994" y="4118"/>
                    <a:pt x="40909" y="4353"/>
                    <a:pt x="41547" y="4830"/>
                  </a:cubicBezTo>
                  <a:cubicBezTo>
                    <a:pt x="42728" y="5713"/>
                    <a:pt x="44199" y="6023"/>
                    <a:pt x="45308" y="7022"/>
                  </a:cubicBezTo>
                  <a:cubicBezTo>
                    <a:pt x="46572" y="8162"/>
                    <a:pt x="47988" y="9088"/>
                    <a:pt x="49041" y="10511"/>
                  </a:cubicBezTo>
                  <a:cubicBezTo>
                    <a:pt x="49431" y="11037"/>
                    <a:pt x="49884" y="11691"/>
                    <a:pt x="50453" y="12197"/>
                  </a:cubicBezTo>
                  <a:cubicBezTo>
                    <a:pt x="51094" y="12765"/>
                    <a:pt x="51667" y="13595"/>
                    <a:pt x="51941" y="14564"/>
                  </a:cubicBezTo>
                  <a:cubicBezTo>
                    <a:pt x="52223" y="15561"/>
                    <a:pt x="52845" y="16457"/>
                    <a:pt x="53195" y="17441"/>
                  </a:cubicBezTo>
                  <a:cubicBezTo>
                    <a:pt x="53611" y="18609"/>
                    <a:pt x="53959" y="19809"/>
                    <a:pt x="54205" y="21024"/>
                  </a:cubicBezTo>
                  <a:cubicBezTo>
                    <a:pt x="54300" y="21491"/>
                    <a:pt x="54507" y="21903"/>
                    <a:pt x="54604" y="22361"/>
                  </a:cubicBezTo>
                  <a:cubicBezTo>
                    <a:pt x="55046" y="24411"/>
                    <a:pt x="55153" y="26496"/>
                    <a:pt x="55023" y="28569"/>
                  </a:cubicBezTo>
                  <a:cubicBezTo>
                    <a:pt x="54942" y="29852"/>
                    <a:pt x="54904" y="31146"/>
                    <a:pt x="54732" y="32422"/>
                  </a:cubicBezTo>
                  <a:cubicBezTo>
                    <a:pt x="54633" y="33151"/>
                    <a:pt x="54453" y="33890"/>
                    <a:pt x="54172" y="34567"/>
                  </a:cubicBezTo>
                  <a:cubicBezTo>
                    <a:pt x="53866" y="35306"/>
                    <a:pt x="54009" y="36144"/>
                    <a:pt x="53613" y="36831"/>
                  </a:cubicBezTo>
                  <a:cubicBezTo>
                    <a:pt x="53081" y="37751"/>
                    <a:pt x="53279" y="38838"/>
                    <a:pt x="52811" y="39802"/>
                  </a:cubicBezTo>
                  <a:cubicBezTo>
                    <a:pt x="52433" y="40580"/>
                    <a:pt x="52380" y="41528"/>
                    <a:pt x="52066" y="42374"/>
                  </a:cubicBezTo>
                  <a:cubicBezTo>
                    <a:pt x="51718" y="43313"/>
                    <a:pt x="51549" y="44391"/>
                    <a:pt x="51065" y="45193"/>
                  </a:cubicBezTo>
                  <a:cubicBezTo>
                    <a:pt x="50199" y="46629"/>
                    <a:pt x="49665" y="48226"/>
                    <a:pt x="48697" y="49611"/>
                  </a:cubicBezTo>
                  <a:cubicBezTo>
                    <a:pt x="47960" y="50664"/>
                    <a:pt x="47281" y="51773"/>
                    <a:pt x="46608" y="52863"/>
                  </a:cubicBezTo>
                  <a:cubicBezTo>
                    <a:pt x="46100" y="53685"/>
                    <a:pt x="45462" y="54365"/>
                    <a:pt x="44935" y="55141"/>
                  </a:cubicBezTo>
                  <a:cubicBezTo>
                    <a:pt x="44433" y="55879"/>
                    <a:pt x="43632" y="56445"/>
                    <a:pt x="43305" y="57157"/>
                  </a:cubicBezTo>
                  <a:cubicBezTo>
                    <a:pt x="43027" y="57764"/>
                    <a:pt x="42542" y="58167"/>
                    <a:pt x="42277" y="58737"/>
                  </a:cubicBezTo>
                  <a:cubicBezTo>
                    <a:pt x="42219" y="58859"/>
                    <a:pt x="42153" y="59151"/>
                    <a:pt x="41937" y="59151"/>
                  </a:cubicBezTo>
                  <a:cubicBezTo>
                    <a:pt x="41872" y="59151"/>
                    <a:pt x="41794" y="59126"/>
                    <a:pt x="41700" y="59062"/>
                  </a:cubicBezTo>
                  <a:cubicBezTo>
                    <a:pt x="41697" y="59060"/>
                    <a:pt x="41693" y="59059"/>
                    <a:pt x="41688" y="59059"/>
                  </a:cubicBezTo>
                  <a:cubicBezTo>
                    <a:pt x="41628" y="59059"/>
                    <a:pt x="41432" y="59200"/>
                    <a:pt x="41438" y="59217"/>
                  </a:cubicBezTo>
                  <a:cubicBezTo>
                    <a:pt x="41655" y="59773"/>
                    <a:pt x="41029" y="59916"/>
                    <a:pt x="40920" y="60302"/>
                  </a:cubicBezTo>
                  <a:cubicBezTo>
                    <a:pt x="40872" y="60472"/>
                    <a:pt x="40816" y="60601"/>
                    <a:pt x="40637" y="60659"/>
                  </a:cubicBezTo>
                  <a:cubicBezTo>
                    <a:pt x="40231" y="60795"/>
                    <a:pt x="39921" y="61002"/>
                    <a:pt x="39975" y="61511"/>
                  </a:cubicBezTo>
                  <a:cubicBezTo>
                    <a:pt x="39984" y="61592"/>
                    <a:pt x="39880" y="61724"/>
                    <a:pt x="39794" y="61772"/>
                  </a:cubicBezTo>
                  <a:cubicBezTo>
                    <a:pt x="38878" y="62275"/>
                    <a:pt x="38669" y="63375"/>
                    <a:pt x="37889" y="64043"/>
                  </a:cubicBezTo>
                  <a:cubicBezTo>
                    <a:pt x="37600" y="64289"/>
                    <a:pt x="37186" y="64768"/>
                    <a:pt x="36946" y="65235"/>
                  </a:cubicBezTo>
                  <a:cubicBezTo>
                    <a:pt x="36808" y="65502"/>
                    <a:pt x="36672" y="65812"/>
                    <a:pt x="36180" y="65827"/>
                  </a:cubicBezTo>
                  <a:cubicBezTo>
                    <a:pt x="35744" y="65841"/>
                    <a:pt x="35788" y="66511"/>
                    <a:pt x="35437" y="66845"/>
                  </a:cubicBezTo>
                  <a:cubicBezTo>
                    <a:pt x="34725" y="67522"/>
                    <a:pt x="34146" y="68394"/>
                    <a:pt x="33506" y="69131"/>
                  </a:cubicBezTo>
                  <a:cubicBezTo>
                    <a:pt x="32001" y="70866"/>
                    <a:pt x="30826" y="72970"/>
                    <a:pt x="28670" y="74071"/>
                  </a:cubicBezTo>
                  <a:cubicBezTo>
                    <a:pt x="28498" y="74158"/>
                    <a:pt x="28428" y="74172"/>
                    <a:pt x="28453" y="74397"/>
                  </a:cubicBezTo>
                  <a:cubicBezTo>
                    <a:pt x="28494" y="74790"/>
                    <a:pt x="28104" y="74853"/>
                    <a:pt x="27853" y="74962"/>
                  </a:cubicBezTo>
                  <a:cubicBezTo>
                    <a:pt x="27807" y="74981"/>
                    <a:pt x="27769" y="74990"/>
                    <a:pt x="27736" y="74990"/>
                  </a:cubicBezTo>
                  <a:cubicBezTo>
                    <a:pt x="27543" y="74990"/>
                    <a:pt x="27536" y="74700"/>
                    <a:pt x="27433" y="74583"/>
                  </a:cubicBezTo>
                  <a:cubicBezTo>
                    <a:pt x="27075" y="74174"/>
                    <a:pt x="26441" y="73963"/>
                    <a:pt x="26447" y="73279"/>
                  </a:cubicBezTo>
                  <a:cubicBezTo>
                    <a:pt x="25495" y="73228"/>
                    <a:pt x="25664" y="71783"/>
                    <a:pt x="24597" y="71783"/>
                  </a:cubicBezTo>
                  <a:cubicBezTo>
                    <a:pt x="24584" y="71783"/>
                    <a:pt x="24572" y="71783"/>
                    <a:pt x="24559" y="71783"/>
                  </a:cubicBezTo>
                  <a:cubicBezTo>
                    <a:pt x="24557" y="71783"/>
                    <a:pt x="24555" y="71783"/>
                    <a:pt x="24553" y="71783"/>
                  </a:cubicBezTo>
                  <a:cubicBezTo>
                    <a:pt x="24280" y="71783"/>
                    <a:pt x="24189" y="71158"/>
                    <a:pt x="23970" y="70846"/>
                  </a:cubicBezTo>
                  <a:cubicBezTo>
                    <a:pt x="23535" y="70230"/>
                    <a:pt x="22733" y="69977"/>
                    <a:pt x="22515" y="69124"/>
                  </a:cubicBezTo>
                  <a:cubicBezTo>
                    <a:pt x="22355" y="68502"/>
                    <a:pt x="21469" y="68389"/>
                    <a:pt x="21138" y="67702"/>
                  </a:cubicBezTo>
                  <a:cubicBezTo>
                    <a:pt x="20578" y="66543"/>
                    <a:pt x="19470" y="65771"/>
                    <a:pt x="18695" y="64736"/>
                  </a:cubicBezTo>
                  <a:cubicBezTo>
                    <a:pt x="18264" y="64160"/>
                    <a:pt x="17926" y="63364"/>
                    <a:pt x="17088" y="63053"/>
                  </a:cubicBezTo>
                  <a:cubicBezTo>
                    <a:pt x="16399" y="62797"/>
                    <a:pt x="16080" y="62040"/>
                    <a:pt x="15728" y="61457"/>
                  </a:cubicBezTo>
                  <a:cubicBezTo>
                    <a:pt x="15302" y="60752"/>
                    <a:pt x="14681" y="60218"/>
                    <a:pt x="14285" y="59486"/>
                  </a:cubicBezTo>
                  <a:cubicBezTo>
                    <a:pt x="13862" y="58699"/>
                    <a:pt x="13218" y="58041"/>
                    <a:pt x="12870" y="57186"/>
                  </a:cubicBezTo>
                  <a:cubicBezTo>
                    <a:pt x="12729" y="56838"/>
                    <a:pt x="12383" y="56566"/>
                    <a:pt x="12100" y="56291"/>
                  </a:cubicBezTo>
                  <a:cubicBezTo>
                    <a:pt x="11967" y="56161"/>
                    <a:pt x="11688" y="56122"/>
                    <a:pt x="12133" y="55841"/>
                  </a:cubicBezTo>
                  <a:cubicBezTo>
                    <a:pt x="11395" y="55512"/>
                    <a:pt x="11555" y="54570"/>
                    <a:pt x="10931" y="54239"/>
                  </a:cubicBezTo>
                  <a:cubicBezTo>
                    <a:pt x="10474" y="53997"/>
                    <a:pt x="10403" y="53616"/>
                    <a:pt x="10172" y="53260"/>
                  </a:cubicBezTo>
                  <a:cubicBezTo>
                    <a:pt x="9841" y="52748"/>
                    <a:pt x="9736" y="52067"/>
                    <a:pt x="9288" y="51698"/>
                  </a:cubicBezTo>
                  <a:cubicBezTo>
                    <a:pt x="8769" y="51271"/>
                    <a:pt x="8507" y="50787"/>
                    <a:pt x="8497" y="50174"/>
                  </a:cubicBezTo>
                  <a:cubicBezTo>
                    <a:pt x="8492" y="49701"/>
                    <a:pt x="8098" y="49456"/>
                    <a:pt x="7934" y="49087"/>
                  </a:cubicBezTo>
                  <a:cubicBezTo>
                    <a:pt x="7683" y="48525"/>
                    <a:pt x="7596" y="47782"/>
                    <a:pt x="7020" y="47420"/>
                  </a:cubicBezTo>
                  <a:cubicBezTo>
                    <a:pt x="6604" y="47159"/>
                    <a:pt x="6685" y="46693"/>
                    <a:pt x="6652" y="46437"/>
                  </a:cubicBezTo>
                  <a:cubicBezTo>
                    <a:pt x="6532" y="45499"/>
                    <a:pt x="5449" y="44970"/>
                    <a:pt x="5669" y="43945"/>
                  </a:cubicBezTo>
                  <a:cubicBezTo>
                    <a:pt x="5737" y="43630"/>
                    <a:pt x="5328" y="43767"/>
                    <a:pt x="5292" y="43391"/>
                  </a:cubicBezTo>
                  <a:cubicBezTo>
                    <a:pt x="5166" y="42109"/>
                    <a:pt x="4416" y="41014"/>
                    <a:pt x="3906" y="39850"/>
                  </a:cubicBezTo>
                  <a:cubicBezTo>
                    <a:pt x="3802" y="39612"/>
                    <a:pt x="3811" y="39339"/>
                    <a:pt x="3778" y="39153"/>
                  </a:cubicBezTo>
                  <a:cubicBezTo>
                    <a:pt x="3539" y="37765"/>
                    <a:pt x="2945" y="36487"/>
                    <a:pt x="2642" y="35135"/>
                  </a:cubicBezTo>
                  <a:cubicBezTo>
                    <a:pt x="2438" y="34229"/>
                    <a:pt x="2635" y="33242"/>
                    <a:pt x="2522" y="32306"/>
                  </a:cubicBezTo>
                  <a:cubicBezTo>
                    <a:pt x="2239" y="29987"/>
                    <a:pt x="2615" y="27694"/>
                    <a:pt x="2717" y="25392"/>
                  </a:cubicBezTo>
                  <a:cubicBezTo>
                    <a:pt x="2758" y="24432"/>
                    <a:pt x="3131" y="23488"/>
                    <a:pt x="3437" y="22590"/>
                  </a:cubicBezTo>
                  <a:cubicBezTo>
                    <a:pt x="3971" y="21021"/>
                    <a:pt x="4475" y="19421"/>
                    <a:pt x="5360" y="17982"/>
                  </a:cubicBezTo>
                  <a:cubicBezTo>
                    <a:pt x="5757" y="17336"/>
                    <a:pt x="6483" y="16693"/>
                    <a:pt x="6517" y="16080"/>
                  </a:cubicBezTo>
                  <a:cubicBezTo>
                    <a:pt x="6566" y="15192"/>
                    <a:pt x="7724" y="15130"/>
                    <a:pt x="7524" y="14266"/>
                  </a:cubicBezTo>
                  <a:cubicBezTo>
                    <a:pt x="8486" y="13757"/>
                    <a:pt x="8555" y="12475"/>
                    <a:pt x="9394" y="11975"/>
                  </a:cubicBezTo>
                  <a:cubicBezTo>
                    <a:pt x="9842" y="11708"/>
                    <a:pt x="10123" y="11625"/>
                    <a:pt x="10015" y="11087"/>
                  </a:cubicBezTo>
                  <a:cubicBezTo>
                    <a:pt x="10009" y="11056"/>
                    <a:pt x="10085" y="10973"/>
                    <a:pt x="10120" y="10973"/>
                  </a:cubicBezTo>
                  <a:cubicBezTo>
                    <a:pt x="10121" y="10973"/>
                    <a:pt x="10121" y="10973"/>
                    <a:pt x="10121" y="10973"/>
                  </a:cubicBezTo>
                  <a:cubicBezTo>
                    <a:pt x="10141" y="10974"/>
                    <a:pt x="10160" y="10975"/>
                    <a:pt x="10178" y="10975"/>
                  </a:cubicBezTo>
                  <a:cubicBezTo>
                    <a:pt x="11125" y="10975"/>
                    <a:pt x="11060" y="9841"/>
                    <a:pt x="11791" y="9473"/>
                  </a:cubicBezTo>
                  <a:cubicBezTo>
                    <a:pt x="12281" y="9225"/>
                    <a:pt x="12683" y="8382"/>
                    <a:pt x="13149" y="7970"/>
                  </a:cubicBezTo>
                  <a:cubicBezTo>
                    <a:pt x="13706" y="7478"/>
                    <a:pt x="14281" y="6900"/>
                    <a:pt x="15012" y="6546"/>
                  </a:cubicBezTo>
                  <a:cubicBezTo>
                    <a:pt x="15535" y="6291"/>
                    <a:pt x="15908" y="5744"/>
                    <a:pt x="16476" y="5480"/>
                  </a:cubicBezTo>
                  <a:cubicBezTo>
                    <a:pt x="17148" y="5169"/>
                    <a:pt x="17617" y="4587"/>
                    <a:pt x="18407" y="4353"/>
                  </a:cubicBezTo>
                  <a:cubicBezTo>
                    <a:pt x="19117" y="4140"/>
                    <a:pt x="19815" y="3650"/>
                    <a:pt x="20558" y="3461"/>
                  </a:cubicBezTo>
                  <a:cubicBezTo>
                    <a:pt x="21511" y="3219"/>
                    <a:pt x="22407" y="2845"/>
                    <a:pt x="23326" y="2527"/>
                  </a:cubicBezTo>
                  <a:cubicBezTo>
                    <a:pt x="24201" y="2223"/>
                    <a:pt x="25123" y="2460"/>
                    <a:pt x="26054" y="2119"/>
                  </a:cubicBezTo>
                  <a:cubicBezTo>
                    <a:pt x="26280" y="2037"/>
                    <a:pt x="26546" y="2009"/>
                    <a:pt x="26832" y="2009"/>
                  </a:cubicBezTo>
                  <a:close/>
                  <a:moveTo>
                    <a:pt x="27762" y="1"/>
                  </a:moveTo>
                  <a:cubicBezTo>
                    <a:pt x="27709" y="1"/>
                    <a:pt x="27659" y="36"/>
                    <a:pt x="27612" y="134"/>
                  </a:cubicBezTo>
                  <a:cubicBezTo>
                    <a:pt x="27531" y="303"/>
                    <a:pt x="27470" y="379"/>
                    <a:pt x="27397" y="379"/>
                  </a:cubicBezTo>
                  <a:cubicBezTo>
                    <a:pt x="27338" y="379"/>
                    <a:pt x="27270" y="328"/>
                    <a:pt x="27177" y="235"/>
                  </a:cubicBezTo>
                  <a:cubicBezTo>
                    <a:pt x="27095" y="154"/>
                    <a:pt x="27017" y="84"/>
                    <a:pt x="26909" y="84"/>
                  </a:cubicBezTo>
                  <a:cubicBezTo>
                    <a:pt x="26863" y="84"/>
                    <a:pt x="26811" y="97"/>
                    <a:pt x="26751" y="128"/>
                  </a:cubicBezTo>
                  <a:cubicBezTo>
                    <a:pt x="26453" y="281"/>
                    <a:pt x="26134" y="296"/>
                    <a:pt x="25813" y="296"/>
                  </a:cubicBezTo>
                  <a:cubicBezTo>
                    <a:pt x="25737" y="296"/>
                    <a:pt x="25660" y="295"/>
                    <a:pt x="25584" y="295"/>
                  </a:cubicBezTo>
                  <a:cubicBezTo>
                    <a:pt x="25347" y="295"/>
                    <a:pt x="25112" y="303"/>
                    <a:pt x="24884" y="368"/>
                  </a:cubicBezTo>
                  <a:cubicBezTo>
                    <a:pt x="23166" y="580"/>
                    <a:pt x="21460" y="799"/>
                    <a:pt x="19834" y="1491"/>
                  </a:cubicBezTo>
                  <a:cubicBezTo>
                    <a:pt x="17846" y="2337"/>
                    <a:pt x="15796" y="3072"/>
                    <a:pt x="14126" y="4480"/>
                  </a:cubicBezTo>
                  <a:cubicBezTo>
                    <a:pt x="13081" y="5360"/>
                    <a:pt x="11943" y="6125"/>
                    <a:pt x="11041" y="7198"/>
                  </a:cubicBezTo>
                  <a:cubicBezTo>
                    <a:pt x="10112" y="8302"/>
                    <a:pt x="9139" y="9409"/>
                    <a:pt x="8067" y="10357"/>
                  </a:cubicBezTo>
                  <a:cubicBezTo>
                    <a:pt x="7314" y="11024"/>
                    <a:pt x="6802" y="11871"/>
                    <a:pt x="6271" y="12613"/>
                  </a:cubicBezTo>
                  <a:cubicBezTo>
                    <a:pt x="5605" y="13541"/>
                    <a:pt x="4774" y="14395"/>
                    <a:pt x="4302" y="15507"/>
                  </a:cubicBezTo>
                  <a:cubicBezTo>
                    <a:pt x="3889" y="16482"/>
                    <a:pt x="2960" y="17208"/>
                    <a:pt x="2809" y="18363"/>
                  </a:cubicBezTo>
                  <a:cubicBezTo>
                    <a:pt x="2782" y="18568"/>
                    <a:pt x="2838" y="18981"/>
                    <a:pt x="2487" y="19051"/>
                  </a:cubicBezTo>
                  <a:cubicBezTo>
                    <a:pt x="1957" y="19158"/>
                    <a:pt x="1905" y="19695"/>
                    <a:pt x="1937" y="19947"/>
                  </a:cubicBezTo>
                  <a:cubicBezTo>
                    <a:pt x="2076" y="21074"/>
                    <a:pt x="1181" y="21852"/>
                    <a:pt x="1045" y="22946"/>
                  </a:cubicBezTo>
                  <a:cubicBezTo>
                    <a:pt x="927" y="23907"/>
                    <a:pt x="937" y="24971"/>
                    <a:pt x="579" y="25951"/>
                  </a:cubicBezTo>
                  <a:cubicBezTo>
                    <a:pt x="253" y="26844"/>
                    <a:pt x="346" y="27834"/>
                    <a:pt x="375" y="28782"/>
                  </a:cubicBezTo>
                  <a:cubicBezTo>
                    <a:pt x="388" y="29160"/>
                    <a:pt x="1" y="29441"/>
                    <a:pt x="147" y="29772"/>
                  </a:cubicBezTo>
                  <a:cubicBezTo>
                    <a:pt x="577" y="30747"/>
                    <a:pt x="241" y="31779"/>
                    <a:pt x="450" y="32794"/>
                  </a:cubicBezTo>
                  <a:cubicBezTo>
                    <a:pt x="801" y="34499"/>
                    <a:pt x="699" y="36293"/>
                    <a:pt x="1384" y="37949"/>
                  </a:cubicBezTo>
                  <a:cubicBezTo>
                    <a:pt x="1726" y="38778"/>
                    <a:pt x="1647" y="39748"/>
                    <a:pt x="2025" y="40520"/>
                  </a:cubicBezTo>
                  <a:cubicBezTo>
                    <a:pt x="3013" y="42528"/>
                    <a:pt x="3647" y="44672"/>
                    <a:pt x="4559" y="46712"/>
                  </a:cubicBezTo>
                  <a:cubicBezTo>
                    <a:pt x="5601" y="49047"/>
                    <a:pt x="6813" y="51280"/>
                    <a:pt x="7957" y="53556"/>
                  </a:cubicBezTo>
                  <a:cubicBezTo>
                    <a:pt x="8681" y="54998"/>
                    <a:pt x="9830" y="56132"/>
                    <a:pt x="10596" y="57562"/>
                  </a:cubicBezTo>
                  <a:cubicBezTo>
                    <a:pt x="11246" y="58777"/>
                    <a:pt x="12134" y="59913"/>
                    <a:pt x="12952" y="61058"/>
                  </a:cubicBezTo>
                  <a:cubicBezTo>
                    <a:pt x="14164" y="62758"/>
                    <a:pt x="15611" y="64262"/>
                    <a:pt x="16979" y="65828"/>
                  </a:cubicBezTo>
                  <a:cubicBezTo>
                    <a:pt x="18305" y="67346"/>
                    <a:pt x="19634" y="68867"/>
                    <a:pt x="21037" y="70323"/>
                  </a:cubicBezTo>
                  <a:cubicBezTo>
                    <a:pt x="22101" y="71425"/>
                    <a:pt x="22937" y="72734"/>
                    <a:pt x="24135" y="73731"/>
                  </a:cubicBezTo>
                  <a:cubicBezTo>
                    <a:pt x="24973" y="74429"/>
                    <a:pt x="25625" y="75327"/>
                    <a:pt x="26370" y="76122"/>
                  </a:cubicBezTo>
                  <a:cubicBezTo>
                    <a:pt x="26739" y="76515"/>
                    <a:pt x="27136" y="77076"/>
                    <a:pt x="27833" y="77076"/>
                  </a:cubicBezTo>
                  <a:cubicBezTo>
                    <a:pt x="27973" y="77076"/>
                    <a:pt x="28126" y="77053"/>
                    <a:pt x="28292" y="77002"/>
                  </a:cubicBezTo>
                  <a:cubicBezTo>
                    <a:pt x="28990" y="76785"/>
                    <a:pt x="29259" y="76202"/>
                    <a:pt x="29764" y="75842"/>
                  </a:cubicBezTo>
                  <a:cubicBezTo>
                    <a:pt x="31056" y="74920"/>
                    <a:pt x="32127" y="73750"/>
                    <a:pt x="33240" y="72635"/>
                  </a:cubicBezTo>
                  <a:cubicBezTo>
                    <a:pt x="33712" y="72164"/>
                    <a:pt x="34001" y="71504"/>
                    <a:pt x="34492" y="71061"/>
                  </a:cubicBezTo>
                  <a:cubicBezTo>
                    <a:pt x="34848" y="70740"/>
                    <a:pt x="35232" y="70337"/>
                    <a:pt x="35371" y="70002"/>
                  </a:cubicBezTo>
                  <a:cubicBezTo>
                    <a:pt x="35910" y="68711"/>
                    <a:pt x="37150" y="68101"/>
                    <a:pt x="37937" y="67073"/>
                  </a:cubicBezTo>
                  <a:cubicBezTo>
                    <a:pt x="38352" y="66530"/>
                    <a:pt x="39033" y="66180"/>
                    <a:pt x="39405" y="65673"/>
                  </a:cubicBezTo>
                  <a:cubicBezTo>
                    <a:pt x="40102" y="64723"/>
                    <a:pt x="40671" y="63655"/>
                    <a:pt x="41478" y="62797"/>
                  </a:cubicBezTo>
                  <a:cubicBezTo>
                    <a:pt x="42131" y="62103"/>
                    <a:pt x="42676" y="61326"/>
                    <a:pt x="43242" y="60584"/>
                  </a:cubicBezTo>
                  <a:cubicBezTo>
                    <a:pt x="43683" y="60005"/>
                    <a:pt x="44248" y="59545"/>
                    <a:pt x="44657" y="58927"/>
                  </a:cubicBezTo>
                  <a:cubicBezTo>
                    <a:pt x="45052" y="58335"/>
                    <a:pt x="45370" y="57615"/>
                    <a:pt x="46049" y="57240"/>
                  </a:cubicBezTo>
                  <a:cubicBezTo>
                    <a:pt x="46309" y="57096"/>
                    <a:pt x="46407" y="56880"/>
                    <a:pt x="46513" y="56618"/>
                  </a:cubicBezTo>
                  <a:cubicBezTo>
                    <a:pt x="46916" y="55625"/>
                    <a:pt x="47710" y="54866"/>
                    <a:pt x="48292" y="53993"/>
                  </a:cubicBezTo>
                  <a:cubicBezTo>
                    <a:pt x="48900" y="53079"/>
                    <a:pt x="49621" y="52201"/>
                    <a:pt x="50181" y="51235"/>
                  </a:cubicBezTo>
                  <a:cubicBezTo>
                    <a:pt x="50984" y="49846"/>
                    <a:pt x="51720" y="48419"/>
                    <a:pt x="52501" y="47017"/>
                  </a:cubicBezTo>
                  <a:cubicBezTo>
                    <a:pt x="53131" y="45892"/>
                    <a:pt x="53640" y="44703"/>
                    <a:pt x="54021" y="43472"/>
                  </a:cubicBezTo>
                  <a:cubicBezTo>
                    <a:pt x="54466" y="42013"/>
                    <a:pt x="54809" y="40526"/>
                    <a:pt x="55289" y="39072"/>
                  </a:cubicBezTo>
                  <a:cubicBezTo>
                    <a:pt x="55817" y="37474"/>
                    <a:pt x="56052" y="35789"/>
                    <a:pt x="56522" y="34162"/>
                  </a:cubicBezTo>
                  <a:cubicBezTo>
                    <a:pt x="56948" y="32692"/>
                    <a:pt x="57139" y="31142"/>
                    <a:pt x="57304" y="29612"/>
                  </a:cubicBezTo>
                  <a:cubicBezTo>
                    <a:pt x="57455" y="28235"/>
                    <a:pt x="57640" y="26808"/>
                    <a:pt x="57438" y="25458"/>
                  </a:cubicBezTo>
                  <a:cubicBezTo>
                    <a:pt x="57046" y="22845"/>
                    <a:pt x="56606" y="20219"/>
                    <a:pt x="55574" y="17749"/>
                  </a:cubicBezTo>
                  <a:cubicBezTo>
                    <a:pt x="55451" y="17455"/>
                    <a:pt x="55484" y="17081"/>
                    <a:pt x="55322" y="16821"/>
                  </a:cubicBezTo>
                  <a:cubicBezTo>
                    <a:pt x="54442" y="15406"/>
                    <a:pt x="54083" y="13764"/>
                    <a:pt x="53153" y="12329"/>
                  </a:cubicBezTo>
                  <a:cubicBezTo>
                    <a:pt x="52408" y="11182"/>
                    <a:pt x="51569" y="10152"/>
                    <a:pt x="50683" y="9160"/>
                  </a:cubicBezTo>
                  <a:cubicBezTo>
                    <a:pt x="49286" y="7595"/>
                    <a:pt x="47659" y="6263"/>
                    <a:pt x="45868" y="5162"/>
                  </a:cubicBezTo>
                  <a:cubicBezTo>
                    <a:pt x="45307" y="4817"/>
                    <a:pt x="44838" y="4200"/>
                    <a:pt x="44286" y="4061"/>
                  </a:cubicBezTo>
                  <a:cubicBezTo>
                    <a:pt x="43163" y="3776"/>
                    <a:pt x="42409" y="2728"/>
                    <a:pt x="41202" y="2712"/>
                  </a:cubicBezTo>
                  <a:cubicBezTo>
                    <a:pt x="41179" y="2712"/>
                    <a:pt x="41154" y="2686"/>
                    <a:pt x="41134" y="2668"/>
                  </a:cubicBezTo>
                  <a:cubicBezTo>
                    <a:pt x="40074" y="1740"/>
                    <a:pt x="38652" y="1713"/>
                    <a:pt x="37418" y="1225"/>
                  </a:cubicBezTo>
                  <a:cubicBezTo>
                    <a:pt x="36992" y="1057"/>
                    <a:pt x="36544" y="737"/>
                    <a:pt x="36026" y="737"/>
                  </a:cubicBezTo>
                  <a:cubicBezTo>
                    <a:pt x="35823" y="737"/>
                    <a:pt x="35610" y="786"/>
                    <a:pt x="35383" y="912"/>
                  </a:cubicBezTo>
                  <a:cubicBezTo>
                    <a:pt x="35377" y="916"/>
                    <a:pt x="35367" y="917"/>
                    <a:pt x="35355" y="917"/>
                  </a:cubicBezTo>
                  <a:cubicBezTo>
                    <a:pt x="35204" y="917"/>
                    <a:pt x="34653" y="641"/>
                    <a:pt x="34234" y="641"/>
                  </a:cubicBezTo>
                  <a:cubicBezTo>
                    <a:pt x="34169" y="641"/>
                    <a:pt x="34107" y="648"/>
                    <a:pt x="34050" y="663"/>
                  </a:cubicBezTo>
                  <a:cubicBezTo>
                    <a:pt x="33989" y="680"/>
                    <a:pt x="33933" y="687"/>
                    <a:pt x="33880" y="687"/>
                  </a:cubicBezTo>
                  <a:cubicBezTo>
                    <a:pt x="33481" y="687"/>
                    <a:pt x="33297" y="264"/>
                    <a:pt x="32932" y="264"/>
                  </a:cubicBezTo>
                  <a:cubicBezTo>
                    <a:pt x="32926" y="264"/>
                    <a:pt x="32919" y="264"/>
                    <a:pt x="32912" y="265"/>
                  </a:cubicBezTo>
                  <a:cubicBezTo>
                    <a:pt x="32573" y="280"/>
                    <a:pt x="32232" y="292"/>
                    <a:pt x="31891" y="292"/>
                  </a:cubicBezTo>
                  <a:cubicBezTo>
                    <a:pt x="31208" y="292"/>
                    <a:pt x="30528" y="245"/>
                    <a:pt x="29874" y="84"/>
                  </a:cubicBezTo>
                  <a:cubicBezTo>
                    <a:pt x="29683" y="37"/>
                    <a:pt x="29464" y="17"/>
                    <a:pt x="29259" y="17"/>
                  </a:cubicBezTo>
                  <a:cubicBezTo>
                    <a:pt x="28917" y="17"/>
                    <a:pt x="28613" y="72"/>
                    <a:pt x="28543" y="148"/>
                  </a:cubicBezTo>
                  <a:cubicBezTo>
                    <a:pt x="28458" y="242"/>
                    <a:pt x="28377" y="277"/>
                    <a:pt x="28301" y="277"/>
                  </a:cubicBezTo>
                  <a:cubicBezTo>
                    <a:pt x="28087" y="277"/>
                    <a:pt x="27911" y="1"/>
                    <a:pt x="277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139;p38">
              <a:extLst>
                <a:ext uri="{FF2B5EF4-FFF2-40B4-BE49-F238E27FC236}">
                  <a16:creationId xmlns:a16="http://schemas.microsoft.com/office/drawing/2014/main" id="{25D68113-AC53-56B7-C34D-1684A13A6CCA}"/>
                </a:ext>
              </a:extLst>
            </p:cNvPr>
            <p:cNvGrpSpPr/>
            <p:nvPr/>
          </p:nvGrpSpPr>
          <p:grpSpPr>
            <a:xfrm>
              <a:off x="2916086" y="727587"/>
              <a:ext cx="625995" cy="785831"/>
              <a:chOff x="2937349" y="720503"/>
              <a:chExt cx="625995" cy="785831"/>
            </a:xfrm>
          </p:grpSpPr>
          <p:sp>
            <p:nvSpPr>
              <p:cNvPr id="14" name="Google Shape;1140;p38">
                <a:extLst>
                  <a:ext uri="{FF2B5EF4-FFF2-40B4-BE49-F238E27FC236}">
                    <a16:creationId xmlns:a16="http://schemas.microsoft.com/office/drawing/2014/main" id="{F8253DF0-F313-279C-BC82-11AB4964B978}"/>
                  </a:ext>
                </a:extLst>
              </p:cNvPr>
              <p:cNvSpPr/>
              <p:nvPr/>
            </p:nvSpPr>
            <p:spPr>
              <a:xfrm>
                <a:off x="3146431" y="1336864"/>
                <a:ext cx="46381" cy="169470"/>
              </a:xfrm>
              <a:custGeom>
                <a:avLst/>
                <a:gdLst/>
                <a:ahLst/>
                <a:cxnLst/>
                <a:rect l="l" t="t" r="r" b="b"/>
                <a:pathLst>
                  <a:path w="2531" h="9248" extrusionOk="0">
                    <a:moveTo>
                      <a:pt x="1298" y="0"/>
                    </a:moveTo>
                    <a:cubicBezTo>
                      <a:pt x="1289" y="0"/>
                      <a:pt x="1283" y="1"/>
                      <a:pt x="1281" y="4"/>
                    </a:cubicBezTo>
                    <a:cubicBezTo>
                      <a:pt x="1004" y="465"/>
                      <a:pt x="265" y="398"/>
                      <a:pt x="200" y="1190"/>
                    </a:cubicBezTo>
                    <a:cubicBezTo>
                      <a:pt x="0" y="3642"/>
                      <a:pt x="11" y="6090"/>
                      <a:pt x="70" y="8545"/>
                    </a:cubicBezTo>
                    <a:cubicBezTo>
                      <a:pt x="84" y="9126"/>
                      <a:pt x="573" y="9042"/>
                      <a:pt x="858" y="9141"/>
                    </a:cubicBezTo>
                    <a:cubicBezTo>
                      <a:pt x="1041" y="9203"/>
                      <a:pt x="1318" y="9154"/>
                      <a:pt x="1558" y="9218"/>
                    </a:cubicBezTo>
                    <a:cubicBezTo>
                      <a:pt x="1634" y="9238"/>
                      <a:pt x="1702" y="9247"/>
                      <a:pt x="1761" y="9247"/>
                    </a:cubicBezTo>
                    <a:cubicBezTo>
                      <a:pt x="2021" y="9247"/>
                      <a:pt x="2131" y="9059"/>
                      <a:pt x="2193" y="8716"/>
                    </a:cubicBezTo>
                    <a:cubicBezTo>
                      <a:pt x="2349" y="7843"/>
                      <a:pt x="2089" y="6971"/>
                      <a:pt x="2195" y="6125"/>
                    </a:cubicBezTo>
                    <a:cubicBezTo>
                      <a:pt x="2355" y="4860"/>
                      <a:pt x="2239" y="3599"/>
                      <a:pt x="2342" y="2213"/>
                    </a:cubicBezTo>
                    <a:cubicBezTo>
                      <a:pt x="2530" y="1393"/>
                      <a:pt x="1770" y="812"/>
                      <a:pt x="1461" y="58"/>
                    </a:cubicBezTo>
                    <a:cubicBezTo>
                      <a:pt x="1447" y="26"/>
                      <a:pt x="1340" y="0"/>
                      <a:pt x="1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41;p38">
                <a:extLst>
                  <a:ext uri="{FF2B5EF4-FFF2-40B4-BE49-F238E27FC236}">
                    <a16:creationId xmlns:a16="http://schemas.microsoft.com/office/drawing/2014/main" id="{38253463-5041-9D46-5093-3B9752967A67}"/>
                  </a:ext>
                </a:extLst>
              </p:cNvPr>
              <p:cNvSpPr/>
              <p:nvPr/>
            </p:nvSpPr>
            <p:spPr>
              <a:xfrm>
                <a:off x="3366014" y="720503"/>
                <a:ext cx="74656" cy="151969"/>
              </a:xfrm>
              <a:custGeom>
                <a:avLst/>
                <a:gdLst/>
                <a:ahLst/>
                <a:cxnLst/>
                <a:rect l="l" t="t" r="r" b="b"/>
                <a:pathLst>
                  <a:path w="4074" h="8293" extrusionOk="0">
                    <a:moveTo>
                      <a:pt x="3203" y="0"/>
                    </a:moveTo>
                    <a:cubicBezTo>
                      <a:pt x="3181" y="0"/>
                      <a:pt x="3162" y="2"/>
                      <a:pt x="3145" y="5"/>
                    </a:cubicBezTo>
                    <a:cubicBezTo>
                      <a:pt x="3057" y="21"/>
                      <a:pt x="2961" y="25"/>
                      <a:pt x="2860" y="25"/>
                    </a:cubicBezTo>
                    <a:cubicBezTo>
                      <a:pt x="2763" y="25"/>
                      <a:pt x="2663" y="21"/>
                      <a:pt x="2564" y="21"/>
                    </a:cubicBezTo>
                    <a:cubicBezTo>
                      <a:pt x="2166" y="21"/>
                      <a:pt x="1777" y="77"/>
                      <a:pt x="1666" y="641"/>
                    </a:cubicBezTo>
                    <a:cubicBezTo>
                      <a:pt x="1421" y="1899"/>
                      <a:pt x="846" y="3081"/>
                      <a:pt x="749" y="4364"/>
                    </a:cubicBezTo>
                    <a:cubicBezTo>
                      <a:pt x="692" y="5118"/>
                      <a:pt x="106" y="5708"/>
                      <a:pt x="203" y="6552"/>
                    </a:cubicBezTo>
                    <a:cubicBezTo>
                      <a:pt x="1" y="7084"/>
                      <a:pt x="559" y="7493"/>
                      <a:pt x="596" y="8044"/>
                    </a:cubicBezTo>
                    <a:cubicBezTo>
                      <a:pt x="608" y="8208"/>
                      <a:pt x="749" y="8293"/>
                      <a:pt x="900" y="8293"/>
                    </a:cubicBezTo>
                    <a:cubicBezTo>
                      <a:pt x="953" y="8293"/>
                      <a:pt x="1007" y="8283"/>
                      <a:pt x="1057" y="8261"/>
                    </a:cubicBezTo>
                    <a:cubicBezTo>
                      <a:pt x="1585" y="8039"/>
                      <a:pt x="2258" y="8085"/>
                      <a:pt x="2354" y="7186"/>
                    </a:cubicBezTo>
                    <a:cubicBezTo>
                      <a:pt x="2419" y="6597"/>
                      <a:pt x="2535" y="6014"/>
                      <a:pt x="2701" y="5445"/>
                    </a:cubicBezTo>
                    <a:cubicBezTo>
                      <a:pt x="3133" y="3962"/>
                      <a:pt x="3398" y="2428"/>
                      <a:pt x="3849" y="952"/>
                    </a:cubicBezTo>
                    <a:cubicBezTo>
                      <a:pt x="4073" y="220"/>
                      <a:pt x="3463" y="0"/>
                      <a:pt x="3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42;p38">
                <a:extLst>
                  <a:ext uri="{FF2B5EF4-FFF2-40B4-BE49-F238E27FC236}">
                    <a16:creationId xmlns:a16="http://schemas.microsoft.com/office/drawing/2014/main" id="{9E23DD8D-DB59-E137-0D9A-8E7519C4C0A1}"/>
                  </a:ext>
                </a:extLst>
              </p:cNvPr>
              <p:cNvSpPr/>
              <p:nvPr/>
            </p:nvSpPr>
            <p:spPr>
              <a:xfrm>
                <a:off x="3014831" y="1328947"/>
                <a:ext cx="102913" cy="144181"/>
              </a:xfrm>
              <a:custGeom>
                <a:avLst/>
                <a:gdLst/>
                <a:ahLst/>
                <a:cxnLst/>
                <a:rect l="l" t="t" r="r" b="b"/>
                <a:pathLst>
                  <a:path w="5616" h="7868" extrusionOk="0">
                    <a:moveTo>
                      <a:pt x="4674" y="0"/>
                    </a:moveTo>
                    <a:cubicBezTo>
                      <a:pt x="4590" y="0"/>
                      <a:pt x="4499" y="6"/>
                      <a:pt x="4402" y="16"/>
                    </a:cubicBezTo>
                    <a:cubicBezTo>
                      <a:pt x="3744" y="87"/>
                      <a:pt x="3199" y="418"/>
                      <a:pt x="2888" y="988"/>
                    </a:cubicBezTo>
                    <a:cubicBezTo>
                      <a:pt x="2216" y="2220"/>
                      <a:pt x="1588" y="3477"/>
                      <a:pt x="968" y="4738"/>
                    </a:cubicBezTo>
                    <a:cubicBezTo>
                      <a:pt x="662" y="5357"/>
                      <a:pt x="416" y="6003"/>
                      <a:pt x="118" y="6696"/>
                    </a:cubicBezTo>
                    <a:cubicBezTo>
                      <a:pt x="450" y="6943"/>
                      <a:pt x="1" y="7490"/>
                      <a:pt x="477" y="7684"/>
                    </a:cubicBezTo>
                    <a:cubicBezTo>
                      <a:pt x="646" y="7753"/>
                      <a:pt x="878" y="7867"/>
                      <a:pt x="1073" y="7867"/>
                    </a:cubicBezTo>
                    <a:cubicBezTo>
                      <a:pt x="1193" y="7867"/>
                      <a:pt x="1299" y="7824"/>
                      <a:pt x="1366" y="7698"/>
                    </a:cubicBezTo>
                    <a:cubicBezTo>
                      <a:pt x="1574" y="7308"/>
                      <a:pt x="1930" y="7102"/>
                      <a:pt x="2189" y="6789"/>
                    </a:cubicBezTo>
                    <a:cubicBezTo>
                      <a:pt x="3054" y="5747"/>
                      <a:pt x="3477" y="4464"/>
                      <a:pt x="4168" y="3329"/>
                    </a:cubicBezTo>
                    <a:cubicBezTo>
                      <a:pt x="4585" y="2645"/>
                      <a:pt x="4880" y="1873"/>
                      <a:pt x="5241" y="1145"/>
                    </a:cubicBezTo>
                    <a:cubicBezTo>
                      <a:pt x="5616" y="389"/>
                      <a:pt x="5397" y="0"/>
                      <a:pt x="46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43;p38">
                <a:extLst>
                  <a:ext uri="{FF2B5EF4-FFF2-40B4-BE49-F238E27FC236}">
                    <a16:creationId xmlns:a16="http://schemas.microsoft.com/office/drawing/2014/main" id="{F17300DB-6223-958C-7FBB-51E9A0FDC9A1}"/>
                  </a:ext>
                </a:extLst>
              </p:cNvPr>
              <p:cNvSpPr/>
              <p:nvPr/>
            </p:nvSpPr>
            <p:spPr>
              <a:xfrm>
                <a:off x="3218398" y="1338513"/>
                <a:ext cx="94190" cy="131940"/>
              </a:xfrm>
              <a:custGeom>
                <a:avLst/>
                <a:gdLst/>
                <a:ahLst/>
                <a:cxnLst/>
                <a:rect l="l" t="t" r="r" b="b"/>
                <a:pathLst>
                  <a:path w="5140" h="7200" extrusionOk="0">
                    <a:moveTo>
                      <a:pt x="1382" y="0"/>
                    </a:moveTo>
                    <a:cubicBezTo>
                      <a:pt x="1294" y="0"/>
                      <a:pt x="1199" y="10"/>
                      <a:pt x="1096" y="30"/>
                    </a:cubicBezTo>
                    <a:cubicBezTo>
                      <a:pt x="1095" y="30"/>
                      <a:pt x="1094" y="30"/>
                      <a:pt x="1093" y="30"/>
                    </a:cubicBezTo>
                    <a:cubicBezTo>
                      <a:pt x="284" y="30"/>
                      <a:pt x="1" y="514"/>
                      <a:pt x="254" y="1333"/>
                    </a:cubicBezTo>
                    <a:cubicBezTo>
                      <a:pt x="363" y="1686"/>
                      <a:pt x="590" y="1949"/>
                      <a:pt x="759" y="2250"/>
                    </a:cubicBezTo>
                    <a:cubicBezTo>
                      <a:pt x="1632" y="3807"/>
                      <a:pt x="2258" y="5501"/>
                      <a:pt x="3427" y="6901"/>
                    </a:cubicBezTo>
                    <a:cubicBezTo>
                      <a:pt x="3616" y="7127"/>
                      <a:pt x="3801" y="7199"/>
                      <a:pt x="3976" y="7199"/>
                    </a:cubicBezTo>
                    <a:cubicBezTo>
                      <a:pt x="4202" y="7199"/>
                      <a:pt x="4411" y="7079"/>
                      <a:pt x="4590" y="7015"/>
                    </a:cubicBezTo>
                    <a:cubicBezTo>
                      <a:pt x="4896" y="6907"/>
                      <a:pt x="5140" y="6432"/>
                      <a:pt x="5032" y="6047"/>
                    </a:cubicBezTo>
                    <a:cubicBezTo>
                      <a:pt x="4810" y="5253"/>
                      <a:pt x="4437" y="4519"/>
                      <a:pt x="4006" y="3807"/>
                    </a:cubicBezTo>
                    <a:cubicBezTo>
                      <a:pt x="3442" y="2877"/>
                      <a:pt x="2889" y="1931"/>
                      <a:pt x="2441" y="942"/>
                    </a:cubicBezTo>
                    <a:cubicBezTo>
                      <a:pt x="2192" y="394"/>
                      <a:pt x="1937" y="0"/>
                      <a:pt x="13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44;p38">
                <a:extLst>
                  <a:ext uri="{FF2B5EF4-FFF2-40B4-BE49-F238E27FC236}">
                    <a16:creationId xmlns:a16="http://schemas.microsoft.com/office/drawing/2014/main" id="{5733955D-6FE1-9681-A73B-EDC0C46ED908}"/>
                  </a:ext>
                </a:extLst>
              </p:cNvPr>
              <p:cNvSpPr/>
              <p:nvPr/>
            </p:nvSpPr>
            <p:spPr>
              <a:xfrm>
                <a:off x="3454676" y="804436"/>
                <a:ext cx="108667" cy="98662"/>
              </a:xfrm>
              <a:custGeom>
                <a:avLst/>
                <a:gdLst/>
                <a:ahLst/>
                <a:cxnLst/>
                <a:rect l="l" t="t" r="r" b="b"/>
                <a:pathLst>
                  <a:path w="5930" h="5384" extrusionOk="0">
                    <a:moveTo>
                      <a:pt x="4619" y="1"/>
                    </a:moveTo>
                    <a:cubicBezTo>
                      <a:pt x="4384" y="1"/>
                      <a:pt x="4133" y="130"/>
                      <a:pt x="3833" y="398"/>
                    </a:cubicBezTo>
                    <a:cubicBezTo>
                      <a:pt x="2883" y="1245"/>
                      <a:pt x="1963" y="2124"/>
                      <a:pt x="1021" y="2980"/>
                    </a:cubicBezTo>
                    <a:cubicBezTo>
                      <a:pt x="464" y="3485"/>
                      <a:pt x="173" y="4088"/>
                      <a:pt x="62" y="4845"/>
                    </a:cubicBezTo>
                    <a:cubicBezTo>
                      <a:pt x="1" y="5264"/>
                      <a:pt x="97" y="5383"/>
                      <a:pt x="356" y="5383"/>
                    </a:cubicBezTo>
                    <a:cubicBezTo>
                      <a:pt x="416" y="5383"/>
                      <a:pt x="486" y="5377"/>
                      <a:pt x="564" y="5366"/>
                    </a:cubicBezTo>
                    <a:cubicBezTo>
                      <a:pt x="610" y="5375"/>
                      <a:pt x="655" y="5379"/>
                      <a:pt x="699" y="5379"/>
                    </a:cubicBezTo>
                    <a:cubicBezTo>
                      <a:pt x="981" y="5379"/>
                      <a:pt x="1209" y="5216"/>
                      <a:pt x="1457" y="5073"/>
                    </a:cubicBezTo>
                    <a:cubicBezTo>
                      <a:pt x="2276" y="4602"/>
                      <a:pt x="2865" y="3866"/>
                      <a:pt x="3595" y="3293"/>
                    </a:cubicBezTo>
                    <a:cubicBezTo>
                      <a:pt x="4181" y="2833"/>
                      <a:pt x="4748" y="2330"/>
                      <a:pt x="5236" y="1770"/>
                    </a:cubicBezTo>
                    <a:cubicBezTo>
                      <a:pt x="5490" y="1478"/>
                      <a:pt x="5929" y="1139"/>
                      <a:pt x="5488" y="587"/>
                    </a:cubicBezTo>
                    <a:cubicBezTo>
                      <a:pt x="5182" y="203"/>
                      <a:pt x="4914" y="1"/>
                      <a:pt x="46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45;p38">
                <a:extLst>
                  <a:ext uri="{FF2B5EF4-FFF2-40B4-BE49-F238E27FC236}">
                    <a16:creationId xmlns:a16="http://schemas.microsoft.com/office/drawing/2014/main" id="{1F8241E7-98B9-19BA-0472-46A78439B8B3}"/>
                  </a:ext>
                </a:extLst>
              </p:cNvPr>
              <p:cNvSpPr/>
              <p:nvPr/>
            </p:nvSpPr>
            <p:spPr>
              <a:xfrm>
                <a:off x="3141923" y="759959"/>
                <a:ext cx="54810" cy="141689"/>
              </a:xfrm>
              <a:custGeom>
                <a:avLst/>
                <a:gdLst/>
                <a:ahLst/>
                <a:cxnLst/>
                <a:rect l="l" t="t" r="r" b="b"/>
                <a:pathLst>
                  <a:path w="2991" h="7732" extrusionOk="0">
                    <a:moveTo>
                      <a:pt x="2065" y="0"/>
                    </a:moveTo>
                    <a:cubicBezTo>
                      <a:pt x="1677" y="0"/>
                      <a:pt x="1287" y="238"/>
                      <a:pt x="1191" y="747"/>
                    </a:cubicBezTo>
                    <a:cubicBezTo>
                      <a:pt x="814" y="2739"/>
                      <a:pt x="362" y="4711"/>
                      <a:pt x="90" y="6722"/>
                    </a:cubicBezTo>
                    <a:cubicBezTo>
                      <a:pt x="0" y="7388"/>
                      <a:pt x="499" y="7732"/>
                      <a:pt x="1025" y="7732"/>
                    </a:cubicBezTo>
                    <a:cubicBezTo>
                      <a:pt x="1520" y="7732"/>
                      <a:pt x="2039" y="7428"/>
                      <a:pt x="2118" y="6803"/>
                    </a:cubicBezTo>
                    <a:cubicBezTo>
                      <a:pt x="2362" y="4847"/>
                      <a:pt x="2814" y="2931"/>
                      <a:pt x="2948" y="961"/>
                    </a:cubicBezTo>
                    <a:cubicBezTo>
                      <a:pt x="2990" y="339"/>
                      <a:pt x="2529"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46;p38">
                <a:extLst>
                  <a:ext uri="{FF2B5EF4-FFF2-40B4-BE49-F238E27FC236}">
                    <a16:creationId xmlns:a16="http://schemas.microsoft.com/office/drawing/2014/main" id="{970BC836-FCE6-547B-11ED-109B4E9C2CB7}"/>
                  </a:ext>
                </a:extLst>
              </p:cNvPr>
              <p:cNvSpPr/>
              <p:nvPr/>
            </p:nvSpPr>
            <p:spPr>
              <a:xfrm>
                <a:off x="2937349" y="875670"/>
                <a:ext cx="511432" cy="392668"/>
              </a:xfrm>
              <a:custGeom>
                <a:avLst/>
                <a:gdLst/>
                <a:ahLst/>
                <a:cxnLst/>
                <a:rect l="l" t="t" r="r" b="b"/>
                <a:pathLst>
                  <a:path w="27909" h="21428" extrusionOk="0">
                    <a:moveTo>
                      <a:pt x="10552" y="0"/>
                    </a:moveTo>
                    <a:cubicBezTo>
                      <a:pt x="6692" y="0"/>
                      <a:pt x="2617" y="5107"/>
                      <a:pt x="1739" y="8228"/>
                    </a:cubicBezTo>
                    <a:cubicBezTo>
                      <a:pt x="0" y="14415"/>
                      <a:pt x="4466" y="19604"/>
                      <a:pt x="10247" y="20967"/>
                    </a:cubicBezTo>
                    <a:cubicBezTo>
                      <a:pt x="11542" y="21273"/>
                      <a:pt x="12837" y="21427"/>
                      <a:pt x="14102" y="21427"/>
                    </a:cubicBezTo>
                    <a:cubicBezTo>
                      <a:pt x="19093" y="21427"/>
                      <a:pt x="23604" y="19018"/>
                      <a:pt x="25721" y="13951"/>
                    </a:cubicBezTo>
                    <a:cubicBezTo>
                      <a:pt x="27909" y="8707"/>
                      <a:pt x="22486" y="2949"/>
                      <a:pt x="17636" y="1468"/>
                    </a:cubicBezTo>
                    <a:cubicBezTo>
                      <a:pt x="17526" y="1434"/>
                      <a:pt x="17421" y="1419"/>
                      <a:pt x="17323" y="1419"/>
                    </a:cubicBezTo>
                    <a:cubicBezTo>
                      <a:pt x="16417" y="1419"/>
                      <a:pt x="16033" y="2719"/>
                      <a:pt x="16991" y="3162"/>
                    </a:cubicBezTo>
                    <a:cubicBezTo>
                      <a:pt x="20879" y="4956"/>
                      <a:pt x="24954" y="7990"/>
                      <a:pt x="22991" y="12809"/>
                    </a:cubicBezTo>
                    <a:cubicBezTo>
                      <a:pt x="21387" y="16747"/>
                      <a:pt x="17993" y="18840"/>
                      <a:pt x="13846" y="18840"/>
                    </a:cubicBezTo>
                    <a:cubicBezTo>
                      <a:pt x="13689" y="18840"/>
                      <a:pt x="13531" y="18837"/>
                      <a:pt x="13371" y="18831"/>
                    </a:cubicBezTo>
                    <a:cubicBezTo>
                      <a:pt x="8133" y="18632"/>
                      <a:pt x="1934" y="14981"/>
                      <a:pt x="3659" y="8826"/>
                    </a:cubicBezTo>
                    <a:cubicBezTo>
                      <a:pt x="4626" y="5383"/>
                      <a:pt x="8511" y="1991"/>
                      <a:pt x="12112" y="1521"/>
                    </a:cubicBezTo>
                    <a:cubicBezTo>
                      <a:pt x="12633" y="1452"/>
                      <a:pt x="12754" y="594"/>
                      <a:pt x="12279" y="376"/>
                    </a:cubicBezTo>
                    <a:cubicBezTo>
                      <a:pt x="11716" y="117"/>
                      <a:pt x="11137" y="0"/>
                      <a:pt x="105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47;p38">
                <a:extLst>
                  <a:ext uri="{FF2B5EF4-FFF2-40B4-BE49-F238E27FC236}">
                    <a16:creationId xmlns:a16="http://schemas.microsoft.com/office/drawing/2014/main" id="{C24FC349-B047-07A0-EB51-E79CAE6BA490}"/>
                  </a:ext>
                </a:extLst>
              </p:cNvPr>
              <p:cNvSpPr/>
              <p:nvPr/>
            </p:nvSpPr>
            <p:spPr>
              <a:xfrm>
                <a:off x="3243101" y="772530"/>
                <a:ext cx="90874" cy="165896"/>
              </a:xfrm>
              <a:custGeom>
                <a:avLst/>
                <a:gdLst/>
                <a:ahLst/>
                <a:cxnLst/>
                <a:rect l="l" t="t" r="r" b="b"/>
                <a:pathLst>
                  <a:path w="4959" h="9053" extrusionOk="0">
                    <a:moveTo>
                      <a:pt x="1854" y="1"/>
                    </a:moveTo>
                    <a:cubicBezTo>
                      <a:pt x="310" y="1"/>
                      <a:pt x="715" y="2029"/>
                      <a:pt x="606" y="3034"/>
                    </a:cubicBezTo>
                    <a:cubicBezTo>
                      <a:pt x="427" y="4685"/>
                      <a:pt x="0" y="6341"/>
                      <a:pt x="43" y="8002"/>
                    </a:cubicBezTo>
                    <a:cubicBezTo>
                      <a:pt x="61" y="8684"/>
                      <a:pt x="589" y="9052"/>
                      <a:pt x="1122" y="9052"/>
                    </a:cubicBezTo>
                    <a:cubicBezTo>
                      <a:pt x="1560" y="9052"/>
                      <a:pt x="2001" y="8804"/>
                      <a:pt x="2166" y="8277"/>
                    </a:cubicBezTo>
                    <a:lnTo>
                      <a:pt x="2167" y="8277"/>
                    </a:lnTo>
                    <a:cubicBezTo>
                      <a:pt x="2604" y="6885"/>
                      <a:pt x="4959" y="332"/>
                      <a:pt x="2077" y="14"/>
                    </a:cubicBezTo>
                    <a:cubicBezTo>
                      <a:pt x="1998" y="5"/>
                      <a:pt x="1924" y="1"/>
                      <a:pt x="18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48;p38">
                <a:extLst>
                  <a:ext uri="{FF2B5EF4-FFF2-40B4-BE49-F238E27FC236}">
                    <a16:creationId xmlns:a16="http://schemas.microsoft.com/office/drawing/2014/main" id="{EE9204CC-29E5-D5E8-458B-B32919B80C7B}"/>
                  </a:ext>
                </a:extLst>
              </p:cNvPr>
              <p:cNvSpPr/>
              <p:nvPr/>
            </p:nvSpPr>
            <p:spPr>
              <a:xfrm>
                <a:off x="3125191" y="724186"/>
                <a:ext cx="222356" cy="89811"/>
              </a:xfrm>
              <a:custGeom>
                <a:avLst/>
                <a:gdLst/>
                <a:ahLst/>
                <a:cxnLst/>
                <a:rect l="l" t="t" r="r" b="b"/>
                <a:pathLst>
                  <a:path w="12134" h="4901" extrusionOk="0">
                    <a:moveTo>
                      <a:pt x="3011" y="1"/>
                    </a:moveTo>
                    <a:cubicBezTo>
                      <a:pt x="1868" y="1"/>
                      <a:pt x="581" y="120"/>
                      <a:pt x="247" y="1365"/>
                    </a:cubicBezTo>
                    <a:cubicBezTo>
                      <a:pt x="0" y="2289"/>
                      <a:pt x="519" y="2981"/>
                      <a:pt x="1250" y="3491"/>
                    </a:cubicBezTo>
                    <a:cubicBezTo>
                      <a:pt x="1717" y="3817"/>
                      <a:pt x="2104" y="3943"/>
                      <a:pt x="2484" y="3943"/>
                    </a:cubicBezTo>
                    <a:cubicBezTo>
                      <a:pt x="2983" y="3943"/>
                      <a:pt x="3468" y="3726"/>
                      <a:pt x="4106" y="3461"/>
                    </a:cubicBezTo>
                    <a:cubicBezTo>
                      <a:pt x="4615" y="3249"/>
                      <a:pt x="4756" y="2596"/>
                      <a:pt x="4501" y="2167"/>
                    </a:cubicBezTo>
                    <a:lnTo>
                      <a:pt x="4501" y="2167"/>
                    </a:lnTo>
                    <a:cubicBezTo>
                      <a:pt x="4802" y="2160"/>
                      <a:pt x="5105" y="2153"/>
                      <a:pt x="5407" y="2153"/>
                    </a:cubicBezTo>
                    <a:cubicBezTo>
                      <a:pt x="5833" y="2153"/>
                      <a:pt x="6260" y="2167"/>
                      <a:pt x="6682" y="2213"/>
                    </a:cubicBezTo>
                    <a:cubicBezTo>
                      <a:pt x="7239" y="2274"/>
                      <a:pt x="8272" y="2743"/>
                      <a:pt x="8875" y="2743"/>
                    </a:cubicBezTo>
                    <a:cubicBezTo>
                      <a:pt x="9017" y="2743"/>
                      <a:pt x="9136" y="2717"/>
                      <a:pt x="9219" y="2653"/>
                    </a:cubicBezTo>
                    <a:lnTo>
                      <a:pt x="9219" y="2653"/>
                    </a:lnTo>
                    <a:cubicBezTo>
                      <a:pt x="8336" y="3336"/>
                      <a:pt x="8834" y="4900"/>
                      <a:pt x="9830" y="4900"/>
                    </a:cubicBezTo>
                    <a:cubicBezTo>
                      <a:pt x="9981" y="4900"/>
                      <a:pt x="10143" y="4865"/>
                      <a:pt x="10313" y="4785"/>
                    </a:cubicBezTo>
                    <a:cubicBezTo>
                      <a:pt x="12134" y="3929"/>
                      <a:pt x="11809" y="1990"/>
                      <a:pt x="10236" y="994"/>
                    </a:cubicBezTo>
                    <a:cubicBezTo>
                      <a:pt x="8803" y="87"/>
                      <a:pt x="6821" y="3"/>
                      <a:pt x="5049" y="3"/>
                    </a:cubicBezTo>
                    <a:cubicBezTo>
                      <a:pt x="4646" y="3"/>
                      <a:pt x="4253" y="8"/>
                      <a:pt x="3880" y="8"/>
                    </a:cubicBezTo>
                    <a:cubicBezTo>
                      <a:pt x="3827" y="8"/>
                      <a:pt x="3773" y="8"/>
                      <a:pt x="3721" y="7"/>
                    </a:cubicBezTo>
                    <a:cubicBezTo>
                      <a:pt x="3498" y="6"/>
                      <a:pt x="3258"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49;p38">
                <a:extLst>
                  <a:ext uri="{FF2B5EF4-FFF2-40B4-BE49-F238E27FC236}">
                    <a16:creationId xmlns:a16="http://schemas.microsoft.com/office/drawing/2014/main" id="{189A138C-0CB1-75F2-259B-288E44072821}"/>
                  </a:ext>
                </a:extLst>
              </p:cNvPr>
              <p:cNvSpPr/>
              <p:nvPr/>
            </p:nvSpPr>
            <p:spPr>
              <a:xfrm>
                <a:off x="3211177" y="765017"/>
                <a:ext cx="69250" cy="44530"/>
              </a:xfrm>
              <a:custGeom>
                <a:avLst/>
                <a:gdLst/>
                <a:ahLst/>
                <a:cxnLst/>
                <a:rect l="l" t="t" r="r" b="b"/>
                <a:pathLst>
                  <a:path w="3779" h="2430" extrusionOk="0">
                    <a:moveTo>
                      <a:pt x="1024" y="1"/>
                    </a:moveTo>
                    <a:cubicBezTo>
                      <a:pt x="696" y="1"/>
                      <a:pt x="373" y="187"/>
                      <a:pt x="220" y="484"/>
                    </a:cubicBezTo>
                    <a:cubicBezTo>
                      <a:pt x="1" y="908"/>
                      <a:pt x="134" y="1341"/>
                      <a:pt x="485" y="1646"/>
                    </a:cubicBezTo>
                    <a:cubicBezTo>
                      <a:pt x="831" y="1946"/>
                      <a:pt x="1253" y="2134"/>
                      <a:pt x="1680" y="2294"/>
                    </a:cubicBezTo>
                    <a:cubicBezTo>
                      <a:pt x="1946" y="2394"/>
                      <a:pt x="2186" y="2429"/>
                      <a:pt x="2436" y="2429"/>
                    </a:cubicBezTo>
                    <a:cubicBezTo>
                      <a:pt x="2607" y="2429"/>
                      <a:pt x="2782" y="2413"/>
                      <a:pt x="2972" y="2390"/>
                    </a:cubicBezTo>
                    <a:cubicBezTo>
                      <a:pt x="3428" y="2337"/>
                      <a:pt x="3765" y="1804"/>
                      <a:pt x="3772" y="1380"/>
                    </a:cubicBezTo>
                    <a:cubicBezTo>
                      <a:pt x="3779" y="891"/>
                      <a:pt x="3443" y="501"/>
                      <a:pt x="2997" y="346"/>
                    </a:cubicBezTo>
                    <a:cubicBezTo>
                      <a:pt x="2638" y="222"/>
                      <a:pt x="2326" y="184"/>
                      <a:pt x="1954" y="171"/>
                    </a:cubicBezTo>
                    <a:cubicBezTo>
                      <a:pt x="1739" y="165"/>
                      <a:pt x="1536" y="142"/>
                      <a:pt x="1335" y="61"/>
                    </a:cubicBezTo>
                    <a:cubicBezTo>
                      <a:pt x="1234" y="20"/>
                      <a:pt x="1129" y="1"/>
                      <a:pt x="10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50;p38">
                <a:extLst>
                  <a:ext uri="{FF2B5EF4-FFF2-40B4-BE49-F238E27FC236}">
                    <a16:creationId xmlns:a16="http://schemas.microsoft.com/office/drawing/2014/main" id="{3C1D856B-5C0B-17B9-130D-C09B4CB1433E}"/>
                  </a:ext>
                </a:extLst>
              </p:cNvPr>
              <p:cNvSpPr/>
              <p:nvPr/>
            </p:nvSpPr>
            <p:spPr>
              <a:xfrm>
                <a:off x="3017654" y="1036829"/>
                <a:ext cx="12003" cy="64119"/>
              </a:xfrm>
              <a:custGeom>
                <a:avLst/>
                <a:gdLst/>
                <a:ahLst/>
                <a:cxnLst/>
                <a:rect l="l" t="t" r="r" b="b"/>
                <a:pathLst>
                  <a:path w="655" h="3499" extrusionOk="0">
                    <a:moveTo>
                      <a:pt x="591" y="0"/>
                    </a:moveTo>
                    <a:cubicBezTo>
                      <a:pt x="563" y="0"/>
                      <a:pt x="534" y="18"/>
                      <a:pt x="525" y="56"/>
                    </a:cubicBezTo>
                    <a:cubicBezTo>
                      <a:pt x="271" y="1155"/>
                      <a:pt x="0" y="2230"/>
                      <a:pt x="261" y="3357"/>
                    </a:cubicBezTo>
                    <a:cubicBezTo>
                      <a:pt x="283" y="3453"/>
                      <a:pt x="364" y="3498"/>
                      <a:pt x="445" y="3498"/>
                    </a:cubicBezTo>
                    <a:cubicBezTo>
                      <a:pt x="543" y="3498"/>
                      <a:pt x="642" y="3432"/>
                      <a:pt x="643" y="3312"/>
                    </a:cubicBezTo>
                    <a:cubicBezTo>
                      <a:pt x="651" y="2231"/>
                      <a:pt x="642" y="1150"/>
                      <a:pt x="654" y="68"/>
                    </a:cubicBezTo>
                    <a:cubicBezTo>
                      <a:pt x="654" y="23"/>
                      <a:pt x="623" y="0"/>
                      <a:pt x="5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51;p38">
                <a:extLst>
                  <a:ext uri="{FF2B5EF4-FFF2-40B4-BE49-F238E27FC236}">
                    <a16:creationId xmlns:a16="http://schemas.microsoft.com/office/drawing/2014/main" id="{9E10CE3A-7B2F-405C-8364-E13AE6A893CD}"/>
                  </a:ext>
                </a:extLst>
              </p:cNvPr>
              <p:cNvSpPr/>
              <p:nvPr/>
            </p:nvSpPr>
            <p:spPr>
              <a:xfrm>
                <a:off x="3045949" y="1051967"/>
                <a:ext cx="319991" cy="167014"/>
              </a:xfrm>
              <a:custGeom>
                <a:avLst/>
                <a:gdLst/>
                <a:ahLst/>
                <a:cxnLst/>
                <a:rect l="l" t="t" r="r" b="b"/>
                <a:pathLst>
                  <a:path w="17462" h="9114" extrusionOk="0">
                    <a:moveTo>
                      <a:pt x="16439" y="0"/>
                    </a:moveTo>
                    <a:cubicBezTo>
                      <a:pt x="16218" y="0"/>
                      <a:pt x="15995" y="129"/>
                      <a:pt x="15878" y="415"/>
                    </a:cubicBezTo>
                    <a:cubicBezTo>
                      <a:pt x="14707" y="3265"/>
                      <a:pt x="13991" y="5467"/>
                      <a:pt x="10886" y="6861"/>
                    </a:cubicBezTo>
                    <a:cubicBezTo>
                      <a:pt x="9523" y="7473"/>
                      <a:pt x="8176" y="7751"/>
                      <a:pt x="6859" y="7751"/>
                    </a:cubicBezTo>
                    <a:cubicBezTo>
                      <a:pt x="4480" y="7751"/>
                      <a:pt x="2197" y="6844"/>
                      <a:pt x="86" y="5350"/>
                    </a:cubicBezTo>
                    <a:cubicBezTo>
                      <a:pt x="77" y="5344"/>
                      <a:pt x="68" y="5341"/>
                      <a:pt x="60" y="5341"/>
                    </a:cubicBezTo>
                    <a:cubicBezTo>
                      <a:pt x="25" y="5341"/>
                      <a:pt x="1" y="5389"/>
                      <a:pt x="34" y="5419"/>
                    </a:cubicBezTo>
                    <a:cubicBezTo>
                      <a:pt x="2360" y="7516"/>
                      <a:pt x="4800" y="9113"/>
                      <a:pt x="7760" y="9113"/>
                    </a:cubicBezTo>
                    <a:cubicBezTo>
                      <a:pt x="8603" y="9113"/>
                      <a:pt x="9489" y="8983"/>
                      <a:pt x="10427" y="8698"/>
                    </a:cubicBezTo>
                    <a:cubicBezTo>
                      <a:pt x="13985" y="7617"/>
                      <a:pt x="17461" y="4616"/>
                      <a:pt x="17061" y="610"/>
                    </a:cubicBezTo>
                    <a:cubicBezTo>
                      <a:pt x="17022" y="226"/>
                      <a:pt x="16732" y="0"/>
                      <a:pt x="164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52;p38">
                <a:extLst>
                  <a:ext uri="{FF2B5EF4-FFF2-40B4-BE49-F238E27FC236}">
                    <a16:creationId xmlns:a16="http://schemas.microsoft.com/office/drawing/2014/main" id="{EF28593F-1D3E-9402-A9A8-E6D0A3F7EC97}"/>
                  </a:ext>
                </a:extLst>
              </p:cNvPr>
              <p:cNvSpPr/>
              <p:nvPr/>
            </p:nvSpPr>
            <p:spPr>
              <a:xfrm>
                <a:off x="3015986" y="1010091"/>
                <a:ext cx="333845" cy="67198"/>
              </a:xfrm>
              <a:custGeom>
                <a:avLst/>
                <a:gdLst/>
                <a:ahLst/>
                <a:cxnLst/>
                <a:rect l="l" t="t" r="r" b="b"/>
                <a:pathLst>
                  <a:path w="18218" h="3667" extrusionOk="0">
                    <a:moveTo>
                      <a:pt x="15824" y="1"/>
                    </a:moveTo>
                    <a:cubicBezTo>
                      <a:pt x="13727" y="1"/>
                      <a:pt x="10840" y="1114"/>
                      <a:pt x="9701" y="1114"/>
                    </a:cubicBezTo>
                    <a:cubicBezTo>
                      <a:pt x="9685" y="1114"/>
                      <a:pt x="9670" y="1114"/>
                      <a:pt x="9655" y="1113"/>
                    </a:cubicBezTo>
                    <a:cubicBezTo>
                      <a:pt x="7325" y="1048"/>
                      <a:pt x="5096" y="23"/>
                      <a:pt x="3322" y="23"/>
                    </a:cubicBezTo>
                    <a:cubicBezTo>
                      <a:pt x="1866" y="23"/>
                      <a:pt x="716" y="713"/>
                      <a:pt x="65" y="3188"/>
                    </a:cubicBezTo>
                    <a:cubicBezTo>
                      <a:pt x="0" y="3437"/>
                      <a:pt x="254" y="3667"/>
                      <a:pt x="493" y="3667"/>
                    </a:cubicBezTo>
                    <a:cubicBezTo>
                      <a:pt x="573" y="3667"/>
                      <a:pt x="652" y="3641"/>
                      <a:pt x="716" y="3580"/>
                    </a:cubicBezTo>
                    <a:lnTo>
                      <a:pt x="717" y="3580"/>
                    </a:lnTo>
                    <a:cubicBezTo>
                      <a:pt x="1910" y="2457"/>
                      <a:pt x="2591" y="1412"/>
                      <a:pt x="4253" y="1412"/>
                    </a:cubicBezTo>
                    <a:cubicBezTo>
                      <a:pt x="4351" y="1412"/>
                      <a:pt x="4452" y="1416"/>
                      <a:pt x="4556" y="1423"/>
                    </a:cubicBezTo>
                    <a:cubicBezTo>
                      <a:pt x="6256" y="1544"/>
                      <a:pt x="7821" y="2358"/>
                      <a:pt x="9517" y="2517"/>
                    </a:cubicBezTo>
                    <a:cubicBezTo>
                      <a:pt x="9581" y="2523"/>
                      <a:pt x="9650" y="2526"/>
                      <a:pt x="9724" y="2526"/>
                    </a:cubicBezTo>
                    <a:cubicBezTo>
                      <a:pt x="10913" y="2526"/>
                      <a:pt x="13293" y="1793"/>
                      <a:pt x="14999" y="1793"/>
                    </a:cubicBezTo>
                    <a:cubicBezTo>
                      <a:pt x="15833" y="1793"/>
                      <a:pt x="16506" y="1968"/>
                      <a:pt x="16802" y="2488"/>
                    </a:cubicBezTo>
                    <a:cubicBezTo>
                      <a:pt x="16940" y="2731"/>
                      <a:pt x="17147" y="2832"/>
                      <a:pt x="17360" y="2832"/>
                    </a:cubicBezTo>
                    <a:cubicBezTo>
                      <a:pt x="17777" y="2832"/>
                      <a:pt x="18217" y="2447"/>
                      <a:pt x="18213" y="1986"/>
                    </a:cubicBezTo>
                    <a:cubicBezTo>
                      <a:pt x="18199" y="464"/>
                      <a:pt x="17176" y="1"/>
                      <a:pt x="15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53;p38">
                <a:extLst>
                  <a:ext uri="{FF2B5EF4-FFF2-40B4-BE49-F238E27FC236}">
                    <a16:creationId xmlns:a16="http://schemas.microsoft.com/office/drawing/2014/main" id="{F0A1FCB1-3724-301B-D490-D4DA1855BA88}"/>
                  </a:ext>
                </a:extLst>
              </p:cNvPr>
              <p:cNvSpPr/>
              <p:nvPr/>
            </p:nvSpPr>
            <p:spPr>
              <a:xfrm>
                <a:off x="3060903" y="1065161"/>
                <a:ext cx="56349" cy="31171"/>
              </a:xfrm>
              <a:custGeom>
                <a:avLst/>
                <a:gdLst/>
                <a:ahLst/>
                <a:cxnLst/>
                <a:rect l="l" t="t" r="r" b="b"/>
                <a:pathLst>
                  <a:path w="3075" h="1701" extrusionOk="0">
                    <a:moveTo>
                      <a:pt x="1468" y="0"/>
                    </a:moveTo>
                    <a:cubicBezTo>
                      <a:pt x="1075" y="0"/>
                      <a:pt x="675" y="84"/>
                      <a:pt x="379" y="221"/>
                    </a:cubicBezTo>
                    <a:cubicBezTo>
                      <a:pt x="1" y="396"/>
                      <a:pt x="152" y="882"/>
                      <a:pt x="516" y="882"/>
                    </a:cubicBezTo>
                    <a:cubicBezTo>
                      <a:pt x="547" y="882"/>
                      <a:pt x="579" y="879"/>
                      <a:pt x="612" y="871"/>
                    </a:cubicBezTo>
                    <a:cubicBezTo>
                      <a:pt x="716" y="849"/>
                      <a:pt x="830" y="838"/>
                      <a:pt x="946" y="838"/>
                    </a:cubicBezTo>
                    <a:cubicBezTo>
                      <a:pt x="1144" y="838"/>
                      <a:pt x="1349" y="869"/>
                      <a:pt x="1523" y="920"/>
                    </a:cubicBezTo>
                    <a:cubicBezTo>
                      <a:pt x="1778" y="996"/>
                      <a:pt x="1968" y="1110"/>
                      <a:pt x="1987" y="1336"/>
                    </a:cubicBezTo>
                    <a:cubicBezTo>
                      <a:pt x="2006" y="1587"/>
                      <a:pt x="2183" y="1701"/>
                      <a:pt x="2372" y="1701"/>
                    </a:cubicBezTo>
                    <a:cubicBezTo>
                      <a:pt x="2573" y="1701"/>
                      <a:pt x="2787" y="1572"/>
                      <a:pt x="2842" y="1342"/>
                    </a:cubicBezTo>
                    <a:cubicBezTo>
                      <a:pt x="3075" y="360"/>
                      <a:pt x="2286" y="0"/>
                      <a:pt x="14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54;p38">
                <a:extLst>
                  <a:ext uri="{FF2B5EF4-FFF2-40B4-BE49-F238E27FC236}">
                    <a16:creationId xmlns:a16="http://schemas.microsoft.com/office/drawing/2014/main" id="{BDEAA274-8049-A9E9-9C8F-2D91BBE5E1B1}"/>
                  </a:ext>
                </a:extLst>
              </p:cNvPr>
              <p:cNvSpPr/>
              <p:nvPr/>
            </p:nvSpPr>
            <p:spPr>
              <a:xfrm>
                <a:off x="3063872" y="1082388"/>
                <a:ext cx="22100" cy="26608"/>
              </a:xfrm>
              <a:custGeom>
                <a:avLst/>
                <a:gdLst/>
                <a:ahLst/>
                <a:cxnLst/>
                <a:rect l="l" t="t" r="r" b="b"/>
                <a:pathLst>
                  <a:path w="1206" h="1452" extrusionOk="0">
                    <a:moveTo>
                      <a:pt x="458" y="0"/>
                    </a:moveTo>
                    <a:cubicBezTo>
                      <a:pt x="299" y="0"/>
                      <a:pt x="146" y="96"/>
                      <a:pt x="107" y="314"/>
                    </a:cubicBezTo>
                    <a:cubicBezTo>
                      <a:pt x="1" y="908"/>
                      <a:pt x="296" y="1225"/>
                      <a:pt x="832" y="1433"/>
                    </a:cubicBezTo>
                    <a:cubicBezTo>
                      <a:pt x="864" y="1445"/>
                      <a:pt x="894" y="1451"/>
                      <a:pt x="922" y="1451"/>
                    </a:cubicBezTo>
                    <a:cubicBezTo>
                      <a:pt x="1126" y="1451"/>
                      <a:pt x="1206" y="1145"/>
                      <a:pt x="1075" y="995"/>
                    </a:cubicBezTo>
                    <a:cubicBezTo>
                      <a:pt x="941" y="839"/>
                      <a:pt x="863" y="652"/>
                      <a:pt x="873" y="444"/>
                    </a:cubicBezTo>
                    <a:cubicBezTo>
                      <a:pt x="888" y="167"/>
                      <a:pt x="667" y="0"/>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55;p38">
                <a:extLst>
                  <a:ext uri="{FF2B5EF4-FFF2-40B4-BE49-F238E27FC236}">
                    <a16:creationId xmlns:a16="http://schemas.microsoft.com/office/drawing/2014/main" id="{7018136D-0FE1-E286-F5F0-B4BBCA73DCD6}"/>
                  </a:ext>
                </a:extLst>
              </p:cNvPr>
              <p:cNvSpPr/>
              <p:nvPr/>
            </p:nvSpPr>
            <p:spPr>
              <a:xfrm>
                <a:off x="3121654" y="1091258"/>
                <a:ext cx="71339" cy="76635"/>
              </a:xfrm>
              <a:custGeom>
                <a:avLst/>
                <a:gdLst/>
                <a:ahLst/>
                <a:cxnLst/>
                <a:rect l="l" t="t" r="r" b="b"/>
                <a:pathLst>
                  <a:path w="3893" h="4182" extrusionOk="0">
                    <a:moveTo>
                      <a:pt x="1514" y="2263"/>
                    </a:moveTo>
                    <a:lnTo>
                      <a:pt x="1514" y="2263"/>
                    </a:lnTo>
                    <a:cubicBezTo>
                      <a:pt x="1514" y="2263"/>
                      <a:pt x="1514" y="2263"/>
                      <a:pt x="1514" y="2265"/>
                    </a:cubicBezTo>
                    <a:lnTo>
                      <a:pt x="1514" y="2265"/>
                    </a:lnTo>
                    <a:cubicBezTo>
                      <a:pt x="1514" y="2264"/>
                      <a:pt x="1514" y="2263"/>
                      <a:pt x="1514" y="2263"/>
                    </a:cubicBezTo>
                    <a:close/>
                    <a:moveTo>
                      <a:pt x="1484" y="2366"/>
                    </a:moveTo>
                    <a:lnTo>
                      <a:pt x="1484" y="2366"/>
                    </a:lnTo>
                    <a:cubicBezTo>
                      <a:pt x="1485" y="2366"/>
                      <a:pt x="1485" y="2367"/>
                      <a:pt x="1486" y="2367"/>
                    </a:cubicBezTo>
                    <a:lnTo>
                      <a:pt x="1486" y="2367"/>
                    </a:lnTo>
                    <a:cubicBezTo>
                      <a:pt x="1478" y="2393"/>
                      <a:pt x="1474" y="2404"/>
                      <a:pt x="1474" y="2404"/>
                    </a:cubicBezTo>
                    <a:cubicBezTo>
                      <a:pt x="1474" y="2404"/>
                      <a:pt x="1478" y="2387"/>
                      <a:pt x="1484" y="2366"/>
                    </a:cubicBezTo>
                    <a:close/>
                    <a:moveTo>
                      <a:pt x="1529" y="2414"/>
                    </a:moveTo>
                    <a:lnTo>
                      <a:pt x="1529" y="2414"/>
                    </a:lnTo>
                    <a:cubicBezTo>
                      <a:pt x="1546" y="2442"/>
                      <a:pt x="1556" y="2465"/>
                      <a:pt x="1555" y="2465"/>
                    </a:cubicBezTo>
                    <a:cubicBezTo>
                      <a:pt x="1555" y="2465"/>
                      <a:pt x="1547" y="2451"/>
                      <a:pt x="1529" y="2414"/>
                    </a:cubicBezTo>
                    <a:close/>
                    <a:moveTo>
                      <a:pt x="1896" y="0"/>
                    </a:moveTo>
                    <a:cubicBezTo>
                      <a:pt x="1303" y="0"/>
                      <a:pt x="839" y="561"/>
                      <a:pt x="770" y="1137"/>
                    </a:cubicBezTo>
                    <a:lnTo>
                      <a:pt x="770" y="1137"/>
                    </a:lnTo>
                    <a:cubicBezTo>
                      <a:pt x="147" y="1563"/>
                      <a:pt x="1" y="2375"/>
                      <a:pt x="272" y="3068"/>
                    </a:cubicBezTo>
                    <a:cubicBezTo>
                      <a:pt x="553" y="3787"/>
                      <a:pt x="1219" y="4182"/>
                      <a:pt x="1918" y="4182"/>
                    </a:cubicBezTo>
                    <a:cubicBezTo>
                      <a:pt x="2228" y="4182"/>
                      <a:pt x="2545" y="4104"/>
                      <a:pt x="2837" y="3943"/>
                    </a:cubicBezTo>
                    <a:cubicBezTo>
                      <a:pt x="3509" y="3573"/>
                      <a:pt x="3892" y="2767"/>
                      <a:pt x="3836" y="2013"/>
                    </a:cubicBezTo>
                    <a:cubicBezTo>
                      <a:pt x="3803" y="1596"/>
                      <a:pt x="3665" y="1194"/>
                      <a:pt x="3433" y="847"/>
                    </a:cubicBezTo>
                    <a:cubicBezTo>
                      <a:pt x="3122" y="380"/>
                      <a:pt x="2688" y="191"/>
                      <a:pt x="2172" y="40"/>
                    </a:cubicBezTo>
                    <a:cubicBezTo>
                      <a:pt x="2078" y="13"/>
                      <a:pt x="1985" y="0"/>
                      <a:pt x="1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1" name="Picture 30">
            <a:extLst>
              <a:ext uri="{FF2B5EF4-FFF2-40B4-BE49-F238E27FC236}">
                <a16:creationId xmlns:a16="http://schemas.microsoft.com/office/drawing/2014/main" id="{0915236E-7705-4A3E-5009-22F90C57D6E7}"/>
              </a:ext>
            </a:extLst>
          </p:cNvPr>
          <p:cNvPicPr>
            <a:picLocks noChangeAspect="1"/>
          </p:cNvPicPr>
          <p:nvPr/>
        </p:nvPicPr>
        <p:blipFill>
          <a:blip r:embed="rId2"/>
          <a:stretch>
            <a:fillRect/>
          </a:stretch>
        </p:blipFill>
        <p:spPr>
          <a:xfrm>
            <a:off x="5531056" y="1318260"/>
            <a:ext cx="3612944" cy="2948940"/>
          </a:xfrm>
          <a:prstGeom prst="rect">
            <a:avLst/>
          </a:prstGeom>
        </p:spPr>
      </p:pic>
      <p:sp>
        <p:nvSpPr>
          <p:cNvPr id="33" name="Title 8">
            <a:extLst>
              <a:ext uri="{FF2B5EF4-FFF2-40B4-BE49-F238E27FC236}">
                <a16:creationId xmlns:a16="http://schemas.microsoft.com/office/drawing/2014/main" id="{D5F1E2D5-26DF-6E78-45A2-6DC8CA3C6E32}"/>
              </a:ext>
            </a:extLst>
          </p:cNvPr>
          <p:cNvSpPr txBox="1">
            <a:spLocks/>
          </p:cNvSpPr>
          <p:nvPr/>
        </p:nvSpPr>
        <p:spPr>
          <a:xfrm>
            <a:off x="5824014" y="122281"/>
            <a:ext cx="3690960" cy="6250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9pPr>
          </a:lstStyle>
          <a:p>
            <a:r>
              <a:rPr lang="en-US" b="1" dirty="0">
                <a:latin typeface="MS PGothic" panose="020B0600070205080204" pitchFamily="34" charset="-128"/>
                <a:ea typeface="MS PGothic" panose="020B0600070205080204" pitchFamily="34" charset="-128"/>
              </a:rPr>
              <a:t>PHIẾU BÀI TẬP</a:t>
            </a:r>
          </a:p>
        </p:txBody>
      </p:sp>
      <p:sp>
        <p:nvSpPr>
          <p:cNvPr id="35" name="Title 8">
            <a:extLst>
              <a:ext uri="{FF2B5EF4-FFF2-40B4-BE49-F238E27FC236}">
                <a16:creationId xmlns:a16="http://schemas.microsoft.com/office/drawing/2014/main" id="{81D4C601-ADC3-A0CC-20EF-AEAE73B978E9}"/>
              </a:ext>
            </a:extLst>
          </p:cNvPr>
          <p:cNvSpPr txBox="1">
            <a:spLocks/>
          </p:cNvSpPr>
          <p:nvPr/>
        </p:nvSpPr>
        <p:spPr>
          <a:xfrm>
            <a:off x="-31522" y="279135"/>
            <a:ext cx="3690960" cy="6250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9pPr>
          </a:lstStyle>
          <a:p>
            <a:r>
              <a:rPr lang="en-US" b="1" dirty="0" err="1">
                <a:latin typeface="MS PGothic" panose="020B0600070205080204" pitchFamily="34" charset="-128"/>
                <a:ea typeface="MS PGothic" panose="020B0600070205080204" pitchFamily="34" charset="-128"/>
              </a:rPr>
              <a:t>Câu</a:t>
            </a:r>
            <a:r>
              <a:rPr lang="en-US" b="1" dirty="0">
                <a:latin typeface="MS PGothic" panose="020B0600070205080204" pitchFamily="34" charset="-128"/>
                <a:ea typeface="MS PGothic" panose="020B0600070205080204" pitchFamily="34" charset="-128"/>
              </a:rPr>
              <a:t> 2</a:t>
            </a:r>
          </a:p>
        </p:txBody>
      </p:sp>
    </p:spTree>
    <p:extLst>
      <p:ext uri="{BB962C8B-B14F-4D97-AF65-F5344CB8AC3E}">
        <p14:creationId xmlns:p14="http://schemas.microsoft.com/office/powerpoint/2010/main" val="92539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A544-B5B7-BE60-6DA3-069C34164C60}"/>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5AF4527B-6FF0-2250-215B-A1A775AAF76D}"/>
              </a:ext>
            </a:extLst>
          </p:cNvPr>
          <p:cNvSpPr>
            <a:spLocks noGrp="1"/>
          </p:cNvSpPr>
          <p:nvPr>
            <p:ph type="title" idx="2"/>
          </p:nvPr>
        </p:nvSpPr>
        <p:spPr/>
        <p:txBody>
          <a:bodyPr/>
          <a:lstStyle/>
          <a:p>
            <a:endParaRPr lang="en-US"/>
          </a:p>
        </p:txBody>
      </p:sp>
      <p:sp>
        <p:nvSpPr>
          <p:cNvPr id="4" name="Title 3">
            <a:extLst>
              <a:ext uri="{FF2B5EF4-FFF2-40B4-BE49-F238E27FC236}">
                <a16:creationId xmlns:a16="http://schemas.microsoft.com/office/drawing/2014/main" id="{27D98C73-DD70-0ED9-9E05-B73E435AC94B}"/>
              </a:ext>
            </a:extLst>
          </p:cNvPr>
          <p:cNvSpPr>
            <a:spLocks noGrp="1"/>
          </p:cNvSpPr>
          <p:nvPr>
            <p:ph type="title" idx="3"/>
          </p:nvPr>
        </p:nvSpPr>
        <p:spPr/>
        <p:txBody>
          <a:bodyPr/>
          <a:lstStyle/>
          <a:p>
            <a:endParaRPr lang="en-US" dirty="0"/>
          </a:p>
        </p:txBody>
      </p:sp>
      <p:sp>
        <p:nvSpPr>
          <p:cNvPr id="5" name="Google Shape;1240;p41">
            <a:extLst>
              <a:ext uri="{FF2B5EF4-FFF2-40B4-BE49-F238E27FC236}">
                <a16:creationId xmlns:a16="http://schemas.microsoft.com/office/drawing/2014/main" id="{10C73975-EF63-78EC-4225-54CF75FF1819}"/>
              </a:ext>
            </a:extLst>
          </p:cNvPr>
          <p:cNvSpPr/>
          <p:nvPr/>
        </p:nvSpPr>
        <p:spPr>
          <a:xfrm>
            <a:off x="1400246" y="367329"/>
            <a:ext cx="7125626" cy="4500135"/>
          </a:xfrm>
          <a:custGeom>
            <a:avLst/>
            <a:gdLst/>
            <a:ahLst/>
            <a:cxnLst/>
            <a:rect l="l" t="t" r="r" b="b"/>
            <a:pathLst>
              <a:path w="52127" h="13160" extrusionOk="0">
                <a:moveTo>
                  <a:pt x="41797" y="0"/>
                </a:moveTo>
                <a:cubicBezTo>
                  <a:pt x="41733" y="0"/>
                  <a:pt x="41673" y="3"/>
                  <a:pt x="41623" y="11"/>
                </a:cubicBezTo>
                <a:cubicBezTo>
                  <a:pt x="41525" y="26"/>
                  <a:pt x="41427" y="30"/>
                  <a:pt x="41330" y="30"/>
                </a:cubicBezTo>
                <a:cubicBezTo>
                  <a:pt x="41198" y="30"/>
                  <a:pt x="41068" y="23"/>
                  <a:pt x="40937" y="23"/>
                </a:cubicBezTo>
                <a:cubicBezTo>
                  <a:pt x="40867" y="23"/>
                  <a:pt x="40798" y="25"/>
                  <a:pt x="40729" y="32"/>
                </a:cubicBezTo>
                <a:cubicBezTo>
                  <a:pt x="40603" y="44"/>
                  <a:pt x="40477" y="48"/>
                  <a:pt x="40351" y="48"/>
                </a:cubicBezTo>
                <a:cubicBezTo>
                  <a:pt x="40084" y="48"/>
                  <a:pt x="39817" y="30"/>
                  <a:pt x="39550" y="30"/>
                </a:cubicBezTo>
                <a:cubicBezTo>
                  <a:pt x="39365" y="30"/>
                  <a:pt x="39179" y="39"/>
                  <a:pt x="38993" y="69"/>
                </a:cubicBezTo>
                <a:cubicBezTo>
                  <a:pt x="38821" y="98"/>
                  <a:pt x="38647" y="103"/>
                  <a:pt x="38473" y="103"/>
                </a:cubicBezTo>
                <a:cubicBezTo>
                  <a:pt x="38377" y="103"/>
                  <a:pt x="38281" y="101"/>
                  <a:pt x="38184" y="101"/>
                </a:cubicBezTo>
                <a:cubicBezTo>
                  <a:pt x="37918" y="101"/>
                  <a:pt x="37652" y="113"/>
                  <a:pt x="37390" y="201"/>
                </a:cubicBezTo>
                <a:cubicBezTo>
                  <a:pt x="37360" y="211"/>
                  <a:pt x="37331" y="215"/>
                  <a:pt x="37301" y="215"/>
                </a:cubicBezTo>
                <a:cubicBezTo>
                  <a:pt x="37194" y="215"/>
                  <a:pt x="37089" y="162"/>
                  <a:pt x="36992" y="162"/>
                </a:cubicBezTo>
                <a:cubicBezTo>
                  <a:pt x="36968" y="162"/>
                  <a:pt x="36944" y="165"/>
                  <a:pt x="36921" y="173"/>
                </a:cubicBezTo>
                <a:cubicBezTo>
                  <a:pt x="36796" y="218"/>
                  <a:pt x="36660" y="258"/>
                  <a:pt x="36539" y="258"/>
                </a:cubicBezTo>
                <a:cubicBezTo>
                  <a:pt x="36493" y="258"/>
                  <a:pt x="36449" y="253"/>
                  <a:pt x="36409" y="239"/>
                </a:cubicBezTo>
                <a:cubicBezTo>
                  <a:pt x="36262" y="191"/>
                  <a:pt x="36117" y="175"/>
                  <a:pt x="35971" y="175"/>
                </a:cubicBezTo>
                <a:cubicBezTo>
                  <a:pt x="35659" y="175"/>
                  <a:pt x="35350" y="250"/>
                  <a:pt x="35039" y="250"/>
                </a:cubicBezTo>
                <a:cubicBezTo>
                  <a:pt x="34979" y="250"/>
                  <a:pt x="34919" y="247"/>
                  <a:pt x="34859" y="240"/>
                </a:cubicBezTo>
                <a:cubicBezTo>
                  <a:pt x="34741" y="227"/>
                  <a:pt x="34621" y="223"/>
                  <a:pt x="34502" y="223"/>
                </a:cubicBezTo>
                <a:cubicBezTo>
                  <a:pt x="34240" y="223"/>
                  <a:pt x="33976" y="245"/>
                  <a:pt x="33714" y="245"/>
                </a:cubicBezTo>
                <a:cubicBezTo>
                  <a:pt x="33711" y="245"/>
                  <a:pt x="33709" y="245"/>
                  <a:pt x="33706" y="245"/>
                </a:cubicBezTo>
                <a:cubicBezTo>
                  <a:pt x="33412" y="245"/>
                  <a:pt x="33118" y="196"/>
                  <a:pt x="32824" y="196"/>
                </a:cubicBezTo>
                <a:cubicBezTo>
                  <a:pt x="32722" y="196"/>
                  <a:pt x="32621" y="201"/>
                  <a:pt x="32520" y="217"/>
                </a:cubicBezTo>
                <a:cubicBezTo>
                  <a:pt x="32391" y="238"/>
                  <a:pt x="32252" y="260"/>
                  <a:pt x="32124" y="260"/>
                </a:cubicBezTo>
                <a:cubicBezTo>
                  <a:pt x="32073" y="260"/>
                  <a:pt x="32024" y="256"/>
                  <a:pt x="31977" y="248"/>
                </a:cubicBezTo>
                <a:cubicBezTo>
                  <a:pt x="31895" y="233"/>
                  <a:pt x="31813" y="229"/>
                  <a:pt x="31731" y="229"/>
                </a:cubicBezTo>
                <a:cubicBezTo>
                  <a:pt x="31582" y="229"/>
                  <a:pt x="31433" y="244"/>
                  <a:pt x="31285" y="244"/>
                </a:cubicBezTo>
                <a:cubicBezTo>
                  <a:pt x="31173" y="244"/>
                  <a:pt x="31061" y="235"/>
                  <a:pt x="30949" y="204"/>
                </a:cubicBezTo>
                <a:cubicBezTo>
                  <a:pt x="30839" y="173"/>
                  <a:pt x="30729" y="162"/>
                  <a:pt x="30618" y="162"/>
                </a:cubicBezTo>
                <a:cubicBezTo>
                  <a:pt x="30376" y="162"/>
                  <a:pt x="30133" y="213"/>
                  <a:pt x="29890" y="213"/>
                </a:cubicBezTo>
                <a:cubicBezTo>
                  <a:pt x="29837" y="213"/>
                  <a:pt x="29784" y="211"/>
                  <a:pt x="29731" y="205"/>
                </a:cubicBezTo>
                <a:cubicBezTo>
                  <a:pt x="29524" y="181"/>
                  <a:pt x="29297" y="122"/>
                  <a:pt x="29108" y="122"/>
                </a:cubicBezTo>
                <a:cubicBezTo>
                  <a:pt x="29082" y="122"/>
                  <a:pt x="29057" y="123"/>
                  <a:pt x="29033" y="126"/>
                </a:cubicBezTo>
                <a:cubicBezTo>
                  <a:pt x="28898" y="140"/>
                  <a:pt x="28763" y="145"/>
                  <a:pt x="28629" y="145"/>
                </a:cubicBezTo>
                <a:cubicBezTo>
                  <a:pt x="28307" y="145"/>
                  <a:pt x="27987" y="116"/>
                  <a:pt x="27667" y="116"/>
                </a:cubicBezTo>
                <a:cubicBezTo>
                  <a:pt x="27605" y="116"/>
                  <a:pt x="27543" y="117"/>
                  <a:pt x="27481" y="120"/>
                </a:cubicBezTo>
                <a:cubicBezTo>
                  <a:pt x="27432" y="122"/>
                  <a:pt x="27383" y="123"/>
                  <a:pt x="27335" y="123"/>
                </a:cubicBezTo>
                <a:cubicBezTo>
                  <a:pt x="26924" y="123"/>
                  <a:pt x="26511" y="54"/>
                  <a:pt x="26101" y="54"/>
                </a:cubicBezTo>
                <a:cubicBezTo>
                  <a:pt x="26010" y="54"/>
                  <a:pt x="25919" y="58"/>
                  <a:pt x="25828" y="66"/>
                </a:cubicBezTo>
                <a:cubicBezTo>
                  <a:pt x="25148" y="128"/>
                  <a:pt x="24469" y="164"/>
                  <a:pt x="23789" y="167"/>
                </a:cubicBezTo>
                <a:cubicBezTo>
                  <a:pt x="23617" y="168"/>
                  <a:pt x="23444" y="172"/>
                  <a:pt x="23271" y="172"/>
                </a:cubicBezTo>
                <a:cubicBezTo>
                  <a:pt x="23056" y="172"/>
                  <a:pt x="22842" y="166"/>
                  <a:pt x="22629" y="140"/>
                </a:cubicBezTo>
                <a:cubicBezTo>
                  <a:pt x="22611" y="138"/>
                  <a:pt x="22593" y="137"/>
                  <a:pt x="22576" y="137"/>
                </a:cubicBezTo>
                <a:cubicBezTo>
                  <a:pt x="22393" y="137"/>
                  <a:pt x="22224" y="243"/>
                  <a:pt x="22052" y="243"/>
                </a:cubicBezTo>
                <a:cubicBezTo>
                  <a:pt x="22023" y="243"/>
                  <a:pt x="21994" y="240"/>
                  <a:pt x="21966" y="233"/>
                </a:cubicBezTo>
                <a:cubicBezTo>
                  <a:pt x="21774" y="189"/>
                  <a:pt x="21582" y="174"/>
                  <a:pt x="21391" y="174"/>
                </a:cubicBezTo>
                <a:cubicBezTo>
                  <a:pt x="21065" y="174"/>
                  <a:pt x="20740" y="217"/>
                  <a:pt x="20413" y="232"/>
                </a:cubicBezTo>
                <a:cubicBezTo>
                  <a:pt x="20302" y="237"/>
                  <a:pt x="20191" y="239"/>
                  <a:pt x="20080" y="239"/>
                </a:cubicBezTo>
                <a:cubicBezTo>
                  <a:pt x="19794" y="239"/>
                  <a:pt x="19509" y="227"/>
                  <a:pt x="19223" y="227"/>
                </a:cubicBezTo>
                <a:cubicBezTo>
                  <a:pt x="18976" y="227"/>
                  <a:pt x="18730" y="236"/>
                  <a:pt x="18483" y="267"/>
                </a:cubicBezTo>
                <a:cubicBezTo>
                  <a:pt x="18321" y="288"/>
                  <a:pt x="18159" y="294"/>
                  <a:pt x="17996" y="294"/>
                </a:cubicBezTo>
                <a:cubicBezTo>
                  <a:pt x="17762" y="294"/>
                  <a:pt x="17528" y="282"/>
                  <a:pt x="17294" y="282"/>
                </a:cubicBezTo>
                <a:cubicBezTo>
                  <a:pt x="17144" y="282"/>
                  <a:pt x="16993" y="287"/>
                  <a:pt x="16844" y="304"/>
                </a:cubicBezTo>
                <a:cubicBezTo>
                  <a:pt x="16024" y="399"/>
                  <a:pt x="15204" y="446"/>
                  <a:pt x="14385" y="537"/>
                </a:cubicBezTo>
                <a:cubicBezTo>
                  <a:pt x="13491" y="637"/>
                  <a:pt x="12595" y="650"/>
                  <a:pt x="11701" y="730"/>
                </a:cubicBezTo>
                <a:cubicBezTo>
                  <a:pt x="11506" y="748"/>
                  <a:pt x="11309" y="753"/>
                  <a:pt x="11113" y="753"/>
                </a:cubicBezTo>
                <a:cubicBezTo>
                  <a:pt x="10898" y="753"/>
                  <a:pt x="10682" y="747"/>
                  <a:pt x="10467" y="747"/>
                </a:cubicBezTo>
                <a:cubicBezTo>
                  <a:pt x="10293" y="747"/>
                  <a:pt x="10119" y="751"/>
                  <a:pt x="9946" y="764"/>
                </a:cubicBezTo>
                <a:cubicBezTo>
                  <a:pt x="9610" y="791"/>
                  <a:pt x="9274" y="798"/>
                  <a:pt x="8938" y="798"/>
                </a:cubicBezTo>
                <a:cubicBezTo>
                  <a:pt x="8555" y="798"/>
                  <a:pt x="8173" y="789"/>
                  <a:pt x="7791" y="789"/>
                </a:cubicBezTo>
                <a:cubicBezTo>
                  <a:pt x="7680" y="789"/>
                  <a:pt x="7569" y="789"/>
                  <a:pt x="7459" y="791"/>
                </a:cubicBezTo>
                <a:cubicBezTo>
                  <a:pt x="7452" y="791"/>
                  <a:pt x="7446" y="791"/>
                  <a:pt x="7440" y="791"/>
                </a:cubicBezTo>
                <a:cubicBezTo>
                  <a:pt x="7220" y="791"/>
                  <a:pt x="6999" y="709"/>
                  <a:pt x="6778" y="700"/>
                </a:cubicBezTo>
                <a:cubicBezTo>
                  <a:pt x="6153" y="678"/>
                  <a:pt x="5523" y="714"/>
                  <a:pt x="4899" y="652"/>
                </a:cubicBezTo>
                <a:cubicBezTo>
                  <a:pt x="4596" y="622"/>
                  <a:pt x="4293" y="617"/>
                  <a:pt x="3990" y="617"/>
                </a:cubicBezTo>
                <a:cubicBezTo>
                  <a:pt x="3844" y="617"/>
                  <a:pt x="3697" y="619"/>
                  <a:pt x="3550" y="619"/>
                </a:cubicBezTo>
                <a:cubicBezTo>
                  <a:pt x="3353" y="619"/>
                  <a:pt x="3156" y="617"/>
                  <a:pt x="2958" y="607"/>
                </a:cubicBezTo>
                <a:cubicBezTo>
                  <a:pt x="2803" y="599"/>
                  <a:pt x="2649" y="595"/>
                  <a:pt x="2494" y="595"/>
                </a:cubicBezTo>
                <a:cubicBezTo>
                  <a:pt x="1838" y="595"/>
                  <a:pt x="1183" y="661"/>
                  <a:pt x="530" y="761"/>
                </a:cubicBezTo>
                <a:cubicBezTo>
                  <a:pt x="333" y="791"/>
                  <a:pt x="107" y="899"/>
                  <a:pt x="47" y="1115"/>
                </a:cubicBezTo>
                <a:cubicBezTo>
                  <a:pt x="0" y="1282"/>
                  <a:pt x="87" y="1545"/>
                  <a:pt x="225" y="1721"/>
                </a:cubicBezTo>
                <a:cubicBezTo>
                  <a:pt x="380" y="1917"/>
                  <a:pt x="506" y="2149"/>
                  <a:pt x="649" y="2362"/>
                </a:cubicBezTo>
                <a:cubicBezTo>
                  <a:pt x="1014" y="2911"/>
                  <a:pt x="1347" y="3504"/>
                  <a:pt x="1755" y="3993"/>
                </a:cubicBezTo>
                <a:cubicBezTo>
                  <a:pt x="2224" y="4555"/>
                  <a:pt x="2712" y="5070"/>
                  <a:pt x="3122" y="5724"/>
                </a:cubicBezTo>
                <a:cubicBezTo>
                  <a:pt x="3494" y="6320"/>
                  <a:pt x="3374" y="7060"/>
                  <a:pt x="3027" y="7548"/>
                </a:cubicBezTo>
                <a:cubicBezTo>
                  <a:pt x="2646" y="8087"/>
                  <a:pt x="2333" y="8705"/>
                  <a:pt x="2051" y="9313"/>
                </a:cubicBezTo>
                <a:cubicBezTo>
                  <a:pt x="1765" y="9933"/>
                  <a:pt x="1415" y="10499"/>
                  <a:pt x="1147" y="11134"/>
                </a:cubicBezTo>
                <a:cubicBezTo>
                  <a:pt x="913" y="11688"/>
                  <a:pt x="605" y="12193"/>
                  <a:pt x="335" y="12724"/>
                </a:cubicBezTo>
                <a:cubicBezTo>
                  <a:pt x="274" y="12843"/>
                  <a:pt x="384" y="13160"/>
                  <a:pt x="461" y="13160"/>
                </a:cubicBezTo>
                <a:cubicBezTo>
                  <a:pt x="467" y="13160"/>
                  <a:pt x="473" y="13158"/>
                  <a:pt x="478" y="13154"/>
                </a:cubicBezTo>
                <a:cubicBezTo>
                  <a:pt x="639" y="13037"/>
                  <a:pt x="815" y="13110"/>
                  <a:pt x="988" y="13022"/>
                </a:cubicBezTo>
                <a:cubicBezTo>
                  <a:pt x="1225" y="12901"/>
                  <a:pt x="1511" y="12944"/>
                  <a:pt x="1776" y="12908"/>
                </a:cubicBezTo>
                <a:cubicBezTo>
                  <a:pt x="1778" y="12908"/>
                  <a:pt x="1780" y="12908"/>
                  <a:pt x="1782" y="12908"/>
                </a:cubicBezTo>
                <a:cubicBezTo>
                  <a:pt x="1842" y="12908"/>
                  <a:pt x="1800" y="13061"/>
                  <a:pt x="1851" y="13061"/>
                </a:cubicBezTo>
                <a:cubicBezTo>
                  <a:pt x="1862" y="13061"/>
                  <a:pt x="1877" y="13054"/>
                  <a:pt x="1898" y="13037"/>
                </a:cubicBezTo>
                <a:cubicBezTo>
                  <a:pt x="2040" y="12925"/>
                  <a:pt x="2191" y="12901"/>
                  <a:pt x="2345" y="12901"/>
                </a:cubicBezTo>
                <a:cubicBezTo>
                  <a:pt x="2467" y="12901"/>
                  <a:pt x="2591" y="12916"/>
                  <a:pt x="2713" y="12916"/>
                </a:cubicBezTo>
                <a:cubicBezTo>
                  <a:pt x="2847" y="12916"/>
                  <a:pt x="2979" y="12898"/>
                  <a:pt x="3106" y="12823"/>
                </a:cubicBezTo>
                <a:cubicBezTo>
                  <a:pt x="3114" y="12819"/>
                  <a:pt x="3125" y="12817"/>
                  <a:pt x="3140" y="12817"/>
                </a:cubicBezTo>
                <a:cubicBezTo>
                  <a:pt x="3154" y="12817"/>
                  <a:pt x="3172" y="12819"/>
                  <a:pt x="3192" y="12819"/>
                </a:cubicBezTo>
                <a:cubicBezTo>
                  <a:pt x="3248" y="12819"/>
                  <a:pt x="3317" y="12808"/>
                  <a:pt x="3361" y="12729"/>
                </a:cubicBezTo>
                <a:cubicBezTo>
                  <a:pt x="3362" y="12727"/>
                  <a:pt x="3365" y="12726"/>
                  <a:pt x="3369" y="12726"/>
                </a:cubicBezTo>
                <a:cubicBezTo>
                  <a:pt x="3376" y="12726"/>
                  <a:pt x="3385" y="12729"/>
                  <a:pt x="3389" y="12734"/>
                </a:cubicBezTo>
                <a:cubicBezTo>
                  <a:pt x="3439" y="12796"/>
                  <a:pt x="3489" y="12816"/>
                  <a:pt x="3538" y="12816"/>
                </a:cubicBezTo>
                <a:cubicBezTo>
                  <a:pt x="3622" y="12816"/>
                  <a:pt x="3704" y="12758"/>
                  <a:pt x="3779" y="12758"/>
                </a:cubicBezTo>
                <a:cubicBezTo>
                  <a:pt x="3781" y="12758"/>
                  <a:pt x="3782" y="12758"/>
                  <a:pt x="3784" y="12758"/>
                </a:cubicBezTo>
                <a:cubicBezTo>
                  <a:pt x="3845" y="12760"/>
                  <a:pt x="3907" y="12761"/>
                  <a:pt x="3969" y="12761"/>
                </a:cubicBezTo>
                <a:cubicBezTo>
                  <a:pt x="4233" y="12761"/>
                  <a:pt x="4497" y="12744"/>
                  <a:pt x="4758" y="12708"/>
                </a:cubicBezTo>
                <a:cubicBezTo>
                  <a:pt x="4816" y="12701"/>
                  <a:pt x="4911" y="12629"/>
                  <a:pt x="4997" y="12629"/>
                </a:cubicBezTo>
                <a:cubicBezTo>
                  <a:pt x="5062" y="12629"/>
                  <a:pt x="5120" y="12670"/>
                  <a:pt x="5153" y="12811"/>
                </a:cubicBezTo>
                <a:cubicBezTo>
                  <a:pt x="5194" y="12790"/>
                  <a:pt x="5237" y="12805"/>
                  <a:pt x="5286" y="12783"/>
                </a:cubicBezTo>
                <a:cubicBezTo>
                  <a:pt x="5423" y="12720"/>
                  <a:pt x="5551" y="12535"/>
                  <a:pt x="5700" y="12535"/>
                </a:cubicBezTo>
                <a:cubicBezTo>
                  <a:pt x="5763" y="12535"/>
                  <a:pt x="5830" y="12568"/>
                  <a:pt x="5904" y="12658"/>
                </a:cubicBezTo>
                <a:cubicBezTo>
                  <a:pt x="5907" y="12662"/>
                  <a:pt x="5915" y="12664"/>
                  <a:pt x="5924" y="12664"/>
                </a:cubicBezTo>
                <a:cubicBezTo>
                  <a:pt x="5954" y="12664"/>
                  <a:pt x="6004" y="12645"/>
                  <a:pt x="6015" y="12621"/>
                </a:cubicBezTo>
                <a:cubicBezTo>
                  <a:pt x="6066" y="12508"/>
                  <a:pt x="6128" y="12469"/>
                  <a:pt x="6189" y="12469"/>
                </a:cubicBezTo>
                <a:cubicBezTo>
                  <a:pt x="6275" y="12469"/>
                  <a:pt x="6359" y="12546"/>
                  <a:pt x="6406" y="12596"/>
                </a:cubicBezTo>
                <a:cubicBezTo>
                  <a:pt x="6449" y="12642"/>
                  <a:pt x="6493" y="12656"/>
                  <a:pt x="6539" y="12656"/>
                </a:cubicBezTo>
                <a:cubicBezTo>
                  <a:pt x="6616" y="12656"/>
                  <a:pt x="6695" y="12614"/>
                  <a:pt x="6768" y="12614"/>
                </a:cubicBezTo>
                <a:cubicBezTo>
                  <a:pt x="6817" y="12614"/>
                  <a:pt x="6863" y="12632"/>
                  <a:pt x="6904" y="12695"/>
                </a:cubicBezTo>
                <a:cubicBezTo>
                  <a:pt x="6907" y="12699"/>
                  <a:pt x="6911" y="12701"/>
                  <a:pt x="6915" y="12701"/>
                </a:cubicBezTo>
                <a:cubicBezTo>
                  <a:pt x="6930" y="12701"/>
                  <a:pt x="6945" y="12664"/>
                  <a:pt x="6935" y="12626"/>
                </a:cubicBezTo>
                <a:cubicBezTo>
                  <a:pt x="6901" y="12501"/>
                  <a:pt x="6925" y="12483"/>
                  <a:pt x="6971" y="12483"/>
                </a:cubicBezTo>
                <a:cubicBezTo>
                  <a:pt x="6989" y="12483"/>
                  <a:pt x="7010" y="12486"/>
                  <a:pt x="7031" y="12486"/>
                </a:cubicBezTo>
                <a:cubicBezTo>
                  <a:pt x="7042" y="12486"/>
                  <a:pt x="7053" y="12485"/>
                  <a:pt x="7064" y="12483"/>
                </a:cubicBezTo>
                <a:cubicBezTo>
                  <a:pt x="7075" y="12481"/>
                  <a:pt x="7086" y="12480"/>
                  <a:pt x="7097" y="12480"/>
                </a:cubicBezTo>
                <a:cubicBezTo>
                  <a:pt x="7229" y="12480"/>
                  <a:pt x="7329" y="12622"/>
                  <a:pt x="7452" y="12622"/>
                </a:cubicBezTo>
                <a:cubicBezTo>
                  <a:pt x="7472" y="12622"/>
                  <a:pt x="7492" y="12618"/>
                  <a:pt x="7512" y="12610"/>
                </a:cubicBezTo>
                <a:cubicBezTo>
                  <a:pt x="7831" y="12488"/>
                  <a:pt x="8158" y="12538"/>
                  <a:pt x="8481" y="12504"/>
                </a:cubicBezTo>
                <a:cubicBezTo>
                  <a:pt x="8486" y="12504"/>
                  <a:pt x="8490" y="12503"/>
                  <a:pt x="8495" y="12503"/>
                </a:cubicBezTo>
                <a:cubicBezTo>
                  <a:pt x="8603" y="12503"/>
                  <a:pt x="8709" y="12620"/>
                  <a:pt x="8788" y="12620"/>
                </a:cubicBezTo>
                <a:cubicBezTo>
                  <a:pt x="8803" y="12620"/>
                  <a:pt x="8816" y="12616"/>
                  <a:pt x="8829" y="12607"/>
                </a:cubicBezTo>
                <a:cubicBezTo>
                  <a:pt x="8935" y="12531"/>
                  <a:pt x="9041" y="12508"/>
                  <a:pt x="9149" y="12508"/>
                </a:cubicBezTo>
                <a:cubicBezTo>
                  <a:pt x="9301" y="12508"/>
                  <a:pt x="9454" y="12552"/>
                  <a:pt x="9609" y="12552"/>
                </a:cubicBezTo>
                <a:cubicBezTo>
                  <a:pt x="9692" y="12552"/>
                  <a:pt x="9776" y="12540"/>
                  <a:pt x="9860" y="12500"/>
                </a:cubicBezTo>
                <a:cubicBezTo>
                  <a:pt x="9945" y="12461"/>
                  <a:pt x="10032" y="12446"/>
                  <a:pt x="10120" y="12446"/>
                </a:cubicBezTo>
                <a:cubicBezTo>
                  <a:pt x="10354" y="12446"/>
                  <a:pt x="10598" y="12548"/>
                  <a:pt x="10848" y="12548"/>
                </a:cubicBezTo>
                <a:cubicBezTo>
                  <a:pt x="10909" y="12548"/>
                  <a:pt x="10972" y="12542"/>
                  <a:pt x="11034" y="12526"/>
                </a:cubicBezTo>
                <a:cubicBezTo>
                  <a:pt x="11116" y="12506"/>
                  <a:pt x="11199" y="12498"/>
                  <a:pt x="11283" y="12498"/>
                </a:cubicBezTo>
                <a:cubicBezTo>
                  <a:pt x="11488" y="12498"/>
                  <a:pt x="11699" y="12542"/>
                  <a:pt x="11909" y="12542"/>
                </a:cubicBezTo>
                <a:cubicBezTo>
                  <a:pt x="12000" y="12542"/>
                  <a:pt x="12091" y="12534"/>
                  <a:pt x="12181" y="12510"/>
                </a:cubicBezTo>
                <a:cubicBezTo>
                  <a:pt x="12325" y="12473"/>
                  <a:pt x="12468" y="12460"/>
                  <a:pt x="12612" y="12460"/>
                </a:cubicBezTo>
                <a:cubicBezTo>
                  <a:pt x="12966" y="12460"/>
                  <a:pt x="13320" y="12541"/>
                  <a:pt x="13678" y="12541"/>
                </a:cubicBezTo>
                <a:cubicBezTo>
                  <a:pt x="13822" y="12541"/>
                  <a:pt x="13967" y="12527"/>
                  <a:pt x="14112" y="12491"/>
                </a:cubicBezTo>
                <a:cubicBezTo>
                  <a:pt x="14232" y="12460"/>
                  <a:pt x="14352" y="12449"/>
                  <a:pt x="14473" y="12449"/>
                </a:cubicBezTo>
                <a:cubicBezTo>
                  <a:pt x="14794" y="12449"/>
                  <a:pt x="15119" y="12526"/>
                  <a:pt x="15449" y="12526"/>
                </a:cubicBezTo>
                <a:cubicBezTo>
                  <a:pt x="15537" y="12526"/>
                  <a:pt x="15627" y="12521"/>
                  <a:pt x="15717" y="12507"/>
                </a:cubicBezTo>
                <a:cubicBezTo>
                  <a:pt x="15862" y="12484"/>
                  <a:pt x="16011" y="12476"/>
                  <a:pt x="16163" y="12476"/>
                </a:cubicBezTo>
                <a:cubicBezTo>
                  <a:pt x="16471" y="12476"/>
                  <a:pt x="16787" y="12509"/>
                  <a:pt x="17097" y="12520"/>
                </a:cubicBezTo>
                <a:cubicBezTo>
                  <a:pt x="17191" y="12523"/>
                  <a:pt x="17271" y="12631"/>
                  <a:pt x="17366" y="12631"/>
                </a:cubicBezTo>
                <a:cubicBezTo>
                  <a:pt x="17393" y="12631"/>
                  <a:pt x="17421" y="12622"/>
                  <a:pt x="17451" y="12599"/>
                </a:cubicBezTo>
                <a:cubicBezTo>
                  <a:pt x="17608" y="12480"/>
                  <a:pt x="17769" y="12445"/>
                  <a:pt x="17932" y="12445"/>
                </a:cubicBezTo>
                <a:cubicBezTo>
                  <a:pt x="18165" y="12445"/>
                  <a:pt x="18402" y="12516"/>
                  <a:pt x="18637" y="12516"/>
                </a:cubicBezTo>
                <a:cubicBezTo>
                  <a:pt x="18702" y="12516"/>
                  <a:pt x="18766" y="12510"/>
                  <a:pt x="18831" y="12497"/>
                </a:cubicBezTo>
                <a:cubicBezTo>
                  <a:pt x="18968" y="12468"/>
                  <a:pt x="19134" y="12448"/>
                  <a:pt x="19304" y="12448"/>
                </a:cubicBezTo>
                <a:cubicBezTo>
                  <a:pt x="19406" y="12448"/>
                  <a:pt x="19508" y="12455"/>
                  <a:pt x="19607" y="12471"/>
                </a:cubicBezTo>
                <a:cubicBezTo>
                  <a:pt x="19744" y="12494"/>
                  <a:pt x="19882" y="12503"/>
                  <a:pt x="20021" y="12503"/>
                </a:cubicBezTo>
                <a:cubicBezTo>
                  <a:pt x="20257" y="12503"/>
                  <a:pt x="20495" y="12477"/>
                  <a:pt x="20732" y="12449"/>
                </a:cubicBezTo>
                <a:cubicBezTo>
                  <a:pt x="20750" y="12447"/>
                  <a:pt x="20769" y="12446"/>
                  <a:pt x="20788" y="12446"/>
                </a:cubicBezTo>
                <a:cubicBezTo>
                  <a:pt x="20964" y="12446"/>
                  <a:pt x="21176" y="12526"/>
                  <a:pt x="21316" y="12526"/>
                </a:cubicBezTo>
                <a:cubicBezTo>
                  <a:pt x="21355" y="12526"/>
                  <a:pt x="21389" y="12519"/>
                  <a:pt x="21415" y="12503"/>
                </a:cubicBezTo>
                <a:cubicBezTo>
                  <a:pt x="21477" y="12463"/>
                  <a:pt x="21541" y="12449"/>
                  <a:pt x="21607" y="12449"/>
                </a:cubicBezTo>
                <a:cubicBezTo>
                  <a:pt x="21760" y="12449"/>
                  <a:pt x="21918" y="12527"/>
                  <a:pt x="22063" y="12527"/>
                </a:cubicBezTo>
                <a:cubicBezTo>
                  <a:pt x="22176" y="12527"/>
                  <a:pt x="22282" y="12480"/>
                  <a:pt x="22372" y="12311"/>
                </a:cubicBezTo>
                <a:cubicBezTo>
                  <a:pt x="22386" y="12328"/>
                  <a:pt x="22397" y="12353"/>
                  <a:pt x="22413" y="12362"/>
                </a:cubicBezTo>
                <a:cubicBezTo>
                  <a:pt x="22532" y="12431"/>
                  <a:pt x="22664" y="12461"/>
                  <a:pt x="22789" y="12461"/>
                </a:cubicBezTo>
                <a:cubicBezTo>
                  <a:pt x="22875" y="12461"/>
                  <a:pt x="22958" y="12447"/>
                  <a:pt x="23032" y="12420"/>
                </a:cubicBezTo>
                <a:cubicBezTo>
                  <a:pt x="23129" y="12384"/>
                  <a:pt x="23218" y="12368"/>
                  <a:pt x="23305" y="12368"/>
                </a:cubicBezTo>
                <a:cubicBezTo>
                  <a:pt x="23419" y="12368"/>
                  <a:pt x="23528" y="12396"/>
                  <a:pt x="23644" y="12443"/>
                </a:cubicBezTo>
                <a:cubicBezTo>
                  <a:pt x="23695" y="12464"/>
                  <a:pt x="23735" y="12525"/>
                  <a:pt x="23794" y="12525"/>
                </a:cubicBezTo>
                <a:cubicBezTo>
                  <a:pt x="23815" y="12525"/>
                  <a:pt x="23837" y="12518"/>
                  <a:pt x="23863" y="12499"/>
                </a:cubicBezTo>
                <a:cubicBezTo>
                  <a:pt x="24005" y="12400"/>
                  <a:pt x="24155" y="12371"/>
                  <a:pt x="24306" y="12371"/>
                </a:cubicBezTo>
                <a:cubicBezTo>
                  <a:pt x="24509" y="12371"/>
                  <a:pt x="24714" y="12423"/>
                  <a:pt x="24906" y="12426"/>
                </a:cubicBezTo>
                <a:cubicBezTo>
                  <a:pt x="25329" y="12432"/>
                  <a:pt x="25762" y="12510"/>
                  <a:pt x="26188" y="12510"/>
                </a:cubicBezTo>
                <a:cubicBezTo>
                  <a:pt x="26259" y="12510"/>
                  <a:pt x="26330" y="12508"/>
                  <a:pt x="26401" y="12503"/>
                </a:cubicBezTo>
                <a:cubicBezTo>
                  <a:pt x="26428" y="12501"/>
                  <a:pt x="26454" y="12500"/>
                  <a:pt x="26481" y="12500"/>
                </a:cubicBezTo>
                <a:cubicBezTo>
                  <a:pt x="26684" y="12500"/>
                  <a:pt x="26882" y="12551"/>
                  <a:pt x="27089" y="12551"/>
                </a:cubicBezTo>
                <a:cubicBezTo>
                  <a:pt x="27144" y="12551"/>
                  <a:pt x="27199" y="12547"/>
                  <a:pt x="27255" y="12538"/>
                </a:cubicBezTo>
                <a:cubicBezTo>
                  <a:pt x="27411" y="12514"/>
                  <a:pt x="27570" y="12507"/>
                  <a:pt x="27730" y="12507"/>
                </a:cubicBezTo>
                <a:cubicBezTo>
                  <a:pt x="27965" y="12507"/>
                  <a:pt x="28204" y="12522"/>
                  <a:pt x="28443" y="12522"/>
                </a:cubicBezTo>
                <a:cubicBezTo>
                  <a:pt x="28539" y="12522"/>
                  <a:pt x="28635" y="12520"/>
                  <a:pt x="28730" y="12513"/>
                </a:cubicBezTo>
                <a:cubicBezTo>
                  <a:pt x="28736" y="12512"/>
                  <a:pt x="28742" y="12512"/>
                  <a:pt x="28747" y="12512"/>
                </a:cubicBezTo>
                <a:cubicBezTo>
                  <a:pt x="28835" y="12512"/>
                  <a:pt x="28930" y="12555"/>
                  <a:pt x="29013" y="12555"/>
                </a:cubicBezTo>
                <a:cubicBezTo>
                  <a:pt x="29039" y="12555"/>
                  <a:pt x="29064" y="12551"/>
                  <a:pt x="29088" y="12540"/>
                </a:cubicBezTo>
                <a:cubicBezTo>
                  <a:pt x="29177" y="12497"/>
                  <a:pt x="29260" y="12475"/>
                  <a:pt x="29339" y="12475"/>
                </a:cubicBezTo>
                <a:cubicBezTo>
                  <a:pt x="29485" y="12475"/>
                  <a:pt x="29616" y="12550"/>
                  <a:pt x="29741" y="12708"/>
                </a:cubicBezTo>
                <a:cubicBezTo>
                  <a:pt x="29774" y="12634"/>
                  <a:pt x="29773" y="12466"/>
                  <a:pt x="29839" y="12466"/>
                </a:cubicBezTo>
                <a:cubicBezTo>
                  <a:pt x="29866" y="12466"/>
                  <a:pt x="29905" y="12495"/>
                  <a:pt x="29962" y="12569"/>
                </a:cubicBezTo>
                <a:cubicBezTo>
                  <a:pt x="29998" y="12615"/>
                  <a:pt x="30042" y="12635"/>
                  <a:pt x="30090" y="12635"/>
                </a:cubicBezTo>
                <a:cubicBezTo>
                  <a:pt x="30132" y="12635"/>
                  <a:pt x="30177" y="12620"/>
                  <a:pt x="30221" y="12596"/>
                </a:cubicBezTo>
                <a:cubicBezTo>
                  <a:pt x="30349" y="12525"/>
                  <a:pt x="30483" y="12500"/>
                  <a:pt x="30617" y="12500"/>
                </a:cubicBezTo>
                <a:cubicBezTo>
                  <a:pt x="30766" y="12500"/>
                  <a:pt x="30913" y="12531"/>
                  <a:pt x="31050" y="12560"/>
                </a:cubicBezTo>
                <a:cubicBezTo>
                  <a:pt x="31134" y="12579"/>
                  <a:pt x="31237" y="12640"/>
                  <a:pt x="31321" y="12640"/>
                </a:cubicBezTo>
                <a:cubicBezTo>
                  <a:pt x="31356" y="12640"/>
                  <a:pt x="31389" y="12629"/>
                  <a:pt x="31416" y="12599"/>
                </a:cubicBezTo>
                <a:cubicBezTo>
                  <a:pt x="31461" y="12549"/>
                  <a:pt x="31504" y="12531"/>
                  <a:pt x="31546" y="12531"/>
                </a:cubicBezTo>
                <a:cubicBezTo>
                  <a:pt x="31641" y="12531"/>
                  <a:pt x="31725" y="12621"/>
                  <a:pt x="31793" y="12627"/>
                </a:cubicBezTo>
                <a:cubicBezTo>
                  <a:pt x="31821" y="12630"/>
                  <a:pt x="31849" y="12631"/>
                  <a:pt x="31876" y="12631"/>
                </a:cubicBezTo>
                <a:cubicBezTo>
                  <a:pt x="32078" y="12631"/>
                  <a:pt x="32275" y="12567"/>
                  <a:pt x="32477" y="12567"/>
                </a:cubicBezTo>
                <a:cubicBezTo>
                  <a:pt x="32552" y="12567"/>
                  <a:pt x="32628" y="12576"/>
                  <a:pt x="32705" y="12601"/>
                </a:cubicBezTo>
                <a:cubicBezTo>
                  <a:pt x="32915" y="12668"/>
                  <a:pt x="33150" y="12735"/>
                  <a:pt x="33368" y="12735"/>
                </a:cubicBezTo>
                <a:cubicBezTo>
                  <a:pt x="33474" y="12735"/>
                  <a:pt x="33577" y="12719"/>
                  <a:pt x="33671" y="12679"/>
                </a:cubicBezTo>
                <a:cubicBezTo>
                  <a:pt x="33778" y="12633"/>
                  <a:pt x="33882" y="12617"/>
                  <a:pt x="33983" y="12617"/>
                </a:cubicBezTo>
                <a:cubicBezTo>
                  <a:pt x="34193" y="12617"/>
                  <a:pt x="34395" y="12684"/>
                  <a:pt x="34603" y="12684"/>
                </a:cubicBezTo>
                <a:cubicBezTo>
                  <a:pt x="34644" y="12684"/>
                  <a:pt x="34685" y="12681"/>
                  <a:pt x="34726" y="12675"/>
                </a:cubicBezTo>
                <a:cubicBezTo>
                  <a:pt x="34881" y="12652"/>
                  <a:pt x="35039" y="12646"/>
                  <a:pt x="35200" y="12646"/>
                </a:cubicBezTo>
                <a:cubicBezTo>
                  <a:pt x="35379" y="12646"/>
                  <a:pt x="35561" y="12654"/>
                  <a:pt x="35740" y="12654"/>
                </a:cubicBezTo>
                <a:cubicBezTo>
                  <a:pt x="36151" y="12657"/>
                  <a:pt x="36570" y="12658"/>
                  <a:pt x="36975" y="12744"/>
                </a:cubicBezTo>
                <a:cubicBezTo>
                  <a:pt x="36996" y="12748"/>
                  <a:pt x="37018" y="12750"/>
                  <a:pt x="37040" y="12750"/>
                </a:cubicBezTo>
                <a:cubicBezTo>
                  <a:pt x="37134" y="12750"/>
                  <a:pt x="37235" y="12719"/>
                  <a:pt x="37323" y="12719"/>
                </a:cubicBezTo>
                <a:cubicBezTo>
                  <a:pt x="37396" y="12719"/>
                  <a:pt x="37460" y="12740"/>
                  <a:pt x="37505" y="12816"/>
                </a:cubicBezTo>
                <a:cubicBezTo>
                  <a:pt x="37532" y="12862"/>
                  <a:pt x="37560" y="12880"/>
                  <a:pt x="37588" y="12880"/>
                </a:cubicBezTo>
                <a:cubicBezTo>
                  <a:pt x="37670" y="12880"/>
                  <a:pt x="37751" y="12721"/>
                  <a:pt x="37818" y="12721"/>
                </a:cubicBezTo>
                <a:cubicBezTo>
                  <a:pt x="37850" y="12721"/>
                  <a:pt x="37879" y="12756"/>
                  <a:pt x="37904" y="12862"/>
                </a:cubicBezTo>
                <a:cubicBezTo>
                  <a:pt x="37972" y="12753"/>
                  <a:pt x="38051" y="12721"/>
                  <a:pt x="38133" y="12721"/>
                </a:cubicBezTo>
                <a:cubicBezTo>
                  <a:pt x="38242" y="12721"/>
                  <a:pt x="38358" y="12775"/>
                  <a:pt x="38467" y="12775"/>
                </a:cubicBezTo>
                <a:cubicBezTo>
                  <a:pt x="38529" y="12775"/>
                  <a:pt x="38589" y="12758"/>
                  <a:pt x="38645" y="12704"/>
                </a:cubicBezTo>
                <a:cubicBezTo>
                  <a:pt x="38661" y="12689"/>
                  <a:pt x="38686" y="12683"/>
                  <a:pt x="38714" y="12683"/>
                </a:cubicBezTo>
                <a:cubicBezTo>
                  <a:pt x="38761" y="12683"/>
                  <a:pt x="38817" y="12701"/>
                  <a:pt x="38853" y="12725"/>
                </a:cubicBezTo>
                <a:cubicBezTo>
                  <a:pt x="38938" y="12785"/>
                  <a:pt x="39022" y="12805"/>
                  <a:pt x="39106" y="12805"/>
                </a:cubicBezTo>
                <a:cubicBezTo>
                  <a:pt x="39286" y="12805"/>
                  <a:pt x="39463" y="12713"/>
                  <a:pt x="39638" y="12713"/>
                </a:cubicBezTo>
                <a:cubicBezTo>
                  <a:pt x="39658" y="12713"/>
                  <a:pt x="39678" y="12714"/>
                  <a:pt x="39698" y="12717"/>
                </a:cubicBezTo>
                <a:cubicBezTo>
                  <a:pt x="39714" y="12719"/>
                  <a:pt x="39730" y="12720"/>
                  <a:pt x="39746" y="12720"/>
                </a:cubicBezTo>
                <a:cubicBezTo>
                  <a:pt x="39872" y="12720"/>
                  <a:pt x="40004" y="12663"/>
                  <a:pt x="40131" y="12663"/>
                </a:cubicBezTo>
                <a:cubicBezTo>
                  <a:pt x="40238" y="12663"/>
                  <a:pt x="40341" y="12703"/>
                  <a:pt x="40432" y="12852"/>
                </a:cubicBezTo>
                <a:cubicBezTo>
                  <a:pt x="40455" y="12889"/>
                  <a:pt x="40495" y="12929"/>
                  <a:pt x="40528" y="12929"/>
                </a:cubicBezTo>
                <a:cubicBezTo>
                  <a:pt x="40562" y="12929"/>
                  <a:pt x="40588" y="12888"/>
                  <a:pt x="40581" y="12764"/>
                </a:cubicBezTo>
                <a:cubicBezTo>
                  <a:pt x="40579" y="12719"/>
                  <a:pt x="40619" y="12705"/>
                  <a:pt x="40661" y="12705"/>
                </a:cubicBezTo>
                <a:cubicBezTo>
                  <a:pt x="40690" y="12705"/>
                  <a:pt x="40720" y="12712"/>
                  <a:pt x="40740" y="12719"/>
                </a:cubicBezTo>
                <a:cubicBezTo>
                  <a:pt x="40860" y="12766"/>
                  <a:pt x="40981" y="12796"/>
                  <a:pt x="41101" y="12796"/>
                </a:cubicBezTo>
                <a:cubicBezTo>
                  <a:pt x="41214" y="12796"/>
                  <a:pt x="41326" y="12770"/>
                  <a:pt x="41435" y="12706"/>
                </a:cubicBezTo>
                <a:cubicBezTo>
                  <a:pt x="41449" y="12698"/>
                  <a:pt x="41461" y="12694"/>
                  <a:pt x="41473" y="12694"/>
                </a:cubicBezTo>
                <a:cubicBezTo>
                  <a:pt x="41553" y="12694"/>
                  <a:pt x="41583" y="12859"/>
                  <a:pt x="41605" y="12859"/>
                </a:cubicBezTo>
                <a:cubicBezTo>
                  <a:pt x="41610" y="12859"/>
                  <a:pt x="41614" y="12849"/>
                  <a:pt x="41619" y="12825"/>
                </a:cubicBezTo>
                <a:cubicBezTo>
                  <a:pt x="41644" y="12698"/>
                  <a:pt x="41680" y="12662"/>
                  <a:pt x="41720" y="12662"/>
                </a:cubicBezTo>
                <a:cubicBezTo>
                  <a:pt x="41770" y="12662"/>
                  <a:pt x="41826" y="12717"/>
                  <a:pt x="41874" y="12717"/>
                </a:cubicBezTo>
                <a:cubicBezTo>
                  <a:pt x="41880" y="12717"/>
                  <a:pt x="41887" y="12716"/>
                  <a:pt x="41893" y="12714"/>
                </a:cubicBezTo>
                <a:cubicBezTo>
                  <a:pt x="41936" y="12698"/>
                  <a:pt x="41979" y="12693"/>
                  <a:pt x="42023" y="12693"/>
                </a:cubicBezTo>
                <a:cubicBezTo>
                  <a:pt x="42148" y="12693"/>
                  <a:pt x="42270" y="12742"/>
                  <a:pt x="42388" y="12742"/>
                </a:cubicBezTo>
                <a:cubicBezTo>
                  <a:pt x="42402" y="12742"/>
                  <a:pt x="42416" y="12741"/>
                  <a:pt x="42430" y="12740"/>
                </a:cubicBezTo>
                <a:cubicBezTo>
                  <a:pt x="42618" y="12719"/>
                  <a:pt x="42810" y="12649"/>
                  <a:pt x="42998" y="12649"/>
                </a:cubicBezTo>
                <a:cubicBezTo>
                  <a:pt x="43032" y="12649"/>
                  <a:pt x="43066" y="12652"/>
                  <a:pt x="43099" y="12657"/>
                </a:cubicBezTo>
                <a:cubicBezTo>
                  <a:pt x="43292" y="12687"/>
                  <a:pt x="43499" y="12721"/>
                  <a:pt x="43691" y="12721"/>
                </a:cubicBezTo>
                <a:cubicBezTo>
                  <a:pt x="43805" y="12721"/>
                  <a:pt x="43913" y="12709"/>
                  <a:pt x="44011" y="12678"/>
                </a:cubicBezTo>
                <a:cubicBezTo>
                  <a:pt x="44234" y="12605"/>
                  <a:pt x="44455" y="12593"/>
                  <a:pt x="44674" y="12593"/>
                </a:cubicBezTo>
                <a:cubicBezTo>
                  <a:pt x="44782" y="12593"/>
                  <a:pt x="44889" y="12596"/>
                  <a:pt x="44996" y="12596"/>
                </a:cubicBezTo>
                <a:cubicBezTo>
                  <a:pt x="45096" y="12596"/>
                  <a:pt x="45196" y="12593"/>
                  <a:pt x="45296" y="12584"/>
                </a:cubicBezTo>
                <a:cubicBezTo>
                  <a:pt x="45608" y="12553"/>
                  <a:pt x="45922" y="12454"/>
                  <a:pt x="46237" y="12454"/>
                </a:cubicBezTo>
                <a:cubicBezTo>
                  <a:pt x="46332" y="12454"/>
                  <a:pt x="46426" y="12462"/>
                  <a:pt x="46521" y="12485"/>
                </a:cubicBezTo>
                <a:cubicBezTo>
                  <a:pt x="46530" y="12487"/>
                  <a:pt x="46539" y="12488"/>
                  <a:pt x="46548" y="12488"/>
                </a:cubicBezTo>
                <a:cubicBezTo>
                  <a:pt x="46607" y="12488"/>
                  <a:pt x="46642" y="12436"/>
                  <a:pt x="46687" y="12410"/>
                </a:cubicBezTo>
                <a:cubicBezTo>
                  <a:pt x="46757" y="12370"/>
                  <a:pt x="46827" y="12352"/>
                  <a:pt x="46896" y="12352"/>
                </a:cubicBezTo>
                <a:cubicBezTo>
                  <a:pt x="46981" y="12352"/>
                  <a:pt x="47065" y="12379"/>
                  <a:pt x="47149" y="12422"/>
                </a:cubicBezTo>
                <a:cubicBezTo>
                  <a:pt x="47196" y="12446"/>
                  <a:pt x="47240" y="12477"/>
                  <a:pt x="47287" y="12505"/>
                </a:cubicBezTo>
                <a:cubicBezTo>
                  <a:pt x="47322" y="12372"/>
                  <a:pt x="47350" y="12328"/>
                  <a:pt x="47383" y="12328"/>
                </a:cubicBezTo>
                <a:cubicBezTo>
                  <a:pt x="47426" y="12328"/>
                  <a:pt x="47479" y="12404"/>
                  <a:pt x="47570" y="12457"/>
                </a:cubicBezTo>
                <a:cubicBezTo>
                  <a:pt x="47623" y="12487"/>
                  <a:pt x="47683" y="12500"/>
                  <a:pt x="47747" y="12500"/>
                </a:cubicBezTo>
                <a:cubicBezTo>
                  <a:pt x="47936" y="12500"/>
                  <a:pt x="48158" y="12392"/>
                  <a:pt x="48330" y="12342"/>
                </a:cubicBezTo>
                <a:cubicBezTo>
                  <a:pt x="48719" y="12231"/>
                  <a:pt x="49093" y="12286"/>
                  <a:pt x="49470" y="12256"/>
                </a:cubicBezTo>
                <a:cubicBezTo>
                  <a:pt x="49497" y="12254"/>
                  <a:pt x="49523" y="12253"/>
                  <a:pt x="49550" y="12253"/>
                </a:cubicBezTo>
                <a:cubicBezTo>
                  <a:pt x="49775" y="12253"/>
                  <a:pt x="50018" y="12318"/>
                  <a:pt x="50232" y="12318"/>
                </a:cubicBezTo>
                <a:cubicBezTo>
                  <a:pt x="50248" y="12318"/>
                  <a:pt x="50263" y="12318"/>
                  <a:pt x="50279" y="12317"/>
                </a:cubicBezTo>
                <a:cubicBezTo>
                  <a:pt x="50454" y="12308"/>
                  <a:pt x="50586" y="12301"/>
                  <a:pt x="50695" y="12301"/>
                </a:cubicBezTo>
                <a:cubicBezTo>
                  <a:pt x="50988" y="12301"/>
                  <a:pt x="51115" y="12352"/>
                  <a:pt x="51483" y="12546"/>
                </a:cubicBezTo>
                <a:cubicBezTo>
                  <a:pt x="51501" y="12555"/>
                  <a:pt x="51522" y="12552"/>
                  <a:pt x="51542" y="12554"/>
                </a:cubicBezTo>
                <a:cubicBezTo>
                  <a:pt x="51544" y="12394"/>
                  <a:pt x="51570" y="12346"/>
                  <a:pt x="51606" y="12346"/>
                </a:cubicBezTo>
                <a:cubicBezTo>
                  <a:pt x="51663" y="12346"/>
                  <a:pt x="51744" y="12462"/>
                  <a:pt x="51800" y="12462"/>
                </a:cubicBezTo>
                <a:cubicBezTo>
                  <a:pt x="51808" y="12462"/>
                  <a:pt x="51815" y="12460"/>
                  <a:pt x="51821" y="12455"/>
                </a:cubicBezTo>
                <a:cubicBezTo>
                  <a:pt x="51915" y="12391"/>
                  <a:pt x="51997" y="12333"/>
                  <a:pt x="51957" y="12156"/>
                </a:cubicBezTo>
                <a:cubicBezTo>
                  <a:pt x="51864" y="11751"/>
                  <a:pt x="51710" y="11361"/>
                  <a:pt x="51502" y="11000"/>
                </a:cubicBezTo>
                <a:cubicBezTo>
                  <a:pt x="51057" y="10218"/>
                  <a:pt x="50568" y="9477"/>
                  <a:pt x="50116" y="8701"/>
                </a:cubicBezTo>
                <a:cubicBezTo>
                  <a:pt x="49823" y="8199"/>
                  <a:pt x="49511" y="7722"/>
                  <a:pt x="49191" y="7252"/>
                </a:cubicBezTo>
                <a:cubicBezTo>
                  <a:pt x="49036" y="7022"/>
                  <a:pt x="48916" y="6262"/>
                  <a:pt x="49048" y="6209"/>
                </a:cubicBezTo>
                <a:cubicBezTo>
                  <a:pt x="49525" y="6012"/>
                  <a:pt x="49530" y="5345"/>
                  <a:pt x="49838" y="4970"/>
                </a:cubicBezTo>
                <a:cubicBezTo>
                  <a:pt x="50078" y="4676"/>
                  <a:pt x="50225" y="4230"/>
                  <a:pt x="50486" y="3922"/>
                </a:cubicBezTo>
                <a:cubicBezTo>
                  <a:pt x="50538" y="3864"/>
                  <a:pt x="50571" y="3778"/>
                  <a:pt x="50612" y="3706"/>
                </a:cubicBezTo>
                <a:cubicBezTo>
                  <a:pt x="50801" y="3375"/>
                  <a:pt x="50810" y="2903"/>
                  <a:pt x="51134" y="2670"/>
                </a:cubicBezTo>
                <a:cubicBezTo>
                  <a:pt x="51225" y="2602"/>
                  <a:pt x="51364" y="2540"/>
                  <a:pt x="51356" y="2313"/>
                </a:cubicBezTo>
                <a:cubicBezTo>
                  <a:pt x="51349" y="2104"/>
                  <a:pt x="51488" y="1905"/>
                  <a:pt x="51643" y="1827"/>
                </a:cubicBezTo>
                <a:cubicBezTo>
                  <a:pt x="51719" y="1790"/>
                  <a:pt x="51667" y="1755"/>
                  <a:pt x="51648" y="1723"/>
                </a:cubicBezTo>
                <a:cubicBezTo>
                  <a:pt x="51565" y="1595"/>
                  <a:pt x="51730" y="1563"/>
                  <a:pt x="51709" y="1460"/>
                </a:cubicBezTo>
                <a:lnTo>
                  <a:pt x="51709" y="1460"/>
                </a:lnTo>
                <a:cubicBezTo>
                  <a:pt x="51709" y="1460"/>
                  <a:pt x="51710" y="1460"/>
                  <a:pt x="51710" y="1460"/>
                </a:cubicBezTo>
                <a:cubicBezTo>
                  <a:pt x="51929" y="1460"/>
                  <a:pt x="51940" y="1195"/>
                  <a:pt x="52026" y="1037"/>
                </a:cubicBezTo>
                <a:cubicBezTo>
                  <a:pt x="52127" y="851"/>
                  <a:pt x="51990" y="467"/>
                  <a:pt x="51833" y="467"/>
                </a:cubicBezTo>
                <a:cubicBezTo>
                  <a:pt x="51824" y="467"/>
                  <a:pt x="51814" y="469"/>
                  <a:pt x="51805" y="471"/>
                </a:cubicBezTo>
                <a:cubicBezTo>
                  <a:pt x="51761" y="484"/>
                  <a:pt x="51717" y="490"/>
                  <a:pt x="51675" y="490"/>
                </a:cubicBezTo>
                <a:cubicBezTo>
                  <a:pt x="51438" y="490"/>
                  <a:pt x="51232" y="315"/>
                  <a:pt x="50982" y="315"/>
                </a:cubicBezTo>
                <a:cubicBezTo>
                  <a:pt x="50975" y="315"/>
                  <a:pt x="50969" y="315"/>
                  <a:pt x="50963" y="315"/>
                </a:cubicBezTo>
                <a:cubicBezTo>
                  <a:pt x="50467" y="333"/>
                  <a:pt x="49964" y="345"/>
                  <a:pt x="49464" y="350"/>
                </a:cubicBezTo>
                <a:cubicBezTo>
                  <a:pt x="48938" y="354"/>
                  <a:pt x="48411" y="376"/>
                  <a:pt x="47884" y="376"/>
                </a:cubicBezTo>
                <a:cubicBezTo>
                  <a:pt x="47432" y="376"/>
                  <a:pt x="46979" y="360"/>
                  <a:pt x="46528" y="304"/>
                </a:cubicBezTo>
                <a:cubicBezTo>
                  <a:pt x="46403" y="289"/>
                  <a:pt x="46278" y="285"/>
                  <a:pt x="46152" y="285"/>
                </a:cubicBezTo>
                <a:cubicBezTo>
                  <a:pt x="46031" y="285"/>
                  <a:pt x="45909" y="288"/>
                  <a:pt x="45787" y="288"/>
                </a:cubicBezTo>
                <a:cubicBezTo>
                  <a:pt x="45697" y="288"/>
                  <a:pt x="45607" y="286"/>
                  <a:pt x="45517" y="280"/>
                </a:cubicBezTo>
                <a:cubicBezTo>
                  <a:pt x="45085" y="247"/>
                  <a:pt x="44655" y="171"/>
                  <a:pt x="44221" y="146"/>
                </a:cubicBezTo>
                <a:cubicBezTo>
                  <a:pt x="43917" y="129"/>
                  <a:pt x="43611" y="70"/>
                  <a:pt x="43307" y="70"/>
                </a:cubicBezTo>
                <a:cubicBezTo>
                  <a:pt x="43217" y="70"/>
                  <a:pt x="43128" y="75"/>
                  <a:pt x="43039" y="88"/>
                </a:cubicBezTo>
                <a:cubicBezTo>
                  <a:pt x="42991" y="95"/>
                  <a:pt x="42944" y="97"/>
                  <a:pt x="42896" y="97"/>
                </a:cubicBezTo>
                <a:cubicBezTo>
                  <a:pt x="42671" y="97"/>
                  <a:pt x="42450" y="33"/>
                  <a:pt x="42230" y="21"/>
                </a:cubicBezTo>
                <a:cubicBezTo>
                  <a:pt x="42099" y="14"/>
                  <a:pt x="41937" y="0"/>
                  <a:pt x="41797"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6" name="Google Shape;1243;p41">
                <a:extLst>
                  <a:ext uri="{FF2B5EF4-FFF2-40B4-BE49-F238E27FC236}">
                    <a16:creationId xmlns:a16="http://schemas.microsoft.com/office/drawing/2014/main" id="{6090F5FE-775F-5862-82DF-93A93AFF7ADE}"/>
                  </a:ext>
                </a:extLst>
              </p:cNvPr>
              <p:cNvSpPr txBox="1">
                <a:spLocks/>
              </p:cNvSpPr>
              <p:nvPr/>
            </p:nvSpPr>
            <p:spPr>
              <a:xfrm>
                <a:off x="2148840" y="887086"/>
                <a:ext cx="5897880" cy="355542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dirty="0" err="1"/>
                  <a:t>Giải</a:t>
                </a:r>
                <a:endParaRPr lang="en-US" sz="1800" b="1" dirty="0"/>
              </a:p>
              <a:p>
                <a:pPr algn="just"/>
                <a:r>
                  <a:rPr lang="vi-VN" sz="1800" b="1" dirty="0"/>
                  <a:t>a) Đổi 1 ngày = 86400 s.</a:t>
                </a:r>
              </a:p>
              <a:p>
                <a:pPr algn="just"/>
                <a:r>
                  <a:rPr lang="vi-VN" sz="1800" b="1" dirty="0"/>
                  <a:t>Trong 1 ngày đêm, trái tim thực hiện được công là:</a:t>
                </a:r>
              </a:p>
              <a:p>
                <a:pPr algn="just"/>
                <a14:m>
                  <m:oMathPara xmlns:m="http://schemas.openxmlformats.org/officeDocument/2006/math">
                    <m:oMathParaPr>
                      <m:jc m:val="centerGroup"/>
                    </m:oMathParaPr>
                    <m:oMath xmlns:m="http://schemas.openxmlformats.org/officeDocument/2006/math">
                      <m:r>
                        <a:rPr lang="vi-VN" sz="1800" b="1" i="1" smtClean="0">
                          <a:latin typeface="Cambria Math" panose="02040503050406030204" pitchFamily="18" charset="0"/>
                        </a:rPr>
                        <m:t>𝑨</m:t>
                      </m:r>
                      <m:r>
                        <a:rPr lang="vi-VN" sz="1800" b="1" i="1" smtClean="0">
                          <a:latin typeface="Cambria Math" panose="02040503050406030204" pitchFamily="18" charset="0"/>
                        </a:rPr>
                        <m:t>=</m:t>
                      </m:r>
                      <m:r>
                        <a:rPr lang="vi-VN" sz="1800" b="1" i="1" smtClean="0">
                          <a:latin typeface="Cambria Math" panose="02040503050406030204" pitchFamily="18" charset="0"/>
                          <a:ea typeface="Cambria Math" panose="02040503050406030204" pitchFamily="18" charset="0"/>
                        </a:rPr>
                        <m:t>𝓟</m:t>
                      </m:r>
                      <m:r>
                        <a:rPr lang="vi-VN" sz="1800" b="1" i="1" smtClean="0">
                          <a:latin typeface="Cambria Math" panose="02040503050406030204" pitchFamily="18" charset="0"/>
                          <a:ea typeface="Cambria Math" panose="02040503050406030204" pitchFamily="18" charset="0"/>
                        </a:rPr>
                        <m:t>.</m:t>
                      </m:r>
                      <m:r>
                        <a:rPr lang="vi-VN" sz="1800" b="1" i="1" smtClean="0">
                          <a:latin typeface="Cambria Math" panose="02040503050406030204" pitchFamily="18" charset="0"/>
                          <a:ea typeface="Cambria Math" panose="02040503050406030204" pitchFamily="18" charset="0"/>
                        </a:rPr>
                        <m:t>𝒕</m:t>
                      </m:r>
                      <m:r>
                        <a:rPr lang="vi-VN" sz="1800" b="1" i="1" smtClean="0">
                          <a:latin typeface="Cambria Math" panose="02040503050406030204" pitchFamily="18" charset="0"/>
                          <a:ea typeface="Cambria Math" panose="02040503050406030204" pitchFamily="18" charset="0"/>
                        </a:rPr>
                        <m:t>=</m:t>
                      </m:r>
                      <m:r>
                        <a:rPr lang="vi-VN" sz="1800" b="1" i="1" smtClean="0">
                          <a:latin typeface="Cambria Math" panose="02040503050406030204" pitchFamily="18" charset="0"/>
                          <a:ea typeface="Cambria Math" panose="02040503050406030204" pitchFamily="18" charset="0"/>
                        </a:rPr>
                        <m:t>𝟑</m:t>
                      </m:r>
                      <m:r>
                        <a:rPr lang="vi-VN" sz="1800" b="1" i="1" smtClean="0">
                          <a:latin typeface="Cambria Math" panose="02040503050406030204" pitchFamily="18" charset="0"/>
                          <a:ea typeface="Cambria Math" panose="02040503050406030204" pitchFamily="18" charset="0"/>
                        </a:rPr>
                        <m:t>.</m:t>
                      </m:r>
                      <m:r>
                        <a:rPr lang="vi-VN" sz="1800" b="1" i="1" smtClean="0">
                          <a:latin typeface="Cambria Math" panose="02040503050406030204" pitchFamily="18" charset="0"/>
                          <a:ea typeface="Cambria Math" panose="02040503050406030204" pitchFamily="18" charset="0"/>
                        </a:rPr>
                        <m:t>𝟖𝟔𝟒𝟎𝟎</m:t>
                      </m:r>
                      <m:r>
                        <a:rPr lang="vi-VN" sz="1800" b="1" i="1" smtClean="0">
                          <a:latin typeface="Cambria Math" panose="02040503050406030204" pitchFamily="18" charset="0"/>
                          <a:ea typeface="Cambria Math" panose="02040503050406030204" pitchFamily="18" charset="0"/>
                        </a:rPr>
                        <m:t>=</m:t>
                      </m:r>
                      <m:r>
                        <a:rPr lang="vi-VN" sz="1800" b="1" i="1" smtClean="0">
                          <a:latin typeface="Cambria Math" panose="02040503050406030204" pitchFamily="18" charset="0"/>
                          <a:ea typeface="Cambria Math" panose="02040503050406030204" pitchFamily="18" charset="0"/>
                        </a:rPr>
                        <m:t>𝟐𝟓𝟗𝟐𝟎𝟎</m:t>
                      </m:r>
                      <m:r>
                        <a:rPr lang="vi-VN" sz="1800" b="1" i="1" smtClean="0">
                          <a:latin typeface="Cambria Math" panose="02040503050406030204" pitchFamily="18" charset="0"/>
                          <a:ea typeface="Cambria Math" panose="02040503050406030204" pitchFamily="18" charset="0"/>
                        </a:rPr>
                        <m:t> </m:t>
                      </m:r>
                      <m:d>
                        <m:dPr>
                          <m:ctrlPr>
                            <a:rPr lang="vi-VN" sz="1800" b="1" i="1" smtClean="0">
                              <a:latin typeface="Cambria Math" panose="02040503050406030204" pitchFamily="18" charset="0"/>
                              <a:ea typeface="Cambria Math" panose="02040503050406030204" pitchFamily="18" charset="0"/>
                            </a:rPr>
                          </m:ctrlPr>
                        </m:dPr>
                        <m:e>
                          <m:r>
                            <a:rPr lang="vi-VN" sz="1800" b="1" i="1" smtClean="0">
                              <a:latin typeface="Cambria Math" panose="02040503050406030204" pitchFamily="18" charset="0"/>
                              <a:ea typeface="Cambria Math" panose="02040503050406030204" pitchFamily="18" charset="0"/>
                            </a:rPr>
                            <m:t>𝑱</m:t>
                          </m:r>
                        </m:e>
                      </m:d>
                    </m:oMath>
                  </m:oMathPara>
                </a14:m>
                <a:endParaRPr lang="vi-VN" sz="1800" b="1" dirty="0">
                  <a:ea typeface="Cambria Math" panose="02040503050406030204" pitchFamily="18" charset="0"/>
                </a:endParaRPr>
              </a:p>
              <a:p>
                <a:pPr algn="just"/>
                <a:r>
                  <a:rPr lang="vi-VN" sz="1800" b="1" dirty="0"/>
                  <a:t>b) Đổi 70 năm = 2 207 520 000 s.</a:t>
                </a:r>
              </a:p>
              <a:p>
                <a:pPr algn="just"/>
                <a:r>
                  <a:rPr lang="vi-VN" sz="1800" b="1" dirty="0"/>
                  <a:t>Công thực hiện của trái tim:</a:t>
                </a:r>
              </a:p>
              <a:p>
                <a:pPr algn="just"/>
                <a14:m>
                  <m:oMathPara xmlns:m="http://schemas.openxmlformats.org/officeDocument/2006/math">
                    <m:oMathParaPr>
                      <m:jc m:val="centerGroup"/>
                    </m:oMathParaPr>
                    <m:oMath xmlns:m="http://schemas.openxmlformats.org/officeDocument/2006/math">
                      <m:r>
                        <a:rPr lang="vi-VN" sz="1800" b="1" i="1" smtClean="0">
                          <a:latin typeface="Cambria Math" panose="02040503050406030204" pitchFamily="18" charset="0"/>
                        </a:rPr>
                        <m:t>𝑨</m:t>
                      </m:r>
                      <m:r>
                        <a:rPr lang="vi-VN" sz="1800" b="1" i="1" smtClean="0">
                          <a:latin typeface="Cambria Math" panose="02040503050406030204" pitchFamily="18" charset="0"/>
                        </a:rPr>
                        <m:t>=</m:t>
                      </m:r>
                      <m:r>
                        <a:rPr lang="vi-VN" sz="1800" b="1" i="1" smtClean="0">
                          <a:latin typeface="Cambria Math" panose="02040503050406030204" pitchFamily="18" charset="0"/>
                          <a:ea typeface="Cambria Math" panose="02040503050406030204" pitchFamily="18" charset="0"/>
                        </a:rPr>
                        <m:t>𝓟</m:t>
                      </m:r>
                      <m:r>
                        <a:rPr lang="vi-VN" sz="1800" b="1" i="1" smtClean="0">
                          <a:latin typeface="Cambria Math" panose="02040503050406030204" pitchFamily="18" charset="0"/>
                          <a:ea typeface="Cambria Math" panose="02040503050406030204" pitchFamily="18" charset="0"/>
                        </a:rPr>
                        <m:t>.</m:t>
                      </m:r>
                      <m:r>
                        <a:rPr lang="vi-VN" sz="1800" b="1" i="1" smtClean="0">
                          <a:latin typeface="Cambria Math" panose="02040503050406030204" pitchFamily="18" charset="0"/>
                          <a:ea typeface="Cambria Math" panose="02040503050406030204" pitchFamily="18" charset="0"/>
                        </a:rPr>
                        <m:t>𝒕</m:t>
                      </m:r>
                      <m:r>
                        <a:rPr lang="vi-VN" sz="1800" b="1" i="1" smtClean="0">
                          <a:latin typeface="Cambria Math" panose="02040503050406030204" pitchFamily="18" charset="0"/>
                          <a:ea typeface="Cambria Math" panose="02040503050406030204" pitchFamily="18" charset="0"/>
                        </a:rPr>
                        <m:t>=</m:t>
                      </m:r>
                      <m:r>
                        <a:rPr lang="vi-VN" sz="1800" b="1" i="1" smtClean="0">
                          <a:latin typeface="Cambria Math" panose="02040503050406030204" pitchFamily="18" charset="0"/>
                          <a:ea typeface="Cambria Math" panose="02040503050406030204" pitchFamily="18" charset="0"/>
                        </a:rPr>
                        <m:t>𝟑</m:t>
                      </m:r>
                      <m:r>
                        <a:rPr lang="vi-VN" sz="1800" b="1" i="1" smtClean="0">
                          <a:latin typeface="Cambria Math" panose="02040503050406030204" pitchFamily="18" charset="0"/>
                          <a:ea typeface="Cambria Math" panose="02040503050406030204" pitchFamily="18" charset="0"/>
                        </a:rPr>
                        <m:t>.</m:t>
                      </m:r>
                      <m:r>
                        <a:rPr lang="vi-VN" sz="1800" b="1" i="1" smtClean="0">
                          <a:latin typeface="Cambria Math" panose="02040503050406030204" pitchFamily="18" charset="0"/>
                          <a:ea typeface="Cambria Math" panose="02040503050406030204" pitchFamily="18" charset="0"/>
                        </a:rPr>
                        <m:t>𝟐</m:t>
                      </m:r>
                      <m:r>
                        <a:rPr lang="vi-VN" sz="1800" b="1" i="1" smtClean="0">
                          <a:latin typeface="Cambria Math" panose="02040503050406030204" pitchFamily="18" charset="0"/>
                          <a:ea typeface="Cambria Math" panose="02040503050406030204" pitchFamily="18" charset="0"/>
                        </a:rPr>
                        <m:t> </m:t>
                      </m:r>
                      <m:r>
                        <a:rPr lang="vi-VN" sz="1800" b="1" i="1" smtClean="0">
                          <a:latin typeface="Cambria Math" panose="02040503050406030204" pitchFamily="18" charset="0"/>
                          <a:ea typeface="Cambria Math" panose="02040503050406030204" pitchFamily="18" charset="0"/>
                        </a:rPr>
                        <m:t>𝟐𝟎𝟕</m:t>
                      </m:r>
                      <m:r>
                        <a:rPr lang="vi-VN" sz="1800" b="1" i="1" smtClean="0">
                          <a:latin typeface="Cambria Math" panose="02040503050406030204" pitchFamily="18" charset="0"/>
                          <a:ea typeface="Cambria Math" panose="02040503050406030204" pitchFamily="18" charset="0"/>
                        </a:rPr>
                        <m:t> </m:t>
                      </m:r>
                      <m:r>
                        <a:rPr lang="vi-VN" sz="1800" b="1" i="1" smtClean="0">
                          <a:latin typeface="Cambria Math" panose="02040503050406030204" pitchFamily="18" charset="0"/>
                          <a:ea typeface="Cambria Math" panose="02040503050406030204" pitchFamily="18" charset="0"/>
                        </a:rPr>
                        <m:t>𝟓𝟐𝟎</m:t>
                      </m:r>
                      <m:r>
                        <a:rPr lang="vi-VN" sz="1800" b="1" i="1" smtClean="0">
                          <a:latin typeface="Cambria Math" panose="02040503050406030204" pitchFamily="18" charset="0"/>
                          <a:ea typeface="Cambria Math" panose="02040503050406030204" pitchFamily="18" charset="0"/>
                        </a:rPr>
                        <m:t> </m:t>
                      </m:r>
                      <m:r>
                        <a:rPr lang="vi-VN" sz="1800" b="1" i="1" smtClean="0">
                          <a:latin typeface="Cambria Math" panose="02040503050406030204" pitchFamily="18" charset="0"/>
                          <a:ea typeface="Cambria Math" panose="02040503050406030204" pitchFamily="18" charset="0"/>
                        </a:rPr>
                        <m:t>𝟎𝟎𝟎</m:t>
                      </m:r>
                      <m:r>
                        <a:rPr lang="vi-VN" sz="1800" b="1" i="1" smtClean="0">
                          <a:latin typeface="Cambria Math" panose="02040503050406030204" pitchFamily="18" charset="0"/>
                          <a:ea typeface="Cambria Math" panose="02040503050406030204" pitchFamily="18" charset="0"/>
                        </a:rPr>
                        <m:t>=</m:t>
                      </m:r>
                      <m:r>
                        <a:rPr lang="vi-VN" sz="1800" b="1" i="1" smtClean="0">
                          <a:latin typeface="Cambria Math" panose="02040503050406030204" pitchFamily="18" charset="0"/>
                          <a:ea typeface="Cambria Math" panose="02040503050406030204" pitchFamily="18" charset="0"/>
                        </a:rPr>
                        <m:t>𝟔</m:t>
                      </m:r>
                      <m:r>
                        <a:rPr lang="vi-VN" sz="1800" b="1" i="1" smtClean="0">
                          <a:latin typeface="Cambria Math" panose="02040503050406030204" pitchFamily="18" charset="0"/>
                          <a:ea typeface="Cambria Math" panose="02040503050406030204" pitchFamily="18" charset="0"/>
                        </a:rPr>
                        <m:t> </m:t>
                      </m:r>
                      <m:r>
                        <a:rPr lang="vi-VN" sz="1800" b="1" i="1" smtClean="0">
                          <a:latin typeface="Cambria Math" panose="02040503050406030204" pitchFamily="18" charset="0"/>
                          <a:ea typeface="Cambria Math" panose="02040503050406030204" pitchFamily="18" charset="0"/>
                        </a:rPr>
                        <m:t>𝟔𝟐𝟐</m:t>
                      </m:r>
                      <m:r>
                        <a:rPr lang="vi-VN" sz="1800" b="1" i="1" smtClean="0">
                          <a:latin typeface="Cambria Math" panose="02040503050406030204" pitchFamily="18" charset="0"/>
                          <a:ea typeface="Cambria Math" panose="02040503050406030204" pitchFamily="18" charset="0"/>
                        </a:rPr>
                        <m:t> </m:t>
                      </m:r>
                      <m:r>
                        <a:rPr lang="vi-VN" sz="1800" b="1" i="1" smtClean="0">
                          <a:latin typeface="Cambria Math" panose="02040503050406030204" pitchFamily="18" charset="0"/>
                          <a:ea typeface="Cambria Math" panose="02040503050406030204" pitchFamily="18" charset="0"/>
                        </a:rPr>
                        <m:t>𝟓𝟔𝟎</m:t>
                      </m:r>
                      <m:r>
                        <a:rPr lang="vi-VN" sz="1800" b="1" i="1" smtClean="0">
                          <a:latin typeface="Cambria Math" panose="02040503050406030204" pitchFamily="18" charset="0"/>
                          <a:ea typeface="Cambria Math" panose="02040503050406030204" pitchFamily="18" charset="0"/>
                        </a:rPr>
                        <m:t> </m:t>
                      </m:r>
                      <m:r>
                        <a:rPr lang="vi-VN" sz="1800" b="1" i="1" smtClean="0">
                          <a:latin typeface="Cambria Math" panose="02040503050406030204" pitchFamily="18" charset="0"/>
                          <a:ea typeface="Cambria Math" panose="02040503050406030204" pitchFamily="18" charset="0"/>
                        </a:rPr>
                        <m:t>𝟎𝟎𝟎</m:t>
                      </m:r>
                      <m:r>
                        <a:rPr lang="vi-VN" sz="1800" b="1" i="1" smtClean="0">
                          <a:latin typeface="Cambria Math" panose="02040503050406030204" pitchFamily="18" charset="0"/>
                          <a:ea typeface="Cambria Math" panose="02040503050406030204" pitchFamily="18" charset="0"/>
                        </a:rPr>
                        <m:t> (</m:t>
                      </m:r>
                      <m:r>
                        <a:rPr lang="vi-VN" sz="1800" b="1" i="1" smtClean="0">
                          <a:latin typeface="Cambria Math" panose="02040503050406030204" pitchFamily="18" charset="0"/>
                          <a:ea typeface="Cambria Math" panose="02040503050406030204" pitchFamily="18" charset="0"/>
                        </a:rPr>
                        <m:t>𝑱</m:t>
                      </m:r>
                      <m:r>
                        <a:rPr lang="vi-VN" sz="1800" b="1" i="1" smtClean="0">
                          <a:latin typeface="Cambria Math" panose="02040503050406030204" pitchFamily="18" charset="0"/>
                          <a:ea typeface="Cambria Math" panose="02040503050406030204" pitchFamily="18" charset="0"/>
                        </a:rPr>
                        <m:t>)</m:t>
                      </m:r>
                    </m:oMath>
                  </m:oMathPara>
                </a14:m>
                <a:endParaRPr lang="vi-VN" sz="1800" b="1" dirty="0"/>
              </a:p>
              <a:p>
                <a:pPr algn="just"/>
                <a:r>
                  <a:rPr lang="vi-VN" sz="1800" b="1" dirty="0"/>
                  <a:t>Ô tô muốn thực hiện công này thì phải mất thời gian là:</a:t>
                </a:r>
              </a:p>
              <a:p>
                <a:pPr algn="just"/>
                <a14:m>
                  <m:oMathPara xmlns:m="http://schemas.openxmlformats.org/officeDocument/2006/math">
                    <m:oMathParaPr>
                      <m:jc m:val="centerGroup"/>
                    </m:oMathParaPr>
                    <m:oMath xmlns:m="http://schemas.openxmlformats.org/officeDocument/2006/math">
                      <m:r>
                        <a:rPr lang="vi-VN" sz="1800" b="1" i="1" smtClean="0">
                          <a:latin typeface="Cambria Math" panose="02040503050406030204" pitchFamily="18" charset="0"/>
                        </a:rPr>
                        <m:t>𝒕</m:t>
                      </m:r>
                      <m:r>
                        <a:rPr lang="vi-VN" sz="1800" b="1" i="1" smtClean="0">
                          <a:latin typeface="Cambria Math" panose="02040503050406030204" pitchFamily="18" charset="0"/>
                        </a:rPr>
                        <m:t>=</m:t>
                      </m:r>
                      <m:f>
                        <m:fPr>
                          <m:ctrlPr>
                            <a:rPr lang="vi-VN" sz="1800" b="1" i="1" smtClean="0">
                              <a:latin typeface="Cambria Math" panose="02040503050406030204" pitchFamily="18" charset="0"/>
                            </a:rPr>
                          </m:ctrlPr>
                        </m:fPr>
                        <m:num>
                          <m:r>
                            <a:rPr lang="vi-VN" sz="1800" b="1" i="1" smtClean="0">
                              <a:latin typeface="Cambria Math" panose="02040503050406030204" pitchFamily="18" charset="0"/>
                            </a:rPr>
                            <m:t>𝑨</m:t>
                          </m:r>
                        </m:num>
                        <m:den>
                          <m:r>
                            <a:rPr lang="vi-VN" sz="1800" b="1" i="1" smtClean="0">
                              <a:latin typeface="Cambria Math" panose="02040503050406030204" pitchFamily="18" charset="0"/>
                              <a:ea typeface="Cambria Math" panose="02040503050406030204" pitchFamily="18" charset="0"/>
                            </a:rPr>
                            <m:t>𝓟</m:t>
                          </m:r>
                        </m:den>
                      </m:f>
                      <m:r>
                        <a:rPr lang="vi-VN" sz="1800" b="1" i="1" smtClean="0">
                          <a:latin typeface="Cambria Math" panose="02040503050406030204" pitchFamily="18" charset="0"/>
                        </a:rPr>
                        <m:t>=</m:t>
                      </m:r>
                      <m:r>
                        <a:rPr lang="vi-VN" sz="1800" b="1" i="1" smtClean="0">
                          <a:latin typeface="Cambria Math" panose="02040503050406030204" pitchFamily="18" charset="0"/>
                        </a:rPr>
                        <m:t>𝟔</m:t>
                      </m:r>
                      <m:r>
                        <a:rPr lang="vi-VN" sz="1800" b="1" i="1" smtClean="0">
                          <a:latin typeface="Cambria Math" panose="02040503050406030204" pitchFamily="18" charset="0"/>
                        </a:rPr>
                        <m:t> </m:t>
                      </m:r>
                      <m:r>
                        <a:rPr lang="vi-VN" sz="1800" b="1" i="1" smtClean="0">
                          <a:latin typeface="Cambria Math" panose="02040503050406030204" pitchFamily="18" charset="0"/>
                        </a:rPr>
                        <m:t>𝟔𝟐𝟐</m:t>
                      </m:r>
                      <m:r>
                        <a:rPr lang="vi-VN" sz="1800" b="1" i="1" smtClean="0">
                          <a:latin typeface="Cambria Math" panose="02040503050406030204" pitchFamily="18" charset="0"/>
                        </a:rPr>
                        <m:t> </m:t>
                      </m:r>
                      <m:r>
                        <a:rPr lang="vi-VN" sz="1800" b="1" i="1" smtClean="0">
                          <a:latin typeface="Cambria Math" panose="02040503050406030204" pitchFamily="18" charset="0"/>
                        </a:rPr>
                        <m:t>𝟓𝟔𝟎</m:t>
                      </m:r>
                      <m:r>
                        <a:rPr lang="vi-VN" sz="1800" b="1" i="1" smtClean="0">
                          <a:latin typeface="Cambria Math" panose="02040503050406030204" pitchFamily="18" charset="0"/>
                        </a:rPr>
                        <m:t> </m:t>
                      </m:r>
                      <m:r>
                        <a:rPr lang="vi-VN" sz="1800" b="1" i="1" smtClean="0">
                          <a:latin typeface="Cambria Math" panose="02040503050406030204" pitchFamily="18" charset="0"/>
                        </a:rPr>
                        <m:t>𝟎𝟎𝟎</m:t>
                      </m:r>
                      <m:r>
                        <a:rPr lang="vi-VN" sz="1800" b="1" i="1" smtClean="0">
                          <a:latin typeface="Cambria Math" panose="02040503050406030204" pitchFamily="18" charset="0"/>
                        </a:rPr>
                        <m:t> :</m:t>
                      </m:r>
                      <m:r>
                        <a:rPr lang="vi-VN" sz="1800" b="1" i="1" smtClean="0">
                          <a:latin typeface="Cambria Math" panose="02040503050406030204" pitchFamily="18" charset="0"/>
                        </a:rPr>
                        <m:t>𝟑</m:t>
                      </m:r>
                      <m:r>
                        <a:rPr lang="vi-VN" sz="1800" b="1" i="1" smtClean="0">
                          <a:latin typeface="Cambria Math" panose="02040503050406030204" pitchFamily="18" charset="0"/>
                        </a:rPr>
                        <m:t>.</m:t>
                      </m:r>
                      <m:sSup>
                        <m:sSupPr>
                          <m:ctrlPr>
                            <a:rPr lang="vi-VN" sz="1800" b="1" i="1" smtClean="0">
                              <a:latin typeface="Cambria Math" panose="02040503050406030204" pitchFamily="18" charset="0"/>
                            </a:rPr>
                          </m:ctrlPr>
                        </m:sSupPr>
                        <m:e>
                          <m:r>
                            <a:rPr lang="vi-VN" sz="1800" b="1" i="1" smtClean="0">
                              <a:latin typeface="Cambria Math" panose="02040503050406030204" pitchFamily="18" charset="0"/>
                            </a:rPr>
                            <m:t>𝟏𝟎</m:t>
                          </m:r>
                        </m:e>
                        <m:sup>
                          <m:r>
                            <a:rPr lang="vi-VN" sz="1800" b="1" i="1" smtClean="0">
                              <a:latin typeface="Cambria Math" panose="02040503050406030204" pitchFamily="18" charset="0"/>
                            </a:rPr>
                            <m:t>𝟓</m:t>
                          </m:r>
                        </m:sup>
                      </m:sSup>
                      <m:r>
                        <a:rPr lang="vi-VN" sz="1800" b="1" i="1" smtClean="0">
                          <a:latin typeface="Cambria Math" panose="02040503050406030204" pitchFamily="18" charset="0"/>
                        </a:rPr>
                        <m:t>=</m:t>
                      </m:r>
                      <m:r>
                        <a:rPr lang="vi-VN" sz="1800" b="1" i="1" smtClean="0">
                          <a:latin typeface="Cambria Math" panose="02040503050406030204" pitchFamily="18" charset="0"/>
                        </a:rPr>
                        <m:t>𝟐𝟐𝟎𝟕𝟓</m:t>
                      </m:r>
                      <m:r>
                        <a:rPr lang="vi-VN" sz="1800" b="1" i="1" smtClean="0">
                          <a:latin typeface="Cambria Math" panose="02040503050406030204" pitchFamily="18" charset="0"/>
                        </a:rPr>
                        <m:t>,</m:t>
                      </m:r>
                      <m:r>
                        <a:rPr lang="vi-VN" sz="1800" b="1" i="1" smtClean="0">
                          <a:latin typeface="Cambria Math" panose="02040503050406030204" pitchFamily="18" charset="0"/>
                        </a:rPr>
                        <m:t>𝟐</m:t>
                      </m:r>
                      <m:r>
                        <a:rPr lang="vi-VN" sz="1800" b="1" i="0" smtClean="0">
                          <a:latin typeface="Cambria Math" panose="02040503050406030204" pitchFamily="18" charset="0"/>
                        </a:rPr>
                        <m:t> (</m:t>
                      </m:r>
                      <m:r>
                        <a:rPr lang="vi-VN" sz="1800" b="1" i="0" smtClean="0">
                          <a:latin typeface="Cambria Math" panose="02040503050406030204" pitchFamily="18" charset="0"/>
                        </a:rPr>
                        <m:t>𝐬</m:t>
                      </m:r>
                      <m:r>
                        <a:rPr lang="vi-VN" sz="1800" b="1" i="0" smtClean="0">
                          <a:latin typeface="Cambria Math" panose="02040503050406030204" pitchFamily="18" charset="0"/>
                        </a:rPr>
                        <m:t>)</m:t>
                      </m:r>
                    </m:oMath>
                  </m:oMathPara>
                </a14:m>
                <a:endParaRPr lang="vi-VN" sz="1800" b="1" dirty="0"/>
              </a:p>
              <a:p>
                <a:pPr algn="ctr"/>
                <a:endParaRPr lang="en-US" dirty="0"/>
              </a:p>
            </p:txBody>
          </p:sp>
        </mc:Choice>
        <mc:Fallback xmlns="">
          <p:sp>
            <p:nvSpPr>
              <p:cNvPr id="6" name="Google Shape;1243;p41">
                <a:extLst>
                  <a:ext uri="{FF2B5EF4-FFF2-40B4-BE49-F238E27FC236}">
                    <a16:creationId xmlns:a16="http://schemas.microsoft.com/office/drawing/2014/main" id="{6090F5FE-775F-5862-82DF-93A93AFF7ADE}"/>
                  </a:ext>
                </a:extLst>
              </p:cNvPr>
              <p:cNvSpPr txBox="1">
                <a:spLocks noRot="1" noChangeAspect="1" noMove="1" noResize="1" noEditPoints="1" noAdjustHandles="1" noChangeArrowheads="1" noChangeShapeType="1" noTextEdit="1"/>
              </p:cNvSpPr>
              <p:nvPr/>
            </p:nvSpPr>
            <p:spPr>
              <a:xfrm>
                <a:off x="2148840" y="887086"/>
                <a:ext cx="5897880" cy="3555426"/>
              </a:xfrm>
              <a:prstGeom prst="rect">
                <a:avLst/>
              </a:prstGeom>
              <a:blipFill>
                <a:blip r:embed="rId2"/>
                <a:stretch>
                  <a:fillRect l="-931" r="-1965"/>
                </a:stretch>
              </a:blipFill>
            </p:spPr>
            <p:txBody>
              <a:bodyPr/>
              <a:lstStyle/>
              <a:p>
                <a:r>
                  <a:rPr lang="en-US">
                    <a:noFill/>
                  </a:rPr>
                  <a:t> </a:t>
                </a:r>
              </a:p>
            </p:txBody>
          </p:sp>
        </mc:Fallback>
      </mc:AlternateContent>
      <p:grpSp>
        <p:nvGrpSpPr>
          <p:cNvPr id="7" name="Google Shape;1245;p41">
            <a:extLst>
              <a:ext uri="{FF2B5EF4-FFF2-40B4-BE49-F238E27FC236}">
                <a16:creationId xmlns:a16="http://schemas.microsoft.com/office/drawing/2014/main" id="{F0FBF15F-AD43-1B1F-2A84-2D7F10AF073B}"/>
              </a:ext>
            </a:extLst>
          </p:cNvPr>
          <p:cNvGrpSpPr/>
          <p:nvPr/>
        </p:nvGrpSpPr>
        <p:grpSpPr>
          <a:xfrm flipH="1">
            <a:off x="237393" y="102895"/>
            <a:ext cx="1013600" cy="986766"/>
            <a:chOff x="3908325" y="238100"/>
            <a:chExt cx="2292175" cy="4082250"/>
          </a:xfrm>
        </p:grpSpPr>
        <p:sp>
          <p:nvSpPr>
            <p:cNvPr id="8" name="Google Shape;1246;p41">
              <a:extLst>
                <a:ext uri="{FF2B5EF4-FFF2-40B4-BE49-F238E27FC236}">
                  <a16:creationId xmlns:a16="http://schemas.microsoft.com/office/drawing/2014/main" id="{FFA791D4-5087-0FB3-6F9F-982550510818}"/>
                </a:ext>
              </a:extLst>
            </p:cNvPr>
            <p:cNvSpPr/>
            <p:nvPr/>
          </p:nvSpPr>
          <p:spPr>
            <a:xfrm>
              <a:off x="4555525" y="1019075"/>
              <a:ext cx="1320950" cy="3254375"/>
            </a:xfrm>
            <a:custGeom>
              <a:avLst/>
              <a:gdLst/>
              <a:ahLst/>
              <a:cxnLst/>
              <a:rect l="l" t="t" r="r" b="b"/>
              <a:pathLst>
                <a:path w="52838" h="130175" extrusionOk="0">
                  <a:moveTo>
                    <a:pt x="12333" y="114830"/>
                  </a:moveTo>
                  <a:lnTo>
                    <a:pt x="12410" y="114850"/>
                  </a:lnTo>
                  <a:cubicBezTo>
                    <a:pt x="12409" y="115000"/>
                    <a:pt x="12406" y="115149"/>
                    <a:pt x="12400" y="115296"/>
                  </a:cubicBezTo>
                  <a:cubicBezTo>
                    <a:pt x="12379" y="115140"/>
                    <a:pt x="12355" y="114985"/>
                    <a:pt x="12333" y="114830"/>
                  </a:cubicBezTo>
                  <a:close/>
                  <a:moveTo>
                    <a:pt x="4442" y="0"/>
                  </a:moveTo>
                  <a:cubicBezTo>
                    <a:pt x="2337" y="0"/>
                    <a:pt x="1" y="1935"/>
                    <a:pt x="227" y="4215"/>
                  </a:cubicBezTo>
                  <a:cubicBezTo>
                    <a:pt x="3052" y="32744"/>
                    <a:pt x="2112" y="61594"/>
                    <a:pt x="1857" y="90243"/>
                  </a:cubicBezTo>
                  <a:cubicBezTo>
                    <a:pt x="766" y="92514"/>
                    <a:pt x="610" y="95091"/>
                    <a:pt x="1153" y="97535"/>
                  </a:cubicBezTo>
                  <a:cubicBezTo>
                    <a:pt x="981" y="99339"/>
                    <a:pt x="889" y="101150"/>
                    <a:pt x="889" y="102961"/>
                  </a:cubicBezTo>
                  <a:cubicBezTo>
                    <a:pt x="390" y="103314"/>
                    <a:pt x="94" y="103918"/>
                    <a:pt x="335" y="104687"/>
                  </a:cubicBezTo>
                  <a:lnTo>
                    <a:pt x="1810" y="109418"/>
                  </a:lnTo>
                  <a:cubicBezTo>
                    <a:pt x="1803" y="109519"/>
                    <a:pt x="1795" y="109620"/>
                    <a:pt x="1793" y="109727"/>
                  </a:cubicBezTo>
                  <a:cubicBezTo>
                    <a:pt x="1642" y="115645"/>
                    <a:pt x="2268" y="121690"/>
                    <a:pt x="2502" y="127606"/>
                  </a:cubicBezTo>
                  <a:cubicBezTo>
                    <a:pt x="2545" y="128694"/>
                    <a:pt x="3347" y="129234"/>
                    <a:pt x="4159" y="129234"/>
                  </a:cubicBezTo>
                  <a:cubicBezTo>
                    <a:pt x="4975" y="129234"/>
                    <a:pt x="5801" y="128688"/>
                    <a:pt x="5874" y="127606"/>
                  </a:cubicBezTo>
                  <a:cubicBezTo>
                    <a:pt x="6189" y="122931"/>
                    <a:pt x="7163" y="118377"/>
                    <a:pt x="8806" y="114009"/>
                  </a:cubicBezTo>
                  <a:cubicBezTo>
                    <a:pt x="9899" y="118010"/>
                    <a:pt x="10212" y="126710"/>
                    <a:pt x="10369" y="128182"/>
                  </a:cubicBezTo>
                  <a:cubicBezTo>
                    <a:pt x="10479" y="129210"/>
                    <a:pt x="11338" y="129835"/>
                    <a:pt x="12168" y="129835"/>
                  </a:cubicBezTo>
                  <a:cubicBezTo>
                    <a:pt x="12806" y="129835"/>
                    <a:pt x="13428" y="129466"/>
                    <a:pt x="13681" y="128629"/>
                  </a:cubicBezTo>
                  <a:cubicBezTo>
                    <a:pt x="14953" y="124433"/>
                    <a:pt x="15697" y="120033"/>
                    <a:pt x="15705" y="115636"/>
                  </a:cubicBezTo>
                  <a:cubicBezTo>
                    <a:pt x="20355" y="116636"/>
                    <a:pt x="25154" y="117213"/>
                    <a:pt x="29820" y="117213"/>
                  </a:cubicBezTo>
                  <a:cubicBezTo>
                    <a:pt x="31140" y="117213"/>
                    <a:pt x="32450" y="117166"/>
                    <a:pt x="33743" y="117071"/>
                  </a:cubicBezTo>
                  <a:cubicBezTo>
                    <a:pt x="34492" y="117015"/>
                    <a:pt x="35272" y="116965"/>
                    <a:pt x="36066" y="116904"/>
                  </a:cubicBezTo>
                  <a:lnTo>
                    <a:pt x="36066" y="116904"/>
                  </a:lnTo>
                  <a:cubicBezTo>
                    <a:pt x="35975" y="120742"/>
                    <a:pt x="36599" y="124830"/>
                    <a:pt x="36928" y="128508"/>
                  </a:cubicBezTo>
                  <a:cubicBezTo>
                    <a:pt x="37018" y="129509"/>
                    <a:pt x="37989" y="130174"/>
                    <a:pt x="38862" y="130174"/>
                  </a:cubicBezTo>
                  <a:cubicBezTo>
                    <a:pt x="39506" y="130174"/>
                    <a:pt x="40096" y="129812"/>
                    <a:pt x="40240" y="128956"/>
                  </a:cubicBezTo>
                  <a:cubicBezTo>
                    <a:pt x="40951" y="124722"/>
                    <a:pt x="41327" y="120439"/>
                    <a:pt x="41362" y="116147"/>
                  </a:cubicBezTo>
                  <a:cubicBezTo>
                    <a:pt x="41825" y="116031"/>
                    <a:pt x="42281" y="115898"/>
                    <a:pt x="42726" y="115746"/>
                  </a:cubicBezTo>
                  <a:cubicBezTo>
                    <a:pt x="43505" y="119948"/>
                    <a:pt x="44285" y="124149"/>
                    <a:pt x="45064" y="128351"/>
                  </a:cubicBezTo>
                  <a:cubicBezTo>
                    <a:pt x="45221" y="129195"/>
                    <a:pt x="45845" y="129564"/>
                    <a:pt x="46510" y="129564"/>
                  </a:cubicBezTo>
                  <a:cubicBezTo>
                    <a:pt x="47381" y="129564"/>
                    <a:pt x="48323" y="128930"/>
                    <a:pt x="48376" y="127902"/>
                  </a:cubicBezTo>
                  <a:cubicBezTo>
                    <a:pt x="48633" y="122958"/>
                    <a:pt x="49122" y="117673"/>
                    <a:pt x="48603" y="112734"/>
                  </a:cubicBezTo>
                  <a:cubicBezTo>
                    <a:pt x="48553" y="112264"/>
                    <a:pt x="48462" y="111865"/>
                    <a:pt x="48335" y="111524"/>
                  </a:cubicBezTo>
                  <a:cubicBezTo>
                    <a:pt x="50067" y="109139"/>
                    <a:pt x="51173" y="106158"/>
                    <a:pt x="51738" y="103415"/>
                  </a:cubicBezTo>
                  <a:cubicBezTo>
                    <a:pt x="52530" y="99581"/>
                    <a:pt x="52837" y="94961"/>
                    <a:pt x="50783" y="91458"/>
                  </a:cubicBezTo>
                  <a:cubicBezTo>
                    <a:pt x="48706" y="87914"/>
                    <a:pt x="44794" y="86782"/>
                    <a:pt x="40954" y="86382"/>
                  </a:cubicBezTo>
                  <a:cubicBezTo>
                    <a:pt x="31627" y="85411"/>
                    <a:pt x="22116" y="85290"/>
                    <a:pt x="12746" y="85169"/>
                  </a:cubicBezTo>
                  <a:cubicBezTo>
                    <a:pt x="12554" y="85167"/>
                    <a:pt x="12361" y="85165"/>
                    <a:pt x="12170" y="85165"/>
                  </a:cubicBezTo>
                  <a:cubicBezTo>
                    <a:pt x="11552" y="85165"/>
                    <a:pt x="10940" y="85179"/>
                    <a:pt x="10338" y="85215"/>
                  </a:cubicBezTo>
                  <a:cubicBezTo>
                    <a:pt x="10639" y="58222"/>
                    <a:pt x="11318" y="31077"/>
                    <a:pt x="8657" y="4215"/>
                  </a:cubicBezTo>
                  <a:cubicBezTo>
                    <a:pt x="8433" y="1949"/>
                    <a:pt x="6880" y="0"/>
                    <a:pt x="444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47;p41">
              <a:extLst>
                <a:ext uri="{FF2B5EF4-FFF2-40B4-BE49-F238E27FC236}">
                  <a16:creationId xmlns:a16="http://schemas.microsoft.com/office/drawing/2014/main" id="{5CD34FD9-2B6D-4D74-3110-B6406F510B25}"/>
                </a:ext>
              </a:extLst>
            </p:cNvPr>
            <p:cNvSpPr/>
            <p:nvPr/>
          </p:nvSpPr>
          <p:spPr>
            <a:xfrm>
              <a:off x="4506850" y="927300"/>
              <a:ext cx="1445075" cy="3393050"/>
            </a:xfrm>
            <a:custGeom>
              <a:avLst/>
              <a:gdLst/>
              <a:ahLst/>
              <a:cxnLst/>
              <a:rect l="l" t="t" r="r" b="b"/>
              <a:pathLst>
                <a:path w="57803" h="135722" extrusionOk="0">
                  <a:moveTo>
                    <a:pt x="9490" y="1"/>
                  </a:moveTo>
                  <a:cubicBezTo>
                    <a:pt x="9435" y="1"/>
                    <a:pt x="9380" y="4"/>
                    <a:pt x="9325" y="11"/>
                  </a:cubicBezTo>
                  <a:cubicBezTo>
                    <a:pt x="8644" y="102"/>
                    <a:pt x="8165" y="725"/>
                    <a:pt x="8254" y="1406"/>
                  </a:cubicBezTo>
                  <a:cubicBezTo>
                    <a:pt x="11392" y="25114"/>
                    <a:pt x="11962" y="50296"/>
                    <a:pt x="10043" y="80657"/>
                  </a:cubicBezTo>
                  <a:cubicBezTo>
                    <a:pt x="9911" y="82728"/>
                    <a:pt x="9640" y="87035"/>
                    <a:pt x="12546" y="89195"/>
                  </a:cubicBezTo>
                  <a:cubicBezTo>
                    <a:pt x="14285" y="90487"/>
                    <a:pt x="16517" y="90503"/>
                    <a:pt x="18147" y="90516"/>
                  </a:cubicBezTo>
                  <a:lnTo>
                    <a:pt x="34116" y="90636"/>
                  </a:lnTo>
                  <a:cubicBezTo>
                    <a:pt x="39320" y="90676"/>
                    <a:pt x="44700" y="90717"/>
                    <a:pt x="49212" y="93562"/>
                  </a:cubicBezTo>
                  <a:cubicBezTo>
                    <a:pt x="50805" y="94566"/>
                    <a:pt x="52069" y="95883"/>
                    <a:pt x="52866" y="97373"/>
                  </a:cubicBezTo>
                  <a:cubicBezTo>
                    <a:pt x="55046" y="101439"/>
                    <a:pt x="53436" y="105252"/>
                    <a:pt x="51734" y="109289"/>
                  </a:cubicBezTo>
                  <a:cubicBezTo>
                    <a:pt x="51027" y="110962"/>
                    <a:pt x="50297" y="112692"/>
                    <a:pt x="49823" y="114478"/>
                  </a:cubicBezTo>
                  <a:cubicBezTo>
                    <a:pt x="48820" y="118256"/>
                    <a:pt x="49012" y="122157"/>
                    <a:pt x="49197" y="125929"/>
                  </a:cubicBezTo>
                  <a:cubicBezTo>
                    <a:pt x="49246" y="126925"/>
                    <a:pt x="49293" y="127919"/>
                    <a:pt x="49320" y="128910"/>
                  </a:cubicBezTo>
                  <a:cubicBezTo>
                    <a:pt x="49351" y="130075"/>
                    <a:pt x="49342" y="131289"/>
                    <a:pt x="48873" y="132218"/>
                  </a:cubicBezTo>
                  <a:cubicBezTo>
                    <a:pt x="48673" y="132609"/>
                    <a:pt x="48365" y="132934"/>
                    <a:pt x="47986" y="133157"/>
                  </a:cubicBezTo>
                  <a:cubicBezTo>
                    <a:pt x="47951" y="133150"/>
                    <a:pt x="47858" y="133108"/>
                    <a:pt x="47848" y="133003"/>
                  </a:cubicBezTo>
                  <a:cubicBezTo>
                    <a:pt x="47498" y="129413"/>
                    <a:pt x="47017" y="125796"/>
                    <a:pt x="46419" y="122251"/>
                  </a:cubicBezTo>
                  <a:cubicBezTo>
                    <a:pt x="46295" y="121518"/>
                    <a:pt x="46065" y="120153"/>
                    <a:pt x="44936" y="119386"/>
                  </a:cubicBezTo>
                  <a:cubicBezTo>
                    <a:pt x="44356" y="118993"/>
                    <a:pt x="43717" y="118878"/>
                    <a:pt x="43130" y="118878"/>
                  </a:cubicBezTo>
                  <a:cubicBezTo>
                    <a:pt x="42620" y="118878"/>
                    <a:pt x="42148" y="118965"/>
                    <a:pt x="41790" y="119030"/>
                  </a:cubicBezTo>
                  <a:cubicBezTo>
                    <a:pt x="37621" y="119797"/>
                    <a:pt x="33804" y="120181"/>
                    <a:pt x="30296" y="120181"/>
                  </a:cubicBezTo>
                  <a:cubicBezTo>
                    <a:pt x="26355" y="120181"/>
                    <a:pt x="22804" y="119696"/>
                    <a:pt x="19582" y="118725"/>
                  </a:cubicBezTo>
                  <a:cubicBezTo>
                    <a:pt x="19321" y="118647"/>
                    <a:pt x="19053" y="118608"/>
                    <a:pt x="18786" y="118608"/>
                  </a:cubicBezTo>
                  <a:cubicBezTo>
                    <a:pt x="18247" y="118608"/>
                    <a:pt x="17714" y="118766"/>
                    <a:pt x="17257" y="119073"/>
                  </a:cubicBezTo>
                  <a:cubicBezTo>
                    <a:pt x="16574" y="119532"/>
                    <a:pt x="16133" y="120272"/>
                    <a:pt x="16055" y="121091"/>
                  </a:cubicBezTo>
                  <a:lnTo>
                    <a:pt x="15003" y="132193"/>
                  </a:lnTo>
                  <a:cubicBezTo>
                    <a:pt x="14953" y="132731"/>
                    <a:pt x="14563" y="133173"/>
                    <a:pt x="14096" y="133223"/>
                  </a:cubicBezTo>
                  <a:cubicBezTo>
                    <a:pt x="14062" y="133226"/>
                    <a:pt x="14031" y="133228"/>
                    <a:pt x="14003" y="133228"/>
                  </a:cubicBezTo>
                  <a:cubicBezTo>
                    <a:pt x="13830" y="133228"/>
                    <a:pt x="13751" y="133174"/>
                    <a:pt x="13690" y="133120"/>
                  </a:cubicBezTo>
                  <a:cubicBezTo>
                    <a:pt x="13377" y="132841"/>
                    <a:pt x="13056" y="131973"/>
                    <a:pt x="13042" y="130660"/>
                  </a:cubicBezTo>
                  <a:lnTo>
                    <a:pt x="12971" y="123896"/>
                  </a:lnTo>
                  <a:cubicBezTo>
                    <a:pt x="12966" y="123555"/>
                    <a:pt x="12993" y="123147"/>
                    <a:pt x="13019" y="122713"/>
                  </a:cubicBezTo>
                  <a:cubicBezTo>
                    <a:pt x="13120" y="121031"/>
                    <a:pt x="13225" y="119292"/>
                    <a:pt x="12280" y="118288"/>
                  </a:cubicBezTo>
                  <a:cubicBezTo>
                    <a:pt x="11881" y="117865"/>
                    <a:pt x="11318" y="117640"/>
                    <a:pt x="10747" y="117640"/>
                  </a:cubicBezTo>
                  <a:cubicBezTo>
                    <a:pt x="10200" y="117640"/>
                    <a:pt x="9646" y="117846"/>
                    <a:pt x="9221" y="118281"/>
                  </a:cubicBezTo>
                  <a:cubicBezTo>
                    <a:pt x="7926" y="119609"/>
                    <a:pt x="7746" y="122915"/>
                    <a:pt x="7874" y="127818"/>
                  </a:cubicBezTo>
                  <a:lnTo>
                    <a:pt x="7876" y="127944"/>
                  </a:lnTo>
                  <a:cubicBezTo>
                    <a:pt x="7920" y="129593"/>
                    <a:pt x="7961" y="131150"/>
                    <a:pt x="7098" y="132286"/>
                  </a:cubicBezTo>
                  <a:cubicBezTo>
                    <a:pt x="6799" y="132681"/>
                    <a:pt x="6294" y="133025"/>
                    <a:pt x="5771" y="133025"/>
                  </a:cubicBezTo>
                  <a:cubicBezTo>
                    <a:pt x="5626" y="133025"/>
                    <a:pt x="5481" y="132999"/>
                    <a:pt x="5338" y="132941"/>
                  </a:cubicBezTo>
                  <a:cubicBezTo>
                    <a:pt x="4160" y="132463"/>
                    <a:pt x="4389" y="130095"/>
                    <a:pt x="4542" y="129100"/>
                  </a:cubicBezTo>
                  <a:lnTo>
                    <a:pt x="4628" y="128547"/>
                  </a:lnTo>
                  <a:cubicBezTo>
                    <a:pt x="5081" y="125626"/>
                    <a:pt x="5551" y="122605"/>
                    <a:pt x="5105" y="119562"/>
                  </a:cubicBezTo>
                  <a:cubicBezTo>
                    <a:pt x="4884" y="118053"/>
                    <a:pt x="4447" y="116612"/>
                    <a:pt x="4024" y="115218"/>
                  </a:cubicBezTo>
                  <a:cubicBezTo>
                    <a:pt x="3671" y="114056"/>
                    <a:pt x="3338" y="112958"/>
                    <a:pt x="3125" y="111833"/>
                  </a:cubicBezTo>
                  <a:cubicBezTo>
                    <a:pt x="2518" y="108641"/>
                    <a:pt x="2907" y="105233"/>
                    <a:pt x="3284" y="101937"/>
                  </a:cubicBezTo>
                  <a:lnTo>
                    <a:pt x="3408" y="100835"/>
                  </a:lnTo>
                  <a:cubicBezTo>
                    <a:pt x="4496" y="90999"/>
                    <a:pt x="4616" y="80980"/>
                    <a:pt x="4733" y="71291"/>
                  </a:cubicBezTo>
                  <a:lnTo>
                    <a:pt x="5165" y="35374"/>
                  </a:lnTo>
                  <a:cubicBezTo>
                    <a:pt x="5257" y="27816"/>
                    <a:pt x="5350" y="20000"/>
                    <a:pt x="4752" y="12304"/>
                  </a:cubicBezTo>
                  <a:cubicBezTo>
                    <a:pt x="4701" y="11649"/>
                    <a:pt x="4146" y="11155"/>
                    <a:pt x="3509" y="11155"/>
                  </a:cubicBezTo>
                  <a:cubicBezTo>
                    <a:pt x="3478" y="11155"/>
                    <a:pt x="3446" y="11156"/>
                    <a:pt x="3414" y="11158"/>
                  </a:cubicBezTo>
                  <a:cubicBezTo>
                    <a:pt x="2728" y="11212"/>
                    <a:pt x="2215" y="11811"/>
                    <a:pt x="2268" y="12496"/>
                  </a:cubicBezTo>
                  <a:cubicBezTo>
                    <a:pt x="2859" y="20083"/>
                    <a:pt x="2765" y="27842"/>
                    <a:pt x="2675" y="35344"/>
                  </a:cubicBezTo>
                  <a:lnTo>
                    <a:pt x="2243" y="71261"/>
                  </a:lnTo>
                  <a:cubicBezTo>
                    <a:pt x="2127" y="80890"/>
                    <a:pt x="2007" y="90846"/>
                    <a:pt x="932" y="100560"/>
                  </a:cubicBezTo>
                  <a:lnTo>
                    <a:pt x="809" y="101655"/>
                  </a:lnTo>
                  <a:cubicBezTo>
                    <a:pt x="411" y="105135"/>
                    <a:pt x="1" y="108734"/>
                    <a:pt x="677" y="112298"/>
                  </a:cubicBezTo>
                  <a:cubicBezTo>
                    <a:pt x="916" y="113554"/>
                    <a:pt x="1284" y="114768"/>
                    <a:pt x="1641" y="115942"/>
                  </a:cubicBezTo>
                  <a:cubicBezTo>
                    <a:pt x="2055" y="117308"/>
                    <a:pt x="2447" y="118599"/>
                    <a:pt x="2640" y="119922"/>
                  </a:cubicBezTo>
                  <a:cubicBezTo>
                    <a:pt x="3031" y="122594"/>
                    <a:pt x="2591" y="125427"/>
                    <a:pt x="2166" y="128165"/>
                  </a:cubicBezTo>
                  <a:lnTo>
                    <a:pt x="2080" y="128721"/>
                  </a:lnTo>
                  <a:cubicBezTo>
                    <a:pt x="1376" y="133296"/>
                    <a:pt x="3231" y="134775"/>
                    <a:pt x="4400" y="135250"/>
                  </a:cubicBezTo>
                  <a:cubicBezTo>
                    <a:pt x="4837" y="135427"/>
                    <a:pt x="5296" y="135512"/>
                    <a:pt x="5757" y="135512"/>
                  </a:cubicBezTo>
                  <a:cubicBezTo>
                    <a:pt x="6997" y="135512"/>
                    <a:pt x="8247" y="134894"/>
                    <a:pt x="9083" y="133793"/>
                  </a:cubicBezTo>
                  <a:cubicBezTo>
                    <a:pt x="10474" y="131961"/>
                    <a:pt x="10417" y="129793"/>
                    <a:pt x="10367" y="127882"/>
                  </a:cubicBezTo>
                  <a:lnTo>
                    <a:pt x="10363" y="127756"/>
                  </a:lnTo>
                  <a:cubicBezTo>
                    <a:pt x="10273" y="124270"/>
                    <a:pt x="10395" y="122298"/>
                    <a:pt x="10587" y="121204"/>
                  </a:cubicBezTo>
                  <a:lnTo>
                    <a:pt x="10587" y="121204"/>
                  </a:lnTo>
                  <a:cubicBezTo>
                    <a:pt x="10584" y="121697"/>
                    <a:pt x="10553" y="122220"/>
                    <a:pt x="10532" y="122566"/>
                  </a:cubicBezTo>
                  <a:cubicBezTo>
                    <a:pt x="10503" y="123064"/>
                    <a:pt x="10475" y="123534"/>
                    <a:pt x="10479" y="123925"/>
                  </a:cubicBezTo>
                  <a:lnTo>
                    <a:pt x="10551" y="130689"/>
                  </a:lnTo>
                  <a:cubicBezTo>
                    <a:pt x="10562" y="131809"/>
                    <a:pt x="10771" y="133859"/>
                    <a:pt x="12035" y="134982"/>
                  </a:cubicBezTo>
                  <a:cubicBezTo>
                    <a:pt x="12581" y="135470"/>
                    <a:pt x="13254" y="135722"/>
                    <a:pt x="13997" y="135722"/>
                  </a:cubicBezTo>
                  <a:cubicBezTo>
                    <a:pt x="14119" y="135721"/>
                    <a:pt x="14240" y="135713"/>
                    <a:pt x="14361" y="135699"/>
                  </a:cubicBezTo>
                  <a:cubicBezTo>
                    <a:pt x="16008" y="135525"/>
                    <a:pt x="17321" y="134147"/>
                    <a:pt x="17483" y="132427"/>
                  </a:cubicBezTo>
                  <a:lnTo>
                    <a:pt x="18534" y="121327"/>
                  </a:lnTo>
                  <a:cubicBezTo>
                    <a:pt x="18540" y="121252"/>
                    <a:pt x="18580" y="121184"/>
                    <a:pt x="18643" y="121142"/>
                  </a:cubicBezTo>
                  <a:cubicBezTo>
                    <a:pt x="18686" y="121114"/>
                    <a:pt x="18737" y="121099"/>
                    <a:pt x="18787" y="121099"/>
                  </a:cubicBezTo>
                  <a:cubicBezTo>
                    <a:pt x="18813" y="121099"/>
                    <a:pt x="18838" y="121103"/>
                    <a:pt x="18863" y="121110"/>
                  </a:cubicBezTo>
                  <a:cubicBezTo>
                    <a:pt x="22320" y="122151"/>
                    <a:pt x="26110" y="122671"/>
                    <a:pt x="30299" y="122671"/>
                  </a:cubicBezTo>
                  <a:cubicBezTo>
                    <a:pt x="33960" y="122671"/>
                    <a:pt x="37926" y="122274"/>
                    <a:pt x="42240" y="121481"/>
                  </a:cubicBezTo>
                  <a:cubicBezTo>
                    <a:pt x="42480" y="121437"/>
                    <a:pt x="42852" y="121369"/>
                    <a:pt x="43149" y="121369"/>
                  </a:cubicBezTo>
                  <a:cubicBezTo>
                    <a:pt x="43312" y="121369"/>
                    <a:pt x="43453" y="121390"/>
                    <a:pt x="43536" y="121446"/>
                  </a:cubicBezTo>
                  <a:cubicBezTo>
                    <a:pt x="43786" y="121616"/>
                    <a:pt x="43909" y="122350"/>
                    <a:pt x="43962" y="122664"/>
                  </a:cubicBezTo>
                  <a:cubicBezTo>
                    <a:pt x="44551" y="126154"/>
                    <a:pt x="45024" y="129714"/>
                    <a:pt x="45370" y="133246"/>
                  </a:cubicBezTo>
                  <a:cubicBezTo>
                    <a:pt x="45457" y="134150"/>
                    <a:pt x="45999" y="134947"/>
                    <a:pt x="46808" y="135360"/>
                  </a:cubicBezTo>
                  <a:cubicBezTo>
                    <a:pt x="47182" y="135551"/>
                    <a:pt x="47585" y="135647"/>
                    <a:pt x="47986" y="135647"/>
                  </a:cubicBezTo>
                  <a:cubicBezTo>
                    <a:pt x="48421" y="135647"/>
                    <a:pt x="48853" y="135534"/>
                    <a:pt x="49241" y="135310"/>
                  </a:cubicBezTo>
                  <a:cubicBezTo>
                    <a:pt x="50023" y="134858"/>
                    <a:pt x="50681" y="134161"/>
                    <a:pt x="51095" y="133344"/>
                  </a:cubicBezTo>
                  <a:cubicBezTo>
                    <a:pt x="51827" y="131895"/>
                    <a:pt x="51851" y="130328"/>
                    <a:pt x="51811" y="128843"/>
                  </a:cubicBezTo>
                  <a:cubicBezTo>
                    <a:pt x="51783" y="127835"/>
                    <a:pt x="51734" y="126822"/>
                    <a:pt x="51685" y="125807"/>
                  </a:cubicBezTo>
                  <a:cubicBezTo>
                    <a:pt x="51501" y="122060"/>
                    <a:pt x="51327" y="118521"/>
                    <a:pt x="52231" y="115116"/>
                  </a:cubicBezTo>
                  <a:cubicBezTo>
                    <a:pt x="52660" y="113499"/>
                    <a:pt x="53356" y="111852"/>
                    <a:pt x="54028" y="110257"/>
                  </a:cubicBezTo>
                  <a:cubicBezTo>
                    <a:pt x="55884" y="105859"/>
                    <a:pt x="57803" y="101311"/>
                    <a:pt x="55063" y="96196"/>
                  </a:cubicBezTo>
                  <a:cubicBezTo>
                    <a:pt x="54062" y="94328"/>
                    <a:pt x="52498" y="92688"/>
                    <a:pt x="50540" y="91454"/>
                  </a:cubicBezTo>
                  <a:cubicBezTo>
                    <a:pt x="45428" y="88231"/>
                    <a:pt x="39428" y="88186"/>
                    <a:pt x="34135" y="88145"/>
                  </a:cubicBezTo>
                  <a:lnTo>
                    <a:pt x="18166" y="88024"/>
                  </a:lnTo>
                  <a:cubicBezTo>
                    <a:pt x="16498" y="88012"/>
                    <a:pt x="15035" y="87941"/>
                    <a:pt x="14032" y="87196"/>
                  </a:cubicBezTo>
                  <a:cubicBezTo>
                    <a:pt x="12431" y="86007"/>
                    <a:pt x="12363" y="83426"/>
                    <a:pt x="12529" y="80814"/>
                  </a:cubicBezTo>
                  <a:cubicBezTo>
                    <a:pt x="14458" y="50289"/>
                    <a:pt x="13884" y="24951"/>
                    <a:pt x="10723" y="1079"/>
                  </a:cubicBezTo>
                  <a:cubicBezTo>
                    <a:pt x="10638" y="454"/>
                    <a:pt x="10104" y="1"/>
                    <a:pt x="94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48;p41">
              <a:extLst>
                <a:ext uri="{FF2B5EF4-FFF2-40B4-BE49-F238E27FC236}">
                  <a16:creationId xmlns:a16="http://schemas.microsoft.com/office/drawing/2014/main" id="{01F77E02-E092-D18C-64B2-429022956DE8}"/>
                </a:ext>
              </a:extLst>
            </p:cNvPr>
            <p:cNvSpPr/>
            <p:nvPr/>
          </p:nvSpPr>
          <p:spPr>
            <a:xfrm>
              <a:off x="5444025" y="3910925"/>
              <a:ext cx="157400" cy="408375"/>
            </a:xfrm>
            <a:custGeom>
              <a:avLst/>
              <a:gdLst/>
              <a:ahLst/>
              <a:cxnLst/>
              <a:rect l="l" t="t" r="r" b="b"/>
              <a:pathLst>
                <a:path w="6296" h="16335" extrusionOk="0">
                  <a:moveTo>
                    <a:pt x="5223" y="1"/>
                  </a:moveTo>
                  <a:cubicBezTo>
                    <a:pt x="4635" y="2"/>
                    <a:pt x="4159" y="478"/>
                    <a:pt x="4159" y="1067"/>
                  </a:cubicBezTo>
                  <a:lnTo>
                    <a:pt x="4164" y="12782"/>
                  </a:lnTo>
                  <a:cubicBezTo>
                    <a:pt x="4164" y="13033"/>
                    <a:pt x="4166" y="13294"/>
                    <a:pt x="4126" y="13491"/>
                  </a:cubicBezTo>
                  <a:cubicBezTo>
                    <a:pt x="4045" y="13886"/>
                    <a:pt x="3763" y="14125"/>
                    <a:pt x="3534" y="14179"/>
                  </a:cubicBezTo>
                  <a:cubicBezTo>
                    <a:pt x="3460" y="14197"/>
                    <a:pt x="3380" y="14204"/>
                    <a:pt x="3296" y="14204"/>
                  </a:cubicBezTo>
                  <a:cubicBezTo>
                    <a:pt x="2976" y="14204"/>
                    <a:pt x="2592" y="14093"/>
                    <a:pt x="2217" y="13985"/>
                  </a:cubicBezTo>
                  <a:lnTo>
                    <a:pt x="2150" y="13965"/>
                  </a:lnTo>
                  <a:cubicBezTo>
                    <a:pt x="2147" y="13882"/>
                    <a:pt x="2150" y="13777"/>
                    <a:pt x="2152" y="13717"/>
                  </a:cubicBezTo>
                  <a:lnTo>
                    <a:pt x="2511" y="1853"/>
                  </a:lnTo>
                  <a:cubicBezTo>
                    <a:pt x="2529" y="1265"/>
                    <a:pt x="2067" y="774"/>
                    <a:pt x="1479" y="757"/>
                  </a:cubicBezTo>
                  <a:cubicBezTo>
                    <a:pt x="894" y="761"/>
                    <a:pt x="400" y="1201"/>
                    <a:pt x="382" y="1790"/>
                  </a:cubicBezTo>
                  <a:lnTo>
                    <a:pt x="23" y="13653"/>
                  </a:lnTo>
                  <a:cubicBezTo>
                    <a:pt x="14" y="13960"/>
                    <a:pt x="1" y="14422"/>
                    <a:pt x="187" y="14871"/>
                  </a:cubicBezTo>
                  <a:cubicBezTo>
                    <a:pt x="538" y="15718"/>
                    <a:pt x="1330" y="15946"/>
                    <a:pt x="1628" y="16033"/>
                  </a:cubicBezTo>
                  <a:cubicBezTo>
                    <a:pt x="2111" y="16171"/>
                    <a:pt x="2680" y="16334"/>
                    <a:pt x="3297" y="16334"/>
                  </a:cubicBezTo>
                  <a:cubicBezTo>
                    <a:pt x="3302" y="16334"/>
                    <a:pt x="3307" y="16334"/>
                    <a:pt x="3311" y="16334"/>
                  </a:cubicBezTo>
                  <a:cubicBezTo>
                    <a:pt x="3550" y="16334"/>
                    <a:pt x="3788" y="16307"/>
                    <a:pt x="4022" y="16252"/>
                  </a:cubicBezTo>
                  <a:cubicBezTo>
                    <a:pt x="5116" y="15995"/>
                    <a:pt x="5976" y="15077"/>
                    <a:pt x="6213" y="13914"/>
                  </a:cubicBezTo>
                  <a:cubicBezTo>
                    <a:pt x="6295" y="13505"/>
                    <a:pt x="6294" y="13102"/>
                    <a:pt x="6294" y="12779"/>
                  </a:cubicBezTo>
                  <a:lnTo>
                    <a:pt x="6289" y="1066"/>
                  </a:lnTo>
                  <a:cubicBezTo>
                    <a:pt x="6288" y="477"/>
                    <a:pt x="5811" y="1"/>
                    <a:pt x="52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49;p41">
              <a:extLst>
                <a:ext uri="{FF2B5EF4-FFF2-40B4-BE49-F238E27FC236}">
                  <a16:creationId xmlns:a16="http://schemas.microsoft.com/office/drawing/2014/main" id="{95618AB4-46C1-31D4-21BE-C7B88A1DCADD}"/>
                </a:ext>
              </a:extLst>
            </p:cNvPr>
            <p:cNvSpPr/>
            <p:nvPr/>
          </p:nvSpPr>
          <p:spPr>
            <a:xfrm>
              <a:off x="4979150" y="3148525"/>
              <a:ext cx="627400" cy="302575"/>
            </a:xfrm>
            <a:custGeom>
              <a:avLst/>
              <a:gdLst/>
              <a:ahLst/>
              <a:cxnLst/>
              <a:rect l="l" t="t" r="r" b="b"/>
              <a:pathLst>
                <a:path w="25096" h="12103" extrusionOk="0">
                  <a:moveTo>
                    <a:pt x="1088" y="0"/>
                  </a:moveTo>
                  <a:cubicBezTo>
                    <a:pt x="505" y="0"/>
                    <a:pt x="30" y="471"/>
                    <a:pt x="24" y="1055"/>
                  </a:cubicBezTo>
                  <a:cubicBezTo>
                    <a:pt x="1" y="3485"/>
                    <a:pt x="1159" y="5960"/>
                    <a:pt x="3200" y="7847"/>
                  </a:cubicBezTo>
                  <a:cubicBezTo>
                    <a:pt x="6191" y="10608"/>
                    <a:pt x="9767" y="12102"/>
                    <a:pt x="13186" y="12102"/>
                  </a:cubicBezTo>
                  <a:cubicBezTo>
                    <a:pt x="13190" y="12102"/>
                    <a:pt x="13195" y="12102"/>
                    <a:pt x="13199" y="12102"/>
                  </a:cubicBezTo>
                  <a:cubicBezTo>
                    <a:pt x="14141" y="12102"/>
                    <a:pt x="15078" y="11984"/>
                    <a:pt x="15990" y="11749"/>
                  </a:cubicBezTo>
                  <a:cubicBezTo>
                    <a:pt x="18857" y="11004"/>
                    <a:pt x="22729" y="8733"/>
                    <a:pt x="24897" y="2135"/>
                  </a:cubicBezTo>
                  <a:cubicBezTo>
                    <a:pt x="25095" y="1571"/>
                    <a:pt x="24792" y="954"/>
                    <a:pt x="24225" y="768"/>
                  </a:cubicBezTo>
                  <a:cubicBezTo>
                    <a:pt x="24114" y="732"/>
                    <a:pt x="24002" y="715"/>
                    <a:pt x="23891" y="715"/>
                  </a:cubicBezTo>
                  <a:cubicBezTo>
                    <a:pt x="23436" y="715"/>
                    <a:pt x="23013" y="1010"/>
                    <a:pt x="22873" y="1471"/>
                  </a:cubicBezTo>
                  <a:cubicBezTo>
                    <a:pt x="21396" y="5970"/>
                    <a:pt x="18832" y="8811"/>
                    <a:pt x="15456" y="9687"/>
                  </a:cubicBezTo>
                  <a:cubicBezTo>
                    <a:pt x="14718" y="9879"/>
                    <a:pt x="13956" y="9973"/>
                    <a:pt x="13180" y="9973"/>
                  </a:cubicBezTo>
                  <a:cubicBezTo>
                    <a:pt x="10296" y="9973"/>
                    <a:pt x="7236" y="8674"/>
                    <a:pt x="4646" y="6282"/>
                  </a:cubicBezTo>
                  <a:cubicBezTo>
                    <a:pt x="3045" y="4803"/>
                    <a:pt x="2136" y="2906"/>
                    <a:pt x="2154" y="1076"/>
                  </a:cubicBezTo>
                  <a:cubicBezTo>
                    <a:pt x="2159" y="488"/>
                    <a:pt x="1687" y="6"/>
                    <a:pt x="11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0;p41">
              <a:extLst>
                <a:ext uri="{FF2B5EF4-FFF2-40B4-BE49-F238E27FC236}">
                  <a16:creationId xmlns:a16="http://schemas.microsoft.com/office/drawing/2014/main" id="{B715666F-430A-40EE-2BBF-B419C3CBABDC}"/>
                </a:ext>
              </a:extLst>
            </p:cNvPr>
            <p:cNvSpPr/>
            <p:nvPr/>
          </p:nvSpPr>
          <p:spPr>
            <a:xfrm>
              <a:off x="5054950" y="3668275"/>
              <a:ext cx="577925" cy="283525"/>
            </a:xfrm>
            <a:custGeom>
              <a:avLst/>
              <a:gdLst/>
              <a:ahLst/>
              <a:cxnLst/>
              <a:rect l="l" t="t" r="r" b="b"/>
              <a:pathLst>
                <a:path w="23117" h="11341" extrusionOk="0">
                  <a:moveTo>
                    <a:pt x="14503" y="0"/>
                  </a:moveTo>
                  <a:cubicBezTo>
                    <a:pt x="8314" y="0"/>
                    <a:pt x="2398" y="4077"/>
                    <a:pt x="255" y="9909"/>
                  </a:cubicBezTo>
                  <a:cubicBezTo>
                    <a:pt x="0" y="10604"/>
                    <a:pt x="515" y="11341"/>
                    <a:pt x="1255" y="11341"/>
                  </a:cubicBezTo>
                  <a:cubicBezTo>
                    <a:pt x="1702" y="11341"/>
                    <a:pt x="2100" y="11063"/>
                    <a:pt x="2255" y="10643"/>
                  </a:cubicBezTo>
                  <a:cubicBezTo>
                    <a:pt x="4074" y="5696"/>
                    <a:pt x="9300" y="2133"/>
                    <a:pt x="14564" y="2133"/>
                  </a:cubicBezTo>
                  <a:cubicBezTo>
                    <a:pt x="14745" y="2133"/>
                    <a:pt x="14926" y="2137"/>
                    <a:pt x="15107" y="2146"/>
                  </a:cubicBezTo>
                  <a:cubicBezTo>
                    <a:pt x="16587" y="2220"/>
                    <a:pt x="17691" y="2583"/>
                    <a:pt x="18391" y="3225"/>
                  </a:cubicBezTo>
                  <a:cubicBezTo>
                    <a:pt x="19382" y="4132"/>
                    <a:pt x="19664" y="5620"/>
                    <a:pt x="19962" y="7193"/>
                  </a:cubicBezTo>
                  <a:cubicBezTo>
                    <a:pt x="20183" y="8358"/>
                    <a:pt x="20411" y="9563"/>
                    <a:pt x="20939" y="10681"/>
                  </a:cubicBezTo>
                  <a:cubicBezTo>
                    <a:pt x="21120" y="11066"/>
                    <a:pt x="21503" y="11291"/>
                    <a:pt x="21902" y="11291"/>
                  </a:cubicBezTo>
                  <a:cubicBezTo>
                    <a:pt x="22054" y="11291"/>
                    <a:pt x="22209" y="11258"/>
                    <a:pt x="22356" y="11188"/>
                  </a:cubicBezTo>
                  <a:cubicBezTo>
                    <a:pt x="22888" y="10938"/>
                    <a:pt x="23116" y="10303"/>
                    <a:pt x="22865" y="9771"/>
                  </a:cubicBezTo>
                  <a:cubicBezTo>
                    <a:pt x="22453" y="8899"/>
                    <a:pt x="22259" y="7878"/>
                    <a:pt x="22055" y="6796"/>
                  </a:cubicBezTo>
                  <a:cubicBezTo>
                    <a:pt x="21705" y="4950"/>
                    <a:pt x="21343" y="3041"/>
                    <a:pt x="19830" y="1654"/>
                  </a:cubicBezTo>
                  <a:cubicBezTo>
                    <a:pt x="18756" y="669"/>
                    <a:pt x="17202" y="119"/>
                    <a:pt x="15214" y="18"/>
                  </a:cubicBezTo>
                  <a:cubicBezTo>
                    <a:pt x="14977" y="6"/>
                    <a:pt x="14740" y="0"/>
                    <a:pt x="14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1;p41">
              <a:extLst>
                <a:ext uri="{FF2B5EF4-FFF2-40B4-BE49-F238E27FC236}">
                  <a16:creationId xmlns:a16="http://schemas.microsoft.com/office/drawing/2014/main" id="{A78DB21B-BB43-A165-AA11-CB76A3978FD9}"/>
                </a:ext>
              </a:extLst>
            </p:cNvPr>
            <p:cNvSpPr/>
            <p:nvPr/>
          </p:nvSpPr>
          <p:spPr>
            <a:xfrm>
              <a:off x="5616900" y="3269325"/>
              <a:ext cx="222350" cy="409500"/>
            </a:xfrm>
            <a:custGeom>
              <a:avLst/>
              <a:gdLst/>
              <a:ahLst/>
              <a:cxnLst/>
              <a:rect l="l" t="t" r="r" b="b"/>
              <a:pathLst>
                <a:path w="8894" h="16380" extrusionOk="0">
                  <a:moveTo>
                    <a:pt x="5986" y="1"/>
                  </a:moveTo>
                  <a:cubicBezTo>
                    <a:pt x="5842" y="1"/>
                    <a:pt x="5697" y="30"/>
                    <a:pt x="5557" y="91"/>
                  </a:cubicBezTo>
                  <a:cubicBezTo>
                    <a:pt x="2190" y="1540"/>
                    <a:pt x="1" y="5373"/>
                    <a:pt x="464" y="9008"/>
                  </a:cubicBezTo>
                  <a:cubicBezTo>
                    <a:pt x="926" y="12644"/>
                    <a:pt x="4005" y="15806"/>
                    <a:pt x="7627" y="16367"/>
                  </a:cubicBezTo>
                  <a:cubicBezTo>
                    <a:pt x="7681" y="16375"/>
                    <a:pt x="7736" y="16379"/>
                    <a:pt x="7791" y="16379"/>
                  </a:cubicBezTo>
                  <a:lnTo>
                    <a:pt x="7792" y="16379"/>
                  </a:lnTo>
                  <a:cubicBezTo>
                    <a:pt x="8347" y="16378"/>
                    <a:pt x="8809" y="15950"/>
                    <a:pt x="8852" y="15394"/>
                  </a:cubicBezTo>
                  <a:cubicBezTo>
                    <a:pt x="8894" y="14840"/>
                    <a:pt x="8502" y="14346"/>
                    <a:pt x="7952" y="14261"/>
                  </a:cubicBezTo>
                  <a:cubicBezTo>
                    <a:pt x="5235" y="13841"/>
                    <a:pt x="2923" y="11467"/>
                    <a:pt x="2577" y="8740"/>
                  </a:cubicBezTo>
                  <a:cubicBezTo>
                    <a:pt x="2231" y="6012"/>
                    <a:pt x="3873" y="3135"/>
                    <a:pt x="6399" y="2048"/>
                  </a:cubicBezTo>
                  <a:cubicBezTo>
                    <a:pt x="6944" y="1819"/>
                    <a:pt x="7198" y="1189"/>
                    <a:pt x="6964" y="646"/>
                  </a:cubicBezTo>
                  <a:cubicBezTo>
                    <a:pt x="6791" y="242"/>
                    <a:pt x="6398" y="1"/>
                    <a:pt x="5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52;p41">
              <a:extLst>
                <a:ext uri="{FF2B5EF4-FFF2-40B4-BE49-F238E27FC236}">
                  <a16:creationId xmlns:a16="http://schemas.microsoft.com/office/drawing/2014/main" id="{1474EBCD-60E1-F798-8F65-CAD9BE829AF7}"/>
                </a:ext>
              </a:extLst>
            </p:cNvPr>
            <p:cNvSpPr/>
            <p:nvPr/>
          </p:nvSpPr>
          <p:spPr>
            <a:xfrm>
              <a:off x="4712425" y="3422650"/>
              <a:ext cx="376450" cy="311250"/>
            </a:xfrm>
            <a:custGeom>
              <a:avLst/>
              <a:gdLst/>
              <a:ahLst/>
              <a:cxnLst/>
              <a:rect l="l" t="t" r="r" b="b"/>
              <a:pathLst>
                <a:path w="15058" h="12450" extrusionOk="0">
                  <a:moveTo>
                    <a:pt x="7743" y="2132"/>
                  </a:moveTo>
                  <a:cubicBezTo>
                    <a:pt x="8240" y="2132"/>
                    <a:pt x="8728" y="2220"/>
                    <a:pt x="9178" y="2404"/>
                  </a:cubicBezTo>
                  <a:cubicBezTo>
                    <a:pt x="10725" y="3069"/>
                    <a:pt x="11786" y="4133"/>
                    <a:pt x="12332" y="5568"/>
                  </a:cubicBezTo>
                  <a:cubicBezTo>
                    <a:pt x="12940" y="7168"/>
                    <a:pt x="12683" y="8613"/>
                    <a:pt x="12520" y="8959"/>
                  </a:cubicBezTo>
                  <a:cubicBezTo>
                    <a:pt x="12233" y="9568"/>
                    <a:pt x="11501" y="10054"/>
                    <a:pt x="10608" y="10227"/>
                  </a:cubicBezTo>
                  <a:cubicBezTo>
                    <a:pt x="10265" y="10294"/>
                    <a:pt x="9908" y="10320"/>
                    <a:pt x="9544" y="10320"/>
                  </a:cubicBezTo>
                  <a:cubicBezTo>
                    <a:pt x="8898" y="10320"/>
                    <a:pt x="8230" y="10239"/>
                    <a:pt x="7576" y="10158"/>
                  </a:cubicBezTo>
                  <a:cubicBezTo>
                    <a:pt x="5886" y="9954"/>
                    <a:pt x="4165" y="9659"/>
                    <a:pt x="3313" y="8555"/>
                  </a:cubicBezTo>
                  <a:cubicBezTo>
                    <a:pt x="2356" y="7316"/>
                    <a:pt x="2824" y="5370"/>
                    <a:pt x="3749" y="4169"/>
                  </a:cubicBezTo>
                  <a:cubicBezTo>
                    <a:pt x="4740" y="2882"/>
                    <a:pt x="6288" y="2132"/>
                    <a:pt x="7743" y="2132"/>
                  </a:cubicBezTo>
                  <a:close/>
                  <a:moveTo>
                    <a:pt x="7734" y="0"/>
                  </a:moveTo>
                  <a:cubicBezTo>
                    <a:pt x="5632" y="0"/>
                    <a:pt x="3471" y="1040"/>
                    <a:pt x="2061" y="2868"/>
                  </a:cubicBezTo>
                  <a:cubicBezTo>
                    <a:pt x="615" y="4746"/>
                    <a:pt x="1" y="7750"/>
                    <a:pt x="1627" y="9857"/>
                  </a:cubicBezTo>
                  <a:cubicBezTo>
                    <a:pt x="3095" y="11758"/>
                    <a:pt x="5739" y="12081"/>
                    <a:pt x="7319" y="12274"/>
                  </a:cubicBezTo>
                  <a:cubicBezTo>
                    <a:pt x="8014" y="12358"/>
                    <a:pt x="8768" y="12450"/>
                    <a:pt x="9544" y="12450"/>
                  </a:cubicBezTo>
                  <a:cubicBezTo>
                    <a:pt x="10028" y="12450"/>
                    <a:pt x="10522" y="12414"/>
                    <a:pt x="11014" y="12318"/>
                  </a:cubicBezTo>
                  <a:cubicBezTo>
                    <a:pt x="12585" y="12014"/>
                    <a:pt x="13867" y="11097"/>
                    <a:pt x="14447" y="9867"/>
                  </a:cubicBezTo>
                  <a:cubicBezTo>
                    <a:pt x="14940" y="8817"/>
                    <a:pt x="15057" y="6744"/>
                    <a:pt x="14323" y="4811"/>
                  </a:cubicBezTo>
                  <a:cubicBezTo>
                    <a:pt x="13574" y="2840"/>
                    <a:pt x="12081" y="1331"/>
                    <a:pt x="10008" y="443"/>
                  </a:cubicBezTo>
                  <a:lnTo>
                    <a:pt x="9994" y="437"/>
                  </a:lnTo>
                  <a:cubicBezTo>
                    <a:pt x="9276" y="142"/>
                    <a:pt x="8509" y="0"/>
                    <a:pt x="77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3;p41">
              <a:extLst>
                <a:ext uri="{FF2B5EF4-FFF2-40B4-BE49-F238E27FC236}">
                  <a16:creationId xmlns:a16="http://schemas.microsoft.com/office/drawing/2014/main" id="{8842EBC1-1182-C32C-7382-6E26DB7F62D3}"/>
                </a:ext>
              </a:extLst>
            </p:cNvPr>
            <p:cNvSpPr/>
            <p:nvPr/>
          </p:nvSpPr>
          <p:spPr>
            <a:xfrm>
              <a:off x="4551175" y="3078900"/>
              <a:ext cx="218800" cy="403400"/>
            </a:xfrm>
            <a:custGeom>
              <a:avLst/>
              <a:gdLst/>
              <a:ahLst/>
              <a:cxnLst/>
              <a:rect l="l" t="t" r="r" b="b"/>
              <a:pathLst>
                <a:path w="8752" h="16136" extrusionOk="0">
                  <a:moveTo>
                    <a:pt x="2273" y="1"/>
                  </a:moveTo>
                  <a:cubicBezTo>
                    <a:pt x="1986" y="1"/>
                    <a:pt x="1700" y="116"/>
                    <a:pt x="1490" y="344"/>
                  </a:cubicBezTo>
                  <a:cubicBezTo>
                    <a:pt x="1091" y="777"/>
                    <a:pt x="1119" y="1450"/>
                    <a:pt x="1552" y="1849"/>
                  </a:cubicBezTo>
                  <a:cubicBezTo>
                    <a:pt x="3586" y="3720"/>
                    <a:pt x="6411" y="7543"/>
                    <a:pt x="6016" y="9802"/>
                  </a:cubicBezTo>
                  <a:cubicBezTo>
                    <a:pt x="5610" y="12130"/>
                    <a:pt x="3476" y="14004"/>
                    <a:pt x="1299" y="14004"/>
                  </a:cubicBezTo>
                  <a:cubicBezTo>
                    <a:pt x="1247" y="14004"/>
                    <a:pt x="1195" y="14003"/>
                    <a:pt x="1143" y="14001"/>
                  </a:cubicBezTo>
                  <a:cubicBezTo>
                    <a:pt x="1120" y="13999"/>
                    <a:pt x="1097" y="13999"/>
                    <a:pt x="1075" y="13999"/>
                  </a:cubicBezTo>
                  <a:cubicBezTo>
                    <a:pt x="519" y="13999"/>
                    <a:pt x="56" y="14449"/>
                    <a:pt x="29" y="15013"/>
                  </a:cubicBezTo>
                  <a:cubicBezTo>
                    <a:pt x="0" y="15601"/>
                    <a:pt x="453" y="16099"/>
                    <a:pt x="1041" y="16128"/>
                  </a:cubicBezTo>
                  <a:cubicBezTo>
                    <a:pt x="1136" y="16133"/>
                    <a:pt x="1228" y="16135"/>
                    <a:pt x="1323" y="16135"/>
                  </a:cubicBezTo>
                  <a:cubicBezTo>
                    <a:pt x="4519" y="16135"/>
                    <a:pt x="7531" y="13517"/>
                    <a:pt x="8115" y="10169"/>
                  </a:cubicBezTo>
                  <a:cubicBezTo>
                    <a:pt x="8752" y="6513"/>
                    <a:pt x="4636" y="1792"/>
                    <a:pt x="2995" y="282"/>
                  </a:cubicBezTo>
                  <a:cubicBezTo>
                    <a:pt x="2790" y="94"/>
                    <a:pt x="2531" y="1"/>
                    <a:pt x="22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4;p41">
              <a:extLst>
                <a:ext uri="{FF2B5EF4-FFF2-40B4-BE49-F238E27FC236}">
                  <a16:creationId xmlns:a16="http://schemas.microsoft.com/office/drawing/2014/main" id="{51706FB0-37A0-EBA4-3335-563C22AFA2AB}"/>
                </a:ext>
              </a:extLst>
            </p:cNvPr>
            <p:cNvSpPr/>
            <p:nvPr/>
          </p:nvSpPr>
          <p:spPr>
            <a:xfrm>
              <a:off x="4662100" y="2392350"/>
              <a:ext cx="174625" cy="341450"/>
            </a:xfrm>
            <a:custGeom>
              <a:avLst/>
              <a:gdLst/>
              <a:ahLst/>
              <a:cxnLst/>
              <a:rect l="l" t="t" r="r" b="b"/>
              <a:pathLst>
                <a:path w="6985" h="13658" extrusionOk="0">
                  <a:moveTo>
                    <a:pt x="5798" y="1"/>
                  </a:moveTo>
                  <a:cubicBezTo>
                    <a:pt x="5701" y="1"/>
                    <a:pt x="5602" y="14"/>
                    <a:pt x="5504" y="42"/>
                  </a:cubicBezTo>
                  <a:cubicBezTo>
                    <a:pt x="2686" y="851"/>
                    <a:pt x="533" y="3453"/>
                    <a:pt x="267" y="6374"/>
                  </a:cubicBezTo>
                  <a:cubicBezTo>
                    <a:pt x="1" y="9293"/>
                    <a:pt x="1648" y="12242"/>
                    <a:pt x="4275" y="13546"/>
                  </a:cubicBezTo>
                  <a:cubicBezTo>
                    <a:pt x="4422" y="13619"/>
                    <a:pt x="4583" y="13657"/>
                    <a:pt x="4748" y="13657"/>
                  </a:cubicBezTo>
                  <a:lnTo>
                    <a:pt x="4748" y="13656"/>
                  </a:lnTo>
                  <a:cubicBezTo>
                    <a:pt x="4749" y="13656"/>
                    <a:pt x="4750" y="13656"/>
                    <a:pt x="4750" y="13656"/>
                  </a:cubicBezTo>
                  <a:cubicBezTo>
                    <a:pt x="5244" y="13656"/>
                    <a:pt x="5672" y="13316"/>
                    <a:pt x="5786" y="12836"/>
                  </a:cubicBezTo>
                  <a:cubicBezTo>
                    <a:pt x="5898" y="12354"/>
                    <a:pt x="5665" y="11858"/>
                    <a:pt x="5222" y="11638"/>
                  </a:cubicBezTo>
                  <a:cubicBezTo>
                    <a:pt x="3395" y="10731"/>
                    <a:pt x="2203" y="8598"/>
                    <a:pt x="2388" y="6566"/>
                  </a:cubicBezTo>
                  <a:cubicBezTo>
                    <a:pt x="2574" y="4535"/>
                    <a:pt x="4131" y="2653"/>
                    <a:pt x="6092" y="2091"/>
                  </a:cubicBezTo>
                  <a:cubicBezTo>
                    <a:pt x="6657" y="1928"/>
                    <a:pt x="6985" y="1338"/>
                    <a:pt x="6822" y="773"/>
                  </a:cubicBezTo>
                  <a:cubicBezTo>
                    <a:pt x="6688" y="305"/>
                    <a:pt x="6261" y="1"/>
                    <a:pt x="57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5;p41">
              <a:extLst>
                <a:ext uri="{FF2B5EF4-FFF2-40B4-BE49-F238E27FC236}">
                  <a16:creationId xmlns:a16="http://schemas.microsoft.com/office/drawing/2014/main" id="{D0B11717-FE03-E41F-41A6-450403BBD44E}"/>
                </a:ext>
              </a:extLst>
            </p:cNvPr>
            <p:cNvSpPr/>
            <p:nvPr/>
          </p:nvSpPr>
          <p:spPr>
            <a:xfrm>
              <a:off x="4642075" y="1858875"/>
              <a:ext cx="168475" cy="260800"/>
            </a:xfrm>
            <a:custGeom>
              <a:avLst/>
              <a:gdLst/>
              <a:ahLst/>
              <a:cxnLst/>
              <a:rect l="l" t="t" r="r" b="b"/>
              <a:pathLst>
                <a:path w="6739" h="10432" extrusionOk="0">
                  <a:moveTo>
                    <a:pt x="3374" y="2361"/>
                  </a:moveTo>
                  <a:lnTo>
                    <a:pt x="3374" y="2362"/>
                  </a:lnTo>
                  <a:cubicBezTo>
                    <a:pt x="3905" y="3432"/>
                    <a:pt x="4417" y="4532"/>
                    <a:pt x="4496" y="5651"/>
                  </a:cubicBezTo>
                  <a:cubicBezTo>
                    <a:pt x="4561" y="6571"/>
                    <a:pt x="4231" y="7761"/>
                    <a:pt x="3351" y="8203"/>
                  </a:cubicBezTo>
                  <a:cubicBezTo>
                    <a:pt x="3185" y="8285"/>
                    <a:pt x="3017" y="8305"/>
                    <a:pt x="2932" y="8305"/>
                  </a:cubicBezTo>
                  <a:cubicBezTo>
                    <a:pt x="2907" y="8305"/>
                    <a:pt x="2890" y="8303"/>
                    <a:pt x="2881" y="8301"/>
                  </a:cubicBezTo>
                  <a:cubicBezTo>
                    <a:pt x="2865" y="8279"/>
                    <a:pt x="2829" y="8213"/>
                    <a:pt x="2767" y="7992"/>
                  </a:cubicBezTo>
                  <a:cubicBezTo>
                    <a:pt x="2249" y="6142"/>
                    <a:pt x="2477" y="4064"/>
                    <a:pt x="3374" y="2361"/>
                  </a:cubicBezTo>
                  <a:close/>
                  <a:moveTo>
                    <a:pt x="3456" y="0"/>
                  </a:moveTo>
                  <a:cubicBezTo>
                    <a:pt x="3034" y="0"/>
                    <a:pt x="2475" y="155"/>
                    <a:pt x="1884" y="746"/>
                  </a:cubicBezTo>
                  <a:lnTo>
                    <a:pt x="1720" y="954"/>
                  </a:lnTo>
                  <a:cubicBezTo>
                    <a:pt x="366" y="3236"/>
                    <a:pt x="0" y="6012"/>
                    <a:pt x="716" y="8567"/>
                  </a:cubicBezTo>
                  <a:cubicBezTo>
                    <a:pt x="821" y="8936"/>
                    <a:pt x="971" y="9364"/>
                    <a:pt x="1301" y="9729"/>
                  </a:cubicBezTo>
                  <a:cubicBezTo>
                    <a:pt x="1756" y="10230"/>
                    <a:pt x="2358" y="10432"/>
                    <a:pt x="2959" y="10432"/>
                  </a:cubicBezTo>
                  <a:cubicBezTo>
                    <a:pt x="3433" y="10432"/>
                    <a:pt x="3906" y="10308"/>
                    <a:pt x="4305" y="10106"/>
                  </a:cubicBezTo>
                  <a:cubicBezTo>
                    <a:pt x="6068" y="9220"/>
                    <a:pt x="6738" y="7154"/>
                    <a:pt x="6621" y="5499"/>
                  </a:cubicBezTo>
                  <a:cubicBezTo>
                    <a:pt x="6505" y="3865"/>
                    <a:pt x="5783" y="2418"/>
                    <a:pt x="5146" y="1141"/>
                  </a:cubicBezTo>
                  <a:cubicBezTo>
                    <a:pt x="4839" y="526"/>
                    <a:pt x="4322" y="119"/>
                    <a:pt x="3728" y="22"/>
                  </a:cubicBezTo>
                  <a:cubicBezTo>
                    <a:pt x="3645" y="9"/>
                    <a:pt x="3555" y="0"/>
                    <a:pt x="34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6;p41">
              <a:extLst>
                <a:ext uri="{FF2B5EF4-FFF2-40B4-BE49-F238E27FC236}">
                  <a16:creationId xmlns:a16="http://schemas.microsoft.com/office/drawing/2014/main" id="{2BA4DEA1-DEED-AF56-B3A7-A0CDC1E6740A}"/>
                </a:ext>
              </a:extLst>
            </p:cNvPr>
            <p:cNvSpPr/>
            <p:nvPr/>
          </p:nvSpPr>
          <p:spPr>
            <a:xfrm>
              <a:off x="4639900" y="1170400"/>
              <a:ext cx="162050" cy="323325"/>
            </a:xfrm>
            <a:custGeom>
              <a:avLst/>
              <a:gdLst/>
              <a:ahLst/>
              <a:cxnLst/>
              <a:rect l="l" t="t" r="r" b="b"/>
              <a:pathLst>
                <a:path w="6482" h="12933" extrusionOk="0">
                  <a:moveTo>
                    <a:pt x="5283" y="1"/>
                  </a:moveTo>
                  <a:cubicBezTo>
                    <a:pt x="5165" y="1"/>
                    <a:pt x="5046" y="21"/>
                    <a:pt x="4929" y="63"/>
                  </a:cubicBezTo>
                  <a:cubicBezTo>
                    <a:pt x="2416" y="945"/>
                    <a:pt x="0" y="5279"/>
                    <a:pt x="99" y="7748"/>
                  </a:cubicBezTo>
                  <a:cubicBezTo>
                    <a:pt x="193" y="10079"/>
                    <a:pt x="1938" y="12723"/>
                    <a:pt x="4594" y="12931"/>
                  </a:cubicBezTo>
                  <a:cubicBezTo>
                    <a:pt x="4622" y="12932"/>
                    <a:pt x="4649" y="12933"/>
                    <a:pt x="4677" y="12933"/>
                  </a:cubicBezTo>
                  <a:lnTo>
                    <a:pt x="4677" y="12933"/>
                  </a:lnTo>
                  <a:cubicBezTo>
                    <a:pt x="5249" y="12932"/>
                    <a:pt x="5717" y="12481"/>
                    <a:pt x="5740" y="11908"/>
                  </a:cubicBezTo>
                  <a:cubicBezTo>
                    <a:pt x="5762" y="11337"/>
                    <a:pt x="5328" y="10851"/>
                    <a:pt x="4758" y="10806"/>
                  </a:cubicBezTo>
                  <a:cubicBezTo>
                    <a:pt x="3315" y="10694"/>
                    <a:pt x="2285" y="9091"/>
                    <a:pt x="2227" y="7663"/>
                  </a:cubicBezTo>
                  <a:cubicBezTo>
                    <a:pt x="2162" y="6056"/>
                    <a:pt x="4088" y="2615"/>
                    <a:pt x="5635" y="2072"/>
                  </a:cubicBezTo>
                  <a:cubicBezTo>
                    <a:pt x="6189" y="1877"/>
                    <a:pt x="6481" y="1269"/>
                    <a:pt x="6286" y="715"/>
                  </a:cubicBezTo>
                  <a:cubicBezTo>
                    <a:pt x="6133" y="277"/>
                    <a:pt x="5721" y="1"/>
                    <a:pt x="5283" y="1"/>
                  </a:cubicBezTo>
                  <a:close/>
                  <a:moveTo>
                    <a:pt x="4677" y="12933"/>
                  </a:moveTo>
                  <a:lnTo>
                    <a:pt x="4677" y="12933"/>
                  </a:lnTo>
                  <a:cubicBezTo>
                    <a:pt x="4677" y="12933"/>
                    <a:pt x="4676" y="12933"/>
                    <a:pt x="4676" y="12933"/>
                  </a:cubicBezTo>
                  <a:lnTo>
                    <a:pt x="4677" y="12933"/>
                  </a:lnTo>
                  <a:cubicBezTo>
                    <a:pt x="4677" y="12933"/>
                    <a:pt x="4677" y="12933"/>
                    <a:pt x="4677" y="1293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7;p41">
              <a:extLst>
                <a:ext uri="{FF2B5EF4-FFF2-40B4-BE49-F238E27FC236}">
                  <a16:creationId xmlns:a16="http://schemas.microsoft.com/office/drawing/2014/main" id="{1883BBD4-CD9A-11E8-7295-4B5D5C1C94AA}"/>
                </a:ext>
              </a:extLst>
            </p:cNvPr>
            <p:cNvSpPr/>
            <p:nvPr/>
          </p:nvSpPr>
          <p:spPr>
            <a:xfrm>
              <a:off x="5825825" y="2474025"/>
              <a:ext cx="374675" cy="861450"/>
            </a:xfrm>
            <a:custGeom>
              <a:avLst/>
              <a:gdLst/>
              <a:ahLst/>
              <a:cxnLst/>
              <a:rect l="l" t="t" r="r" b="b"/>
              <a:pathLst>
                <a:path w="14987" h="34458" extrusionOk="0">
                  <a:moveTo>
                    <a:pt x="10970" y="2130"/>
                  </a:moveTo>
                  <a:cubicBezTo>
                    <a:pt x="11253" y="2130"/>
                    <a:pt x="11583" y="2194"/>
                    <a:pt x="11866" y="2417"/>
                  </a:cubicBezTo>
                  <a:cubicBezTo>
                    <a:pt x="12236" y="2708"/>
                    <a:pt x="12487" y="3203"/>
                    <a:pt x="12627" y="3916"/>
                  </a:cubicBezTo>
                  <a:cubicBezTo>
                    <a:pt x="12582" y="3806"/>
                    <a:pt x="12526" y="3700"/>
                    <a:pt x="12462" y="3600"/>
                  </a:cubicBezTo>
                  <a:cubicBezTo>
                    <a:pt x="12136" y="3103"/>
                    <a:pt x="11737" y="2781"/>
                    <a:pt x="11277" y="2641"/>
                  </a:cubicBezTo>
                  <a:cubicBezTo>
                    <a:pt x="11098" y="2587"/>
                    <a:pt x="10920" y="2560"/>
                    <a:pt x="10744" y="2560"/>
                  </a:cubicBezTo>
                  <a:cubicBezTo>
                    <a:pt x="9897" y="2560"/>
                    <a:pt x="9098" y="3174"/>
                    <a:pt x="8536" y="4290"/>
                  </a:cubicBezTo>
                  <a:cubicBezTo>
                    <a:pt x="8528" y="4306"/>
                    <a:pt x="8521" y="4320"/>
                    <a:pt x="8513" y="4336"/>
                  </a:cubicBezTo>
                  <a:cubicBezTo>
                    <a:pt x="8623" y="3889"/>
                    <a:pt x="8806" y="3454"/>
                    <a:pt x="9093" y="3071"/>
                  </a:cubicBezTo>
                  <a:cubicBezTo>
                    <a:pt x="9462" y="2582"/>
                    <a:pt x="10081" y="2227"/>
                    <a:pt x="10707" y="2147"/>
                  </a:cubicBezTo>
                  <a:cubicBezTo>
                    <a:pt x="10794" y="2136"/>
                    <a:pt x="10881" y="2130"/>
                    <a:pt x="10969" y="2130"/>
                  </a:cubicBezTo>
                  <a:close/>
                  <a:moveTo>
                    <a:pt x="10705" y="4824"/>
                  </a:moveTo>
                  <a:lnTo>
                    <a:pt x="10705" y="4824"/>
                  </a:lnTo>
                  <a:cubicBezTo>
                    <a:pt x="11060" y="5726"/>
                    <a:pt x="10234" y="9248"/>
                    <a:pt x="9449" y="10585"/>
                  </a:cubicBezTo>
                  <a:cubicBezTo>
                    <a:pt x="9339" y="10173"/>
                    <a:pt x="9220" y="9768"/>
                    <a:pt x="9104" y="9372"/>
                  </a:cubicBezTo>
                  <a:cubicBezTo>
                    <a:pt x="9066" y="9243"/>
                    <a:pt x="9028" y="9117"/>
                    <a:pt x="8993" y="8991"/>
                  </a:cubicBezTo>
                  <a:cubicBezTo>
                    <a:pt x="9233" y="7734"/>
                    <a:pt x="9826" y="6467"/>
                    <a:pt x="10439" y="5249"/>
                  </a:cubicBezTo>
                  <a:cubicBezTo>
                    <a:pt x="10538" y="5054"/>
                    <a:pt x="10630" y="4916"/>
                    <a:pt x="10705" y="4824"/>
                  </a:cubicBezTo>
                  <a:close/>
                  <a:moveTo>
                    <a:pt x="12350" y="8965"/>
                  </a:moveTo>
                  <a:cubicBezTo>
                    <a:pt x="12301" y="9153"/>
                    <a:pt x="12249" y="9341"/>
                    <a:pt x="12191" y="9530"/>
                  </a:cubicBezTo>
                  <a:cubicBezTo>
                    <a:pt x="12035" y="10041"/>
                    <a:pt x="11865" y="10466"/>
                    <a:pt x="11671" y="10813"/>
                  </a:cubicBezTo>
                  <a:cubicBezTo>
                    <a:pt x="11928" y="10252"/>
                    <a:pt x="12160" y="9620"/>
                    <a:pt x="12350" y="8965"/>
                  </a:cubicBezTo>
                  <a:close/>
                  <a:moveTo>
                    <a:pt x="10966" y="1"/>
                  </a:moveTo>
                  <a:cubicBezTo>
                    <a:pt x="10792" y="1"/>
                    <a:pt x="10615" y="12"/>
                    <a:pt x="10437" y="35"/>
                  </a:cubicBezTo>
                  <a:cubicBezTo>
                    <a:pt x="9244" y="189"/>
                    <a:pt x="8106" y="844"/>
                    <a:pt x="7393" y="1791"/>
                  </a:cubicBezTo>
                  <a:cubicBezTo>
                    <a:pt x="6080" y="3533"/>
                    <a:pt x="6118" y="5733"/>
                    <a:pt x="6382" y="7271"/>
                  </a:cubicBezTo>
                  <a:cubicBezTo>
                    <a:pt x="6490" y="7903"/>
                    <a:pt x="6645" y="8516"/>
                    <a:pt x="6813" y="9115"/>
                  </a:cubicBezTo>
                  <a:cubicBezTo>
                    <a:pt x="6727" y="9781"/>
                    <a:pt x="6721" y="10461"/>
                    <a:pt x="6828" y="11156"/>
                  </a:cubicBezTo>
                  <a:cubicBezTo>
                    <a:pt x="6967" y="12071"/>
                    <a:pt x="7298" y="12796"/>
                    <a:pt x="7811" y="13316"/>
                  </a:cubicBezTo>
                  <a:cubicBezTo>
                    <a:pt x="8031" y="15278"/>
                    <a:pt x="7866" y="17480"/>
                    <a:pt x="7306" y="20255"/>
                  </a:cubicBezTo>
                  <a:cubicBezTo>
                    <a:pt x="6799" y="22764"/>
                    <a:pt x="6186" y="24720"/>
                    <a:pt x="5373" y="26412"/>
                  </a:cubicBezTo>
                  <a:cubicBezTo>
                    <a:pt x="4223" y="28800"/>
                    <a:pt x="2554" y="30901"/>
                    <a:pt x="489" y="32561"/>
                  </a:cubicBezTo>
                  <a:cubicBezTo>
                    <a:pt x="136" y="32844"/>
                    <a:pt x="0" y="33318"/>
                    <a:pt x="149" y="33746"/>
                  </a:cubicBezTo>
                  <a:cubicBezTo>
                    <a:pt x="300" y="34172"/>
                    <a:pt x="703" y="34457"/>
                    <a:pt x="1155" y="34457"/>
                  </a:cubicBezTo>
                  <a:cubicBezTo>
                    <a:pt x="1396" y="34457"/>
                    <a:pt x="1631" y="34375"/>
                    <a:pt x="1819" y="34223"/>
                  </a:cubicBezTo>
                  <a:cubicBezTo>
                    <a:pt x="4123" y="32378"/>
                    <a:pt x="6016" y="29995"/>
                    <a:pt x="7293" y="27335"/>
                  </a:cubicBezTo>
                  <a:cubicBezTo>
                    <a:pt x="8183" y="25479"/>
                    <a:pt x="8851" y="23363"/>
                    <a:pt x="9393" y="20676"/>
                  </a:cubicBezTo>
                  <a:cubicBezTo>
                    <a:pt x="9736" y="18974"/>
                    <a:pt x="10119" y="16642"/>
                    <a:pt x="10008" y="14181"/>
                  </a:cubicBezTo>
                  <a:cubicBezTo>
                    <a:pt x="10777" y="14176"/>
                    <a:pt x="11573" y="13913"/>
                    <a:pt x="12241" y="13396"/>
                  </a:cubicBezTo>
                  <a:cubicBezTo>
                    <a:pt x="13413" y="12489"/>
                    <a:pt x="13937" y="11109"/>
                    <a:pt x="14229" y="10150"/>
                  </a:cubicBezTo>
                  <a:cubicBezTo>
                    <a:pt x="14772" y="8375"/>
                    <a:pt x="14987" y="6515"/>
                    <a:pt x="14863" y="4663"/>
                  </a:cubicBezTo>
                  <a:cubicBezTo>
                    <a:pt x="14742" y="2823"/>
                    <a:pt x="14193" y="1541"/>
                    <a:pt x="13187" y="747"/>
                  </a:cubicBezTo>
                  <a:cubicBezTo>
                    <a:pt x="12569" y="257"/>
                    <a:pt x="11794" y="1"/>
                    <a:pt x="109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8;p41">
              <a:extLst>
                <a:ext uri="{FF2B5EF4-FFF2-40B4-BE49-F238E27FC236}">
                  <a16:creationId xmlns:a16="http://schemas.microsoft.com/office/drawing/2014/main" id="{46F8C0BA-09AC-3FB4-8F91-C68E1AAEE3E1}"/>
                </a:ext>
              </a:extLst>
            </p:cNvPr>
            <p:cNvSpPr/>
            <p:nvPr/>
          </p:nvSpPr>
          <p:spPr>
            <a:xfrm>
              <a:off x="4595350" y="336400"/>
              <a:ext cx="148050" cy="296375"/>
            </a:xfrm>
            <a:custGeom>
              <a:avLst/>
              <a:gdLst/>
              <a:ahLst/>
              <a:cxnLst/>
              <a:rect l="l" t="t" r="r" b="b"/>
              <a:pathLst>
                <a:path w="5922" h="11855" extrusionOk="0">
                  <a:moveTo>
                    <a:pt x="4808" y="0"/>
                  </a:moveTo>
                  <a:cubicBezTo>
                    <a:pt x="4804" y="0"/>
                    <a:pt x="4800" y="0"/>
                    <a:pt x="4796" y="0"/>
                  </a:cubicBezTo>
                  <a:cubicBezTo>
                    <a:pt x="4207" y="8"/>
                    <a:pt x="3736" y="491"/>
                    <a:pt x="3744" y="1079"/>
                  </a:cubicBezTo>
                  <a:cubicBezTo>
                    <a:pt x="3784" y="4360"/>
                    <a:pt x="2548" y="7640"/>
                    <a:pt x="354" y="10077"/>
                  </a:cubicBezTo>
                  <a:cubicBezTo>
                    <a:pt x="72" y="10390"/>
                    <a:pt x="1" y="10839"/>
                    <a:pt x="172" y="11223"/>
                  </a:cubicBezTo>
                  <a:cubicBezTo>
                    <a:pt x="343" y="11607"/>
                    <a:pt x="724" y="11855"/>
                    <a:pt x="1144" y="11855"/>
                  </a:cubicBezTo>
                  <a:cubicBezTo>
                    <a:pt x="1446" y="11855"/>
                    <a:pt x="1734" y="11727"/>
                    <a:pt x="1936" y="11503"/>
                  </a:cubicBezTo>
                  <a:cubicBezTo>
                    <a:pt x="4485" y="8672"/>
                    <a:pt x="5922" y="4862"/>
                    <a:pt x="5875" y="1052"/>
                  </a:cubicBezTo>
                  <a:cubicBezTo>
                    <a:pt x="5867" y="469"/>
                    <a:pt x="5391" y="0"/>
                    <a:pt x="48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p41">
              <a:extLst>
                <a:ext uri="{FF2B5EF4-FFF2-40B4-BE49-F238E27FC236}">
                  <a16:creationId xmlns:a16="http://schemas.microsoft.com/office/drawing/2014/main" id="{E5D205BD-31B5-A279-0126-3B645BA1055F}"/>
                </a:ext>
              </a:extLst>
            </p:cNvPr>
            <p:cNvSpPr/>
            <p:nvPr/>
          </p:nvSpPr>
          <p:spPr>
            <a:xfrm>
              <a:off x="4704125" y="475525"/>
              <a:ext cx="259725" cy="203150"/>
            </a:xfrm>
            <a:custGeom>
              <a:avLst/>
              <a:gdLst/>
              <a:ahLst/>
              <a:cxnLst/>
              <a:rect l="l" t="t" r="r" b="b"/>
              <a:pathLst>
                <a:path w="10389" h="8126" extrusionOk="0">
                  <a:moveTo>
                    <a:pt x="9168" y="0"/>
                  </a:moveTo>
                  <a:cubicBezTo>
                    <a:pt x="8976" y="0"/>
                    <a:pt x="8781" y="52"/>
                    <a:pt x="8606" y="161"/>
                  </a:cubicBezTo>
                  <a:cubicBezTo>
                    <a:pt x="5684" y="1921"/>
                    <a:pt x="2946" y="3971"/>
                    <a:pt x="432" y="6277"/>
                  </a:cubicBezTo>
                  <a:cubicBezTo>
                    <a:pt x="109" y="6574"/>
                    <a:pt x="1" y="7038"/>
                    <a:pt x="160" y="7448"/>
                  </a:cubicBezTo>
                  <a:cubicBezTo>
                    <a:pt x="319" y="7856"/>
                    <a:pt x="713" y="8126"/>
                    <a:pt x="1153" y="8126"/>
                  </a:cubicBezTo>
                  <a:cubicBezTo>
                    <a:pt x="1419" y="8126"/>
                    <a:pt x="1676" y="8026"/>
                    <a:pt x="1872" y="7845"/>
                  </a:cubicBezTo>
                  <a:cubicBezTo>
                    <a:pt x="4282" y="5635"/>
                    <a:pt x="6905" y="3673"/>
                    <a:pt x="9705" y="1986"/>
                  </a:cubicBezTo>
                  <a:cubicBezTo>
                    <a:pt x="10218" y="1686"/>
                    <a:pt x="10388" y="1025"/>
                    <a:pt x="10081" y="515"/>
                  </a:cubicBezTo>
                  <a:cubicBezTo>
                    <a:pt x="9881" y="183"/>
                    <a:pt x="9529" y="0"/>
                    <a:pt x="91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60;p41">
              <a:extLst>
                <a:ext uri="{FF2B5EF4-FFF2-40B4-BE49-F238E27FC236}">
                  <a16:creationId xmlns:a16="http://schemas.microsoft.com/office/drawing/2014/main" id="{00C900BE-5A17-8757-4DD7-E1122699F736}"/>
                </a:ext>
              </a:extLst>
            </p:cNvPr>
            <p:cNvSpPr/>
            <p:nvPr/>
          </p:nvSpPr>
          <p:spPr>
            <a:xfrm>
              <a:off x="4896275" y="403575"/>
              <a:ext cx="135375" cy="146675"/>
            </a:xfrm>
            <a:custGeom>
              <a:avLst/>
              <a:gdLst/>
              <a:ahLst/>
              <a:cxnLst/>
              <a:rect l="l" t="t" r="r" b="b"/>
              <a:pathLst>
                <a:path w="5415" h="5867" extrusionOk="0">
                  <a:moveTo>
                    <a:pt x="3372" y="1"/>
                  </a:moveTo>
                  <a:cubicBezTo>
                    <a:pt x="3369" y="1"/>
                    <a:pt x="3366" y="1"/>
                    <a:pt x="3364" y="1"/>
                  </a:cubicBezTo>
                  <a:cubicBezTo>
                    <a:pt x="2709" y="1"/>
                    <a:pt x="2206" y="337"/>
                    <a:pt x="1884" y="589"/>
                  </a:cubicBezTo>
                  <a:cubicBezTo>
                    <a:pt x="1401" y="967"/>
                    <a:pt x="922" y="1590"/>
                    <a:pt x="702" y="2295"/>
                  </a:cubicBezTo>
                  <a:cubicBezTo>
                    <a:pt x="353" y="2708"/>
                    <a:pt x="123" y="3204"/>
                    <a:pt x="68" y="3693"/>
                  </a:cubicBezTo>
                  <a:cubicBezTo>
                    <a:pt x="0" y="4295"/>
                    <a:pt x="197" y="4850"/>
                    <a:pt x="624" y="5256"/>
                  </a:cubicBezTo>
                  <a:cubicBezTo>
                    <a:pt x="979" y="5594"/>
                    <a:pt x="1423" y="5770"/>
                    <a:pt x="1919" y="5770"/>
                  </a:cubicBezTo>
                  <a:cubicBezTo>
                    <a:pt x="1939" y="5770"/>
                    <a:pt x="1959" y="5770"/>
                    <a:pt x="1979" y="5769"/>
                  </a:cubicBezTo>
                  <a:cubicBezTo>
                    <a:pt x="2050" y="5767"/>
                    <a:pt x="2119" y="5761"/>
                    <a:pt x="2189" y="5751"/>
                  </a:cubicBezTo>
                  <a:cubicBezTo>
                    <a:pt x="2433" y="5828"/>
                    <a:pt x="2687" y="5867"/>
                    <a:pt x="2943" y="5867"/>
                  </a:cubicBezTo>
                  <a:cubicBezTo>
                    <a:pt x="3049" y="5867"/>
                    <a:pt x="3155" y="5860"/>
                    <a:pt x="3260" y="5847"/>
                  </a:cubicBezTo>
                  <a:cubicBezTo>
                    <a:pt x="4065" y="5749"/>
                    <a:pt x="4751" y="5289"/>
                    <a:pt x="5095" y="4617"/>
                  </a:cubicBezTo>
                  <a:cubicBezTo>
                    <a:pt x="5355" y="4108"/>
                    <a:pt x="5401" y="3516"/>
                    <a:pt x="5238" y="2951"/>
                  </a:cubicBezTo>
                  <a:cubicBezTo>
                    <a:pt x="5286" y="2801"/>
                    <a:pt x="5322" y="2646"/>
                    <a:pt x="5343" y="2489"/>
                  </a:cubicBezTo>
                  <a:cubicBezTo>
                    <a:pt x="5414" y="1948"/>
                    <a:pt x="5283" y="1385"/>
                    <a:pt x="4987" y="927"/>
                  </a:cubicBezTo>
                  <a:cubicBezTo>
                    <a:pt x="4977" y="909"/>
                    <a:pt x="4967" y="893"/>
                    <a:pt x="4957" y="875"/>
                  </a:cubicBezTo>
                  <a:cubicBezTo>
                    <a:pt x="4733" y="508"/>
                    <a:pt x="4408" y="248"/>
                    <a:pt x="4022" y="122"/>
                  </a:cubicBezTo>
                  <a:cubicBezTo>
                    <a:pt x="3815" y="43"/>
                    <a:pt x="3594" y="1"/>
                    <a:pt x="33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61;p41">
              <a:extLst>
                <a:ext uri="{FF2B5EF4-FFF2-40B4-BE49-F238E27FC236}">
                  <a16:creationId xmlns:a16="http://schemas.microsoft.com/office/drawing/2014/main" id="{2C37C6BB-27CD-46B2-884B-84943A0949E0}"/>
                </a:ext>
              </a:extLst>
            </p:cNvPr>
            <p:cNvSpPr/>
            <p:nvPr/>
          </p:nvSpPr>
          <p:spPr>
            <a:xfrm>
              <a:off x="4653875" y="238100"/>
              <a:ext cx="129875" cy="156075"/>
            </a:xfrm>
            <a:custGeom>
              <a:avLst/>
              <a:gdLst/>
              <a:ahLst/>
              <a:cxnLst/>
              <a:rect l="l" t="t" r="r" b="b"/>
              <a:pathLst>
                <a:path w="5195" h="6243" extrusionOk="0">
                  <a:moveTo>
                    <a:pt x="2266" y="1"/>
                  </a:moveTo>
                  <a:cubicBezTo>
                    <a:pt x="2137" y="1"/>
                    <a:pt x="2009" y="16"/>
                    <a:pt x="1883" y="46"/>
                  </a:cubicBezTo>
                  <a:cubicBezTo>
                    <a:pt x="1660" y="86"/>
                    <a:pt x="1449" y="167"/>
                    <a:pt x="1256" y="285"/>
                  </a:cubicBezTo>
                  <a:cubicBezTo>
                    <a:pt x="699" y="624"/>
                    <a:pt x="443" y="1173"/>
                    <a:pt x="300" y="1559"/>
                  </a:cubicBezTo>
                  <a:cubicBezTo>
                    <a:pt x="84" y="2133"/>
                    <a:pt x="0" y="2912"/>
                    <a:pt x="179" y="3630"/>
                  </a:cubicBezTo>
                  <a:cubicBezTo>
                    <a:pt x="98" y="4164"/>
                    <a:pt x="157" y="4706"/>
                    <a:pt x="366" y="5154"/>
                  </a:cubicBezTo>
                  <a:cubicBezTo>
                    <a:pt x="623" y="5702"/>
                    <a:pt x="1081" y="6073"/>
                    <a:pt x="1656" y="6198"/>
                  </a:cubicBezTo>
                  <a:cubicBezTo>
                    <a:pt x="1787" y="6227"/>
                    <a:pt x="1923" y="6241"/>
                    <a:pt x="2059" y="6242"/>
                  </a:cubicBezTo>
                  <a:cubicBezTo>
                    <a:pt x="2416" y="6242"/>
                    <a:pt x="2763" y="6137"/>
                    <a:pt x="3080" y="5928"/>
                  </a:cubicBezTo>
                  <a:cubicBezTo>
                    <a:pt x="3139" y="5891"/>
                    <a:pt x="3195" y="5849"/>
                    <a:pt x="3249" y="5806"/>
                  </a:cubicBezTo>
                  <a:cubicBezTo>
                    <a:pt x="3602" y="5718"/>
                    <a:pt x="3930" y="5555"/>
                    <a:pt x="4214" y="5329"/>
                  </a:cubicBezTo>
                  <a:cubicBezTo>
                    <a:pt x="4849" y="4826"/>
                    <a:pt x="5195" y="4076"/>
                    <a:pt x="5138" y="3323"/>
                  </a:cubicBezTo>
                  <a:cubicBezTo>
                    <a:pt x="5095" y="2754"/>
                    <a:pt x="4825" y="2224"/>
                    <a:pt x="4393" y="1827"/>
                  </a:cubicBezTo>
                  <a:cubicBezTo>
                    <a:pt x="4356" y="1673"/>
                    <a:pt x="4305" y="1523"/>
                    <a:pt x="4242" y="1377"/>
                  </a:cubicBezTo>
                  <a:cubicBezTo>
                    <a:pt x="4020" y="878"/>
                    <a:pt x="3615" y="466"/>
                    <a:pt x="3124" y="230"/>
                  </a:cubicBezTo>
                  <a:cubicBezTo>
                    <a:pt x="3106" y="220"/>
                    <a:pt x="3089" y="211"/>
                    <a:pt x="3072" y="203"/>
                  </a:cubicBezTo>
                  <a:cubicBezTo>
                    <a:pt x="2812" y="68"/>
                    <a:pt x="2539" y="1"/>
                    <a:pt x="22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62;p41">
              <a:extLst>
                <a:ext uri="{FF2B5EF4-FFF2-40B4-BE49-F238E27FC236}">
                  <a16:creationId xmlns:a16="http://schemas.microsoft.com/office/drawing/2014/main" id="{49149028-0877-17E0-3EC6-A6644E8024CC}"/>
                </a:ext>
              </a:extLst>
            </p:cNvPr>
            <p:cNvSpPr/>
            <p:nvPr/>
          </p:nvSpPr>
          <p:spPr>
            <a:xfrm>
              <a:off x="4352700" y="403800"/>
              <a:ext cx="273525" cy="265900"/>
            </a:xfrm>
            <a:custGeom>
              <a:avLst/>
              <a:gdLst/>
              <a:ahLst/>
              <a:cxnLst/>
              <a:rect l="l" t="t" r="r" b="b"/>
              <a:pathLst>
                <a:path w="10941" h="10636" extrusionOk="0">
                  <a:moveTo>
                    <a:pt x="3325" y="1"/>
                  </a:moveTo>
                  <a:cubicBezTo>
                    <a:pt x="3252" y="1"/>
                    <a:pt x="3178" y="5"/>
                    <a:pt x="3103" y="13"/>
                  </a:cubicBezTo>
                  <a:cubicBezTo>
                    <a:pt x="555" y="294"/>
                    <a:pt x="1" y="5377"/>
                    <a:pt x="300" y="9644"/>
                  </a:cubicBezTo>
                  <a:cubicBezTo>
                    <a:pt x="339" y="10202"/>
                    <a:pt x="803" y="10634"/>
                    <a:pt x="1363" y="10635"/>
                  </a:cubicBezTo>
                  <a:cubicBezTo>
                    <a:pt x="1387" y="10635"/>
                    <a:pt x="1412" y="10634"/>
                    <a:pt x="1438" y="10633"/>
                  </a:cubicBezTo>
                  <a:cubicBezTo>
                    <a:pt x="2025" y="10592"/>
                    <a:pt x="2467" y="10082"/>
                    <a:pt x="2426" y="9495"/>
                  </a:cubicBezTo>
                  <a:cubicBezTo>
                    <a:pt x="2115" y="5070"/>
                    <a:pt x="2866" y="2827"/>
                    <a:pt x="3304" y="2237"/>
                  </a:cubicBezTo>
                  <a:cubicBezTo>
                    <a:pt x="3574" y="2562"/>
                    <a:pt x="4205" y="3618"/>
                    <a:pt x="4665" y="6683"/>
                  </a:cubicBezTo>
                  <a:cubicBezTo>
                    <a:pt x="4763" y="7334"/>
                    <a:pt x="4895" y="8227"/>
                    <a:pt x="5658" y="8816"/>
                  </a:cubicBezTo>
                  <a:cubicBezTo>
                    <a:pt x="6105" y="9163"/>
                    <a:pt x="6622" y="9265"/>
                    <a:pt x="6961" y="9333"/>
                  </a:cubicBezTo>
                  <a:lnTo>
                    <a:pt x="9580" y="9851"/>
                  </a:lnTo>
                  <a:cubicBezTo>
                    <a:pt x="9648" y="9865"/>
                    <a:pt x="9716" y="9871"/>
                    <a:pt x="9783" y="9871"/>
                  </a:cubicBezTo>
                  <a:cubicBezTo>
                    <a:pt x="10281" y="9871"/>
                    <a:pt x="10726" y="9520"/>
                    <a:pt x="10826" y="9013"/>
                  </a:cubicBezTo>
                  <a:cubicBezTo>
                    <a:pt x="10941" y="8439"/>
                    <a:pt x="10569" y="7880"/>
                    <a:pt x="9995" y="7763"/>
                  </a:cubicBezTo>
                  <a:lnTo>
                    <a:pt x="7376" y="7243"/>
                  </a:lnTo>
                  <a:cubicBezTo>
                    <a:pt x="7261" y="7221"/>
                    <a:pt x="7022" y="7173"/>
                    <a:pt x="6963" y="7133"/>
                  </a:cubicBezTo>
                  <a:cubicBezTo>
                    <a:pt x="6874" y="7046"/>
                    <a:pt x="6805" y="6588"/>
                    <a:pt x="6763" y="6307"/>
                  </a:cubicBezTo>
                  <a:cubicBezTo>
                    <a:pt x="6133" y="2120"/>
                    <a:pt x="4984" y="1"/>
                    <a:pt x="33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63;p41">
              <a:extLst>
                <a:ext uri="{FF2B5EF4-FFF2-40B4-BE49-F238E27FC236}">
                  <a16:creationId xmlns:a16="http://schemas.microsoft.com/office/drawing/2014/main" id="{3EFCD41A-A5E1-E129-DE11-2F8F213FF7FA}"/>
                </a:ext>
              </a:extLst>
            </p:cNvPr>
            <p:cNvSpPr/>
            <p:nvPr/>
          </p:nvSpPr>
          <p:spPr>
            <a:xfrm>
              <a:off x="4570050" y="597300"/>
              <a:ext cx="434800" cy="332175"/>
            </a:xfrm>
            <a:custGeom>
              <a:avLst/>
              <a:gdLst/>
              <a:ahLst/>
              <a:cxnLst/>
              <a:rect l="l" t="t" r="r" b="b"/>
              <a:pathLst>
                <a:path w="17392" h="13287" extrusionOk="0">
                  <a:moveTo>
                    <a:pt x="1075" y="0"/>
                  </a:moveTo>
                  <a:cubicBezTo>
                    <a:pt x="523" y="0"/>
                    <a:pt x="57" y="452"/>
                    <a:pt x="30" y="1015"/>
                  </a:cubicBezTo>
                  <a:cubicBezTo>
                    <a:pt x="1" y="1603"/>
                    <a:pt x="454" y="2101"/>
                    <a:pt x="1042" y="2130"/>
                  </a:cubicBezTo>
                  <a:cubicBezTo>
                    <a:pt x="5070" y="2326"/>
                    <a:pt x="5848" y="4359"/>
                    <a:pt x="6221" y="5336"/>
                  </a:cubicBezTo>
                  <a:cubicBezTo>
                    <a:pt x="6361" y="5701"/>
                    <a:pt x="6482" y="6016"/>
                    <a:pt x="6787" y="6252"/>
                  </a:cubicBezTo>
                  <a:cubicBezTo>
                    <a:pt x="7196" y="6570"/>
                    <a:pt x="7641" y="6679"/>
                    <a:pt x="8077" y="6679"/>
                  </a:cubicBezTo>
                  <a:cubicBezTo>
                    <a:pt x="8686" y="6679"/>
                    <a:pt x="9276" y="6465"/>
                    <a:pt x="9719" y="6305"/>
                  </a:cubicBezTo>
                  <a:cubicBezTo>
                    <a:pt x="10459" y="6038"/>
                    <a:pt x="11214" y="5932"/>
                    <a:pt x="11946" y="5932"/>
                  </a:cubicBezTo>
                  <a:cubicBezTo>
                    <a:pt x="13068" y="5932"/>
                    <a:pt x="14138" y="6182"/>
                    <a:pt x="15019" y="6480"/>
                  </a:cubicBezTo>
                  <a:cubicBezTo>
                    <a:pt x="13998" y="7824"/>
                    <a:pt x="9086" y="11023"/>
                    <a:pt x="7346" y="11158"/>
                  </a:cubicBezTo>
                  <a:cubicBezTo>
                    <a:pt x="6777" y="11204"/>
                    <a:pt x="6344" y="11691"/>
                    <a:pt x="6366" y="12262"/>
                  </a:cubicBezTo>
                  <a:cubicBezTo>
                    <a:pt x="6388" y="12832"/>
                    <a:pt x="6857" y="13284"/>
                    <a:pt x="7428" y="13286"/>
                  </a:cubicBezTo>
                  <a:cubicBezTo>
                    <a:pt x="7456" y="13286"/>
                    <a:pt x="7484" y="13285"/>
                    <a:pt x="7512" y="13282"/>
                  </a:cubicBezTo>
                  <a:cubicBezTo>
                    <a:pt x="9371" y="13137"/>
                    <a:pt x="16934" y="9092"/>
                    <a:pt x="17300" y="6478"/>
                  </a:cubicBezTo>
                  <a:cubicBezTo>
                    <a:pt x="17391" y="5821"/>
                    <a:pt x="17120" y="4982"/>
                    <a:pt x="16079" y="4594"/>
                  </a:cubicBezTo>
                  <a:cubicBezTo>
                    <a:pt x="14981" y="4186"/>
                    <a:pt x="13539" y="3806"/>
                    <a:pt x="11962" y="3806"/>
                  </a:cubicBezTo>
                  <a:cubicBezTo>
                    <a:pt x="10992" y="3806"/>
                    <a:pt x="9970" y="3950"/>
                    <a:pt x="8947" y="4319"/>
                  </a:cubicBezTo>
                  <a:cubicBezTo>
                    <a:pt x="8742" y="4394"/>
                    <a:pt x="8398" y="4520"/>
                    <a:pt x="8205" y="4559"/>
                  </a:cubicBezTo>
                  <a:cubicBezTo>
                    <a:pt x="7749" y="3367"/>
                    <a:pt x="6537" y="264"/>
                    <a:pt x="1144" y="3"/>
                  </a:cubicBezTo>
                  <a:cubicBezTo>
                    <a:pt x="1121" y="1"/>
                    <a:pt x="1098" y="0"/>
                    <a:pt x="10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64;p41">
              <a:extLst>
                <a:ext uri="{FF2B5EF4-FFF2-40B4-BE49-F238E27FC236}">
                  <a16:creationId xmlns:a16="http://schemas.microsoft.com/office/drawing/2014/main" id="{F0032EE6-2A36-9A96-1DC2-70D978280087}"/>
                </a:ext>
              </a:extLst>
            </p:cNvPr>
            <p:cNvSpPr/>
            <p:nvPr/>
          </p:nvSpPr>
          <p:spPr>
            <a:xfrm>
              <a:off x="3908325" y="616400"/>
              <a:ext cx="876850" cy="855375"/>
            </a:xfrm>
            <a:custGeom>
              <a:avLst/>
              <a:gdLst/>
              <a:ahLst/>
              <a:cxnLst/>
              <a:rect l="l" t="t" r="r" b="b"/>
              <a:pathLst>
                <a:path w="35074" h="34215" extrusionOk="0">
                  <a:moveTo>
                    <a:pt x="19137" y="0"/>
                  </a:moveTo>
                  <a:cubicBezTo>
                    <a:pt x="18982" y="0"/>
                    <a:pt x="18824" y="35"/>
                    <a:pt x="18676" y="107"/>
                  </a:cubicBezTo>
                  <a:cubicBezTo>
                    <a:pt x="15035" y="1865"/>
                    <a:pt x="11049" y="4896"/>
                    <a:pt x="6831" y="9114"/>
                  </a:cubicBezTo>
                  <a:cubicBezTo>
                    <a:pt x="3109" y="12836"/>
                    <a:pt x="770" y="17354"/>
                    <a:pt x="245" y="21837"/>
                  </a:cubicBezTo>
                  <a:cubicBezTo>
                    <a:pt x="0" y="23930"/>
                    <a:pt x="56" y="26977"/>
                    <a:pt x="1713" y="29605"/>
                  </a:cubicBezTo>
                  <a:cubicBezTo>
                    <a:pt x="3749" y="32834"/>
                    <a:pt x="7401" y="34214"/>
                    <a:pt x="10963" y="34214"/>
                  </a:cubicBezTo>
                  <a:cubicBezTo>
                    <a:pt x="12416" y="34214"/>
                    <a:pt x="13854" y="33985"/>
                    <a:pt x="15162" y="33557"/>
                  </a:cubicBezTo>
                  <a:cubicBezTo>
                    <a:pt x="19965" y="31987"/>
                    <a:pt x="23664" y="28151"/>
                    <a:pt x="26350" y="24985"/>
                  </a:cubicBezTo>
                  <a:cubicBezTo>
                    <a:pt x="29078" y="21767"/>
                    <a:pt x="33821" y="15769"/>
                    <a:pt x="34926" y="11738"/>
                  </a:cubicBezTo>
                  <a:cubicBezTo>
                    <a:pt x="35074" y="11174"/>
                    <a:pt x="34740" y="10595"/>
                    <a:pt x="34178" y="10440"/>
                  </a:cubicBezTo>
                  <a:cubicBezTo>
                    <a:pt x="34084" y="10414"/>
                    <a:pt x="33989" y="10402"/>
                    <a:pt x="33896" y="10402"/>
                  </a:cubicBezTo>
                  <a:cubicBezTo>
                    <a:pt x="33432" y="10402"/>
                    <a:pt x="33005" y="10707"/>
                    <a:pt x="32872" y="11175"/>
                  </a:cubicBezTo>
                  <a:cubicBezTo>
                    <a:pt x="32144" y="13829"/>
                    <a:pt x="29174" y="18362"/>
                    <a:pt x="24725" y="23606"/>
                  </a:cubicBezTo>
                  <a:cubicBezTo>
                    <a:pt x="22066" y="26743"/>
                    <a:pt x="18770" y="30136"/>
                    <a:pt x="14499" y="31533"/>
                  </a:cubicBezTo>
                  <a:cubicBezTo>
                    <a:pt x="13426" y="31884"/>
                    <a:pt x="12225" y="32073"/>
                    <a:pt x="11009" y="32073"/>
                  </a:cubicBezTo>
                  <a:cubicBezTo>
                    <a:pt x="8105" y="32073"/>
                    <a:pt x="5107" y="30996"/>
                    <a:pt x="3515" y="28469"/>
                  </a:cubicBezTo>
                  <a:cubicBezTo>
                    <a:pt x="2189" y="26368"/>
                    <a:pt x="2156" y="23837"/>
                    <a:pt x="2362" y="22085"/>
                  </a:cubicBezTo>
                  <a:cubicBezTo>
                    <a:pt x="2831" y="18075"/>
                    <a:pt x="4953" y="14004"/>
                    <a:pt x="8337" y="10620"/>
                  </a:cubicBezTo>
                  <a:cubicBezTo>
                    <a:pt x="12386" y="6571"/>
                    <a:pt x="16176" y="3679"/>
                    <a:pt x="19602" y="2024"/>
                  </a:cubicBezTo>
                  <a:cubicBezTo>
                    <a:pt x="20132" y="1769"/>
                    <a:pt x="20353" y="1133"/>
                    <a:pt x="20097" y="603"/>
                  </a:cubicBezTo>
                  <a:cubicBezTo>
                    <a:pt x="19914" y="222"/>
                    <a:pt x="19532" y="0"/>
                    <a:pt x="191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65;p41">
              <a:extLst>
                <a:ext uri="{FF2B5EF4-FFF2-40B4-BE49-F238E27FC236}">
                  <a16:creationId xmlns:a16="http://schemas.microsoft.com/office/drawing/2014/main" id="{AED6FE84-BC21-33CE-FE58-72771A810092}"/>
                </a:ext>
              </a:extLst>
            </p:cNvPr>
            <p:cNvSpPr/>
            <p:nvPr/>
          </p:nvSpPr>
          <p:spPr>
            <a:xfrm>
              <a:off x="4015950" y="913450"/>
              <a:ext cx="448325" cy="456025"/>
            </a:xfrm>
            <a:custGeom>
              <a:avLst/>
              <a:gdLst/>
              <a:ahLst/>
              <a:cxnLst/>
              <a:rect l="l" t="t" r="r" b="b"/>
              <a:pathLst>
                <a:path w="17933" h="18241" extrusionOk="0">
                  <a:moveTo>
                    <a:pt x="3470" y="1"/>
                  </a:moveTo>
                  <a:cubicBezTo>
                    <a:pt x="2627" y="1"/>
                    <a:pt x="1784" y="80"/>
                    <a:pt x="954" y="244"/>
                  </a:cubicBezTo>
                  <a:cubicBezTo>
                    <a:pt x="377" y="358"/>
                    <a:pt x="1" y="918"/>
                    <a:pt x="114" y="1495"/>
                  </a:cubicBezTo>
                  <a:cubicBezTo>
                    <a:pt x="215" y="2003"/>
                    <a:pt x="660" y="2355"/>
                    <a:pt x="1159" y="2355"/>
                  </a:cubicBezTo>
                  <a:cubicBezTo>
                    <a:pt x="1227" y="2355"/>
                    <a:pt x="1296" y="2348"/>
                    <a:pt x="1366" y="2335"/>
                  </a:cubicBezTo>
                  <a:cubicBezTo>
                    <a:pt x="2065" y="2197"/>
                    <a:pt x="2775" y="2130"/>
                    <a:pt x="3486" y="2130"/>
                  </a:cubicBezTo>
                  <a:cubicBezTo>
                    <a:pt x="6693" y="2130"/>
                    <a:pt x="9902" y="3493"/>
                    <a:pt x="12064" y="5877"/>
                  </a:cubicBezTo>
                  <a:cubicBezTo>
                    <a:pt x="14705" y="8790"/>
                    <a:pt x="15681" y="13104"/>
                    <a:pt x="14551" y="16869"/>
                  </a:cubicBezTo>
                  <a:cubicBezTo>
                    <a:pt x="14345" y="17553"/>
                    <a:pt x="14858" y="18241"/>
                    <a:pt x="15572" y="18241"/>
                  </a:cubicBezTo>
                  <a:cubicBezTo>
                    <a:pt x="16042" y="18240"/>
                    <a:pt x="16456" y="17932"/>
                    <a:pt x="16592" y="17483"/>
                  </a:cubicBezTo>
                  <a:cubicBezTo>
                    <a:pt x="17932" y="13017"/>
                    <a:pt x="16774" y="7901"/>
                    <a:pt x="13641" y="4447"/>
                  </a:cubicBezTo>
                  <a:cubicBezTo>
                    <a:pt x="11077" y="1619"/>
                    <a:pt x="7275" y="1"/>
                    <a:pt x="34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6;p41">
              <a:extLst>
                <a:ext uri="{FF2B5EF4-FFF2-40B4-BE49-F238E27FC236}">
                  <a16:creationId xmlns:a16="http://schemas.microsoft.com/office/drawing/2014/main" id="{6497BA0B-424B-9C83-12E7-4EE239543066}"/>
                </a:ext>
              </a:extLst>
            </p:cNvPr>
            <p:cNvSpPr/>
            <p:nvPr/>
          </p:nvSpPr>
          <p:spPr>
            <a:xfrm>
              <a:off x="4539975" y="814675"/>
              <a:ext cx="114775" cy="119725"/>
            </a:xfrm>
            <a:custGeom>
              <a:avLst/>
              <a:gdLst/>
              <a:ahLst/>
              <a:cxnLst/>
              <a:rect l="l" t="t" r="r" b="b"/>
              <a:pathLst>
                <a:path w="4591" h="4789" extrusionOk="0">
                  <a:moveTo>
                    <a:pt x="3009" y="1"/>
                  </a:moveTo>
                  <a:cubicBezTo>
                    <a:pt x="2267" y="1"/>
                    <a:pt x="1403" y="517"/>
                    <a:pt x="812" y="1392"/>
                  </a:cubicBezTo>
                  <a:cubicBezTo>
                    <a:pt x="0" y="2592"/>
                    <a:pt x="8" y="4014"/>
                    <a:pt x="829" y="4568"/>
                  </a:cubicBezTo>
                  <a:cubicBezTo>
                    <a:pt x="1051" y="4718"/>
                    <a:pt x="1309" y="4789"/>
                    <a:pt x="1584" y="4789"/>
                  </a:cubicBezTo>
                  <a:cubicBezTo>
                    <a:pt x="2326" y="4789"/>
                    <a:pt x="3189" y="4273"/>
                    <a:pt x="3780" y="3398"/>
                  </a:cubicBezTo>
                  <a:cubicBezTo>
                    <a:pt x="4591" y="2197"/>
                    <a:pt x="4584" y="775"/>
                    <a:pt x="3764" y="221"/>
                  </a:cubicBezTo>
                  <a:cubicBezTo>
                    <a:pt x="3542" y="72"/>
                    <a:pt x="3284" y="1"/>
                    <a:pt x="3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7;p41">
              <a:extLst>
                <a:ext uri="{FF2B5EF4-FFF2-40B4-BE49-F238E27FC236}">
                  <a16:creationId xmlns:a16="http://schemas.microsoft.com/office/drawing/2014/main" id="{242553E0-3C49-ACE8-2786-6D133D07F5B3}"/>
                </a:ext>
              </a:extLst>
            </p:cNvPr>
            <p:cNvSpPr/>
            <p:nvPr/>
          </p:nvSpPr>
          <p:spPr>
            <a:xfrm>
              <a:off x="4375425" y="703525"/>
              <a:ext cx="114775" cy="119725"/>
            </a:xfrm>
            <a:custGeom>
              <a:avLst/>
              <a:gdLst/>
              <a:ahLst/>
              <a:cxnLst/>
              <a:rect l="l" t="t" r="r" b="b"/>
              <a:pathLst>
                <a:path w="4591" h="4789" extrusionOk="0">
                  <a:moveTo>
                    <a:pt x="3008" y="1"/>
                  </a:moveTo>
                  <a:cubicBezTo>
                    <a:pt x="2266" y="1"/>
                    <a:pt x="1402" y="517"/>
                    <a:pt x="811" y="1392"/>
                  </a:cubicBezTo>
                  <a:cubicBezTo>
                    <a:pt x="0" y="2592"/>
                    <a:pt x="8" y="4015"/>
                    <a:pt x="828" y="4568"/>
                  </a:cubicBezTo>
                  <a:cubicBezTo>
                    <a:pt x="1049" y="4718"/>
                    <a:pt x="1307" y="4789"/>
                    <a:pt x="1582" y="4789"/>
                  </a:cubicBezTo>
                  <a:cubicBezTo>
                    <a:pt x="2325" y="4789"/>
                    <a:pt x="3189" y="4273"/>
                    <a:pt x="3780" y="3397"/>
                  </a:cubicBezTo>
                  <a:cubicBezTo>
                    <a:pt x="4591" y="2197"/>
                    <a:pt x="4583" y="775"/>
                    <a:pt x="3763" y="222"/>
                  </a:cubicBezTo>
                  <a:cubicBezTo>
                    <a:pt x="3542" y="72"/>
                    <a:pt x="3283" y="1"/>
                    <a:pt x="30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8;p41">
              <a:extLst>
                <a:ext uri="{FF2B5EF4-FFF2-40B4-BE49-F238E27FC236}">
                  <a16:creationId xmlns:a16="http://schemas.microsoft.com/office/drawing/2014/main" id="{09098949-71C0-84C1-A584-D5AAE62D3F0C}"/>
                </a:ext>
              </a:extLst>
            </p:cNvPr>
            <p:cNvSpPr/>
            <p:nvPr/>
          </p:nvSpPr>
          <p:spPr>
            <a:xfrm>
              <a:off x="4083600" y="1078375"/>
              <a:ext cx="112825" cy="108150"/>
            </a:xfrm>
            <a:custGeom>
              <a:avLst/>
              <a:gdLst/>
              <a:ahLst/>
              <a:cxnLst/>
              <a:rect l="l" t="t" r="r" b="b"/>
              <a:pathLst>
                <a:path w="4513" h="4326" extrusionOk="0">
                  <a:moveTo>
                    <a:pt x="3343" y="1"/>
                  </a:moveTo>
                  <a:cubicBezTo>
                    <a:pt x="3071" y="1"/>
                    <a:pt x="2798" y="105"/>
                    <a:pt x="2591" y="312"/>
                  </a:cubicBezTo>
                  <a:lnTo>
                    <a:pt x="395" y="2508"/>
                  </a:lnTo>
                  <a:cubicBezTo>
                    <a:pt x="91" y="2813"/>
                    <a:pt x="0" y="3270"/>
                    <a:pt x="165" y="3669"/>
                  </a:cubicBezTo>
                  <a:cubicBezTo>
                    <a:pt x="330" y="4066"/>
                    <a:pt x="718" y="4326"/>
                    <a:pt x="1149" y="4326"/>
                  </a:cubicBezTo>
                  <a:cubicBezTo>
                    <a:pt x="1431" y="4326"/>
                    <a:pt x="1702" y="4215"/>
                    <a:pt x="1902" y="4014"/>
                  </a:cubicBezTo>
                  <a:lnTo>
                    <a:pt x="4096" y="1819"/>
                  </a:lnTo>
                  <a:cubicBezTo>
                    <a:pt x="4512" y="1403"/>
                    <a:pt x="4512" y="729"/>
                    <a:pt x="4096" y="312"/>
                  </a:cubicBezTo>
                  <a:cubicBezTo>
                    <a:pt x="3888" y="105"/>
                    <a:pt x="3616" y="1"/>
                    <a:pt x="3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9;p41">
              <a:extLst>
                <a:ext uri="{FF2B5EF4-FFF2-40B4-BE49-F238E27FC236}">
                  <a16:creationId xmlns:a16="http://schemas.microsoft.com/office/drawing/2014/main" id="{6AF295C8-17E7-4737-E291-4F0F77AFD253}"/>
                </a:ext>
              </a:extLst>
            </p:cNvPr>
            <p:cNvSpPr/>
            <p:nvPr/>
          </p:nvSpPr>
          <p:spPr>
            <a:xfrm>
              <a:off x="4175250" y="1153825"/>
              <a:ext cx="112825" cy="108175"/>
            </a:xfrm>
            <a:custGeom>
              <a:avLst/>
              <a:gdLst/>
              <a:ahLst/>
              <a:cxnLst/>
              <a:rect l="l" t="t" r="r" b="b"/>
              <a:pathLst>
                <a:path w="4513" h="4327" extrusionOk="0">
                  <a:moveTo>
                    <a:pt x="3344" y="0"/>
                  </a:moveTo>
                  <a:cubicBezTo>
                    <a:pt x="3071" y="0"/>
                    <a:pt x="2799" y="104"/>
                    <a:pt x="2591" y="313"/>
                  </a:cubicBezTo>
                  <a:lnTo>
                    <a:pt x="397" y="2508"/>
                  </a:lnTo>
                  <a:cubicBezTo>
                    <a:pt x="92" y="2812"/>
                    <a:pt x="0" y="3271"/>
                    <a:pt x="165" y="3668"/>
                  </a:cubicBezTo>
                  <a:cubicBezTo>
                    <a:pt x="330" y="4067"/>
                    <a:pt x="718" y="4326"/>
                    <a:pt x="1149" y="4326"/>
                  </a:cubicBezTo>
                  <a:cubicBezTo>
                    <a:pt x="1432" y="4326"/>
                    <a:pt x="1703" y="4214"/>
                    <a:pt x="1902" y="4014"/>
                  </a:cubicBezTo>
                  <a:lnTo>
                    <a:pt x="4097" y="1819"/>
                  </a:lnTo>
                  <a:cubicBezTo>
                    <a:pt x="4513" y="1402"/>
                    <a:pt x="4513" y="729"/>
                    <a:pt x="4097" y="313"/>
                  </a:cubicBezTo>
                  <a:cubicBezTo>
                    <a:pt x="3889" y="104"/>
                    <a:pt x="3616" y="0"/>
                    <a:pt x="33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05926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CE4A-46AE-C5D0-733A-926F4331FA42}"/>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1CAF43F3-FB46-A83A-133E-1CABA4E9CDE6}"/>
              </a:ext>
            </a:extLst>
          </p:cNvPr>
          <p:cNvSpPr>
            <a:spLocks noGrp="1"/>
          </p:cNvSpPr>
          <p:nvPr>
            <p:ph type="title" idx="2"/>
          </p:nvPr>
        </p:nvSpPr>
        <p:spPr/>
        <p:txBody>
          <a:bodyPr/>
          <a:lstStyle/>
          <a:p>
            <a:endParaRPr lang="en-US"/>
          </a:p>
        </p:txBody>
      </p:sp>
      <p:sp>
        <p:nvSpPr>
          <p:cNvPr id="4" name="Title 3">
            <a:extLst>
              <a:ext uri="{FF2B5EF4-FFF2-40B4-BE49-F238E27FC236}">
                <a16:creationId xmlns:a16="http://schemas.microsoft.com/office/drawing/2014/main" id="{D7A99926-31FE-7803-6B51-EAF7C7ED031F}"/>
              </a:ext>
            </a:extLst>
          </p:cNvPr>
          <p:cNvSpPr>
            <a:spLocks noGrp="1"/>
          </p:cNvSpPr>
          <p:nvPr>
            <p:ph type="title" idx="3"/>
          </p:nvPr>
        </p:nvSpPr>
        <p:spPr/>
        <p:txBody>
          <a:bodyPr/>
          <a:lstStyle/>
          <a:p>
            <a:endParaRPr lang="en-US"/>
          </a:p>
        </p:txBody>
      </p:sp>
      <p:sp>
        <p:nvSpPr>
          <p:cNvPr id="5" name="Google Shape;1214;p40">
            <a:extLst>
              <a:ext uri="{FF2B5EF4-FFF2-40B4-BE49-F238E27FC236}">
                <a16:creationId xmlns:a16="http://schemas.microsoft.com/office/drawing/2014/main" id="{70C159CD-275B-D695-2BE9-2511147B78CE}"/>
              </a:ext>
            </a:extLst>
          </p:cNvPr>
          <p:cNvSpPr/>
          <p:nvPr/>
        </p:nvSpPr>
        <p:spPr>
          <a:xfrm>
            <a:off x="1461380" y="796353"/>
            <a:ext cx="5731900" cy="1409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215;p40">
            <a:extLst>
              <a:ext uri="{FF2B5EF4-FFF2-40B4-BE49-F238E27FC236}">
                <a16:creationId xmlns:a16="http://schemas.microsoft.com/office/drawing/2014/main" id="{466FEDA9-965C-9C8A-E059-AC299DBA0D3A}"/>
              </a:ext>
            </a:extLst>
          </p:cNvPr>
          <p:cNvGrpSpPr/>
          <p:nvPr/>
        </p:nvGrpSpPr>
        <p:grpSpPr>
          <a:xfrm>
            <a:off x="152400" y="245591"/>
            <a:ext cx="962801" cy="849937"/>
            <a:chOff x="5026519" y="1790371"/>
            <a:chExt cx="1413504" cy="1402092"/>
          </a:xfrm>
        </p:grpSpPr>
        <p:sp>
          <p:nvSpPr>
            <p:cNvPr id="7" name="Google Shape;1216;p40">
              <a:extLst>
                <a:ext uri="{FF2B5EF4-FFF2-40B4-BE49-F238E27FC236}">
                  <a16:creationId xmlns:a16="http://schemas.microsoft.com/office/drawing/2014/main" id="{D53C54BF-0C72-82C7-3320-F587BAD05BCE}"/>
                </a:ext>
              </a:extLst>
            </p:cNvPr>
            <p:cNvSpPr/>
            <p:nvPr/>
          </p:nvSpPr>
          <p:spPr>
            <a:xfrm>
              <a:off x="6119441" y="2407130"/>
              <a:ext cx="3174" cy="3337"/>
            </a:xfrm>
            <a:custGeom>
              <a:avLst/>
              <a:gdLst/>
              <a:ahLst/>
              <a:cxnLst/>
              <a:rect l="l" t="t" r="r" b="b"/>
              <a:pathLst>
                <a:path w="78" h="82" extrusionOk="0">
                  <a:moveTo>
                    <a:pt x="42" y="1"/>
                  </a:moveTo>
                  <a:cubicBezTo>
                    <a:pt x="27" y="13"/>
                    <a:pt x="3" y="25"/>
                    <a:pt x="1" y="39"/>
                  </a:cubicBezTo>
                  <a:cubicBezTo>
                    <a:pt x="0" y="51"/>
                    <a:pt x="22" y="67"/>
                    <a:pt x="34" y="81"/>
                  </a:cubicBezTo>
                  <a:lnTo>
                    <a:pt x="77" y="45"/>
                  </a:lnTo>
                  <a:cubicBezTo>
                    <a:pt x="65" y="30"/>
                    <a:pt x="53" y="15"/>
                    <a:pt x="42" y="1"/>
                  </a:cubicBezTo>
                  <a:close/>
                </a:path>
              </a:pathLst>
            </a:custGeom>
            <a:solidFill>
              <a:srgbClr val="B8E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17;p40">
              <a:extLst>
                <a:ext uri="{FF2B5EF4-FFF2-40B4-BE49-F238E27FC236}">
                  <a16:creationId xmlns:a16="http://schemas.microsoft.com/office/drawing/2014/main" id="{F877A63D-56C5-3EB0-9B6E-DF8F87F23E4A}"/>
                </a:ext>
              </a:extLst>
            </p:cNvPr>
            <p:cNvSpPr/>
            <p:nvPr/>
          </p:nvSpPr>
          <p:spPr>
            <a:xfrm rot="4644446">
              <a:off x="5147487" y="1898104"/>
              <a:ext cx="1171569" cy="1186627"/>
            </a:xfrm>
            <a:custGeom>
              <a:avLst/>
              <a:gdLst/>
              <a:ahLst/>
              <a:cxnLst/>
              <a:rect l="l" t="t" r="r" b="b"/>
              <a:pathLst>
                <a:path w="28788" h="29158" extrusionOk="0">
                  <a:moveTo>
                    <a:pt x="14533" y="1180"/>
                  </a:moveTo>
                  <a:cubicBezTo>
                    <a:pt x="15132" y="1180"/>
                    <a:pt x="15727" y="1239"/>
                    <a:pt x="16325" y="1563"/>
                  </a:cubicBezTo>
                  <a:cubicBezTo>
                    <a:pt x="16992" y="1923"/>
                    <a:pt x="17867" y="1873"/>
                    <a:pt x="18617" y="2109"/>
                  </a:cubicBezTo>
                  <a:cubicBezTo>
                    <a:pt x="19668" y="2441"/>
                    <a:pt x="20567" y="3083"/>
                    <a:pt x="21509" y="3649"/>
                  </a:cubicBezTo>
                  <a:cubicBezTo>
                    <a:pt x="22480" y="4230"/>
                    <a:pt x="23223" y="5032"/>
                    <a:pt x="23891" y="5871"/>
                  </a:cubicBezTo>
                  <a:cubicBezTo>
                    <a:pt x="24331" y="6422"/>
                    <a:pt x="24611" y="7128"/>
                    <a:pt x="25071" y="7703"/>
                  </a:cubicBezTo>
                  <a:cubicBezTo>
                    <a:pt x="25284" y="7969"/>
                    <a:pt x="25438" y="8258"/>
                    <a:pt x="25819" y="8316"/>
                  </a:cubicBezTo>
                  <a:cubicBezTo>
                    <a:pt x="25981" y="8342"/>
                    <a:pt x="26063" y="8491"/>
                    <a:pt x="26162" y="8630"/>
                  </a:cubicBezTo>
                  <a:cubicBezTo>
                    <a:pt x="26454" y="9039"/>
                    <a:pt x="26487" y="9546"/>
                    <a:pt x="26730" y="9982"/>
                  </a:cubicBezTo>
                  <a:cubicBezTo>
                    <a:pt x="26903" y="10291"/>
                    <a:pt x="26846" y="10651"/>
                    <a:pt x="26333" y="10880"/>
                  </a:cubicBezTo>
                  <a:cubicBezTo>
                    <a:pt x="25186" y="11390"/>
                    <a:pt x="24028" y="11882"/>
                    <a:pt x="22889" y="12411"/>
                  </a:cubicBezTo>
                  <a:cubicBezTo>
                    <a:pt x="22344" y="12663"/>
                    <a:pt x="21771" y="12940"/>
                    <a:pt x="21179" y="13119"/>
                  </a:cubicBezTo>
                  <a:cubicBezTo>
                    <a:pt x="21092" y="13146"/>
                    <a:pt x="21009" y="13159"/>
                    <a:pt x="20932" y="13159"/>
                  </a:cubicBezTo>
                  <a:cubicBezTo>
                    <a:pt x="20695" y="13159"/>
                    <a:pt x="20517" y="13032"/>
                    <a:pt x="20483" y="12761"/>
                  </a:cubicBezTo>
                  <a:cubicBezTo>
                    <a:pt x="20304" y="11333"/>
                    <a:pt x="19574" y="10269"/>
                    <a:pt x="18470" y="9379"/>
                  </a:cubicBezTo>
                  <a:cubicBezTo>
                    <a:pt x="17079" y="8254"/>
                    <a:pt x="15553" y="7584"/>
                    <a:pt x="13850" y="7584"/>
                  </a:cubicBezTo>
                  <a:cubicBezTo>
                    <a:pt x="13493" y="7584"/>
                    <a:pt x="13129" y="7613"/>
                    <a:pt x="12756" y="7674"/>
                  </a:cubicBezTo>
                  <a:cubicBezTo>
                    <a:pt x="12295" y="7750"/>
                    <a:pt x="11805" y="8057"/>
                    <a:pt x="11346" y="8305"/>
                  </a:cubicBezTo>
                  <a:cubicBezTo>
                    <a:pt x="10850" y="8574"/>
                    <a:pt x="10237" y="8621"/>
                    <a:pt x="9995" y="9260"/>
                  </a:cubicBezTo>
                  <a:cubicBezTo>
                    <a:pt x="9987" y="9281"/>
                    <a:pt x="9967" y="9292"/>
                    <a:pt x="9941" y="9292"/>
                  </a:cubicBezTo>
                  <a:cubicBezTo>
                    <a:pt x="9874" y="9292"/>
                    <a:pt x="9769" y="9224"/>
                    <a:pt x="9720" y="9090"/>
                  </a:cubicBezTo>
                  <a:cubicBezTo>
                    <a:pt x="9297" y="7928"/>
                    <a:pt x="8385" y="7060"/>
                    <a:pt x="7800" y="5991"/>
                  </a:cubicBezTo>
                  <a:cubicBezTo>
                    <a:pt x="7443" y="5340"/>
                    <a:pt x="7035" y="4717"/>
                    <a:pt x="6653" y="4080"/>
                  </a:cubicBezTo>
                  <a:cubicBezTo>
                    <a:pt x="6582" y="3961"/>
                    <a:pt x="6502" y="3748"/>
                    <a:pt x="6648" y="3727"/>
                  </a:cubicBezTo>
                  <a:cubicBezTo>
                    <a:pt x="7154" y="3656"/>
                    <a:pt x="7241" y="3040"/>
                    <a:pt x="7761" y="2963"/>
                  </a:cubicBezTo>
                  <a:cubicBezTo>
                    <a:pt x="8440" y="2863"/>
                    <a:pt x="8952" y="2325"/>
                    <a:pt x="9577" y="2101"/>
                  </a:cubicBezTo>
                  <a:cubicBezTo>
                    <a:pt x="10547" y="1754"/>
                    <a:pt x="11558" y="1525"/>
                    <a:pt x="12475" y="1267"/>
                  </a:cubicBezTo>
                  <a:cubicBezTo>
                    <a:pt x="12593" y="1318"/>
                    <a:pt x="12699" y="1337"/>
                    <a:pt x="12799" y="1337"/>
                  </a:cubicBezTo>
                  <a:cubicBezTo>
                    <a:pt x="13067" y="1337"/>
                    <a:pt x="13282" y="1201"/>
                    <a:pt x="13509" y="1200"/>
                  </a:cubicBezTo>
                  <a:cubicBezTo>
                    <a:pt x="13852" y="1199"/>
                    <a:pt x="14193" y="1180"/>
                    <a:pt x="14533" y="1180"/>
                  </a:cubicBezTo>
                  <a:close/>
                  <a:moveTo>
                    <a:pt x="14222" y="8912"/>
                  </a:moveTo>
                  <a:cubicBezTo>
                    <a:pt x="15015" y="8912"/>
                    <a:pt x="15796" y="9104"/>
                    <a:pt x="16494" y="9479"/>
                  </a:cubicBezTo>
                  <a:cubicBezTo>
                    <a:pt x="18166" y="10374"/>
                    <a:pt x="19430" y="11789"/>
                    <a:pt x="19522" y="14062"/>
                  </a:cubicBezTo>
                  <a:cubicBezTo>
                    <a:pt x="19381" y="14552"/>
                    <a:pt x="19411" y="15243"/>
                    <a:pt x="19303" y="15917"/>
                  </a:cubicBezTo>
                  <a:cubicBezTo>
                    <a:pt x="19221" y="16429"/>
                    <a:pt x="19026" y="16978"/>
                    <a:pt x="18908" y="17436"/>
                  </a:cubicBezTo>
                  <a:cubicBezTo>
                    <a:pt x="18699" y="18245"/>
                    <a:pt x="17948" y="18890"/>
                    <a:pt x="17164" y="19387"/>
                  </a:cubicBezTo>
                  <a:cubicBezTo>
                    <a:pt x="16259" y="19961"/>
                    <a:pt x="15305" y="20480"/>
                    <a:pt x="14256" y="20510"/>
                  </a:cubicBezTo>
                  <a:cubicBezTo>
                    <a:pt x="14091" y="20515"/>
                    <a:pt x="13925" y="20518"/>
                    <a:pt x="13759" y="20518"/>
                  </a:cubicBezTo>
                  <a:cubicBezTo>
                    <a:pt x="13003" y="20518"/>
                    <a:pt x="12235" y="20445"/>
                    <a:pt x="11491" y="20066"/>
                  </a:cubicBezTo>
                  <a:cubicBezTo>
                    <a:pt x="10414" y="19516"/>
                    <a:pt x="9785" y="18598"/>
                    <a:pt x="9232" y="17649"/>
                  </a:cubicBezTo>
                  <a:cubicBezTo>
                    <a:pt x="8906" y="17092"/>
                    <a:pt x="8799" y="16314"/>
                    <a:pt x="8848" y="15656"/>
                  </a:cubicBezTo>
                  <a:cubicBezTo>
                    <a:pt x="8907" y="14886"/>
                    <a:pt x="8793" y="14106"/>
                    <a:pt x="9090" y="13324"/>
                  </a:cubicBezTo>
                  <a:cubicBezTo>
                    <a:pt x="9421" y="12451"/>
                    <a:pt x="9842" y="11671"/>
                    <a:pt x="10463" y="10987"/>
                  </a:cubicBezTo>
                  <a:cubicBezTo>
                    <a:pt x="10615" y="10817"/>
                    <a:pt x="10898" y="10681"/>
                    <a:pt x="10926" y="10497"/>
                  </a:cubicBezTo>
                  <a:cubicBezTo>
                    <a:pt x="11038" y="9782"/>
                    <a:pt x="11696" y="9572"/>
                    <a:pt x="12143" y="9368"/>
                  </a:cubicBezTo>
                  <a:cubicBezTo>
                    <a:pt x="12814" y="9062"/>
                    <a:pt x="13523" y="8912"/>
                    <a:pt x="14222" y="8912"/>
                  </a:cubicBezTo>
                  <a:close/>
                  <a:moveTo>
                    <a:pt x="5464" y="4922"/>
                  </a:moveTo>
                  <a:cubicBezTo>
                    <a:pt x="5624" y="4922"/>
                    <a:pt x="5740" y="5120"/>
                    <a:pt x="5847" y="5294"/>
                  </a:cubicBezTo>
                  <a:cubicBezTo>
                    <a:pt x="6177" y="5827"/>
                    <a:pt x="6676" y="6310"/>
                    <a:pt x="6876" y="6845"/>
                  </a:cubicBezTo>
                  <a:cubicBezTo>
                    <a:pt x="7169" y="7629"/>
                    <a:pt x="8108" y="8033"/>
                    <a:pt x="8025" y="9006"/>
                  </a:cubicBezTo>
                  <a:cubicBezTo>
                    <a:pt x="8002" y="9293"/>
                    <a:pt x="8328" y="9623"/>
                    <a:pt x="8478" y="9778"/>
                  </a:cubicBezTo>
                  <a:cubicBezTo>
                    <a:pt x="9167" y="10492"/>
                    <a:pt x="8685" y="11004"/>
                    <a:pt x="8354" y="11588"/>
                  </a:cubicBezTo>
                  <a:cubicBezTo>
                    <a:pt x="8112" y="12014"/>
                    <a:pt x="8034" y="12501"/>
                    <a:pt x="7919" y="12974"/>
                  </a:cubicBezTo>
                  <a:cubicBezTo>
                    <a:pt x="7582" y="14360"/>
                    <a:pt x="7611" y="15712"/>
                    <a:pt x="7960" y="17116"/>
                  </a:cubicBezTo>
                  <a:cubicBezTo>
                    <a:pt x="8100" y="17675"/>
                    <a:pt x="8240" y="18358"/>
                    <a:pt x="8517" y="18700"/>
                  </a:cubicBezTo>
                  <a:cubicBezTo>
                    <a:pt x="9091" y="19407"/>
                    <a:pt x="9551" y="20229"/>
                    <a:pt x="10399" y="20764"/>
                  </a:cubicBezTo>
                  <a:cubicBezTo>
                    <a:pt x="11340" y="21357"/>
                    <a:pt x="12297" y="21774"/>
                    <a:pt x="13369" y="21786"/>
                  </a:cubicBezTo>
                  <a:cubicBezTo>
                    <a:pt x="13501" y="21788"/>
                    <a:pt x="13633" y="21789"/>
                    <a:pt x="13765" y="21789"/>
                  </a:cubicBezTo>
                  <a:cubicBezTo>
                    <a:pt x="14867" y="21789"/>
                    <a:pt x="15971" y="21702"/>
                    <a:pt x="16935" y="20990"/>
                  </a:cubicBezTo>
                  <a:cubicBezTo>
                    <a:pt x="17335" y="20695"/>
                    <a:pt x="18011" y="20800"/>
                    <a:pt x="18170" y="20141"/>
                  </a:cubicBezTo>
                  <a:cubicBezTo>
                    <a:pt x="19019" y="20137"/>
                    <a:pt x="19239" y="19354"/>
                    <a:pt x="19662" y="18868"/>
                  </a:cubicBezTo>
                  <a:cubicBezTo>
                    <a:pt x="20156" y="18302"/>
                    <a:pt x="20191" y="17505"/>
                    <a:pt x="20398" y="16799"/>
                  </a:cubicBezTo>
                  <a:cubicBezTo>
                    <a:pt x="20616" y="16053"/>
                    <a:pt x="20730" y="15298"/>
                    <a:pt x="20670" y="14519"/>
                  </a:cubicBezTo>
                  <a:cubicBezTo>
                    <a:pt x="20659" y="14382"/>
                    <a:pt x="20742" y="14325"/>
                    <a:pt x="20874" y="14292"/>
                  </a:cubicBezTo>
                  <a:cubicBezTo>
                    <a:pt x="22879" y="13802"/>
                    <a:pt x="24700" y="12860"/>
                    <a:pt x="26537" y="11962"/>
                  </a:cubicBezTo>
                  <a:cubicBezTo>
                    <a:pt x="26690" y="11887"/>
                    <a:pt x="26819" y="11843"/>
                    <a:pt x="26927" y="11843"/>
                  </a:cubicBezTo>
                  <a:cubicBezTo>
                    <a:pt x="27112" y="11843"/>
                    <a:pt x="27239" y="11971"/>
                    <a:pt x="27323" y="12296"/>
                  </a:cubicBezTo>
                  <a:cubicBezTo>
                    <a:pt x="27526" y="13079"/>
                    <a:pt x="27604" y="13900"/>
                    <a:pt x="27473" y="14654"/>
                  </a:cubicBezTo>
                  <a:cubicBezTo>
                    <a:pt x="27322" y="15532"/>
                    <a:pt x="26965" y="16403"/>
                    <a:pt x="26791" y="17273"/>
                  </a:cubicBezTo>
                  <a:cubicBezTo>
                    <a:pt x="26640" y="18025"/>
                    <a:pt x="26316" y="18649"/>
                    <a:pt x="25990" y="19293"/>
                  </a:cubicBezTo>
                  <a:cubicBezTo>
                    <a:pt x="25874" y="19520"/>
                    <a:pt x="25782" y="19654"/>
                    <a:pt x="25823" y="19953"/>
                  </a:cubicBezTo>
                  <a:cubicBezTo>
                    <a:pt x="25887" y="20398"/>
                    <a:pt x="25483" y="20894"/>
                    <a:pt x="25219" y="21057"/>
                  </a:cubicBezTo>
                  <a:cubicBezTo>
                    <a:pt x="24656" y="21408"/>
                    <a:pt x="24717" y="22058"/>
                    <a:pt x="24302" y="22480"/>
                  </a:cubicBezTo>
                  <a:cubicBezTo>
                    <a:pt x="24060" y="22727"/>
                    <a:pt x="23837" y="23130"/>
                    <a:pt x="23564" y="23452"/>
                  </a:cubicBezTo>
                  <a:cubicBezTo>
                    <a:pt x="22249" y="25008"/>
                    <a:pt x="20548" y="25939"/>
                    <a:pt x="18710" y="26736"/>
                  </a:cubicBezTo>
                  <a:cubicBezTo>
                    <a:pt x="18049" y="27023"/>
                    <a:pt x="17270" y="27177"/>
                    <a:pt x="16742" y="27808"/>
                  </a:cubicBezTo>
                  <a:cubicBezTo>
                    <a:pt x="16540" y="28050"/>
                    <a:pt x="16084" y="28066"/>
                    <a:pt x="15714" y="28084"/>
                  </a:cubicBezTo>
                  <a:cubicBezTo>
                    <a:pt x="14894" y="28084"/>
                    <a:pt x="14073" y="28095"/>
                    <a:pt x="13253" y="28095"/>
                  </a:cubicBezTo>
                  <a:cubicBezTo>
                    <a:pt x="12615" y="28095"/>
                    <a:pt x="11977" y="28089"/>
                    <a:pt x="11340" y="28066"/>
                  </a:cubicBezTo>
                  <a:cubicBezTo>
                    <a:pt x="10764" y="28047"/>
                    <a:pt x="10333" y="27558"/>
                    <a:pt x="9784" y="27357"/>
                  </a:cubicBezTo>
                  <a:cubicBezTo>
                    <a:pt x="8476" y="26878"/>
                    <a:pt x="7270" y="26150"/>
                    <a:pt x="6142" y="25337"/>
                  </a:cubicBezTo>
                  <a:cubicBezTo>
                    <a:pt x="4951" y="24479"/>
                    <a:pt x="3960" y="23395"/>
                    <a:pt x="3275" y="22086"/>
                  </a:cubicBezTo>
                  <a:cubicBezTo>
                    <a:pt x="2924" y="21414"/>
                    <a:pt x="2764" y="20642"/>
                    <a:pt x="2417" y="19967"/>
                  </a:cubicBezTo>
                  <a:cubicBezTo>
                    <a:pt x="1946" y="19048"/>
                    <a:pt x="1645" y="18074"/>
                    <a:pt x="1446" y="17085"/>
                  </a:cubicBezTo>
                  <a:cubicBezTo>
                    <a:pt x="1192" y="15821"/>
                    <a:pt x="764" y="14468"/>
                    <a:pt x="1299" y="13249"/>
                  </a:cubicBezTo>
                  <a:cubicBezTo>
                    <a:pt x="1776" y="12159"/>
                    <a:pt x="1803" y="11021"/>
                    <a:pt x="2085" y="9920"/>
                  </a:cubicBezTo>
                  <a:cubicBezTo>
                    <a:pt x="2281" y="9155"/>
                    <a:pt x="2782" y="8563"/>
                    <a:pt x="3121" y="7895"/>
                  </a:cubicBezTo>
                  <a:cubicBezTo>
                    <a:pt x="3609" y="6929"/>
                    <a:pt x="4482" y="6164"/>
                    <a:pt x="5081" y="5244"/>
                  </a:cubicBezTo>
                  <a:cubicBezTo>
                    <a:pt x="5234" y="5008"/>
                    <a:pt x="5359" y="4922"/>
                    <a:pt x="5464" y="4922"/>
                  </a:cubicBezTo>
                  <a:close/>
                  <a:moveTo>
                    <a:pt x="13926" y="0"/>
                  </a:moveTo>
                  <a:cubicBezTo>
                    <a:pt x="13541" y="0"/>
                    <a:pt x="13167" y="34"/>
                    <a:pt x="12810" y="153"/>
                  </a:cubicBezTo>
                  <a:cubicBezTo>
                    <a:pt x="12660" y="105"/>
                    <a:pt x="12518" y="85"/>
                    <a:pt x="12382" y="85"/>
                  </a:cubicBezTo>
                  <a:cubicBezTo>
                    <a:pt x="11875" y="85"/>
                    <a:pt x="11446" y="362"/>
                    <a:pt x="11003" y="482"/>
                  </a:cubicBezTo>
                  <a:cubicBezTo>
                    <a:pt x="10099" y="731"/>
                    <a:pt x="9216" y="1083"/>
                    <a:pt x="8356" y="1463"/>
                  </a:cubicBezTo>
                  <a:cubicBezTo>
                    <a:pt x="7438" y="1867"/>
                    <a:pt x="6594" y="2361"/>
                    <a:pt x="5789" y="3026"/>
                  </a:cubicBezTo>
                  <a:cubicBezTo>
                    <a:pt x="4548" y="4048"/>
                    <a:pt x="4567" y="3999"/>
                    <a:pt x="3702" y="5389"/>
                  </a:cubicBezTo>
                  <a:cubicBezTo>
                    <a:pt x="3321" y="6002"/>
                    <a:pt x="2859" y="6674"/>
                    <a:pt x="2302" y="7193"/>
                  </a:cubicBezTo>
                  <a:cubicBezTo>
                    <a:pt x="1692" y="7761"/>
                    <a:pt x="1498" y="8540"/>
                    <a:pt x="1194" y="9236"/>
                  </a:cubicBezTo>
                  <a:cubicBezTo>
                    <a:pt x="844" y="10039"/>
                    <a:pt x="629" y="10916"/>
                    <a:pt x="544" y="11826"/>
                  </a:cubicBezTo>
                  <a:cubicBezTo>
                    <a:pt x="412" y="13234"/>
                    <a:pt x="0" y="14621"/>
                    <a:pt x="316" y="16054"/>
                  </a:cubicBezTo>
                  <a:cubicBezTo>
                    <a:pt x="436" y="16608"/>
                    <a:pt x="488" y="17185"/>
                    <a:pt x="675" y="17715"/>
                  </a:cubicBezTo>
                  <a:cubicBezTo>
                    <a:pt x="937" y="18461"/>
                    <a:pt x="1040" y="19246"/>
                    <a:pt x="1401" y="19974"/>
                  </a:cubicBezTo>
                  <a:cubicBezTo>
                    <a:pt x="1719" y="20614"/>
                    <a:pt x="2045" y="21294"/>
                    <a:pt x="2257" y="21946"/>
                  </a:cubicBezTo>
                  <a:cubicBezTo>
                    <a:pt x="2751" y="23461"/>
                    <a:pt x="3838" y="24477"/>
                    <a:pt x="4805" y="25606"/>
                  </a:cubicBezTo>
                  <a:cubicBezTo>
                    <a:pt x="5461" y="26372"/>
                    <a:pt x="6347" y="26851"/>
                    <a:pt x="7216" y="27339"/>
                  </a:cubicBezTo>
                  <a:cubicBezTo>
                    <a:pt x="7709" y="27617"/>
                    <a:pt x="8158" y="27967"/>
                    <a:pt x="8721" y="28123"/>
                  </a:cubicBezTo>
                  <a:cubicBezTo>
                    <a:pt x="9753" y="28413"/>
                    <a:pt x="10762" y="28802"/>
                    <a:pt x="11824" y="28954"/>
                  </a:cubicBezTo>
                  <a:cubicBezTo>
                    <a:pt x="12576" y="29062"/>
                    <a:pt x="13329" y="29158"/>
                    <a:pt x="14082" y="29158"/>
                  </a:cubicBezTo>
                  <a:cubicBezTo>
                    <a:pt x="14745" y="29158"/>
                    <a:pt x="15408" y="29083"/>
                    <a:pt x="16072" y="28878"/>
                  </a:cubicBezTo>
                  <a:cubicBezTo>
                    <a:pt x="16813" y="28649"/>
                    <a:pt x="17572" y="28519"/>
                    <a:pt x="18268" y="28119"/>
                  </a:cubicBezTo>
                  <a:cubicBezTo>
                    <a:pt x="18363" y="28064"/>
                    <a:pt x="18479" y="28049"/>
                    <a:pt x="18604" y="28049"/>
                  </a:cubicBezTo>
                  <a:cubicBezTo>
                    <a:pt x="18760" y="28049"/>
                    <a:pt x="18929" y="28073"/>
                    <a:pt x="19083" y="28073"/>
                  </a:cubicBezTo>
                  <a:cubicBezTo>
                    <a:pt x="19254" y="28073"/>
                    <a:pt x="19407" y="28043"/>
                    <a:pt x="19506" y="27920"/>
                  </a:cubicBezTo>
                  <a:cubicBezTo>
                    <a:pt x="19976" y="27330"/>
                    <a:pt x="20716" y="27332"/>
                    <a:pt x="21246" y="26922"/>
                  </a:cubicBezTo>
                  <a:cubicBezTo>
                    <a:pt x="21746" y="26535"/>
                    <a:pt x="22225" y="26108"/>
                    <a:pt x="22763" y="25784"/>
                  </a:cubicBezTo>
                  <a:cubicBezTo>
                    <a:pt x="23736" y="25196"/>
                    <a:pt x="24647" y="24567"/>
                    <a:pt x="25141" y="23490"/>
                  </a:cubicBezTo>
                  <a:cubicBezTo>
                    <a:pt x="25225" y="23306"/>
                    <a:pt x="25319" y="23052"/>
                    <a:pt x="25408" y="22955"/>
                  </a:cubicBezTo>
                  <a:cubicBezTo>
                    <a:pt x="25661" y="22680"/>
                    <a:pt x="25889" y="22397"/>
                    <a:pt x="26124" y="22117"/>
                  </a:cubicBezTo>
                  <a:cubicBezTo>
                    <a:pt x="26529" y="21634"/>
                    <a:pt x="26283" y="20851"/>
                    <a:pt x="26948" y="20552"/>
                  </a:cubicBezTo>
                  <a:cubicBezTo>
                    <a:pt x="26984" y="20537"/>
                    <a:pt x="27007" y="20479"/>
                    <a:pt x="27020" y="20436"/>
                  </a:cubicBezTo>
                  <a:cubicBezTo>
                    <a:pt x="27335" y="19367"/>
                    <a:pt x="27841" y="18368"/>
                    <a:pt x="28075" y="17262"/>
                  </a:cubicBezTo>
                  <a:cubicBezTo>
                    <a:pt x="28377" y="15841"/>
                    <a:pt x="28787" y="14452"/>
                    <a:pt x="28718" y="12972"/>
                  </a:cubicBezTo>
                  <a:cubicBezTo>
                    <a:pt x="28686" y="12300"/>
                    <a:pt x="28292" y="11783"/>
                    <a:pt x="28146" y="11164"/>
                  </a:cubicBezTo>
                  <a:cubicBezTo>
                    <a:pt x="27676" y="9169"/>
                    <a:pt x="27059" y="7251"/>
                    <a:pt x="25489" y="5772"/>
                  </a:cubicBezTo>
                  <a:cubicBezTo>
                    <a:pt x="24778" y="5104"/>
                    <a:pt x="24236" y="4259"/>
                    <a:pt x="23575" y="3533"/>
                  </a:cubicBezTo>
                  <a:cubicBezTo>
                    <a:pt x="22766" y="2642"/>
                    <a:pt x="21775" y="1988"/>
                    <a:pt x="20693" y="1460"/>
                  </a:cubicBezTo>
                  <a:cubicBezTo>
                    <a:pt x="20280" y="1259"/>
                    <a:pt x="19844" y="1427"/>
                    <a:pt x="19391" y="1177"/>
                  </a:cubicBezTo>
                  <a:cubicBezTo>
                    <a:pt x="18065" y="444"/>
                    <a:pt x="16601" y="119"/>
                    <a:pt x="15068" y="50"/>
                  </a:cubicBezTo>
                  <a:cubicBezTo>
                    <a:pt x="14682" y="32"/>
                    <a:pt x="14299" y="0"/>
                    <a:pt x="13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18;p40">
              <a:extLst>
                <a:ext uri="{FF2B5EF4-FFF2-40B4-BE49-F238E27FC236}">
                  <a16:creationId xmlns:a16="http://schemas.microsoft.com/office/drawing/2014/main" id="{94F402B7-3E87-0FB4-3657-95F357E1039F}"/>
                </a:ext>
              </a:extLst>
            </p:cNvPr>
            <p:cNvSpPr/>
            <p:nvPr/>
          </p:nvSpPr>
          <p:spPr>
            <a:xfrm rot="4644446">
              <a:off x="5108605" y="2028639"/>
              <a:ext cx="1092374" cy="943100"/>
            </a:xfrm>
            <a:custGeom>
              <a:avLst/>
              <a:gdLst/>
              <a:ahLst/>
              <a:cxnLst/>
              <a:rect l="l" t="t" r="r" b="b"/>
              <a:pathLst>
                <a:path w="26842" h="23174" extrusionOk="0">
                  <a:moveTo>
                    <a:pt x="4701" y="1"/>
                  </a:moveTo>
                  <a:cubicBezTo>
                    <a:pt x="4596" y="1"/>
                    <a:pt x="4471" y="87"/>
                    <a:pt x="4318" y="323"/>
                  </a:cubicBezTo>
                  <a:cubicBezTo>
                    <a:pt x="3719" y="1243"/>
                    <a:pt x="2846" y="2008"/>
                    <a:pt x="2358" y="2974"/>
                  </a:cubicBezTo>
                  <a:cubicBezTo>
                    <a:pt x="2019" y="3642"/>
                    <a:pt x="1518" y="4234"/>
                    <a:pt x="1322" y="4999"/>
                  </a:cubicBezTo>
                  <a:cubicBezTo>
                    <a:pt x="1040" y="6100"/>
                    <a:pt x="1013" y="7238"/>
                    <a:pt x="536" y="8328"/>
                  </a:cubicBezTo>
                  <a:cubicBezTo>
                    <a:pt x="1" y="9547"/>
                    <a:pt x="429" y="10900"/>
                    <a:pt x="683" y="12164"/>
                  </a:cubicBezTo>
                  <a:cubicBezTo>
                    <a:pt x="882" y="13153"/>
                    <a:pt x="1183" y="14127"/>
                    <a:pt x="1654" y="15046"/>
                  </a:cubicBezTo>
                  <a:cubicBezTo>
                    <a:pt x="2001" y="15721"/>
                    <a:pt x="2161" y="16493"/>
                    <a:pt x="2512" y="17165"/>
                  </a:cubicBezTo>
                  <a:cubicBezTo>
                    <a:pt x="3197" y="18474"/>
                    <a:pt x="4188" y="19558"/>
                    <a:pt x="5379" y="20416"/>
                  </a:cubicBezTo>
                  <a:cubicBezTo>
                    <a:pt x="6507" y="21229"/>
                    <a:pt x="7713" y="21957"/>
                    <a:pt x="9021" y="22436"/>
                  </a:cubicBezTo>
                  <a:cubicBezTo>
                    <a:pt x="9570" y="22637"/>
                    <a:pt x="10001" y="23126"/>
                    <a:pt x="10577" y="23145"/>
                  </a:cubicBezTo>
                  <a:cubicBezTo>
                    <a:pt x="11214" y="23168"/>
                    <a:pt x="11852" y="23174"/>
                    <a:pt x="12490" y="23174"/>
                  </a:cubicBezTo>
                  <a:cubicBezTo>
                    <a:pt x="13310" y="23174"/>
                    <a:pt x="14131" y="23163"/>
                    <a:pt x="14951" y="23163"/>
                  </a:cubicBezTo>
                  <a:cubicBezTo>
                    <a:pt x="15321" y="23145"/>
                    <a:pt x="15777" y="23129"/>
                    <a:pt x="15979" y="22887"/>
                  </a:cubicBezTo>
                  <a:cubicBezTo>
                    <a:pt x="16507" y="22256"/>
                    <a:pt x="17286" y="22102"/>
                    <a:pt x="17947" y="21815"/>
                  </a:cubicBezTo>
                  <a:cubicBezTo>
                    <a:pt x="19785" y="21018"/>
                    <a:pt x="21486" y="20087"/>
                    <a:pt x="22801" y="18531"/>
                  </a:cubicBezTo>
                  <a:cubicBezTo>
                    <a:pt x="23074" y="18209"/>
                    <a:pt x="23297" y="17806"/>
                    <a:pt x="23539" y="17559"/>
                  </a:cubicBezTo>
                  <a:cubicBezTo>
                    <a:pt x="23954" y="17137"/>
                    <a:pt x="23893" y="16487"/>
                    <a:pt x="24456" y="16136"/>
                  </a:cubicBezTo>
                  <a:cubicBezTo>
                    <a:pt x="24720" y="15973"/>
                    <a:pt x="25124" y="15477"/>
                    <a:pt x="25060" y="15032"/>
                  </a:cubicBezTo>
                  <a:cubicBezTo>
                    <a:pt x="25019" y="14733"/>
                    <a:pt x="25111" y="14599"/>
                    <a:pt x="25227" y="14372"/>
                  </a:cubicBezTo>
                  <a:cubicBezTo>
                    <a:pt x="25553" y="13728"/>
                    <a:pt x="25877" y="13104"/>
                    <a:pt x="26028" y="12352"/>
                  </a:cubicBezTo>
                  <a:cubicBezTo>
                    <a:pt x="26202" y="11482"/>
                    <a:pt x="26559" y="10611"/>
                    <a:pt x="26710" y="9733"/>
                  </a:cubicBezTo>
                  <a:cubicBezTo>
                    <a:pt x="26841" y="8979"/>
                    <a:pt x="26763" y="8158"/>
                    <a:pt x="26560" y="7375"/>
                  </a:cubicBezTo>
                  <a:cubicBezTo>
                    <a:pt x="26476" y="7050"/>
                    <a:pt x="26349" y="6922"/>
                    <a:pt x="26164" y="6922"/>
                  </a:cubicBezTo>
                  <a:cubicBezTo>
                    <a:pt x="26056" y="6922"/>
                    <a:pt x="25927" y="6966"/>
                    <a:pt x="25774" y="7041"/>
                  </a:cubicBezTo>
                  <a:cubicBezTo>
                    <a:pt x="23937" y="7939"/>
                    <a:pt x="22116" y="8881"/>
                    <a:pt x="20111" y="9371"/>
                  </a:cubicBezTo>
                  <a:cubicBezTo>
                    <a:pt x="19979" y="9404"/>
                    <a:pt x="19896" y="9461"/>
                    <a:pt x="19907" y="9598"/>
                  </a:cubicBezTo>
                  <a:cubicBezTo>
                    <a:pt x="19967" y="10377"/>
                    <a:pt x="19853" y="11132"/>
                    <a:pt x="19635" y="11878"/>
                  </a:cubicBezTo>
                  <a:cubicBezTo>
                    <a:pt x="19428" y="12584"/>
                    <a:pt x="19393" y="13381"/>
                    <a:pt x="18899" y="13947"/>
                  </a:cubicBezTo>
                  <a:cubicBezTo>
                    <a:pt x="18476" y="14433"/>
                    <a:pt x="18256" y="15216"/>
                    <a:pt x="17407" y="15220"/>
                  </a:cubicBezTo>
                  <a:cubicBezTo>
                    <a:pt x="17248" y="15879"/>
                    <a:pt x="16572" y="15774"/>
                    <a:pt x="16172" y="16069"/>
                  </a:cubicBezTo>
                  <a:cubicBezTo>
                    <a:pt x="15208" y="16781"/>
                    <a:pt x="14104" y="16868"/>
                    <a:pt x="13002" y="16868"/>
                  </a:cubicBezTo>
                  <a:cubicBezTo>
                    <a:pt x="12870" y="16868"/>
                    <a:pt x="12738" y="16867"/>
                    <a:pt x="12606" y="16865"/>
                  </a:cubicBezTo>
                  <a:cubicBezTo>
                    <a:pt x="11534" y="16853"/>
                    <a:pt x="10577" y="16436"/>
                    <a:pt x="9636" y="15843"/>
                  </a:cubicBezTo>
                  <a:cubicBezTo>
                    <a:pt x="8788" y="15308"/>
                    <a:pt x="8328" y="14486"/>
                    <a:pt x="7754" y="13779"/>
                  </a:cubicBezTo>
                  <a:cubicBezTo>
                    <a:pt x="7477" y="13437"/>
                    <a:pt x="7337" y="12754"/>
                    <a:pt x="7197" y="12195"/>
                  </a:cubicBezTo>
                  <a:cubicBezTo>
                    <a:pt x="6848" y="10791"/>
                    <a:pt x="6819" y="9439"/>
                    <a:pt x="7156" y="8053"/>
                  </a:cubicBezTo>
                  <a:cubicBezTo>
                    <a:pt x="7271" y="7580"/>
                    <a:pt x="7349" y="7093"/>
                    <a:pt x="7591" y="6667"/>
                  </a:cubicBezTo>
                  <a:cubicBezTo>
                    <a:pt x="7922" y="6083"/>
                    <a:pt x="8404" y="5571"/>
                    <a:pt x="7715" y="4857"/>
                  </a:cubicBezTo>
                  <a:cubicBezTo>
                    <a:pt x="7565" y="4702"/>
                    <a:pt x="7239" y="4372"/>
                    <a:pt x="7262" y="4085"/>
                  </a:cubicBezTo>
                  <a:cubicBezTo>
                    <a:pt x="7345" y="3112"/>
                    <a:pt x="6406" y="2708"/>
                    <a:pt x="6113" y="1924"/>
                  </a:cubicBezTo>
                  <a:cubicBezTo>
                    <a:pt x="5913" y="1389"/>
                    <a:pt x="5414" y="906"/>
                    <a:pt x="5084" y="373"/>
                  </a:cubicBezTo>
                  <a:cubicBezTo>
                    <a:pt x="4977" y="199"/>
                    <a:pt x="4861" y="1"/>
                    <a:pt x="470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9;p40">
              <a:extLst>
                <a:ext uri="{FF2B5EF4-FFF2-40B4-BE49-F238E27FC236}">
                  <a16:creationId xmlns:a16="http://schemas.microsoft.com/office/drawing/2014/main" id="{5A4A260E-B2D8-88AC-843F-07E73E9BA192}"/>
                </a:ext>
              </a:extLst>
            </p:cNvPr>
            <p:cNvSpPr/>
            <p:nvPr/>
          </p:nvSpPr>
          <p:spPr>
            <a:xfrm rot="4644446">
              <a:off x="5632877" y="2273616"/>
              <a:ext cx="830289" cy="487543"/>
            </a:xfrm>
            <a:custGeom>
              <a:avLst/>
              <a:gdLst/>
              <a:ahLst/>
              <a:cxnLst/>
              <a:rect l="l" t="t" r="r" b="b"/>
              <a:pathLst>
                <a:path w="20402" h="11980" extrusionOk="0">
                  <a:moveTo>
                    <a:pt x="8031" y="0"/>
                  </a:moveTo>
                  <a:cubicBezTo>
                    <a:pt x="7691" y="0"/>
                    <a:pt x="7350" y="19"/>
                    <a:pt x="7007" y="20"/>
                  </a:cubicBezTo>
                  <a:cubicBezTo>
                    <a:pt x="6780" y="21"/>
                    <a:pt x="6565" y="157"/>
                    <a:pt x="6297" y="157"/>
                  </a:cubicBezTo>
                  <a:cubicBezTo>
                    <a:pt x="6197" y="157"/>
                    <a:pt x="6091" y="138"/>
                    <a:pt x="5973" y="87"/>
                  </a:cubicBezTo>
                  <a:cubicBezTo>
                    <a:pt x="5056" y="345"/>
                    <a:pt x="4045" y="574"/>
                    <a:pt x="3075" y="921"/>
                  </a:cubicBezTo>
                  <a:cubicBezTo>
                    <a:pt x="2450" y="1145"/>
                    <a:pt x="1938" y="1683"/>
                    <a:pt x="1259" y="1783"/>
                  </a:cubicBezTo>
                  <a:cubicBezTo>
                    <a:pt x="739" y="1860"/>
                    <a:pt x="652" y="2476"/>
                    <a:pt x="146" y="2547"/>
                  </a:cubicBezTo>
                  <a:cubicBezTo>
                    <a:pt x="0" y="2568"/>
                    <a:pt x="80" y="2781"/>
                    <a:pt x="151" y="2900"/>
                  </a:cubicBezTo>
                  <a:cubicBezTo>
                    <a:pt x="533" y="3537"/>
                    <a:pt x="941" y="4160"/>
                    <a:pt x="1298" y="4811"/>
                  </a:cubicBezTo>
                  <a:cubicBezTo>
                    <a:pt x="1883" y="5880"/>
                    <a:pt x="2795" y="6748"/>
                    <a:pt x="3218" y="7910"/>
                  </a:cubicBezTo>
                  <a:cubicBezTo>
                    <a:pt x="3267" y="8044"/>
                    <a:pt x="3372" y="8112"/>
                    <a:pt x="3439" y="8112"/>
                  </a:cubicBezTo>
                  <a:cubicBezTo>
                    <a:pt x="3465" y="8112"/>
                    <a:pt x="3485" y="8101"/>
                    <a:pt x="3493" y="8080"/>
                  </a:cubicBezTo>
                  <a:cubicBezTo>
                    <a:pt x="3735" y="7441"/>
                    <a:pt x="4348" y="7394"/>
                    <a:pt x="4844" y="7125"/>
                  </a:cubicBezTo>
                  <a:cubicBezTo>
                    <a:pt x="5303" y="6877"/>
                    <a:pt x="5793" y="6570"/>
                    <a:pt x="6254" y="6494"/>
                  </a:cubicBezTo>
                  <a:cubicBezTo>
                    <a:pt x="6627" y="6433"/>
                    <a:pt x="6991" y="6404"/>
                    <a:pt x="7348" y="6404"/>
                  </a:cubicBezTo>
                  <a:cubicBezTo>
                    <a:pt x="9051" y="6404"/>
                    <a:pt x="10577" y="7074"/>
                    <a:pt x="11968" y="8199"/>
                  </a:cubicBezTo>
                  <a:cubicBezTo>
                    <a:pt x="13072" y="9089"/>
                    <a:pt x="13802" y="10153"/>
                    <a:pt x="13981" y="11581"/>
                  </a:cubicBezTo>
                  <a:cubicBezTo>
                    <a:pt x="14015" y="11852"/>
                    <a:pt x="14193" y="11979"/>
                    <a:pt x="14430" y="11979"/>
                  </a:cubicBezTo>
                  <a:cubicBezTo>
                    <a:pt x="14507" y="11979"/>
                    <a:pt x="14590" y="11966"/>
                    <a:pt x="14677" y="11939"/>
                  </a:cubicBezTo>
                  <a:cubicBezTo>
                    <a:pt x="15269" y="11760"/>
                    <a:pt x="15842" y="11483"/>
                    <a:pt x="16387" y="11231"/>
                  </a:cubicBezTo>
                  <a:cubicBezTo>
                    <a:pt x="17526" y="10702"/>
                    <a:pt x="18684" y="10210"/>
                    <a:pt x="19831" y="9700"/>
                  </a:cubicBezTo>
                  <a:cubicBezTo>
                    <a:pt x="20344" y="9471"/>
                    <a:pt x="20401" y="9111"/>
                    <a:pt x="20228" y="8802"/>
                  </a:cubicBezTo>
                  <a:cubicBezTo>
                    <a:pt x="19985" y="8366"/>
                    <a:pt x="19952" y="7859"/>
                    <a:pt x="19660" y="7450"/>
                  </a:cubicBezTo>
                  <a:cubicBezTo>
                    <a:pt x="19561" y="7311"/>
                    <a:pt x="19479" y="7162"/>
                    <a:pt x="19317" y="7136"/>
                  </a:cubicBezTo>
                  <a:cubicBezTo>
                    <a:pt x="18936" y="7078"/>
                    <a:pt x="18782" y="6789"/>
                    <a:pt x="18569" y="6523"/>
                  </a:cubicBezTo>
                  <a:cubicBezTo>
                    <a:pt x="18109" y="5948"/>
                    <a:pt x="17829" y="5242"/>
                    <a:pt x="17389" y="4691"/>
                  </a:cubicBezTo>
                  <a:cubicBezTo>
                    <a:pt x="16721" y="3852"/>
                    <a:pt x="15978" y="3050"/>
                    <a:pt x="15007" y="2469"/>
                  </a:cubicBezTo>
                  <a:cubicBezTo>
                    <a:pt x="14065" y="1903"/>
                    <a:pt x="13166" y="1261"/>
                    <a:pt x="12115" y="929"/>
                  </a:cubicBezTo>
                  <a:cubicBezTo>
                    <a:pt x="11365" y="693"/>
                    <a:pt x="10490" y="743"/>
                    <a:pt x="9823" y="383"/>
                  </a:cubicBezTo>
                  <a:cubicBezTo>
                    <a:pt x="9225" y="59"/>
                    <a:pt x="8630" y="0"/>
                    <a:pt x="803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228;p40">
            <a:extLst>
              <a:ext uri="{FF2B5EF4-FFF2-40B4-BE49-F238E27FC236}">
                <a16:creationId xmlns:a16="http://schemas.microsoft.com/office/drawing/2014/main" id="{4395B276-0EEF-382C-DE2A-073DE59A5935}"/>
              </a:ext>
            </a:extLst>
          </p:cNvPr>
          <p:cNvSpPr txBox="1">
            <a:spLocks/>
          </p:cNvSpPr>
          <p:nvPr/>
        </p:nvSpPr>
        <p:spPr>
          <a:xfrm>
            <a:off x="1105630" y="205074"/>
            <a:ext cx="7616068" cy="4654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 b="1" dirty="0"/>
              <a:t>ii. </a:t>
            </a:r>
            <a:r>
              <a:rPr lang="en-US" sz="2400" b="1" i="1" dirty="0" err="1">
                <a:latin typeface="Calibri" panose="020F0502020204030204" pitchFamily="34" charset="0"/>
                <a:ea typeface="MS Gothic" panose="020B0609070205080204" pitchFamily="49" charset="-128"/>
                <a:cs typeface="Calibri" panose="020F0502020204030204" pitchFamily="34" charset="0"/>
              </a:rPr>
              <a:t>Liên</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hệ</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giữa</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công</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suất</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với</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lực</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và</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vận</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tốc</a:t>
            </a:r>
            <a:endParaRPr lang="en-US" sz="2400" b="1" i="1" dirty="0">
              <a:latin typeface="Calibri" panose="020F0502020204030204" pitchFamily="34" charset="0"/>
              <a:ea typeface="MS Gothic" panose="020B0609070205080204" pitchFamily="49" charset="-128"/>
              <a:cs typeface="Calibri" panose="020F0502020204030204" pitchFamily="34" charset="0"/>
            </a:endParaRPr>
          </a:p>
          <a:p>
            <a:endParaRPr lang="en" b="1" dirty="0"/>
          </a:p>
        </p:txBody>
      </p:sp>
      <p:pic>
        <p:nvPicPr>
          <p:cNvPr id="13" name="Picture 2">
            <a:extLst>
              <a:ext uri="{FF2B5EF4-FFF2-40B4-BE49-F238E27FC236}">
                <a16:creationId xmlns:a16="http://schemas.microsoft.com/office/drawing/2014/main" id="{F045F1C0-2EC3-E801-3E47-E0975A3D663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529" b="98088" l="10000" r="90000">
                        <a14:foregroundMark x1="73710" y1="28529" x2="73710" y2="28529"/>
                        <a14:foregroundMark x1="61935" y1="93235" x2="61935" y2="93235"/>
                        <a14:foregroundMark x1="58871" y1="78824" x2="59355" y2="81471"/>
                        <a14:foregroundMark x1="45161" y1="73824" x2="34839" y2="90735"/>
                        <a14:foregroundMark x1="31290" y1="88382" x2="31290" y2="88382"/>
                        <a14:foregroundMark x1="33710" y1="92500" x2="33710" y2="92500"/>
                        <a14:foregroundMark x1="58226" y1="82794" x2="58226" y2="92206"/>
                        <a14:foregroundMark x1="65000" y1="93971" x2="65000" y2="93971"/>
                        <a14:foregroundMark x1="58226" y1="93971" x2="58226" y2="93971"/>
                        <a14:foregroundMark x1="28387" y1="38676" x2="29516" y2="41618"/>
                        <a14:backgroundMark x1="32419" y1="39853" x2="32419" y2="39853"/>
                      </a14:backgroundRemoval>
                    </a14:imgEffect>
                  </a14:imgLayer>
                </a14:imgProps>
              </a:ext>
              <a:ext uri="{28A0092B-C50C-407E-A947-70E740481C1C}">
                <a14:useLocalDpi xmlns:a14="http://schemas.microsoft.com/office/drawing/2010/main" val="0"/>
              </a:ext>
            </a:extLst>
          </a:blip>
          <a:srcRect l="21168" r="21168"/>
          <a:stretch/>
        </p:blipFill>
        <p:spPr bwMode="auto">
          <a:xfrm rot="20051426" flipH="1">
            <a:off x="541143" y="2944276"/>
            <a:ext cx="1444744" cy="158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Google Shape;965;p33">
            <a:extLst>
              <a:ext uri="{FF2B5EF4-FFF2-40B4-BE49-F238E27FC236}">
                <a16:creationId xmlns:a16="http://schemas.microsoft.com/office/drawing/2014/main" id="{C1B33709-1694-C475-D19E-D17ADC65D297}"/>
              </a:ext>
            </a:extLst>
          </p:cNvPr>
          <p:cNvSpPr/>
          <p:nvPr/>
        </p:nvSpPr>
        <p:spPr>
          <a:xfrm>
            <a:off x="2342350" y="1210169"/>
            <a:ext cx="6605860" cy="3232343"/>
          </a:xfrm>
          <a:custGeom>
            <a:avLst/>
            <a:gdLst/>
            <a:ahLst/>
            <a:cxnLst/>
            <a:rect l="l" t="t" r="r" b="b"/>
            <a:pathLst>
              <a:path w="58652" h="19238" extrusionOk="0">
                <a:moveTo>
                  <a:pt x="36191" y="1426"/>
                </a:moveTo>
                <a:cubicBezTo>
                  <a:pt x="36787" y="1426"/>
                  <a:pt x="37414" y="1496"/>
                  <a:pt x="38002" y="1633"/>
                </a:cubicBezTo>
                <a:cubicBezTo>
                  <a:pt x="38112" y="1658"/>
                  <a:pt x="38227" y="1686"/>
                  <a:pt x="38337" y="1686"/>
                </a:cubicBezTo>
                <a:cubicBezTo>
                  <a:pt x="38364" y="1686"/>
                  <a:pt x="38389" y="1685"/>
                  <a:pt x="38415" y="1681"/>
                </a:cubicBezTo>
                <a:cubicBezTo>
                  <a:pt x="39149" y="1573"/>
                  <a:pt x="39880" y="1529"/>
                  <a:pt x="40608" y="1529"/>
                </a:cubicBezTo>
                <a:cubicBezTo>
                  <a:pt x="42771" y="1529"/>
                  <a:pt x="44911" y="1917"/>
                  <a:pt x="47054" y="2176"/>
                </a:cubicBezTo>
                <a:cubicBezTo>
                  <a:pt x="48556" y="2356"/>
                  <a:pt x="50069" y="2428"/>
                  <a:pt x="51532" y="2964"/>
                </a:cubicBezTo>
                <a:cubicBezTo>
                  <a:pt x="52852" y="3450"/>
                  <a:pt x="54294" y="3697"/>
                  <a:pt x="55489" y="4420"/>
                </a:cubicBezTo>
                <a:cubicBezTo>
                  <a:pt x="56060" y="4767"/>
                  <a:pt x="56534" y="5576"/>
                  <a:pt x="56656" y="6245"/>
                </a:cubicBezTo>
                <a:cubicBezTo>
                  <a:pt x="56937" y="7785"/>
                  <a:pt x="56902" y="9338"/>
                  <a:pt x="56681" y="10932"/>
                </a:cubicBezTo>
                <a:cubicBezTo>
                  <a:pt x="56519" y="12100"/>
                  <a:pt x="56461" y="13267"/>
                  <a:pt x="56136" y="14431"/>
                </a:cubicBezTo>
                <a:cubicBezTo>
                  <a:pt x="55632" y="16232"/>
                  <a:pt x="55145" y="16721"/>
                  <a:pt x="53278" y="16837"/>
                </a:cubicBezTo>
                <a:cubicBezTo>
                  <a:pt x="52826" y="16866"/>
                  <a:pt x="52386" y="17022"/>
                  <a:pt x="51904" y="17022"/>
                </a:cubicBezTo>
                <a:cubicBezTo>
                  <a:pt x="51712" y="17022"/>
                  <a:pt x="51512" y="16997"/>
                  <a:pt x="51303" y="16929"/>
                </a:cubicBezTo>
                <a:cubicBezTo>
                  <a:pt x="50278" y="17277"/>
                  <a:pt x="49136" y="17262"/>
                  <a:pt x="48013" y="17271"/>
                </a:cubicBezTo>
                <a:cubicBezTo>
                  <a:pt x="46508" y="17282"/>
                  <a:pt x="45033" y="17565"/>
                  <a:pt x="43514" y="17565"/>
                </a:cubicBezTo>
                <a:cubicBezTo>
                  <a:pt x="43425" y="17565"/>
                  <a:pt x="43336" y="17564"/>
                  <a:pt x="43246" y="17562"/>
                </a:cubicBezTo>
                <a:cubicBezTo>
                  <a:pt x="43017" y="17557"/>
                  <a:pt x="42788" y="17555"/>
                  <a:pt x="42557" y="17555"/>
                </a:cubicBezTo>
                <a:cubicBezTo>
                  <a:pt x="41510" y="17555"/>
                  <a:pt x="40453" y="17599"/>
                  <a:pt x="39404" y="17599"/>
                </a:cubicBezTo>
                <a:cubicBezTo>
                  <a:pt x="39173" y="17599"/>
                  <a:pt x="38943" y="17597"/>
                  <a:pt x="38713" y="17592"/>
                </a:cubicBezTo>
                <a:cubicBezTo>
                  <a:pt x="38507" y="17587"/>
                  <a:pt x="38301" y="17585"/>
                  <a:pt x="38096" y="17585"/>
                </a:cubicBezTo>
                <a:cubicBezTo>
                  <a:pt x="37118" y="17585"/>
                  <a:pt x="36142" y="17631"/>
                  <a:pt x="35161" y="17631"/>
                </a:cubicBezTo>
                <a:cubicBezTo>
                  <a:pt x="34414" y="17631"/>
                  <a:pt x="33664" y="17604"/>
                  <a:pt x="32908" y="17509"/>
                </a:cubicBezTo>
                <a:cubicBezTo>
                  <a:pt x="31617" y="17346"/>
                  <a:pt x="30275" y="17250"/>
                  <a:pt x="28939" y="17250"/>
                </a:cubicBezTo>
                <a:cubicBezTo>
                  <a:pt x="28633" y="17250"/>
                  <a:pt x="28328" y="17255"/>
                  <a:pt x="28025" y="17265"/>
                </a:cubicBezTo>
                <a:cubicBezTo>
                  <a:pt x="27905" y="17269"/>
                  <a:pt x="27785" y="17271"/>
                  <a:pt x="27666" y="17271"/>
                </a:cubicBezTo>
                <a:cubicBezTo>
                  <a:pt x="26781" y="17271"/>
                  <a:pt x="25888" y="17174"/>
                  <a:pt x="25020" y="17174"/>
                </a:cubicBezTo>
                <a:cubicBezTo>
                  <a:pt x="24688" y="17174"/>
                  <a:pt x="24359" y="17188"/>
                  <a:pt x="24036" y="17228"/>
                </a:cubicBezTo>
                <a:cubicBezTo>
                  <a:pt x="23815" y="17255"/>
                  <a:pt x="23597" y="17265"/>
                  <a:pt x="23379" y="17265"/>
                </a:cubicBezTo>
                <a:cubicBezTo>
                  <a:pt x="22423" y="17265"/>
                  <a:pt x="21493" y="17054"/>
                  <a:pt x="20551" y="17054"/>
                </a:cubicBezTo>
                <a:cubicBezTo>
                  <a:pt x="20245" y="17054"/>
                  <a:pt x="19936" y="17076"/>
                  <a:pt x="19626" y="17136"/>
                </a:cubicBezTo>
                <a:cubicBezTo>
                  <a:pt x="19208" y="17216"/>
                  <a:pt x="18791" y="17246"/>
                  <a:pt x="18373" y="17246"/>
                </a:cubicBezTo>
                <a:cubicBezTo>
                  <a:pt x="17174" y="17246"/>
                  <a:pt x="15973" y="17000"/>
                  <a:pt x="14765" y="17000"/>
                </a:cubicBezTo>
                <a:cubicBezTo>
                  <a:pt x="14707" y="17000"/>
                  <a:pt x="14649" y="17001"/>
                  <a:pt x="14592" y="17002"/>
                </a:cubicBezTo>
                <a:cubicBezTo>
                  <a:pt x="14433" y="17005"/>
                  <a:pt x="14274" y="17007"/>
                  <a:pt x="14115" y="17007"/>
                </a:cubicBezTo>
                <a:cubicBezTo>
                  <a:pt x="12169" y="17007"/>
                  <a:pt x="10223" y="16777"/>
                  <a:pt x="8287" y="16517"/>
                </a:cubicBezTo>
                <a:cubicBezTo>
                  <a:pt x="7888" y="16463"/>
                  <a:pt x="7497" y="16156"/>
                  <a:pt x="7091" y="16156"/>
                </a:cubicBezTo>
                <a:cubicBezTo>
                  <a:pt x="6897" y="16156"/>
                  <a:pt x="6701" y="16225"/>
                  <a:pt x="6498" y="16425"/>
                </a:cubicBezTo>
                <a:cubicBezTo>
                  <a:pt x="6097" y="15431"/>
                  <a:pt x="5022" y="15947"/>
                  <a:pt x="4298" y="15543"/>
                </a:cubicBezTo>
                <a:cubicBezTo>
                  <a:pt x="3492" y="15093"/>
                  <a:pt x="3016" y="14382"/>
                  <a:pt x="2349" y="13860"/>
                </a:cubicBezTo>
                <a:cubicBezTo>
                  <a:pt x="1775" y="13410"/>
                  <a:pt x="2189" y="12399"/>
                  <a:pt x="2102" y="11638"/>
                </a:cubicBezTo>
                <a:cubicBezTo>
                  <a:pt x="1929" y="10147"/>
                  <a:pt x="2035" y="8616"/>
                  <a:pt x="1783" y="7143"/>
                </a:cubicBezTo>
                <a:cubicBezTo>
                  <a:pt x="1630" y="6262"/>
                  <a:pt x="1780" y="5480"/>
                  <a:pt x="1945" y="4674"/>
                </a:cubicBezTo>
                <a:cubicBezTo>
                  <a:pt x="2155" y="3655"/>
                  <a:pt x="3212" y="3338"/>
                  <a:pt x="3948" y="3104"/>
                </a:cubicBezTo>
                <a:cubicBezTo>
                  <a:pt x="5066" y="2749"/>
                  <a:pt x="6329" y="2556"/>
                  <a:pt x="7497" y="2556"/>
                </a:cubicBezTo>
                <a:cubicBezTo>
                  <a:pt x="7546" y="2556"/>
                  <a:pt x="7595" y="2556"/>
                  <a:pt x="7644" y="2557"/>
                </a:cubicBezTo>
                <a:cubicBezTo>
                  <a:pt x="8106" y="2563"/>
                  <a:pt x="8567" y="2567"/>
                  <a:pt x="9028" y="2567"/>
                </a:cubicBezTo>
                <a:cubicBezTo>
                  <a:pt x="10147" y="2567"/>
                  <a:pt x="11264" y="2540"/>
                  <a:pt x="12369" y="2434"/>
                </a:cubicBezTo>
                <a:cubicBezTo>
                  <a:pt x="14536" y="2227"/>
                  <a:pt x="16684" y="1894"/>
                  <a:pt x="18876" y="1889"/>
                </a:cubicBezTo>
                <a:cubicBezTo>
                  <a:pt x="18970" y="1889"/>
                  <a:pt x="19065" y="1889"/>
                  <a:pt x="19160" y="1889"/>
                </a:cubicBezTo>
                <a:cubicBezTo>
                  <a:pt x="19659" y="1889"/>
                  <a:pt x="20160" y="1893"/>
                  <a:pt x="20661" y="1893"/>
                </a:cubicBezTo>
                <a:cubicBezTo>
                  <a:pt x="21952" y="1893"/>
                  <a:pt x="23242" y="1868"/>
                  <a:pt x="24492" y="1695"/>
                </a:cubicBezTo>
                <a:cubicBezTo>
                  <a:pt x="24728" y="1662"/>
                  <a:pt x="24964" y="1650"/>
                  <a:pt x="25200" y="1650"/>
                </a:cubicBezTo>
                <a:cubicBezTo>
                  <a:pt x="25797" y="1650"/>
                  <a:pt x="26393" y="1726"/>
                  <a:pt x="26988" y="1726"/>
                </a:cubicBezTo>
                <a:cubicBezTo>
                  <a:pt x="27482" y="1726"/>
                  <a:pt x="27976" y="1674"/>
                  <a:pt x="28469" y="1483"/>
                </a:cubicBezTo>
                <a:cubicBezTo>
                  <a:pt x="28563" y="1448"/>
                  <a:pt x="28682" y="1433"/>
                  <a:pt x="28816" y="1433"/>
                </a:cubicBezTo>
                <a:cubicBezTo>
                  <a:pt x="29192" y="1433"/>
                  <a:pt x="29688" y="1549"/>
                  <a:pt x="30069" y="1656"/>
                </a:cubicBezTo>
                <a:cubicBezTo>
                  <a:pt x="30293" y="1718"/>
                  <a:pt x="30513" y="1776"/>
                  <a:pt x="30722" y="1776"/>
                </a:cubicBezTo>
                <a:cubicBezTo>
                  <a:pt x="30809" y="1776"/>
                  <a:pt x="30895" y="1766"/>
                  <a:pt x="30979" y="1742"/>
                </a:cubicBezTo>
                <a:cubicBezTo>
                  <a:pt x="31604" y="1561"/>
                  <a:pt x="32238" y="1524"/>
                  <a:pt x="32875" y="1524"/>
                </a:cubicBezTo>
                <a:cubicBezTo>
                  <a:pt x="33310" y="1524"/>
                  <a:pt x="33746" y="1541"/>
                  <a:pt x="34182" y="1541"/>
                </a:cubicBezTo>
                <a:cubicBezTo>
                  <a:pt x="34565" y="1541"/>
                  <a:pt x="34948" y="1528"/>
                  <a:pt x="35330" y="1479"/>
                </a:cubicBezTo>
                <a:cubicBezTo>
                  <a:pt x="35603" y="1443"/>
                  <a:pt x="35893" y="1426"/>
                  <a:pt x="36191" y="1426"/>
                </a:cubicBezTo>
                <a:close/>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64;p33">
            <a:extLst>
              <a:ext uri="{FF2B5EF4-FFF2-40B4-BE49-F238E27FC236}">
                <a16:creationId xmlns:a16="http://schemas.microsoft.com/office/drawing/2014/main" id="{8C0FBDBC-C00B-76EE-B7C9-8DD484A7BDCE}"/>
              </a:ext>
            </a:extLst>
          </p:cNvPr>
          <p:cNvSpPr/>
          <p:nvPr/>
        </p:nvSpPr>
        <p:spPr>
          <a:xfrm>
            <a:off x="2598821" y="1476896"/>
            <a:ext cx="6037675" cy="2716969"/>
          </a:xfrm>
          <a:custGeom>
            <a:avLst/>
            <a:gdLst/>
            <a:ahLst/>
            <a:cxnLst/>
            <a:rect l="l" t="t" r="r" b="b"/>
            <a:pathLst>
              <a:path w="58652" h="19238" extrusionOk="0">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FED58A"/>
          </a:solidFill>
          <a:ln>
            <a:noFill/>
          </a:ln>
        </p:spPr>
        <p:txBody>
          <a:bodyPr spcFirstLastPara="1" wrap="square" lIns="91425" tIns="91425" rIns="91425" bIns="91425" anchor="ctr" anchorCtr="0">
            <a:noAutofit/>
          </a:bodyPr>
          <a:lstStyle/>
          <a:p>
            <a:pPr algn="ctr">
              <a:lnSpc>
                <a:spcPct val="150000"/>
              </a:lnSpc>
            </a:pP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kéo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nước</a:t>
            </a:r>
            <a:r>
              <a:rPr lang="en-US" sz="2000" dirty="0">
                <a:latin typeface="Arial" panose="020B0604020202020204" pitchFamily="34" charset="0"/>
                <a:cs typeface="Arial" panose="020B0604020202020204" pitchFamily="34" charset="0"/>
              </a:rPr>
              <a:t> 15 kg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giếng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sâu</a:t>
            </a:r>
            <a:r>
              <a:rPr lang="en-US" sz="2000" dirty="0">
                <a:latin typeface="Arial" panose="020B0604020202020204" pitchFamily="34" charset="0"/>
                <a:cs typeface="Arial" panose="020B0604020202020204" pitchFamily="34" charset="0"/>
              </a:rPr>
              <a:t> 8m </a:t>
            </a:r>
            <a:r>
              <a:rPr lang="en-US" sz="2000" dirty="0" err="1">
                <a:latin typeface="Arial" panose="020B0604020202020204" pitchFamily="34" charset="0"/>
                <a:cs typeface="Arial" panose="020B0604020202020204" pitchFamily="34" charset="0"/>
              </a:rPr>
              <a:t>lên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10 s. </a:t>
            </a:r>
            <a:r>
              <a:rPr lang="en-US" sz="2000" dirty="0" err="1">
                <a:latin typeface="Arial" panose="020B0604020202020204" pitchFamily="34" charset="0"/>
                <a:cs typeface="Arial" panose="020B0604020202020204" pitchFamily="34" charset="0"/>
              </a:rPr>
              <a:t>Hãy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kéo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thùng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nurớc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chuyển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lấy</a:t>
            </a:r>
            <a:r>
              <a:rPr lang="en-US" sz="2000" dirty="0">
                <a:latin typeface="Arial" panose="020B0604020202020204" pitchFamily="34" charset="0"/>
                <a:cs typeface="Arial" panose="020B0604020202020204" pitchFamily="34" charset="0"/>
              </a:rPr>
              <a:t> g = 10 m/s</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a:t>
            </a:r>
          </a:p>
        </p:txBody>
      </p:sp>
      <p:sp>
        <p:nvSpPr>
          <p:cNvPr id="19" name="Google Shape;1228;p40">
            <a:extLst>
              <a:ext uri="{FF2B5EF4-FFF2-40B4-BE49-F238E27FC236}">
                <a16:creationId xmlns:a16="http://schemas.microsoft.com/office/drawing/2014/main" id="{B87A6577-0C5C-1757-5A86-129086DB2B91}"/>
              </a:ext>
            </a:extLst>
          </p:cNvPr>
          <p:cNvSpPr txBox="1">
            <a:spLocks/>
          </p:cNvSpPr>
          <p:nvPr/>
        </p:nvSpPr>
        <p:spPr>
          <a:xfrm>
            <a:off x="161972" y="1397581"/>
            <a:ext cx="2720806" cy="2255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US" sz="2000" b="1" dirty="0" err="1">
                <a:latin typeface="+mn-lt"/>
              </a:rPr>
              <a:t>Phiếu</a:t>
            </a:r>
            <a:r>
              <a:rPr lang="en-US" sz="2000" b="1" dirty="0">
                <a:latin typeface="+mn-lt"/>
              </a:rPr>
              <a:t> BT - </a:t>
            </a:r>
            <a:r>
              <a:rPr lang="en-US" sz="2000" b="1" dirty="0" err="1">
                <a:latin typeface="+mn-lt"/>
              </a:rPr>
              <a:t>Câu</a:t>
            </a:r>
            <a:r>
              <a:rPr lang="en-US" sz="2000" b="1" dirty="0">
                <a:latin typeface="+mn-lt"/>
              </a:rPr>
              <a:t> 3:</a:t>
            </a:r>
            <a:endParaRPr lang="en-US" sz="2000" b="1" i="1" dirty="0">
              <a:latin typeface="+mn-lt"/>
              <a:ea typeface="MS Gothic" panose="020B0609070205080204" pitchFamily="49" charset="-128"/>
              <a:cs typeface="Calibri" panose="020F0502020204030204" pitchFamily="34" charset="0"/>
            </a:endParaRPr>
          </a:p>
          <a:p>
            <a:endParaRPr lang="en" b="1" dirty="0"/>
          </a:p>
        </p:txBody>
      </p:sp>
    </p:spTree>
    <p:extLst>
      <p:ext uri="{BB962C8B-B14F-4D97-AF65-F5344CB8AC3E}">
        <p14:creationId xmlns:p14="http://schemas.microsoft.com/office/powerpoint/2010/main" val="245166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53E9A-A04C-CF70-5AD0-0EBE272F39D9}"/>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20B5EB74-46C1-53CE-9CB7-1C68EB4DF816}"/>
              </a:ext>
            </a:extLst>
          </p:cNvPr>
          <p:cNvSpPr>
            <a:spLocks noGrp="1"/>
          </p:cNvSpPr>
          <p:nvPr>
            <p:ph type="title" idx="2"/>
          </p:nvPr>
        </p:nvSpPr>
        <p:spPr/>
        <p:txBody>
          <a:bodyPr/>
          <a:lstStyle/>
          <a:p>
            <a:endParaRPr lang="en-US"/>
          </a:p>
        </p:txBody>
      </p:sp>
      <p:sp>
        <p:nvSpPr>
          <p:cNvPr id="4" name="Title 3">
            <a:extLst>
              <a:ext uri="{FF2B5EF4-FFF2-40B4-BE49-F238E27FC236}">
                <a16:creationId xmlns:a16="http://schemas.microsoft.com/office/drawing/2014/main" id="{85D7D70C-C79D-93CB-1925-DA4675C3569F}"/>
              </a:ext>
            </a:extLst>
          </p:cNvPr>
          <p:cNvSpPr>
            <a:spLocks noGrp="1"/>
          </p:cNvSpPr>
          <p:nvPr>
            <p:ph type="title" idx="3"/>
          </p:nvPr>
        </p:nvSpPr>
        <p:spPr/>
        <p:txBody>
          <a:bodyPr/>
          <a:lstStyle/>
          <a:p>
            <a:endParaRPr lang="en-US"/>
          </a:p>
        </p:txBody>
      </p:sp>
      <p:sp>
        <p:nvSpPr>
          <p:cNvPr id="6" name="Google Shape;965;p33">
            <a:extLst>
              <a:ext uri="{FF2B5EF4-FFF2-40B4-BE49-F238E27FC236}">
                <a16:creationId xmlns:a16="http://schemas.microsoft.com/office/drawing/2014/main" id="{268D8C05-5EBD-6ECB-D9A6-11E2A890FB85}"/>
              </a:ext>
            </a:extLst>
          </p:cNvPr>
          <p:cNvSpPr/>
          <p:nvPr/>
        </p:nvSpPr>
        <p:spPr>
          <a:xfrm>
            <a:off x="412511" y="254000"/>
            <a:ext cx="8535699" cy="4660899"/>
          </a:xfrm>
          <a:custGeom>
            <a:avLst/>
            <a:gdLst/>
            <a:ahLst/>
            <a:cxnLst/>
            <a:rect l="l" t="t" r="r" b="b"/>
            <a:pathLst>
              <a:path w="58652" h="19238" extrusionOk="0">
                <a:moveTo>
                  <a:pt x="36191" y="1426"/>
                </a:moveTo>
                <a:cubicBezTo>
                  <a:pt x="36787" y="1426"/>
                  <a:pt x="37414" y="1496"/>
                  <a:pt x="38002" y="1633"/>
                </a:cubicBezTo>
                <a:cubicBezTo>
                  <a:pt x="38112" y="1658"/>
                  <a:pt x="38227" y="1686"/>
                  <a:pt x="38337" y="1686"/>
                </a:cubicBezTo>
                <a:cubicBezTo>
                  <a:pt x="38364" y="1686"/>
                  <a:pt x="38389" y="1685"/>
                  <a:pt x="38415" y="1681"/>
                </a:cubicBezTo>
                <a:cubicBezTo>
                  <a:pt x="39149" y="1573"/>
                  <a:pt x="39880" y="1529"/>
                  <a:pt x="40608" y="1529"/>
                </a:cubicBezTo>
                <a:cubicBezTo>
                  <a:pt x="42771" y="1529"/>
                  <a:pt x="44911" y="1917"/>
                  <a:pt x="47054" y="2176"/>
                </a:cubicBezTo>
                <a:cubicBezTo>
                  <a:pt x="48556" y="2356"/>
                  <a:pt x="50069" y="2428"/>
                  <a:pt x="51532" y="2964"/>
                </a:cubicBezTo>
                <a:cubicBezTo>
                  <a:pt x="52852" y="3450"/>
                  <a:pt x="54294" y="3697"/>
                  <a:pt x="55489" y="4420"/>
                </a:cubicBezTo>
                <a:cubicBezTo>
                  <a:pt x="56060" y="4767"/>
                  <a:pt x="56534" y="5576"/>
                  <a:pt x="56656" y="6245"/>
                </a:cubicBezTo>
                <a:cubicBezTo>
                  <a:pt x="56937" y="7785"/>
                  <a:pt x="56902" y="9338"/>
                  <a:pt x="56681" y="10932"/>
                </a:cubicBezTo>
                <a:cubicBezTo>
                  <a:pt x="56519" y="12100"/>
                  <a:pt x="56461" y="13267"/>
                  <a:pt x="56136" y="14431"/>
                </a:cubicBezTo>
                <a:cubicBezTo>
                  <a:pt x="55632" y="16232"/>
                  <a:pt x="55145" y="16721"/>
                  <a:pt x="53278" y="16837"/>
                </a:cubicBezTo>
                <a:cubicBezTo>
                  <a:pt x="52826" y="16866"/>
                  <a:pt x="52386" y="17022"/>
                  <a:pt x="51904" y="17022"/>
                </a:cubicBezTo>
                <a:cubicBezTo>
                  <a:pt x="51712" y="17022"/>
                  <a:pt x="51512" y="16997"/>
                  <a:pt x="51303" y="16929"/>
                </a:cubicBezTo>
                <a:cubicBezTo>
                  <a:pt x="50278" y="17277"/>
                  <a:pt x="49136" y="17262"/>
                  <a:pt x="48013" y="17271"/>
                </a:cubicBezTo>
                <a:cubicBezTo>
                  <a:pt x="46508" y="17282"/>
                  <a:pt x="45033" y="17565"/>
                  <a:pt x="43514" y="17565"/>
                </a:cubicBezTo>
                <a:cubicBezTo>
                  <a:pt x="43425" y="17565"/>
                  <a:pt x="43336" y="17564"/>
                  <a:pt x="43246" y="17562"/>
                </a:cubicBezTo>
                <a:cubicBezTo>
                  <a:pt x="43017" y="17557"/>
                  <a:pt x="42788" y="17555"/>
                  <a:pt x="42557" y="17555"/>
                </a:cubicBezTo>
                <a:cubicBezTo>
                  <a:pt x="41510" y="17555"/>
                  <a:pt x="40453" y="17599"/>
                  <a:pt x="39404" y="17599"/>
                </a:cubicBezTo>
                <a:cubicBezTo>
                  <a:pt x="39173" y="17599"/>
                  <a:pt x="38943" y="17597"/>
                  <a:pt x="38713" y="17592"/>
                </a:cubicBezTo>
                <a:cubicBezTo>
                  <a:pt x="38507" y="17587"/>
                  <a:pt x="38301" y="17585"/>
                  <a:pt x="38096" y="17585"/>
                </a:cubicBezTo>
                <a:cubicBezTo>
                  <a:pt x="37118" y="17585"/>
                  <a:pt x="36142" y="17631"/>
                  <a:pt x="35161" y="17631"/>
                </a:cubicBezTo>
                <a:cubicBezTo>
                  <a:pt x="34414" y="17631"/>
                  <a:pt x="33664" y="17604"/>
                  <a:pt x="32908" y="17509"/>
                </a:cubicBezTo>
                <a:cubicBezTo>
                  <a:pt x="31617" y="17346"/>
                  <a:pt x="30275" y="17250"/>
                  <a:pt x="28939" y="17250"/>
                </a:cubicBezTo>
                <a:cubicBezTo>
                  <a:pt x="28633" y="17250"/>
                  <a:pt x="28328" y="17255"/>
                  <a:pt x="28025" y="17265"/>
                </a:cubicBezTo>
                <a:cubicBezTo>
                  <a:pt x="27905" y="17269"/>
                  <a:pt x="27785" y="17271"/>
                  <a:pt x="27666" y="17271"/>
                </a:cubicBezTo>
                <a:cubicBezTo>
                  <a:pt x="26781" y="17271"/>
                  <a:pt x="25888" y="17174"/>
                  <a:pt x="25020" y="17174"/>
                </a:cubicBezTo>
                <a:cubicBezTo>
                  <a:pt x="24688" y="17174"/>
                  <a:pt x="24359" y="17188"/>
                  <a:pt x="24036" y="17228"/>
                </a:cubicBezTo>
                <a:cubicBezTo>
                  <a:pt x="23815" y="17255"/>
                  <a:pt x="23597" y="17265"/>
                  <a:pt x="23379" y="17265"/>
                </a:cubicBezTo>
                <a:cubicBezTo>
                  <a:pt x="22423" y="17265"/>
                  <a:pt x="21493" y="17054"/>
                  <a:pt x="20551" y="17054"/>
                </a:cubicBezTo>
                <a:cubicBezTo>
                  <a:pt x="20245" y="17054"/>
                  <a:pt x="19936" y="17076"/>
                  <a:pt x="19626" y="17136"/>
                </a:cubicBezTo>
                <a:cubicBezTo>
                  <a:pt x="19208" y="17216"/>
                  <a:pt x="18791" y="17246"/>
                  <a:pt x="18373" y="17246"/>
                </a:cubicBezTo>
                <a:cubicBezTo>
                  <a:pt x="17174" y="17246"/>
                  <a:pt x="15973" y="17000"/>
                  <a:pt x="14765" y="17000"/>
                </a:cubicBezTo>
                <a:cubicBezTo>
                  <a:pt x="14707" y="17000"/>
                  <a:pt x="14649" y="17001"/>
                  <a:pt x="14592" y="17002"/>
                </a:cubicBezTo>
                <a:cubicBezTo>
                  <a:pt x="14433" y="17005"/>
                  <a:pt x="14274" y="17007"/>
                  <a:pt x="14115" y="17007"/>
                </a:cubicBezTo>
                <a:cubicBezTo>
                  <a:pt x="12169" y="17007"/>
                  <a:pt x="10223" y="16777"/>
                  <a:pt x="8287" y="16517"/>
                </a:cubicBezTo>
                <a:cubicBezTo>
                  <a:pt x="7888" y="16463"/>
                  <a:pt x="7497" y="16156"/>
                  <a:pt x="7091" y="16156"/>
                </a:cubicBezTo>
                <a:cubicBezTo>
                  <a:pt x="6897" y="16156"/>
                  <a:pt x="6701" y="16225"/>
                  <a:pt x="6498" y="16425"/>
                </a:cubicBezTo>
                <a:cubicBezTo>
                  <a:pt x="6097" y="15431"/>
                  <a:pt x="5022" y="15947"/>
                  <a:pt x="4298" y="15543"/>
                </a:cubicBezTo>
                <a:cubicBezTo>
                  <a:pt x="3492" y="15093"/>
                  <a:pt x="3016" y="14382"/>
                  <a:pt x="2349" y="13860"/>
                </a:cubicBezTo>
                <a:cubicBezTo>
                  <a:pt x="1775" y="13410"/>
                  <a:pt x="2189" y="12399"/>
                  <a:pt x="2102" y="11638"/>
                </a:cubicBezTo>
                <a:cubicBezTo>
                  <a:pt x="1929" y="10147"/>
                  <a:pt x="2035" y="8616"/>
                  <a:pt x="1783" y="7143"/>
                </a:cubicBezTo>
                <a:cubicBezTo>
                  <a:pt x="1630" y="6262"/>
                  <a:pt x="1780" y="5480"/>
                  <a:pt x="1945" y="4674"/>
                </a:cubicBezTo>
                <a:cubicBezTo>
                  <a:pt x="2155" y="3655"/>
                  <a:pt x="3212" y="3338"/>
                  <a:pt x="3948" y="3104"/>
                </a:cubicBezTo>
                <a:cubicBezTo>
                  <a:pt x="5066" y="2749"/>
                  <a:pt x="6329" y="2556"/>
                  <a:pt x="7497" y="2556"/>
                </a:cubicBezTo>
                <a:cubicBezTo>
                  <a:pt x="7546" y="2556"/>
                  <a:pt x="7595" y="2556"/>
                  <a:pt x="7644" y="2557"/>
                </a:cubicBezTo>
                <a:cubicBezTo>
                  <a:pt x="8106" y="2563"/>
                  <a:pt x="8567" y="2567"/>
                  <a:pt x="9028" y="2567"/>
                </a:cubicBezTo>
                <a:cubicBezTo>
                  <a:pt x="10147" y="2567"/>
                  <a:pt x="11264" y="2540"/>
                  <a:pt x="12369" y="2434"/>
                </a:cubicBezTo>
                <a:cubicBezTo>
                  <a:pt x="14536" y="2227"/>
                  <a:pt x="16684" y="1894"/>
                  <a:pt x="18876" y="1889"/>
                </a:cubicBezTo>
                <a:cubicBezTo>
                  <a:pt x="18970" y="1889"/>
                  <a:pt x="19065" y="1889"/>
                  <a:pt x="19160" y="1889"/>
                </a:cubicBezTo>
                <a:cubicBezTo>
                  <a:pt x="19659" y="1889"/>
                  <a:pt x="20160" y="1893"/>
                  <a:pt x="20661" y="1893"/>
                </a:cubicBezTo>
                <a:cubicBezTo>
                  <a:pt x="21952" y="1893"/>
                  <a:pt x="23242" y="1868"/>
                  <a:pt x="24492" y="1695"/>
                </a:cubicBezTo>
                <a:cubicBezTo>
                  <a:pt x="24728" y="1662"/>
                  <a:pt x="24964" y="1650"/>
                  <a:pt x="25200" y="1650"/>
                </a:cubicBezTo>
                <a:cubicBezTo>
                  <a:pt x="25797" y="1650"/>
                  <a:pt x="26393" y="1726"/>
                  <a:pt x="26988" y="1726"/>
                </a:cubicBezTo>
                <a:cubicBezTo>
                  <a:pt x="27482" y="1726"/>
                  <a:pt x="27976" y="1674"/>
                  <a:pt x="28469" y="1483"/>
                </a:cubicBezTo>
                <a:cubicBezTo>
                  <a:pt x="28563" y="1448"/>
                  <a:pt x="28682" y="1433"/>
                  <a:pt x="28816" y="1433"/>
                </a:cubicBezTo>
                <a:cubicBezTo>
                  <a:pt x="29192" y="1433"/>
                  <a:pt x="29688" y="1549"/>
                  <a:pt x="30069" y="1656"/>
                </a:cubicBezTo>
                <a:cubicBezTo>
                  <a:pt x="30293" y="1718"/>
                  <a:pt x="30513" y="1776"/>
                  <a:pt x="30722" y="1776"/>
                </a:cubicBezTo>
                <a:cubicBezTo>
                  <a:pt x="30809" y="1776"/>
                  <a:pt x="30895" y="1766"/>
                  <a:pt x="30979" y="1742"/>
                </a:cubicBezTo>
                <a:cubicBezTo>
                  <a:pt x="31604" y="1561"/>
                  <a:pt x="32238" y="1524"/>
                  <a:pt x="32875" y="1524"/>
                </a:cubicBezTo>
                <a:cubicBezTo>
                  <a:pt x="33310" y="1524"/>
                  <a:pt x="33746" y="1541"/>
                  <a:pt x="34182" y="1541"/>
                </a:cubicBezTo>
                <a:cubicBezTo>
                  <a:pt x="34565" y="1541"/>
                  <a:pt x="34948" y="1528"/>
                  <a:pt x="35330" y="1479"/>
                </a:cubicBezTo>
                <a:cubicBezTo>
                  <a:pt x="35603" y="1443"/>
                  <a:pt x="35893" y="1426"/>
                  <a:pt x="36191" y="1426"/>
                </a:cubicBezTo>
                <a:close/>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64;p33">
            <a:extLst>
              <a:ext uri="{FF2B5EF4-FFF2-40B4-BE49-F238E27FC236}">
                <a16:creationId xmlns:a16="http://schemas.microsoft.com/office/drawing/2014/main" id="{593830CC-776E-18F6-FBFD-743289CF5493}"/>
              </a:ext>
            </a:extLst>
          </p:cNvPr>
          <p:cNvSpPr/>
          <p:nvPr/>
        </p:nvSpPr>
        <p:spPr>
          <a:xfrm>
            <a:off x="679450" y="603250"/>
            <a:ext cx="8052039" cy="3949700"/>
          </a:xfrm>
          <a:custGeom>
            <a:avLst/>
            <a:gdLst/>
            <a:ahLst/>
            <a:cxnLst/>
            <a:rect l="l" t="t" r="r" b="b"/>
            <a:pathLst>
              <a:path w="58652" h="19238" extrusionOk="0">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92D050"/>
          </a:solidFill>
          <a:ln>
            <a:noFill/>
          </a:ln>
        </p:spPr>
        <p:txBody>
          <a:bodyPr spcFirstLastPara="1" wrap="square" lIns="91425" tIns="91425" rIns="91425" bIns="91425" anchor="ctr" anchorCtr="0">
            <a:noAutofit/>
          </a:bodyPr>
          <a:lstStyle/>
          <a:p>
            <a:pPr algn="ctr">
              <a:lnSpc>
                <a:spcPct val="150000"/>
              </a:lnSpc>
            </a:pPr>
            <a:endParaRPr lang="en-US"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84B7A32-614B-7C7D-7A11-6FACF3ED6794}"/>
                  </a:ext>
                </a:extLst>
              </p:cNvPr>
              <p:cNvSpPr txBox="1"/>
              <p:nvPr/>
            </p:nvSpPr>
            <p:spPr>
              <a:xfrm>
                <a:off x="1608273" y="1777814"/>
                <a:ext cx="8934763" cy="2805320"/>
              </a:xfrm>
              <a:prstGeom prst="rect">
                <a:avLst/>
              </a:prstGeom>
              <a:noFill/>
            </p:spPr>
            <p:txBody>
              <a:bodyPr wrap="square">
                <a:spAutoFit/>
              </a:bodyPr>
              <a:lstStyle/>
              <a:p>
                <a:pPr algn="just">
                  <a:lnSpc>
                    <a:spcPct val="150000"/>
                  </a:lnSpc>
                </a:pPr>
                <a:r>
                  <a:rPr lang="en-US" sz="2000" dirty="0" err="1">
                    <a:latin typeface="Arial" panose="020B0604020202020204" pitchFamily="34" charset="0"/>
                    <a:cs typeface="Arial" panose="020B0604020202020204" pitchFamily="34" charset="0"/>
                  </a:rPr>
                  <a:t>Trọng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lượng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cs typeface="Arial" panose="020B0604020202020204" pitchFamily="34" charset="0"/>
                        </a:rPr>
                        <m:t>𝑃</m:t>
                      </m:r>
                      <m:r>
                        <a:rPr lang="en-US" sz="2000" i="1">
                          <a:latin typeface="Cambria Math" panose="02040503050406030204" pitchFamily="18" charset="0"/>
                          <a:cs typeface="Arial" panose="020B0604020202020204" pitchFamily="34" charset="0"/>
                        </a:rPr>
                        <m:t>=</m:t>
                      </m:r>
                      <m:r>
                        <a:rPr lang="en-US" sz="2000" i="1">
                          <a:latin typeface="Cambria Math" panose="02040503050406030204" pitchFamily="18" charset="0"/>
                          <a:cs typeface="Arial" panose="020B0604020202020204" pitchFamily="34" charset="0"/>
                        </a:rPr>
                        <m:t>𝑚</m:t>
                      </m:r>
                      <m:r>
                        <a:rPr lang="en-US" sz="2000" i="1">
                          <a:latin typeface="Cambria Math" panose="02040503050406030204" pitchFamily="18" charset="0"/>
                          <a:cs typeface="Arial" panose="020B0604020202020204" pitchFamily="34" charset="0"/>
                        </a:rPr>
                        <m:t>.</m:t>
                      </m:r>
                      <m:r>
                        <a:rPr lang="en-US" sz="2000" i="1">
                          <a:latin typeface="Cambria Math" panose="02040503050406030204" pitchFamily="18" charset="0"/>
                          <a:cs typeface="Arial" panose="020B0604020202020204" pitchFamily="34" charset="0"/>
                        </a:rPr>
                        <m:t>𝑔</m:t>
                      </m:r>
                      <m:r>
                        <a:rPr lang="en-US" sz="2000" i="1">
                          <a:latin typeface="Cambria Math" panose="02040503050406030204" pitchFamily="18" charset="0"/>
                          <a:cs typeface="Arial" panose="020B0604020202020204" pitchFamily="34" charset="0"/>
                        </a:rPr>
                        <m:t>=15.10=150</m:t>
                      </m:r>
                    </m:oMath>
                  </m:oMathPara>
                </a14:m>
                <a:endParaRPr lang="en-US" sz="2000" dirty="0">
                  <a:latin typeface="Arial" panose="020B0604020202020204" pitchFamily="34" charset="0"/>
                  <a:cs typeface="Arial" panose="020B0604020202020204" pitchFamily="34" charset="0"/>
                </a:endParaRPr>
              </a:p>
              <a:p>
                <a:pPr algn="just">
                  <a:lnSpc>
                    <a:spcPct val="150000"/>
                  </a:lnSpc>
                </a:pPr>
                <a:r>
                  <a:rPr lang="en-US" sz="2000" dirty="0" err="1">
                    <a:latin typeface="Arial" panose="020B0604020202020204" pitchFamily="34" charset="0"/>
                    <a:cs typeface="Arial" panose="020B0604020202020204" pitchFamily="34" charset="0"/>
                  </a:rPr>
                  <a:t>Vậy</a:t>
                </a:r>
                <a:r>
                  <a:rPr lang="en-US" sz="2000" dirty="0">
                    <a:latin typeface="Arial" panose="020B0604020202020204" pitchFamily="34" charset="0"/>
                    <a:cs typeface="Arial" panose="020B0604020202020204" pitchFamily="34" charset="0"/>
                  </a:rPr>
                  <a:t> </a:t>
                </a:r>
                <a14:m>
                  <m:oMath xmlns:m="http://schemas.openxmlformats.org/officeDocument/2006/math">
                    <m:sSub>
                      <m:sSubPr>
                        <m:ctrlPr>
                          <a:rPr lang="en-US" sz="2000" i="1" smtClean="0">
                            <a:solidFill>
                              <a:schemeClr val="tx1"/>
                            </a:solidFill>
                            <a:latin typeface="Cambria Math" panose="02040503050406030204" pitchFamily="18" charset="0"/>
                            <a:cs typeface="Arial" panose="020B0604020202020204" pitchFamily="34" charset="0"/>
                          </a:rPr>
                        </m:ctrlPr>
                      </m:sSubPr>
                      <m:e>
                        <m:r>
                          <m:rPr>
                            <m:sty m:val="p"/>
                          </m:rPr>
                          <a:rPr lang="en-US" sz="2000" b="0" i="0">
                            <a:solidFill>
                              <a:schemeClr val="tx1"/>
                            </a:solidFill>
                            <a:latin typeface="Cambria Math" panose="02040503050406030204" pitchFamily="18" charset="0"/>
                            <a:cs typeface="Arial" panose="020B0604020202020204" pitchFamily="34" charset="0"/>
                          </a:rPr>
                          <m:t>F</m:t>
                        </m:r>
                      </m:e>
                      <m:sub>
                        <m:r>
                          <m:rPr>
                            <m:sty m:val="p"/>
                          </m:rPr>
                          <a:rPr lang="en-US" sz="2000" b="0" i="0">
                            <a:solidFill>
                              <a:schemeClr val="tx1"/>
                            </a:solidFill>
                            <a:latin typeface="Cambria Math" panose="02040503050406030204" pitchFamily="18" charset="0"/>
                            <a:cs typeface="Arial" panose="020B0604020202020204" pitchFamily="34" charset="0"/>
                          </a:rPr>
                          <m:t>ms</m:t>
                        </m:r>
                      </m:sub>
                    </m:sSub>
                    <m:r>
                      <a:rPr lang="en-US" sz="2000" b="0" i="0">
                        <a:solidFill>
                          <a:schemeClr val="tx1"/>
                        </a:solidFill>
                        <a:latin typeface="Cambria Math" panose="02040503050406030204" pitchFamily="18" charset="0"/>
                        <a:cs typeface="Arial" panose="020B0604020202020204" pitchFamily="34" charset="0"/>
                      </a:rPr>
                      <m:t>=</m:t>
                    </m:r>
                    <m:sSub>
                      <m:sSubPr>
                        <m:ctrlPr>
                          <a:rPr lang="en-US" sz="2000" i="1">
                            <a:solidFill>
                              <a:schemeClr val="tx1"/>
                            </a:solidFill>
                            <a:latin typeface="Cambria Math" panose="02040503050406030204" pitchFamily="18" charset="0"/>
                            <a:cs typeface="Arial" panose="020B0604020202020204" pitchFamily="34" charset="0"/>
                          </a:rPr>
                        </m:ctrlPr>
                      </m:sSubPr>
                      <m:e>
                        <m:r>
                          <m:rPr>
                            <m:sty m:val="p"/>
                          </m:rPr>
                          <a:rPr lang="en-US" sz="2000" b="0" i="0">
                            <a:solidFill>
                              <a:schemeClr val="tx1"/>
                            </a:solidFill>
                            <a:latin typeface="Cambria Math" panose="02040503050406030204" pitchFamily="18" charset="0"/>
                            <a:cs typeface="Arial" panose="020B0604020202020204" pitchFamily="34" charset="0"/>
                          </a:rPr>
                          <m:t>F</m:t>
                        </m:r>
                      </m:e>
                      <m:sub>
                        <m:r>
                          <m:rPr>
                            <m:sty m:val="p"/>
                          </m:rPr>
                          <a:rPr lang="en-US" sz="2000" b="0" i="0">
                            <a:solidFill>
                              <a:schemeClr val="tx1"/>
                            </a:solidFill>
                            <a:latin typeface="Cambria Math" panose="02040503050406030204" pitchFamily="18" charset="0"/>
                            <a:cs typeface="Arial" panose="020B0604020202020204" pitchFamily="34" charset="0"/>
                          </a:rPr>
                          <m:t>K</m:t>
                        </m:r>
                      </m:sub>
                    </m:sSub>
                  </m:oMath>
                </a14:m>
                <a:r>
                  <a:rPr lang="en-US" sz="2000" dirty="0">
                    <a:latin typeface="Arial" panose="020B0604020202020204" pitchFamily="34" charset="0"/>
                    <a:cs typeface="Arial" panose="020B0604020202020204" pitchFamily="34" charset="0"/>
                  </a:rPr>
                  <a:t> =150N</a:t>
                </a:r>
              </a:p>
              <a:p>
                <a:pPr algn="just">
                  <a:lnSpc>
                    <a:spcPct val="150000"/>
                  </a:lnSpc>
                </a:pP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kéo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r>
                        <a:rPr lang="vi-VN" sz="2000" i="1">
                          <a:latin typeface="Cambria Math" panose="02040503050406030204" pitchFamily="18" charset="0"/>
                          <a:ea typeface="Cambria Math" panose="02040503050406030204" pitchFamily="18" charset="0"/>
                        </a:rPr>
                        <m:t>𝒫</m:t>
                      </m:r>
                      <m:r>
                        <a:rPr lang="en-US" sz="2000" i="1">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𝐹</m:t>
                      </m:r>
                      <m:r>
                        <a:rPr lang="en-US" sz="2000" b="0" i="1" smtClean="0">
                          <a:latin typeface="Cambria Math" panose="02040503050406030204" pitchFamily="18" charset="0"/>
                          <a:cs typeface="Arial" panose="020B0604020202020204" pitchFamily="34" charset="0"/>
                        </a:rPr>
                        <m:t>.</m:t>
                      </m:r>
                      <m:r>
                        <a:rPr lang="en-US" sz="2000" b="0" i="1" smtClean="0">
                          <a:latin typeface="Cambria Math" panose="02040503050406030204" pitchFamily="18" charset="0"/>
                          <a:cs typeface="Arial" panose="020B0604020202020204" pitchFamily="34" charset="0"/>
                        </a:rPr>
                        <m:t>𝑣</m:t>
                      </m:r>
                      <m:r>
                        <a:rPr lang="en-US" sz="2000" i="1">
                          <a:latin typeface="Cambria Math" panose="02040503050406030204" pitchFamily="18" charset="0"/>
                          <a:cs typeface="Arial" panose="020B0604020202020204" pitchFamily="34" charset="0"/>
                        </a:rPr>
                        <m:t>=150.</m:t>
                      </m:r>
                      <m:r>
                        <a:rPr lang="en-US" sz="2000" b="0" i="1" smtClean="0">
                          <a:latin typeface="Cambria Math" panose="02040503050406030204" pitchFamily="18" charset="0"/>
                          <a:cs typeface="Arial" panose="020B0604020202020204" pitchFamily="34" charset="0"/>
                        </a:rPr>
                        <m:t>0,8</m:t>
                      </m:r>
                      <m:r>
                        <a:rPr lang="en-US" sz="2000" i="1">
                          <a:latin typeface="Cambria Math" panose="02040503050406030204" pitchFamily="18" charset="0"/>
                          <a:cs typeface="Arial" panose="020B0604020202020204" pitchFamily="34" charset="0"/>
                        </a:rPr>
                        <m:t>=120 </m:t>
                      </m:r>
                      <m:r>
                        <a:rPr lang="en-US" sz="2000" b="0" i="1" smtClean="0">
                          <a:latin typeface="Cambria Math" panose="02040503050406030204" pitchFamily="18" charset="0"/>
                          <a:cs typeface="Arial" panose="020B0604020202020204" pitchFamily="34" charset="0"/>
                        </a:rPr>
                        <m:t>𝑊</m:t>
                      </m:r>
                    </m:oMath>
                  </m:oMathPara>
                </a14:m>
                <a:endParaRPr lang="en-US" sz="2000" dirty="0">
                  <a:latin typeface="Arial" panose="020B0604020202020204" pitchFamily="34" charset="0"/>
                  <a:cs typeface="Arial" panose="020B0604020202020204" pitchFamily="34" charset="0"/>
                </a:endParaRPr>
              </a:p>
              <a:p>
                <a:pPr algn="just">
                  <a:lnSpc>
                    <a:spcPct val="150000"/>
                  </a:lnSpc>
                </a:pPr>
                <a:r>
                  <a:rPr lang="en-US" sz="2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684B7A32-614B-7C7D-7A11-6FACF3ED6794}"/>
                  </a:ext>
                </a:extLst>
              </p:cNvPr>
              <p:cNvSpPr txBox="1">
                <a:spLocks noRot="1" noChangeAspect="1" noMove="1" noResize="1" noEditPoints="1" noAdjustHandles="1" noChangeArrowheads="1" noChangeShapeType="1" noTextEdit="1"/>
              </p:cNvSpPr>
              <p:nvPr/>
            </p:nvSpPr>
            <p:spPr>
              <a:xfrm>
                <a:off x="1608273" y="1777814"/>
                <a:ext cx="8934763" cy="2805320"/>
              </a:xfrm>
              <a:prstGeom prst="rect">
                <a:avLst/>
              </a:prstGeom>
              <a:blipFill>
                <a:blip r:embed="rId2"/>
                <a:stretch>
                  <a:fillRect l="-750" b="-3043"/>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CE4034B6-B0EC-054D-B1DD-CD9598C82F69}"/>
              </a:ext>
            </a:extLst>
          </p:cNvPr>
          <p:cNvSpPr txBox="1"/>
          <p:nvPr/>
        </p:nvSpPr>
        <p:spPr>
          <a:xfrm>
            <a:off x="1648782" y="1059155"/>
            <a:ext cx="6367072" cy="496996"/>
          </a:xfrm>
          <a:prstGeom prst="rect">
            <a:avLst/>
          </a:prstGeom>
          <a:noFill/>
        </p:spPr>
        <p:txBody>
          <a:bodyPr wrap="square">
            <a:spAutoFit/>
          </a:bodyPr>
          <a:lstStyle/>
          <a:p>
            <a:pPr algn="just">
              <a:lnSpc>
                <a:spcPct val="150000"/>
              </a:lnSpc>
            </a:pPr>
            <a:r>
              <a:rPr lang="en-US" sz="2000" dirty="0" err="1">
                <a:latin typeface="Arial" panose="020B0604020202020204" pitchFamily="34" charset="0"/>
                <a:cs typeface="Arial" panose="020B0604020202020204" pitchFamily="34" charset="0"/>
              </a:rPr>
              <a:t>Vì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chuyển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thắng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nên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9C79D5F-29AE-0886-CCC4-FFC45A95E047}"/>
                  </a:ext>
                </a:extLst>
              </p:cNvPr>
              <p:cNvSpPr txBox="1"/>
              <p:nvPr/>
            </p:nvSpPr>
            <p:spPr>
              <a:xfrm>
                <a:off x="5333510" y="1551004"/>
                <a:ext cx="2493631"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𝑣</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𝑠</m:t>
                          </m:r>
                        </m:num>
                        <m:den>
                          <m:r>
                            <a:rPr lang="en-US" sz="2000" b="0" i="1" smtClean="0">
                              <a:latin typeface="Cambria Math" panose="02040503050406030204" pitchFamily="18" charset="0"/>
                            </a:rPr>
                            <m:t>𝑡</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8</m:t>
                          </m:r>
                        </m:num>
                        <m:den>
                          <m:r>
                            <a:rPr lang="en-US" sz="2000" b="0" i="1" smtClean="0">
                              <a:latin typeface="Cambria Math" panose="02040503050406030204" pitchFamily="18" charset="0"/>
                            </a:rPr>
                            <m:t>10</m:t>
                          </m:r>
                        </m:den>
                      </m:f>
                      <m:r>
                        <a:rPr lang="en-US" sz="2000" b="0" i="1" smtClean="0">
                          <a:latin typeface="Cambria Math" panose="02040503050406030204" pitchFamily="18" charset="0"/>
                        </a:rPr>
                        <m:t>=0,8 </m:t>
                      </m:r>
                      <m:r>
                        <a:rPr lang="en-US" sz="2000" b="0" i="1" smtClean="0">
                          <a:latin typeface="Cambria Math" panose="02040503050406030204" pitchFamily="18" charset="0"/>
                        </a:rPr>
                        <m:t>𝑚</m:t>
                      </m:r>
                      <m:r>
                        <a:rPr lang="en-US" sz="2000" b="0" i="1" smtClean="0">
                          <a:latin typeface="Cambria Math" panose="02040503050406030204" pitchFamily="18" charset="0"/>
                        </a:rPr>
                        <m:t>/</m:t>
                      </m:r>
                      <m:r>
                        <a:rPr lang="en-US" sz="2000" b="0" i="1" smtClean="0">
                          <a:latin typeface="Cambria Math" panose="02040503050406030204" pitchFamily="18" charset="0"/>
                        </a:rPr>
                        <m:t>𝑠</m:t>
                      </m:r>
                    </m:oMath>
                  </m:oMathPara>
                </a14:m>
                <a:endParaRPr lang="vi-VN" sz="2000" dirty="0"/>
              </a:p>
            </p:txBody>
          </p:sp>
        </mc:Choice>
        <mc:Fallback xmlns="">
          <p:sp>
            <p:nvSpPr>
              <p:cNvPr id="15" name="TextBox 14">
                <a:extLst>
                  <a:ext uri="{FF2B5EF4-FFF2-40B4-BE49-F238E27FC236}">
                    <a16:creationId xmlns:a16="http://schemas.microsoft.com/office/drawing/2014/main" id="{49C79D5F-29AE-0886-CCC4-FFC45A95E047}"/>
                  </a:ext>
                </a:extLst>
              </p:cNvPr>
              <p:cNvSpPr txBox="1">
                <a:spLocks noRot="1" noChangeAspect="1" noMove="1" noResize="1" noEditPoints="1" noAdjustHandles="1" noChangeArrowheads="1" noChangeShapeType="1" noTextEdit="1"/>
              </p:cNvSpPr>
              <p:nvPr/>
            </p:nvSpPr>
            <p:spPr>
              <a:xfrm>
                <a:off x="5333510" y="1551004"/>
                <a:ext cx="2493631" cy="57823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3134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14;p40">
            <a:extLst>
              <a:ext uri="{FF2B5EF4-FFF2-40B4-BE49-F238E27FC236}">
                <a16:creationId xmlns:a16="http://schemas.microsoft.com/office/drawing/2014/main" id="{849B6BCF-09C7-3C15-CFA9-A47CFE69AAD2}"/>
              </a:ext>
            </a:extLst>
          </p:cNvPr>
          <p:cNvSpPr/>
          <p:nvPr/>
        </p:nvSpPr>
        <p:spPr>
          <a:xfrm>
            <a:off x="1461380" y="796353"/>
            <a:ext cx="5731900" cy="1409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215;p40">
            <a:extLst>
              <a:ext uri="{FF2B5EF4-FFF2-40B4-BE49-F238E27FC236}">
                <a16:creationId xmlns:a16="http://schemas.microsoft.com/office/drawing/2014/main" id="{9D095544-72D2-83C8-6AED-C92F7AAFB3F7}"/>
              </a:ext>
            </a:extLst>
          </p:cNvPr>
          <p:cNvGrpSpPr/>
          <p:nvPr/>
        </p:nvGrpSpPr>
        <p:grpSpPr>
          <a:xfrm>
            <a:off x="152400" y="245591"/>
            <a:ext cx="962801" cy="849937"/>
            <a:chOff x="5026519" y="1790371"/>
            <a:chExt cx="1413504" cy="1402092"/>
          </a:xfrm>
        </p:grpSpPr>
        <p:sp>
          <p:nvSpPr>
            <p:cNvPr id="7" name="Google Shape;1216;p40">
              <a:extLst>
                <a:ext uri="{FF2B5EF4-FFF2-40B4-BE49-F238E27FC236}">
                  <a16:creationId xmlns:a16="http://schemas.microsoft.com/office/drawing/2014/main" id="{3681CC64-20BC-12F8-D6AE-CFF50594D32D}"/>
                </a:ext>
              </a:extLst>
            </p:cNvPr>
            <p:cNvSpPr/>
            <p:nvPr/>
          </p:nvSpPr>
          <p:spPr>
            <a:xfrm>
              <a:off x="6119441" y="2407130"/>
              <a:ext cx="3174" cy="3337"/>
            </a:xfrm>
            <a:custGeom>
              <a:avLst/>
              <a:gdLst/>
              <a:ahLst/>
              <a:cxnLst/>
              <a:rect l="l" t="t" r="r" b="b"/>
              <a:pathLst>
                <a:path w="78" h="82" extrusionOk="0">
                  <a:moveTo>
                    <a:pt x="42" y="1"/>
                  </a:moveTo>
                  <a:cubicBezTo>
                    <a:pt x="27" y="13"/>
                    <a:pt x="3" y="25"/>
                    <a:pt x="1" y="39"/>
                  </a:cubicBezTo>
                  <a:cubicBezTo>
                    <a:pt x="0" y="51"/>
                    <a:pt x="22" y="67"/>
                    <a:pt x="34" y="81"/>
                  </a:cubicBezTo>
                  <a:lnTo>
                    <a:pt x="77" y="45"/>
                  </a:lnTo>
                  <a:cubicBezTo>
                    <a:pt x="65" y="30"/>
                    <a:pt x="53" y="15"/>
                    <a:pt x="42" y="1"/>
                  </a:cubicBezTo>
                  <a:close/>
                </a:path>
              </a:pathLst>
            </a:custGeom>
            <a:solidFill>
              <a:srgbClr val="B8E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17;p40">
              <a:extLst>
                <a:ext uri="{FF2B5EF4-FFF2-40B4-BE49-F238E27FC236}">
                  <a16:creationId xmlns:a16="http://schemas.microsoft.com/office/drawing/2014/main" id="{F5754F77-AD4A-0A00-F8D7-34987FD210C0}"/>
                </a:ext>
              </a:extLst>
            </p:cNvPr>
            <p:cNvSpPr/>
            <p:nvPr/>
          </p:nvSpPr>
          <p:spPr>
            <a:xfrm rot="4644446">
              <a:off x="5147487" y="1898104"/>
              <a:ext cx="1171569" cy="1186627"/>
            </a:xfrm>
            <a:custGeom>
              <a:avLst/>
              <a:gdLst/>
              <a:ahLst/>
              <a:cxnLst/>
              <a:rect l="l" t="t" r="r" b="b"/>
              <a:pathLst>
                <a:path w="28788" h="29158" extrusionOk="0">
                  <a:moveTo>
                    <a:pt x="14533" y="1180"/>
                  </a:moveTo>
                  <a:cubicBezTo>
                    <a:pt x="15132" y="1180"/>
                    <a:pt x="15727" y="1239"/>
                    <a:pt x="16325" y="1563"/>
                  </a:cubicBezTo>
                  <a:cubicBezTo>
                    <a:pt x="16992" y="1923"/>
                    <a:pt x="17867" y="1873"/>
                    <a:pt x="18617" y="2109"/>
                  </a:cubicBezTo>
                  <a:cubicBezTo>
                    <a:pt x="19668" y="2441"/>
                    <a:pt x="20567" y="3083"/>
                    <a:pt x="21509" y="3649"/>
                  </a:cubicBezTo>
                  <a:cubicBezTo>
                    <a:pt x="22480" y="4230"/>
                    <a:pt x="23223" y="5032"/>
                    <a:pt x="23891" y="5871"/>
                  </a:cubicBezTo>
                  <a:cubicBezTo>
                    <a:pt x="24331" y="6422"/>
                    <a:pt x="24611" y="7128"/>
                    <a:pt x="25071" y="7703"/>
                  </a:cubicBezTo>
                  <a:cubicBezTo>
                    <a:pt x="25284" y="7969"/>
                    <a:pt x="25438" y="8258"/>
                    <a:pt x="25819" y="8316"/>
                  </a:cubicBezTo>
                  <a:cubicBezTo>
                    <a:pt x="25981" y="8342"/>
                    <a:pt x="26063" y="8491"/>
                    <a:pt x="26162" y="8630"/>
                  </a:cubicBezTo>
                  <a:cubicBezTo>
                    <a:pt x="26454" y="9039"/>
                    <a:pt x="26487" y="9546"/>
                    <a:pt x="26730" y="9982"/>
                  </a:cubicBezTo>
                  <a:cubicBezTo>
                    <a:pt x="26903" y="10291"/>
                    <a:pt x="26846" y="10651"/>
                    <a:pt x="26333" y="10880"/>
                  </a:cubicBezTo>
                  <a:cubicBezTo>
                    <a:pt x="25186" y="11390"/>
                    <a:pt x="24028" y="11882"/>
                    <a:pt x="22889" y="12411"/>
                  </a:cubicBezTo>
                  <a:cubicBezTo>
                    <a:pt x="22344" y="12663"/>
                    <a:pt x="21771" y="12940"/>
                    <a:pt x="21179" y="13119"/>
                  </a:cubicBezTo>
                  <a:cubicBezTo>
                    <a:pt x="21092" y="13146"/>
                    <a:pt x="21009" y="13159"/>
                    <a:pt x="20932" y="13159"/>
                  </a:cubicBezTo>
                  <a:cubicBezTo>
                    <a:pt x="20695" y="13159"/>
                    <a:pt x="20517" y="13032"/>
                    <a:pt x="20483" y="12761"/>
                  </a:cubicBezTo>
                  <a:cubicBezTo>
                    <a:pt x="20304" y="11333"/>
                    <a:pt x="19574" y="10269"/>
                    <a:pt x="18470" y="9379"/>
                  </a:cubicBezTo>
                  <a:cubicBezTo>
                    <a:pt x="17079" y="8254"/>
                    <a:pt x="15553" y="7584"/>
                    <a:pt x="13850" y="7584"/>
                  </a:cubicBezTo>
                  <a:cubicBezTo>
                    <a:pt x="13493" y="7584"/>
                    <a:pt x="13129" y="7613"/>
                    <a:pt x="12756" y="7674"/>
                  </a:cubicBezTo>
                  <a:cubicBezTo>
                    <a:pt x="12295" y="7750"/>
                    <a:pt x="11805" y="8057"/>
                    <a:pt x="11346" y="8305"/>
                  </a:cubicBezTo>
                  <a:cubicBezTo>
                    <a:pt x="10850" y="8574"/>
                    <a:pt x="10237" y="8621"/>
                    <a:pt x="9995" y="9260"/>
                  </a:cubicBezTo>
                  <a:cubicBezTo>
                    <a:pt x="9987" y="9281"/>
                    <a:pt x="9967" y="9292"/>
                    <a:pt x="9941" y="9292"/>
                  </a:cubicBezTo>
                  <a:cubicBezTo>
                    <a:pt x="9874" y="9292"/>
                    <a:pt x="9769" y="9224"/>
                    <a:pt x="9720" y="9090"/>
                  </a:cubicBezTo>
                  <a:cubicBezTo>
                    <a:pt x="9297" y="7928"/>
                    <a:pt x="8385" y="7060"/>
                    <a:pt x="7800" y="5991"/>
                  </a:cubicBezTo>
                  <a:cubicBezTo>
                    <a:pt x="7443" y="5340"/>
                    <a:pt x="7035" y="4717"/>
                    <a:pt x="6653" y="4080"/>
                  </a:cubicBezTo>
                  <a:cubicBezTo>
                    <a:pt x="6582" y="3961"/>
                    <a:pt x="6502" y="3748"/>
                    <a:pt x="6648" y="3727"/>
                  </a:cubicBezTo>
                  <a:cubicBezTo>
                    <a:pt x="7154" y="3656"/>
                    <a:pt x="7241" y="3040"/>
                    <a:pt x="7761" y="2963"/>
                  </a:cubicBezTo>
                  <a:cubicBezTo>
                    <a:pt x="8440" y="2863"/>
                    <a:pt x="8952" y="2325"/>
                    <a:pt x="9577" y="2101"/>
                  </a:cubicBezTo>
                  <a:cubicBezTo>
                    <a:pt x="10547" y="1754"/>
                    <a:pt x="11558" y="1525"/>
                    <a:pt x="12475" y="1267"/>
                  </a:cubicBezTo>
                  <a:cubicBezTo>
                    <a:pt x="12593" y="1318"/>
                    <a:pt x="12699" y="1337"/>
                    <a:pt x="12799" y="1337"/>
                  </a:cubicBezTo>
                  <a:cubicBezTo>
                    <a:pt x="13067" y="1337"/>
                    <a:pt x="13282" y="1201"/>
                    <a:pt x="13509" y="1200"/>
                  </a:cubicBezTo>
                  <a:cubicBezTo>
                    <a:pt x="13852" y="1199"/>
                    <a:pt x="14193" y="1180"/>
                    <a:pt x="14533" y="1180"/>
                  </a:cubicBezTo>
                  <a:close/>
                  <a:moveTo>
                    <a:pt x="14222" y="8912"/>
                  </a:moveTo>
                  <a:cubicBezTo>
                    <a:pt x="15015" y="8912"/>
                    <a:pt x="15796" y="9104"/>
                    <a:pt x="16494" y="9479"/>
                  </a:cubicBezTo>
                  <a:cubicBezTo>
                    <a:pt x="18166" y="10374"/>
                    <a:pt x="19430" y="11789"/>
                    <a:pt x="19522" y="14062"/>
                  </a:cubicBezTo>
                  <a:cubicBezTo>
                    <a:pt x="19381" y="14552"/>
                    <a:pt x="19411" y="15243"/>
                    <a:pt x="19303" y="15917"/>
                  </a:cubicBezTo>
                  <a:cubicBezTo>
                    <a:pt x="19221" y="16429"/>
                    <a:pt x="19026" y="16978"/>
                    <a:pt x="18908" y="17436"/>
                  </a:cubicBezTo>
                  <a:cubicBezTo>
                    <a:pt x="18699" y="18245"/>
                    <a:pt x="17948" y="18890"/>
                    <a:pt x="17164" y="19387"/>
                  </a:cubicBezTo>
                  <a:cubicBezTo>
                    <a:pt x="16259" y="19961"/>
                    <a:pt x="15305" y="20480"/>
                    <a:pt x="14256" y="20510"/>
                  </a:cubicBezTo>
                  <a:cubicBezTo>
                    <a:pt x="14091" y="20515"/>
                    <a:pt x="13925" y="20518"/>
                    <a:pt x="13759" y="20518"/>
                  </a:cubicBezTo>
                  <a:cubicBezTo>
                    <a:pt x="13003" y="20518"/>
                    <a:pt x="12235" y="20445"/>
                    <a:pt x="11491" y="20066"/>
                  </a:cubicBezTo>
                  <a:cubicBezTo>
                    <a:pt x="10414" y="19516"/>
                    <a:pt x="9785" y="18598"/>
                    <a:pt x="9232" y="17649"/>
                  </a:cubicBezTo>
                  <a:cubicBezTo>
                    <a:pt x="8906" y="17092"/>
                    <a:pt x="8799" y="16314"/>
                    <a:pt x="8848" y="15656"/>
                  </a:cubicBezTo>
                  <a:cubicBezTo>
                    <a:pt x="8907" y="14886"/>
                    <a:pt x="8793" y="14106"/>
                    <a:pt x="9090" y="13324"/>
                  </a:cubicBezTo>
                  <a:cubicBezTo>
                    <a:pt x="9421" y="12451"/>
                    <a:pt x="9842" y="11671"/>
                    <a:pt x="10463" y="10987"/>
                  </a:cubicBezTo>
                  <a:cubicBezTo>
                    <a:pt x="10615" y="10817"/>
                    <a:pt x="10898" y="10681"/>
                    <a:pt x="10926" y="10497"/>
                  </a:cubicBezTo>
                  <a:cubicBezTo>
                    <a:pt x="11038" y="9782"/>
                    <a:pt x="11696" y="9572"/>
                    <a:pt x="12143" y="9368"/>
                  </a:cubicBezTo>
                  <a:cubicBezTo>
                    <a:pt x="12814" y="9062"/>
                    <a:pt x="13523" y="8912"/>
                    <a:pt x="14222" y="8912"/>
                  </a:cubicBezTo>
                  <a:close/>
                  <a:moveTo>
                    <a:pt x="5464" y="4922"/>
                  </a:moveTo>
                  <a:cubicBezTo>
                    <a:pt x="5624" y="4922"/>
                    <a:pt x="5740" y="5120"/>
                    <a:pt x="5847" y="5294"/>
                  </a:cubicBezTo>
                  <a:cubicBezTo>
                    <a:pt x="6177" y="5827"/>
                    <a:pt x="6676" y="6310"/>
                    <a:pt x="6876" y="6845"/>
                  </a:cubicBezTo>
                  <a:cubicBezTo>
                    <a:pt x="7169" y="7629"/>
                    <a:pt x="8108" y="8033"/>
                    <a:pt x="8025" y="9006"/>
                  </a:cubicBezTo>
                  <a:cubicBezTo>
                    <a:pt x="8002" y="9293"/>
                    <a:pt x="8328" y="9623"/>
                    <a:pt x="8478" y="9778"/>
                  </a:cubicBezTo>
                  <a:cubicBezTo>
                    <a:pt x="9167" y="10492"/>
                    <a:pt x="8685" y="11004"/>
                    <a:pt x="8354" y="11588"/>
                  </a:cubicBezTo>
                  <a:cubicBezTo>
                    <a:pt x="8112" y="12014"/>
                    <a:pt x="8034" y="12501"/>
                    <a:pt x="7919" y="12974"/>
                  </a:cubicBezTo>
                  <a:cubicBezTo>
                    <a:pt x="7582" y="14360"/>
                    <a:pt x="7611" y="15712"/>
                    <a:pt x="7960" y="17116"/>
                  </a:cubicBezTo>
                  <a:cubicBezTo>
                    <a:pt x="8100" y="17675"/>
                    <a:pt x="8240" y="18358"/>
                    <a:pt x="8517" y="18700"/>
                  </a:cubicBezTo>
                  <a:cubicBezTo>
                    <a:pt x="9091" y="19407"/>
                    <a:pt x="9551" y="20229"/>
                    <a:pt x="10399" y="20764"/>
                  </a:cubicBezTo>
                  <a:cubicBezTo>
                    <a:pt x="11340" y="21357"/>
                    <a:pt x="12297" y="21774"/>
                    <a:pt x="13369" y="21786"/>
                  </a:cubicBezTo>
                  <a:cubicBezTo>
                    <a:pt x="13501" y="21788"/>
                    <a:pt x="13633" y="21789"/>
                    <a:pt x="13765" y="21789"/>
                  </a:cubicBezTo>
                  <a:cubicBezTo>
                    <a:pt x="14867" y="21789"/>
                    <a:pt x="15971" y="21702"/>
                    <a:pt x="16935" y="20990"/>
                  </a:cubicBezTo>
                  <a:cubicBezTo>
                    <a:pt x="17335" y="20695"/>
                    <a:pt x="18011" y="20800"/>
                    <a:pt x="18170" y="20141"/>
                  </a:cubicBezTo>
                  <a:cubicBezTo>
                    <a:pt x="19019" y="20137"/>
                    <a:pt x="19239" y="19354"/>
                    <a:pt x="19662" y="18868"/>
                  </a:cubicBezTo>
                  <a:cubicBezTo>
                    <a:pt x="20156" y="18302"/>
                    <a:pt x="20191" y="17505"/>
                    <a:pt x="20398" y="16799"/>
                  </a:cubicBezTo>
                  <a:cubicBezTo>
                    <a:pt x="20616" y="16053"/>
                    <a:pt x="20730" y="15298"/>
                    <a:pt x="20670" y="14519"/>
                  </a:cubicBezTo>
                  <a:cubicBezTo>
                    <a:pt x="20659" y="14382"/>
                    <a:pt x="20742" y="14325"/>
                    <a:pt x="20874" y="14292"/>
                  </a:cubicBezTo>
                  <a:cubicBezTo>
                    <a:pt x="22879" y="13802"/>
                    <a:pt x="24700" y="12860"/>
                    <a:pt x="26537" y="11962"/>
                  </a:cubicBezTo>
                  <a:cubicBezTo>
                    <a:pt x="26690" y="11887"/>
                    <a:pt x="26819" y="11843"/>
                    <a:pt x="26927" y="11843"/>
                  </a:cubicBezTo>
                  <a:cubicBezTo>
                    <a:pt x="27112" y="11843"/>
                    <a:pt x="27239" y="11971"/>
                    <a:pt x="27323" y="12296"/>
                  </a:cubicBezTo>
                  <a:cubicBezTo>
                    <a:pt x="27526" y="13079"/>
                    <a:pt x="27604" y="13900"/>
                    <a:pt x="27473" y="14654"/>
                  </a:cubicBezTo>
                  <a:cubicBezTo>
                    <a:pt x="27322" y="15532"/>
                    <a:pt x="26965" y="16403"/>
                    <a:pt x="26791" y="17273"/>
                  </a:cubicBezTo>
                  <a:cubicBezTo>
                    <a:pt x="26640" y="18025"/>
                    <a:pt x="26316" y="18649"/>
                    <a:pt x="25990" y="19293"/>
                  </a:cubicBezTo>
                  <a:cubicBezTo>
                    <a:pt x="25874" y="19520"/>
                    <a:pt x="25782" y="19654"/>
                    <a:pt x="25823" y="19953"/>
                  </a:cubicBezTo>
                  <a:cubicBezTo>
                    <a:pt x="25887" y="20398"/>
                    <a:pt x="25483" y="20894"/>
                    <a:pt x="25219" y="21057"/>
                  </a:cubicBezTo>
                  <a:cubicBezTo>
                    <a:pt x="24656" y="21408"/>
                    <a:pt x="24717" y="22058"/>
                    <a:pt x="24302" y="22480"/>
                  </a:cubicBezTo>
                  <a:cubicBezTo>
                    <a:pt x="24060" y="22727"/>
                    <a:pt x="23837" y="23130"/>
                    <a:pt x="23564" y="23452"/>
                  </a:cubicBezTo>
                  <a:cubicBezTo>
                    <a:pt x="22249" y="25008"/>
                    <a:pt x="20548" y="25939"/>
                    <a:pt x="18710" y="26736"/>
                  </a:cubicBezTo>
                  <a:cubicBezTo>
                    <a:pt x="18049" y="27023"/>
                    <a:pt x="17270" y="27177"/>
                    <a:pt x="16742" y="27808"/>
                  </a:cubicBezTo>
                  <a:cubicBezTo>
                    <a:pt x="16540" y="28050"/>
                    <a:pt x="16084" y="28066"/>
                    <a:pt x="15714" y="28084"/>
                  </a:cubicBezTo>
                  <a:cubicBezTo>
                    <a:pt x="14894" y="28084"/>
                    <a:pt x="14073" y="28095"/>
                    <a:pt x="13253" y="28095"/>
                  </a:cubicBezTo>
                  <a:cubicBezTo>
                    <a:pt x="12615" y="28095"/>
                    <a:pt x="11977" y="28089"/>
                    <a:pt x="11340" y="28066"/>
                  </a:cubicBezTo>
                  <a:cubicBezTo>
                    <a:pt x="10764" y="28047"/>
                    <a:pt x="10333" y="27558"/>
                    <a:pt x="9784" y="27357"/>
                  </a:cubicBezTo>
                  <a:cubicBezTo>
                    <a:pt x="8476" y="26878"/>
                    <a:pt x="7270" y="26150"/>
                    <a:pt x="6142" y="25337"/>
                  </a:cubicBezTo>
                  <a:cubicBezTo>
                    <a:pt x="4951" y="24479"/>
                    <a:pt x="3960" y="23395"/>
                    <a:pt x="3275" y="22086"/>
                  </a:cubicBezTo>
                  <a:cubicBezTo>
                    <a:pt x="2924" y="21414"/>
                    <a:pt x="2764" y="20642"/>
                    <a:pt x="2417" y="19967"/>
                  </a:cubicBezTo>
                  <a:cubicBezTo>
                    <a:pt x="1946" y="19048"/>
                    <a:pt x="1645" y="18074"/>
                    <a:pt x="1446" y="17085"/>
                  </a:cubicBezTo>
                  <a:cubicBezTo>
                    <a:pt x="1192" y="15821"/>
                    <a:pt x="764" y="14468"/>
                    <a:pt x="1299" y="13249"/>
                  </a:cubicBezTo>
                  <a:cubicBezTo>
                    <a:pt x="1776" y="12159"/>
                    <a:pt x="1803" y="11021"/>
                    <a:pt x="2085" y="9920"/>
                  </a:cubicBezTo>
                  <a:cubicBezTo>
                    <a:pt x="2281" y="9155"/>
                    <a:pt x="2782" y="8563"/>
                    <a:pt x="3121" y="7895"/>
                  </a:cubicBezTo>
                  <a:cubicBezTo>
                    <a:pt x="3609" y="6929"/>
                    <a:pt x="4482" y="6164"/>
                    <a:pt x="5081" y="5244"/>
                  </a:cubicBezTo>
                  <a:cubicBezTo>
                    <a:pt x="5234" y="5008"/>
                    <a:pt x="5359" y="4922"/>
                    <a:pt x="5464" y="4922"/>
                  </a:cubicBezTo>
                  <a:close/>
                  <a:moveTo>
                    <a:pt x="13926" y="0"/>
                  </a:moveTo>
                  <a:cubicBezTo>
                    <a:pt x="13541" y="0"/>
                    <a:pt x="13167" y="34"/>
                    <a:pt x="12810" y="153"/>
                  </a:cubicBezTo>
                  <a:cubicBezTo>
                    <a:pt x="12660" y="105"/>
                    <a:pt x="12518" y="85"/>
                    <a:pt x="12382" y="85"/>
                  </a:cubicBezTo>
                  <a:cubicBezTo>
                    <a:pt x="11875" y="85"/>
                    <a:pt x="11446" y="362"/>
                    <a:pt x="11003" y="482"/>
                  </a:cubicBezTo>
                  <a:cubicBezTo>
                    <a:pt x="10099" y="731"/>
                    <a:pt x="9216" y="1083"/>
                    <a:pt x="8356" y="1463"/>
                  </a:cubicBezTo>
                  <a:cubicBezTo>
                    <a:pt x="7438" y="1867"/>
                    <a:pt x="6594" y="2361"/>
                    <a:pt x="5789" y="3026"/>
                  </a:cubicBezTo>
                  <a:cubicBezTo>
                    <a:pt x="4548" y="4048"/>
                    <a:pt x="4567" y="3999"/>
                    <a:pt x="3702" y="5389"/>
                  </a:cubicBezTo>
                  <a:cubicBezTo>
                    <a:pt x="3321" y="6002"/>
                    <a:pt x="2859" y="6674"/>
                    <a:pt x="2302" y="7193"/>
                  </a:cubicBezTo>
                  <a:cubicBezTo>
                    <a:pt x="1692" y="7761"/>
                    <a:pt x="1498" y="8540"/>
                    <a:pt x="1194" y="9236"/>
                  </a:cubicBezTo>
                  <a:cubicBezTo>
                    <a:pt x="844" y="10039"/>
                    <a:pt x="629" y="10916"/>
                    <a:pt x="544" y="11826"/>
                  </a:cubicBezTo>
                  <a:cubicBezTo>
                    <a:pt x="412" y="13234"/>
                    <a:pt x="0" y="14621"/>
                    <a:pt x="316" y="16054"/>
                  </a:cubicBezTo>
                  <a:cubicBezTo>
                    <a:pt x="436" y="16608"/>
                    <a:pt x="488" y="17185"/>
                    <a:pt x="675" y="17715"/>
                  </a:cubicBezTo>
                  <a:cubicBezTo>
                    <a:pt x="937" y="18461"/>
                    <a:pt x="1040" y="19246"/>
                    <a:pt x="1401" y="19974"/>
                  </a:cubicBezTo>
                  <a:cubicBezTo>
                    <a:pt x="1719" y="20614"/>
                    <a:pt x="2045" y="21294"/>
                    <a:pt x="2257" y="21946"/>
                  </a:cubicBezTo>
                  <a:cubicBezTo>
                    <a:pt x="2751" y="23461"/>
                    <a:pt x="3838" y="24477"/>
                    <a:pt x="4805" y="25606"/>
                  </a:cubicBezTo>
                  <a:cubicBezTo>
                    <a:pt x="5461" y="26372"/>
                    <a:pt x="6347" y="26851"/>
                    <a:pt x="7216" y="27339"/>
                  </a:cubicBezTo>
                  <a:cubicBezTo>
                    <a:pt x="7709" y="27617"/>
                    <a:pt x="8158" y="27967"/>
                    <a:pt x="8721" y="28123"/>
                  </a:cubicBezTo>
                  <a:cubicBezTo>
                    <a:pt x="9753" y="28413"/>
                    <a:pt x="10762" y="28802"/>
                    <a:pt x="11824" y="28954"/>
                  </a:cubicBezTo>
                  <a:cubicBezTo>
                    <a:pt x="12576" y="29062"/>
                    <a:pt x="13329" y="29158"/>
                    <a:pt x="14082" y="29158"/>
                  </a:cubicBezTo>
                  <a:cubicBezTo>
                    <a:pt x="14745" y="29158"/>
                    <a:pt x="15408" y="29083"/>
                    <a:pt x="16072" y="28878"/>
                  </a:cubicBezTo>
                  <a:cubicBezTo>
                    <a:pt x="16813" y="28649"/>
                    <a:pt x="17572" y="28519"/>
                    <a:pt x="18268" y="28119"/>
                  </a:cubicBezTo>
                  <a:cubicBezTo>
                    <a:pt x="18363" y="28064"/>
                    <a:pt x="18479" y="28049"/>
                    <a:pt x="18604" y="28049"/>
                  </a:cubicBezTo>
                  <a:cubicBezTo>
                    <a:pt x="18760" y="28049"/>
                    <a:pt x="18929" y="28073"/>
                    <a:pt x="19083" y="28073"/>
                  </a:cubicBezTo>
                  <a:cubicBezTo>
                    <a:pt x="19254" y="28073"/>
                    <a:pt x="19407" y="28043"/>
                    <a:pt x="19506" y="27920"/>
                  </a:cubicBezTo>
                  <a:cubicBezTo>
                    <a:pt x="19976" y="27330"/>
                    <a:pt x="20716" y="27332"/>
                    <a:pt x="21246" y="26922"/>
                  </a:cubicBezTo>
                  <a:cubicBezTo>
                    <a:pt x="21746" y="26535"/>
                    <a:pt x="22225" y="26108"/>
                    <a:pt x="22763" y="25784"/>
                  </a:cubicBezTo>
                  <a:cubicBezTo>
                    <a:pt x="23736" y="25196"/>
                    <a:pt x="24647" y="24567"/>
                    <a:pt x="25141" y="23490"/>
                  </a:cubicBezTo>
                  <a:cubicBezTo>
                    <a:pt x="25225" y="23306"/>
                    <a:pt x="25319" y="23052"/>
                    <a:pt x="25408" y="22955"/>
                  </a:cubicBezTo>
                  <a:cubicBezTo>
                    <a:pt x="25661" y="22680"/>
                    <a:pt x="25889" y="22397"/>
                    <a:pt x="26124" y="22117"/>
                  </a:cubicBezTo>
                  <a:cubicBezTo>
                    <a:pt x="26529" y="21634"/>
                    <a:pt x="26283" y="20851"/>
                    <a:pt x="26948" y="20552"/>
                  </a:cubicBezTo>
                  <a:cubicBezTo>
                    <a:pt x="26984" y="20537"/>
                    <a:pt x="27007" y="20479"/>
                    <a:pt x="27020" y="20436"/>
                  </a:cubicBezTo>
                  <a:cubicBezTo>
                    <a:pt x="27335" y="19367"/>
                    <a:pt x="27841" y="18368"/>
                    <a:pt x="28075" y="17262"/>
                  </a:cubicBezTo>
                  <a:cubicBezTo>
                    <a:pt x="28377" y="15841"/>
                    <a:pt x="28787" y="14452"/>
                    <a:pt x="28718" y="12972"/>
                  </a:cubicBezTo>
                  <a:cubicBezTo>
                    <a:pt x="28686" y="12300"/>
                    <a:pt x="28292" y="11783"/>
                    <a:pt x="28146" y="11164"/>
                  </a:cubicBezTo>
                  <a:cubicBezTo>
                    <a:pt x="27676" y="9169"/>
                    <a:pt x="27059" y="7251"/>
                    <a:pt x="25489" y="5772"/>
                  </a:cubicBezTo>
                  <a:cubicBezTo>
                    <a:pt x="24778" y="5104"/>
                    <a:pt x="24236" y="4259"/>
                    <a:pt x="23575" y="3533"/>
                  </a:cubicBezTo>
                  <a:cubicBezTo>
                    <a:pt x="22766" y="2642"/>
                    <a:pt x="21775" y="1988"/>
                    <a:pt x="20693" y="1460"/>
                  </a:cubicBezTo>
                  <a:cubicBezTo>
                    <a:pt x="20280" y="1259"/>
                    <a:pt x="19844" y="1427"/>
                    <a:pt x="19391" y="1177"/>
                  </a:cubicBezTo>
                  <a:cubicBezTo>
                    <a:pt x="18065" y="444"/>
                    <a:pt x="16601" y="119"/>
                    <a:pt x="15068" y="50"/>
                  </a:cubicBezTo>
                  <a:cubicBezTo>
                    <a:pt x="14682" y="32"/>
                    <a:pt x="14299" y="0"/>
                    <a:pt x="13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18;p40">
              <a:extLst>
                <a:ext uri="{FF2B5EF4-FFF2-40B4-BE49-F238E27FC236}">
                  <a16:creationId xmlns:a16="http://schemas.microsoft.com/office/drawing/2014/main" id="{02456E83-4BC4-B094-5338-9256C08FC277}"/>
                </a:ext>
              </a:extLst>
            </p:cNvPr>
            <p:cNvSpPr/>
            <p:nvPr/>
          </p:nvSpPr>
          <p:spPr>
            <a:xfrm rot="4644446">
              <a:off x="5108605" y="2028639"/>
              <a:ext cx="1092374" cy="943100"/>
            </a:xfrm>
            <a:custGeom>
              <a:avLst/>
              <a:gdLst/>
              <a:ahLst/>
              <a:cxnLst/>
              <a:rect l="l" t="t" r="r" b="b"/>
              <a:pathLst>
                <a:path w="26842" h="23174" extrusionOk="0">
                  <a:moveTo>
                    <a:pt x="4701" y="1"/>
                  </a:moveTo>
                  <a:cubicBezTo>
                    <a:pt x="4596" y="1"/>
                    <a:pt x="4471" y="87"/>
                    <a:pt x="4318" y="323"/>
                  </a:cubicBezTo>
                  <a:cubicBezTo>
                    <a:pt x="3719" y="1243"/>
                    <a:pt x="2846" y="2008"/>
                    <a:pt x="2358" y="2974"/>
                  </a:cubicBezTo>
                  <a:cubicBezTo>
                    <a:pt x="2019" y="3642"/>
                    <a:pt x="1518" y="4234"/>
                    <a:pt x="1322" y="4999"/>
                  </a:cubicBezTo>
                  <a:cubicBezTo>
                    <a:pt x="1040" y="6100"/>
                    <a:pt x="1013" y="7238"/>
                    <a:pt x="536" y="8328"/>
                  </a:cubicBezTo>
                  <a:cubicBezTo>
                    <a:pt x="1" y="9547"/>
                    <a:pt x="429" y="10900"/>
                    <a:pt x="683" y="12164"/>
                  </a:cubicBezTo>
                  <a:cubicBezTo>
                    <a:pt x="882" y="13153"/>
                    <a:pt x="1183" y="14127"/>
                    <a:pt x="1654" y="15046"/>
                  </a:cubicBezTo>
                  <a:cubicBezTo>
                    <a:pt x="2001" y="15721"/>
                    <a:pt x="2161" y="16493"/>
                    <a:pt x="2512" y="17165"/>
                  </a:cubicBezTo>
                  <a:cubicBezTo>
                    <a:pt x="3197" y="18474"/>
                    <a:pt x="4188" y="19558"/>
                    <a:pt x="5379" y="20416"/>
                  </a:cubicBezTo>
                  <a:cubicBezTo>
                    <a:pt x="6507" y="21229"/>
                    <a:pt x="7713" y="21957"/>
                    <a:pt x="9021" y="22436"/>
                  </a:cubicBezTo>
                  <a:cubicBezTo>
                    <a:pt x="9570" y="22637"/>
                    <a:pt x="10001" y="23126"/>
                    <a:pt x="10577" y="23145"/>
                  </a:cubicBezTo>
                  <a:cubicBezTo>
                    <a:pt x="11214" y="23168"/>
                    <a:pt x="11852" y="23174"/>
                    <a:pt x="12490" y="23174"/>
                  </a:cubicBezTo>
                  <a:cubicBezTo>
                    <a:pt x="13310" y="23174"/>
                    <a:pt x="14131" y="23163"/>
                    <a:pt x="14951" y="23163"/>
                  </a:cubicBezTo>
                  <a:cubicBezTo>
                    <a:pt x="15321" y="23145"/>
                    <a:pt x="15777" y="23129"/>
                    <a:pt x="15979" y="22887"/>
                  </a:cubicBezTo>
                  <a:cubicBezTo>
                    <a:pt x="16507" y="22256"/>
                    <a:pt x="17286" y="22102"/>
                    <a:pt x="17947" y="21815"/>
                  </a:cubicBezTo>
                  <a:cubicBezTo>
                    <a:pt x="19785" y="21018"/>
                    <a:pt x="21486" y="20087"/>
                    <a:pt x="22801" y="18531"/>
                  </a:cubicBezTo>
                  <a:cubicBezTo>
                    <a:pt x="23074" y="18209"/>
                    <a:pt x="23297" y="17806"/>
                    <a:pt x="23539" y="17559"/>
                  </a:cubicBezTo>
                  <a:cubicBezTo>
                    <a:pt x="23954" y="17137"/>
                    <a:pt x="23893" y="16487"/>
                    <a:pt x="24456" y="16136"/>
                  </a:cubicBezTo>
                  <a:cubicBezTo>
                    <a:pt x="24720" y="15973"/>
                    <a:pt x="25124" y="15477"/>
                    <a:pt x="25060" y="15032"/>
                  </a:cubicBezTo>
                  <a:cubicBezTo>
                    <a:pt x="25019" y="14733"/>
                    <a:pt x="25111" y="14599"/>
                    <a:pt x="25227" y="14372"/>
                  </a:cubicBezTo>
                  <a:cubicBezTo>
                    <a:pt x="25553" y="13728"/>
                    <a:pt x="25877" y="13104"/>
                    <a:pt x="26028" y="12352"/>
                  </a:cubicBezTo>
                  <a:cubicBezTo>
                    <a:pt x="26202" y="11482"/>
                    <a:pt x="26559" y="10611"/>
                    <a:pt x="26710" y="9733"/>
                  </a:cubicBezTo>
                  <a:cubicBezTo>
                    <a:pt x="26841" y="8979"/>
                    <a:pt x="26763" y="8158"/>
                    <a:pt x="26560" y="7375"/>
                  </a:cubicBezTo>
                  <a:cubicBezTo>
                    <a:pt x="26476" y="7050"/>
                    <a:pt x="26349" y="6922"/>
                    <a:pt x="26164" y="6922"/>
                  </a:cubicBezTo>
                  <a:cubicBezTo>
                    <a:pt x="26056" y="6922"/>
                    <a:pt x="25927" y="6966"/>
                    <a:pt x="25774" y="7041"/>
                  </a:cubicBezTo>
                  <a:cubicBezTo>
                    <a:pt x="23937" y="7939"/>
                    <a:pt x="22116" y="8881"/>
                    <a:pt x="20111" y="9371"/>
                  </a:cubicBezTo>
                  <a:cubicBezTo>
                    <a:pt x="19979" y="9404"/>
                    <a:pt x="19896" y="9461"/>
                    <a:pt x="19907" y="9598"/>
                  </a:cubicBezTo>
                  <a:cubicBezTo>
                    <a:pt x="19967" y="10377"/>
                    <a:pt x="19853" y="11132"/>
                    <a:pt x="19635" y="11878"/>
                  </a:cubicBezTo>
                  <a:cubicBezTo>
                    <a:pt x="19428" y="12584"/>
                    <a:pt x="19393" y="13381"/>
                    <a:pt x="18899" y="13947"/>
                  </a:cubicBezTo>
                  <a:cubicBezTo>
                    <a:pt x="18476" y="14433"/>
                    <a:pt x="18256" y="15216"/>
                    <a:pt x="17407" y="15220"/>
                  </a:cubicBezTo>
                  <a:cubicBezTo>
                    <a:pt x="17248" y="15879"/>
                    <a:pt x="16572" y="15774"/>
                    <a:pt x="16172" y="16069"/>
                  </a:cubicBezTo>
                  <a:cubicBezTo>
                    <a:pt x="15208" y="16781"/>
                    <a:pt x="14104" y="16868"/>
                    <a:pt x="13002" y="16868"/>
                  </a:cubicBezTo>
                  <a:cubicBezTo>
                    <a:pt x="12870" y="16868"/>
                    <a:pt x="12738" y="16867"/>
                    <a:pt x="12606" y="16865"/>
                  </a:cubicBezTo>
                  <a:cubicBezTo>
                    <a:pt x="11534" y="16853"/>
                    <a:pt x="10577" y="16436"/>
                    <a:pt x="9636" y="15843"/>
                  </a:cubicBezTo>
                  <a:cubicBezTo>
                    <a:pt x="8788" y="15308"/>
                    <a:pt x="8328" y="14486"/>
                    <a:pt x="7754" y="13779"/>
                  </a:cubicBezTo>
                  <a:cubicBezTo>
                    <a:pt x="7477" y="13437"/>
                    <a:pt x="7337" y="12754"/>
                    <a:pt x="7197" y="12195"/>
                  </a:cubicBezTo>
                  <a:cubicBezTo>
                    <a:pt x="6848" y="10791"/>
                    <a:pt x="6819" y="9439"/>
                    <a:pt x="7156" y="8053"/>
                  </a:cubicBezTo>
                  <a:cubicBezTo>
                    <a:pt x="7271" y="7580"/>
                    <a:pt x="7349" y="7093"/>
                    <a:pt x="7591" y="6667"/>
                  </a:cubicBezTo>
                  <a:cubicBezTo>
                    <a:pt x="7922" y="6083"/>
                    <a:pt x="8404" y="5571"/>
                    <a:pt x="7715" y="4857"/>
                  </a:cubicBezTo>
                  <a:cubicBezTo>
                    <a:pt x="7565" y="4702"/>
                    <a:pt x="7239" y="4372"/>
                    <a:pt x="7262" y="4085"/>
                  </a:cubicBezTo>
                  <a:cubicBezTo>
                    <a:pt x="7345" y="3112"/>
                    <a:pt x="6406" y="2708"/>
                    <a:pt x="6113" y="1924"/>
                  </a:cubicBezTo>
                  <a:cubicBezTo>
                    <a:pt x="5913" y="1389"/>
                    <a:pt x="5414" y="906"/>
                    <a:pt x="5084" y="373"/>
                  </a:cubicBezTo>
                  <a:cubicBezTo>
                    <a:pt x="4977" y="199"/>
                    <a:pt x="4861" y="1"/>
                    <a:pt x="470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9;p40">
              <a:extLst>
                <a:ext uri="{FF2B5EF4-FFF2-40B4-BE49-F238E27FC236}">
                  <a16:creationId xmlns:a16="http://schemas.microsoft.com/office/drawing/2014/main" id="{E317BB42-B071-FE7C-6528-B1E552A67F14}"/>
                </a:ext>
              </a:extLst>
            </p:cNvPr>
            <p:cNvSpPr/>
            <p:nvPr/>
          </p:nvSpPr>
          <p:spPr>
            <a:xfrm rot="4644446">
              <a:off x="5632877" y="2273616"/>
              <a:ext cx="830289" cy="487543"/>
            </a:xfrm>
            <a:custGeom>
              <a:avLst/>
              <a:gdLst/>
              <a:ahLst/>
              <a:cxnLst/>
              <a:rect l="l" t="t" r="r" b="b"/>
              <a:pathLst>
                <a:path w="20402" h="11980" extrusionOk="0">
                  <a:moveTo>
                    <a:pt x="8031" y="0"/>
                  </a:moveTo>
                  <a:cubicBezTo>
                    <a:pt x="7691" y="0"/>
                    <a:pt x="7350" y="19"/>
                    <a:pt x="7007" y="20"/>
                  </a:cubicBezTo>
                  <a:cubicBezTo>
                    <a:pt x="6780" y="21"/>
                    <a:pt x="6565" y="157"/>
                    <a:pt x="6297" y="157"/>
                  </a:cubicBezTo>
                  <a:cubicBezTo>
                    <a:pt x="6197" y="157"/>
                    <a:pt x="6091" y="138"/>
                    <a:pt x="5973" y="87"/>
                  </a:cubicBezTo>
                  <a:cubicBezTo>
                    <a:pt x="5056" y="345"/>
                    <a:pt x="4045" y="574"/>
                    <a:pt x="3075" y="921"/>
                  </a:cubicBezTo>
                  <a:cubicBezTo>
                    <a:pt x="2450" y="1145"/>
                    <a:pt x="1938" y="1683"/>
                    <a:pt x="1259" y="1783"/>
                  </a:cubicBezTo>
                  <a:cubicBezTo>
                    <a:pt x="739" y="1860"/>
                    <a:pt x="652" y="2476"/>
                    <a:pt x="146" y="2547"/>
                  </a:cubicBezTo>
                  <a:cubicBezTo>
                    <a:pt x="0" y="2568"/>
                    <a:pt x="80" y="2781"/>
                    <a:pt x="151" y="2900"/>
                  </a:cubicBezTo>
                  <a:cubicBezTo>
                    <a:pt x="533" y="3537"/>
                    <a:pt x="941" y="4160"/>
                    <a:pt x="1298" y="4811"/>
                  </a:cubicBezTo>
                  <a:cubicBezTo>
                    <a:pt x="1883" y="5880"/>
                    <a:pt x="2795" y="6748"/>
                    <a:pt x="3218" y="7910"/>
                  </a:cubicBezTo>
                  <a:cubicBezTo>
                    <a:pt x="3267" y="8044"/>
                    <a:pt x="3372" y="8112"/>
                    <a:pt x="3439" y="8112"/>
                  </a:cubicBezTo>
                  <a:cubicBezTo>
                    <a:pt x="3465" y="8112"/>
                    <a:pt x="3485" y="8101"/>
                    <a:pt x="3493" y="8080"/>
                  </a:cubicBezTo>
                  <a:cubicBezTo>
                    <a:pt x="3735" y="7441"/>
                    <a:pt x="4348" y="7394"/>
                    <a:pt x="4844" y="7125"/>
                  </a:cubicBezTo>
                  <a:cubicBezTo>
                    <a:pt x="5303" y="6877"/>
                    <a:pt x="5793" y="6570"/>
                    <a:pt x="6254" y="6494"/>
                  </a:cubicBezTo>
                  <a:cubicBezTo>
                    <a:pt x="6627" y="6433"/>
                    <a:pt x="6991" y="6404"/>
                    <a:pt x="7348" y="6404"/>
                  </a:cubicBezTo>
                  <a:cubicBezTo>
                    <a:pt x="9051" y="6404"/>
                    <a:pt x="10577" y="7074"/>
                    <a:pt x="11968" y="8199"/>
                  </a:cubicBezTo>
                  <a:cubicBezTo>
                    <a:pt x="13072" y="9089"/>
                    <a:pt x="13802" y="10153"/>
                    <a:pt x="13981" y="11581"/>
                  </a:cubicBezTo>
                  <a:cubicBezTo>
                    <a:pt x="14015" y="11852"/>
                    <a:pt x="14193" y="11979"/>
                    <a:pt x="14430" y="11979"/>
                  </a:cubicBezTo>
                  <a:cubicBezTo>
                    <a:pt x="14507" y="11979"/>
                    <a:pt x="14590" y="11966"/>
                    <a:pt x="14677" y="11939"/>
                  </a:cubicBezTo>
                  <a:cubicBezTo>
                    <a:pt x="15269" y="11760"/>
                    <a:pt x="15842" y="11483"/>
                    <a:pt x="16387" y="11231"/>
                  </a:cubicBezTo>
                  <a:cubicBezTo>
                    <a:pt x="17526" y="10702"/>
                    <a:pt x="18684" y="10210"/>
                    <a:pt x="19831" y="9700"/>
                  </a:cubicBezTo>
                  <a:cubicBezTo>
                    <a:pt x="20344" y="9471"/>
                    <a:pt x="20401" y="9111"/>
                    <a:pt x="20228" y="8802"/>
                  </a:cubicBezTo>
                  <a:cubicBezTo>
                    <a:pt x="19985" y="8366"/>
                    <a:pt x="19952" y="7859"/>
                    <a:pt x="19660" y="7450"/>
                  </a:cubicBezTo>
                  <a:cubicBezTo>
                    <a:pt x="19561" y="7311"/>
                    <a:pt x="19479" y="7162"/>
                    <a:pt x="19317" y="7136"/>
                  </a:cubicBezTo>
                  <a:cubicBezTo>
                    <a:pt x="18936" y="7078"/>
                    <a:pt x="18782" y="6789"/>
                    <a:pt x="18569" y="6523"/>
                  </a:cubicBezTo>
                  <a:cubicBezTo>
                    <a:pt x="18109" y="5948"/>
                    <a:pt x="17829" y="5242"/>
                    <a:pt x="17389" y="4691"/>
                  </a:cubicBezTo>
                  <a:cubicBezTo>
                    <a:pt x="16721" y="3852"/>
                    <a:pt x="15978" y="3050"/>
                    <a:pt x="15007" y="2469"/>
                  </a:cubicBezTo>
                  <a:cubicBezTo>
                    <a:pt x="14065" y="1903"/>
                    <a:pt x="13166" y="1261"/>
                    <a:pt x="12115" y="929"/>
                  </a:cubicBezTo>
                  <a:cubicBezTo>
                    <a:pt x="11365" y="693"/>
                    <a:pt x="10490" y="743"/>
                    <a:pt x="9823" y="383"/>
                  </a:cubicBezTo>
                  <a:cubicBezTo>
                    <a:pt x="9225" y="59"/>
                    <a:pt x="8630" y="0"/>
                    <a:pt x="803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228;p40">
            <a:extLst>
              <a:ext uri="{FF2B5EF4-FFF2-40B4-BE49-F238E27FC236}">
                <a16:creationId xmlns:a16="http://schemas.microsoft.com/office/drawing/2014/main" id="{DC002C89-DD97-A7A3-0033-E46ABBE14EA8}"/>
              </a:ext>
            </a:extLst>
          </p:cNvPr>
          <p:cNvSpPr txBox="1">
            <a:spLocks/>
          </p:cNvSpPr>
          <p:nvPr/>
        </p:nvSpPr>
        <p:spPr>
          <a:xfrm>
            <a:off x="1105630" y="205074"/>
            <a:ext cx="7616068" cy="4654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 b="1" dirty="0"/>
              <a:t>ii. </a:t>
            </a:r>
            <a:r>
              <a:rPr lang="en-US" sz="2400" b="1" i="1" dirty="0" err="1">
                <a:latin typeface="Calibri" panose="020F0502020204030204" pitchFamily="34" charset="0"/>
                <a:ea typeface="MS Gothic" panose="020B0609070205080204" pitchFamily="49" charset="-128"/>
                <a:cs typeface="Calibri" panose="020F0502020204030204" pitchFamily="34" charset="0"/>
              </a:rPr>
              <a:t>Liên</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hệ</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giữa</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công</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suất</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với</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lực</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và</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vận</a:t>
            </a:r>
            <a:r>
              <a:rPr lang="en-US" sz="2400" b="1" i="1" dirty="0">
                <a:latin typeface="Calibri" panose="020F0502020204030204" pitchFamily="34" charset="0"/>
                <a:ea typeface="MS Gothic" panose="020B0609070205080204" pitchFamily="49" charset="-128"/>
                <a:cs typeface="Calibri" panose="020F0502020204030204" pitchFamily="34" charset="0"/>
              </a:rPr>
              <a:t> </a:t>
            </a:r>
            <a:r>
              <a:rPr lang="en-US" sz="2400" b="1" i="1" dirty="0" err="1">
                <a:latin typeface="Calibri" panose="020F0502020204030204" pitchFamily="34" charset="0"/>
                <a:ea typeface="MS Gothic" panose="020B0609070205080204" pitchFamily="49" charset="-128"/>
                <a:cs typeface="Calibri" panose="020F0502020204030204" pitchFamily="34" charset="0"/>
              </a:rPr>
              <a:t>tốc</a:t>
            </a:r>
            <a:endParaRPr lang="en-US" sz="2400" b="1" i="1" dirty="0">
              <a:latin typeface="Calibri" panose="020F0502020204030204" pitchFamily="34" charset="0"/>
              <a:ea typeface="MS Gothic" panose="020B0609070205080204" pitchFamily="49" charset="-128"/>
              <a:cs typeface="Calibri" panose="020F0502020204030204" pitchFamily="34" charset="0"/>
            </a:endParaRPr>
          </a:p>
          <a:p>
            <a:endParaRPr lang="en" b="1" dirty="0"/>
          </a:p>
        </p:txBody>
      </p:sp>
      <p:sp>
        <p:nvSpPr>
          <p:cNvPr id="15" name="Rectangle: Rounded Corners 14">
            <a:extLst>
              <a:ext uri="{FF2B5EF4-FFF2-40B4-BE49-F238E27FC236}">
                <a16:creationId xmlns:a16="http://schemas.microsoft.com/office/drawing/2014/main" id="{5F8C2A61-118A-0694-95FD-7939314CDCB2}"/>
              </a:ext>
            </a:extLst>
          </p:cNvPr>
          <p:cNvSpPr/>
          <p:nvPr/>
        </p:nvSpPr>
        <p:spPr>
          <a:xfrm>
            <a:off x="349791" y="1159990"/>
            <a:ext cx="8466549" cy="3647164"/>
          </a:xfrm>
          <a:prstGeom prst="roundRect">
            <a:avLst/>
          </a:prstGeom>
          <a:noFill/>
          <a:ln w="285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104B595-AA82-7BB2-49E3-C7994D90632B}"/>
              </a:ext>
            </a:extLst>
          </p:cNvPr>
          <p:cNvSpPr txBox="1"/>
          <p:nvPr/>
        </p:nvSpPr>
        <p:spPr>
          <a:xfrm>
            <a:off x="773664" y="1257670"/>
            <a:ext cx="6716796" cy="646331"/>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Khi </a:t>
            </a:r>
            <a:r>
              <a:rPr lang="en-US" sz="1800" dirty="0" err="1">
                <a:latin typeface="Arial" panose="020B0604020202020204" pitchFamily="34" charset="0"/>
                <a:cs typeface="Arial" panose="020B0604020202020204" pitchFamily="34" charset="0"/>
              </a:rPr>
              <a:t>vật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chuyển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động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cùng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hướng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với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đổi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thì</a:t>
            </a:r>
            <a:r>
              <a:rPr lang="en-US" sz="1800" dirty="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7D65E0F-112A-0807-ADE1-73AA70388EB5}"/>
              </a:ext>
            </a:extLst>
          </p:cNvPr>
          <p:cNvSpPr txBox="1"/>
          <p:nvPr/>
        </p:nvSpPr>
        <p:spPr>
          <a:xfrm>
            <a:off x="631276" y="2177907"/>
            <a:ext cx="8073277" cy="872034"/>
          </a:xfrm>
          <a:prstGeom prst="rect">
            <a:avLst/>
          </a:prstGeom>
          <a:noFill/>
        </p:spPr>
        <p:txBody>
          <a:bodyPr wrap="square">
            <a:spAutoFit/>
          </a:bodyPr>
          <a:lstStyle/>
          <a:p>
            <a:pPr>
              <a:lnSpc>
                <a:spcPct val="150000"/>
              </a:lnSpc>
            </a:pPr>
            <a:r>
              <a:rPr lang="en-US" sz="1800" dirty="0" err="1">
                <a:latin typeface="Arial" panose="020B0604020202020204" pitchFamily="34" charset="0"/>
                <a:cs typeface="Arial" panose="020B0604020202020204" pitchFamily="34" charset="0"/>
              </a:rPr>
              <a:t>Công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thức</a:t>
            </a:r>
            <a:r>
              <a:rPr lang="en-US" sz="1800" dirty="0">
                <a:latin typeface="Arial" panose="020B0604020202020204" pitchFamily="34" charset="0"/>
                <a:cs typeface="Arial" panose="020B0604020202020204" pitchFamily="34" charset="0"/>
              </a:rPr>
              <a:t> (1)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tính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suất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bình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tính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suất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2CE91CF-AA8C-2BA1-0AA3-7DAF8E58C3F4}"/>
                  </a:ext>
                </a:extLst>
              </p:cNvPr>
              <p:cNvSpPr txBox="1"/>
              <p:nvPr/>
            </p:nvSpPr>
            <p:spPr>
              <a:xfrm>
                <a:off x="631276" y="3113613"/>
                <a:ext cx="7758192" cy="872034"/>
              </a:xfrm>
              <a:prstGeom prst="rect">
                <a:avLst/>
              </a:prstGeom>
              <a:noFill/>
            </p:spPr>
            <p:txBody>
              <a:bodyPr wrap="square">
                <a:spAutoFit/>
              </a:bodyPr>
              <a:lstStyle/>
              <a:p>
                <a:pPr algn="just">
                  <a:lnSpc>
                    <a:spcPct val="150000"/>
                  </a:lnSpc>
                </a:pPr>
                <a:r>
                  <a:rPr lang="en-US" sz="1800" dirty="0" err="1">
                    <a:latin typeface="Arial" panose="020B0604020202020204" pitchFamily="34" charset="0"/>
                    <a:cs typeface="Arial" panose="020B0604020202020204" pitchFamily="34" charset="0"/>
                  </a:rPr>
                  <a:t>Nếu</a:t>
                </a:r>
                <a:r>
                  <a:rPr lang="en-US" sz="1800" dirty="0">
                    <a:latin typeface="Arial" panose="020B0604020202020204" pitchFamily="34" charset="0"/>
                    <a:cs typeface="Arial" panose="020B0604020202020204" pitchFamily="34" charset="0"/>
                  </a:rPr>
                  <a:t> v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tốc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độ</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bình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vật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thì</a:t>
                </a:r>
                <a:r>
                  <a:rPr lang="en-US" sz="1800" dirty="0">
                    <a:latin typeface="Arial" panose="020B0604020202020204" pitchFamily="34" charset="0"/>
                    <a:cs typeface="Arial" panose="020B0604020202020204" pitchFamily="34" charset="0"/>
                  </a:rPr>
                  <a:t> </a:t>
                </a:r>
                <a14:m>
                  <m:oMath xmlns:m="http://schemas.openxmlformats.org/officeDocument/2006/math">
                    <m:r>
                      <a:rPr lang="vi-VN" sz="1800" i="1">
                        <a:latin typeface="Cambria Math" panose="02040503050406030204" pitchFamily="18" charset="0"/>
                        <a:ea typeface="Cambria Math" panose="02040503050406030204" pitchFamily="18" charset="0"/>
                      </a:rPr>
                      <m:t>𝒫</m:t>
                    </m:r>
                  </m:oMath>
                </a14:m>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suất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bình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vật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chuyển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động</a:t>
                </a:r>
                <a:r>
                  <a:rPr lang="en-US" sz="1800" dirty="0">
                    <a:latin typeface="Arial" panose="020B0604020202020204" pitchFamily="34" charset="0"/>
                    <a:cs typeface="Arial" panose="020B0604020202020204" pitchFamily="34" charset="0"/>
                  </a:rPr>
                  <a:t>.</a:t>
                </a:r>
              </a:p>
            </p:txBody>
          </p:sp>
        </mc:Choice>
        <mc:Fallback xmlns="">
          <p:sp>
            <p:nvSpPr>
              <p:cNvPr id="20" name="TextBox 19">
                <a:extLst>
                  <a:ext uri="{FF2B5EF4-FFF2-40B4-BE49-F238E27FC236}">
                    <a16:creationId xmlns:a16="http://schemas.microsoft.com/office/drawing/2014/main" id="{A2CE91CF-AA8C-2BA1-0AA3-7DAF8E58C3F4}"/>
                  </a:ext>
                </a:extLst>
              </p:cNvPr>
              <p:cNvSpPr txBox="1">
                <a:spLocks noRot="1" noChangeAspect="1" noMove="1" noResize="1" noEditPoints="1" noAdjustHandles="1" noChangeArrowheads="1" noChangeShapeType="1" noTextEdit="1"/>
              </p:cNvSpPr>
              <p:nvPr/>
            </p:nvSpPr>
            <p:spPr>
              <a:xfrm>
                <a:off x="631276" y="3113613"/>
                <a:ext cx="7758192" cy="872034"/>
              </a:xfrm>
              <a:prstGeom prst="rect">
                <a:avLst/>
              </a:prstGeom>
              <a:blipFill>
                <a:blip r:embed="rId2"/>
                <a:stretch>
                  <a:fillRect l="-708" r="-1415"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305C8B0-DBEE-4E15-8A15-B18BE8061C6E}"/>
                  </a:ext>
                </a:extLst>
              </p:cNvPr>
              <p:cNvSpPr txBox="1"/>
              <p:nvPr/>
            </p:nvSpPr>
            <p:spPr>
              <a:xfrm>
                <a:off x="631276" y="3911130"/>
                <a:ext cx="8009804" cy="872034"/>
              </a:xfrm>
              <a:prstGeom prst="rect">
                <a:avLst/>
              </a:prstGeom>
              <a:noFill/>
            </p:spPr>
            <p:txBody>
              <a:bodyPr wrap="square">
                <a:spAutoFit/>
              </a:bodyPr>
              <a:lstStyle/>
              <a:p>
                <a:pPr algn="just">
                  <a:lnSpc>
                    <a:spcPct val="150000"/>
                  </a:lnSpc>
                </a:pPr>
                <a:r>
                  <a:rPr lang="en-US" sz="1800" dirty="0" err="1">
                    <a:latin typeface="Arial" panose="020B0604020202020204" pitchFamily="34" charset="0"/>
                    <a:cs typeface="Arial" panose="020B0604020202020204" pitchFamily="34" charset="0"/>
                  </a:rPr>
                  <a:t>Nếu</a:t>
                </a:r>
                <a:r>
                  <a:rPr lang="en-US" sz="1800" dirty="0">
                    <a:latin typeface="Arial" panose="020B0604020202020204" pitchFamily="34" charset="0"/>
                    <a:cs typeface="Arial" panose="020B0604020202020204" pitchFamily="34" charset="0"/>
                  </a:rPr>
                  <a:t> v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tốc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độ</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vật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thi</a:t>
                </a:r>
                <a:r>
                  <a:rPr lang="en-US" sz="1800" dirty="0">
                    <a:latin typeface="Arial" panose="020B0604020202020204" pitchFamily="34" charset="0"/>
                    <a:cs typeface="Arial" panose="020B0604020202020204" pitchFamily="34" charset="0"/>
                  </a:rPr>
                  <a:t>̀ </a:t>
                </a:r>
                <a14:m>
                  <m:oMath xmlns:m="http://schemas.openxmlformats.org/officeDocument/2006/math">
                    <m:r>
                      <a:rPr lang="vi-VN" sz="1800" b="0" i="1" smtClean="0">
                        <a:solidFill>
                          <a:schemeClr val="tx1"/>
                        </a:solidFill>
                        <a:latin typeface="Cambria Math" panose="02040503050406030204" pitchFamily="18" charset="0"/>
                        <a:ea typeface="Cambria Math" panose="02040503050406030204" pitchFamily="18" charset="0"/>
                      </a:rPr>
                      <m:t>𝒫</m:t>
                    </m:r>
                  </m:oMath>
                </a14:m>
                <a:r>
                  <a:rPr lang="en-US" sz="1800" dirty="0">
                    <a:solidFill>
                      <a:schemeClr val="tx1"/>
                    </a:solidFill>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suất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thời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làm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vật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chuyển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động</a:t>
                </a:r>
                <a:r>
                  <a:rPr lang="en-US" sz="1800" dirty="0">
                    <a:latin typeface="Arial" panose="020B0604020202020204" pitchFamily="34" charset="0"/>
                    <a:cs typeface="Arial" panose="020B0604020202020204" pitchFamily="34" charset="0"/>
                  </a:rPr>
                  <a:t>.</a:t>
                </a:r>
              </a:p>
            </p:txBody>
          </p:sp>
        </mc:Choice>
        <mc:Fallback xmlns="">
          <p:sp>
            <p:nvSpPr>
              <p:cNvPr id="21" name="TextBox 20">
                <a:extLst>
                  <a:ext uri="{FF2B5EF4-FFF2-40B4-BE49-F238E27FC236}">
                    <a16:creationId xmlns:a16="http://schemas.microsoft.com/office/drawing/2014/main" id="{7305C8B0-DBEE-4E15-8A15-B18BE8061C6E}"/>
                  </a:ext>
                </a:extLst>
              </p:cNvPr>
              <p:cNvSpPr txBox="1">
                <a:spLocks noRot="1" noChangeAspect="1" noMove="1" noResize="1" noEditPoints="1" noAdjustHandles="1" noChangeArrowheads="1" noChangeShapeType="1" noTextEdit="1"/>
              </p:cNvSpPr>
              <p:nvPr/>
            </p:nvSpPr>
            <p:spPr>
              <a:xfrm>
                <a:off x="631276" y="3911130"/>
                <a:ext cx="8009804" cy="872034"/>
              </a:xfrm>
              <a:prstGeom prst="rect">
                <a:avLst/>
              </a:prstGeom>
              <a:blipFill>
                <a:blip r:embed="rId3"/>
                <a:stretch>
                  <a:fillRect l="-685" r="-1370"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93BCC61-EE1C-715F-3A0A-FFAD26F704A8}"/>
                  </a:ext>
                </a:extLst>
              </p:cNvPr>
              <p:cNvSpPr txBox="1"/>
              <p:nvPr/>
            </p:nvSpPr>
            <p:spPr>
              <a:xfrm>
                <a:off x="2719765" y="1723949"/>
                <a:ext cx="2682815" cy="5193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vi-VN" sz="1800" b="1" i="1" smtClean="0">
                          <a:solidFill>
                            <a:srgbClr val="0070C0"/>
                          </a:solidFill>
                          <a:latin typeface="Cambria Math" panose="02040503050406030204" pitchFamily="18" charset="0"/>
                          <a:ea typeface="Cambria Math" panose="02040503050406030204" pitchFamily="18" charset="0"/>
                        </a:rPr>
                        <m:t>𝓟</m:t>
                      </m:r>
                      <m:r>
                        <a:rPr lang="en-US" sz="1800" b="1" i="1" smtClean="0">
                          <a:solidFill>
                            <a:srgbClr val="0070C0"/>
                          </a:solidFill>
                          <a:latin typeface="Cambria Math" panose="02040503050406030204" pitchFamily="18" charset="0"/>
                          <a:ea typeface="Cambria Math" panose="02040503050406030204" pitchFamily="18" charset="0"/>
                        </a:rPr>
                        <m:t>=</m:t>
                      </m:r>
                      <m:f>
                        <m:fPr>
                          <m:ctrlPr>
                            <a:rPr lang="en-US" sz="1800" b="1" i="1" smtClean="0">
                              <a:solidFill>
                                <a:srgbClr val="0070C0"/>
                              </a:solidFill>
                              <a:latin typeface="Cambria Math" panose="02040503050406030204" pitchFamily="18" charset="0"/>
                              <a:ea typeface="Cambria Math" panose="02040503050406030204" pitchFamily="18" charset="0"/>
                            </a:rPr>
                          </m:ctrlPr>
                        </m:fPr>
                        <m:num>
                          <m:r>
                            <a:rPr lang="en-US" sz="1800" b="1" i="1" smtClean="0">
                              <a:solidFill>
                                <a:srgbClr val="0070C0"/>
                              </a:solidFill>
                              <a:latin typeface="Cambria Math" panose="02040503050406030204" pitchFamily="18" charset="0"/>
                              <a:ea typeface="Cambria Math" panose="02040503050406030204" pitchFamily="18" charset="0"/>
                            </a:rPr>
                            <m:t>𝑨</m:t>
                          </m:r>
                        </m:num>
                        <m:den>
                          <m:r>
                            <a:rPr lang="en-US" sz="1800" b="1" i="1" smtClean="0">
                              <a:solidFill>
                                <a:srgbClr val="0070C0"/>
                              </a:solidFill>
                              <a:latin typeface="Cambria Math" panose="02040503050406030204" pitchFamily="18" charset="0"/>
                              <a:ea typeface="Cambria Math" panose="02040503050406030204" pitchFamily="18" charset="0"/>
                            </a:rPr>
                            <m:t>𝒕</m:t>
                          </m:r>
                        </m:den>
                      </m:f>
                      <m:r>
                        <a:rPr lang="en-US" sz="1800" b="1" i="1" smtClean="0">
                          <a:solidFill>
                            <a:srgbClr val="0070C0"/>
                          </a:solidFill>
                          <a:latin typeface="Cambria Math" panose="02040503050406030204" pitchFamily="18" charset="0"/>
                          <a:ea typeface="Cambria Math" panose="02040503050406030204" pitchFamily="18" charset="0"/>
                        </a:rPr>
                        <m:t>=</m:t>
                      </m:r>
                      <m:f>
                        <m:fPr>
                          <m:ctrlPr>
                            <a:rPr lang="en-US" sz="1800" b="1" i="1" smtClean="0">
                              <a:solidFill>
                                <a:srgbClr val="0070C0"/>
                              </a:solidFill>
                              <a:latin typeface="Cambria Math" panose="02040503050406030204" pitchFamily="18" charset="0"/>
                              <a:ea typeface="Cambria Math" panose="02040503050406030204" pitchFamily="18" charset="0"/>
                            </a:rPr>
                          </m:ctrlPr>
                        </m:fPr>
                        <m:num>
                          <m:r>
                            <a:rPr lang="en-US" sz="1800" b="1" i="1" smtClean="0">
                              <a:solidFill>
                                <a:srgbClr val="0070C0"/>
                              </a:solidFill>
                              <a:latin typeface="Cambria Math" panose="02040503050406030204" pitchFamily="18" charset="0"/>
                              <a:ea typeface="Cambria Math" panose="02040503050406030204" pitchFamily="18" charset="0"/>
                            </a:rPr>
                            <m:t>𝑭</m:t>
                          </m:r>
                          <m:r>
                            <a:rPr lang="en-US" sz="1800" b="1" i="1" smtClean="0">
                              <a:solidFill>
                                <a:srgbClr val="0070C0"/>
                              </a:solidFill>
                              <a:latin typeface="Cambria Math" panose="02040503050406030204" pitchFamily="18" charset="0"/>
                              <a:ea typeface="Cambria Math" panose="02040503050406030204" pitchFamily="18" charset="0"/>
                            </a:rPr>
                            <m:t>.</m:t>
                          </m:r>
                          <m:r>
                            <a:rPr lang="en-US" sz="1800" b="1" i="1" smtClean="0">
                              <a:solidFill>
                                <a:srgbClr val="0070C0"/>
                              </a:solidFill>
                              <a:latin typeface="Cambria Math" panose="02040503050406030204" pitchFamily="18" charset="0"/>
                              <a:ea typeface="Cambria Math" panose="02040503050406030204" pitchFamily="18" charset="0"/>
                            </a:rPr>
                            <m:t>𝒔</m:t>
                          </m:r>
                        </m:num>
                        <m:den>
                          <m:r>
                            <a:rPr lang="en-US" sz="1800" b="1" i="1" smtClean="0">
                              <a:solidFill>
                                <a:srgbClr val="0070C0"/>
                              </a:solidFill>
                              <a:latin typeface="Cambria Math" panose="02040503050406030204" pitchFamily="18" charset="0"/>
                              <a:ea typeface="Cambria Math" panose="02040503050406030204" pitchFamily="18" charset="0"/>
                            </a:rPr>
                            <m:t>𝒕</m:t>
                          </m:r>
                        </m:den>
                      </m:f>
                      <m:r>
                        <a:rPr lang="en-US" sz="1800" b="1" i="1" smtClean="0">
                          <a:solidFill>
                            <a:srgbClr val="0070C0"/>
                          </a:solidFill>
                          <a:latin typeface="Cambria Math" panose="02040503050406030204" pitchFamily="18" charset="0"/>
                          <a:ea typeface="Cambria Math" panose="02040503050406030204" pitchFamily="18" charset="0"/>
                        </a:rPr>
                        <m:t>=</m:t>
                      </m:r>
                      <m:r>
                        <a:rPr lang="en-US" sz="1800" b="1" i="1" smtClean="0">
                          <a:solidFill>
                            <a:srgbClr val="0070C0"/>
                          </a:solidFill>
                          <a:latin typeface="Cambria Math" panose="02040503050406030204" pitchFamily="18" charset="0"/>
                          <a:ea typeface="Cambria Math" panose="02040503050406030204" pitchFamily="18" charset="0"/>
                        </a:rPr>
                        <m:t>𝑭</m:t>
                      </m:r>
                      <m:r>
                        <a:rPr lang="en-US" sz="1800" b="1" i="1" smtClean="0">
                          <a:solidFill>
                            <a:srgbClr val="0070C0"/>
                          </a:solidFill>
                          <a:latin typeface="Cambria Math" panose="02040503050406030204" pitchFamily="18" charset="0"/>
                          <a:ea typeface="Cambria Math" panose="02040503050406030204" pitchFamily="18" charset="0"/>
                        </a:rPr>
                        <m:t>.</m:t>
                      </m:r>
                      <m:r>
                        <a:rPr lang="en-US" sz="1800" b="1" i="1" smtClean="0">
                          <a:solidFill>
                            <a:srgbClr val="0070C0"/>
                          </a:solidFill>
                          <a:latin typeface="Cambria Math" panose="02040503050406030204" pitchFamily="18" charset="0"/>
                          <a:ea typeface="Cambria Math" panose="02040503050406030204" pitchFamily="18" charset="0"/>
                        </a:rPr>
                        <m:t>𝒗</m:t>
                      </m:r>
                      <m:r>
                        <a:rPr lang="en-US" sz="1800" b="1" i="1" smtClean="0">
                          <a:solidFill>
                            <a:srgbClr val="0070C0"/>
                          </a:solidFill>
                          <a:latin typeface="Cambria Math" panose="02040503050406030204" pitchFamily="18" charset="0"/>
                          <a:ea typeface="Cambria Math" panose="02040503050406030204" pitchFamily="18" charset="0"/>
                        </a:rPr>
                        <m:t> </m:t>
                      </m:r>
                    </m:oMath>
                  </m:oMathPara>
                </a14:m>
                <a:endParaRPr lang="vi-VN" sz="1800" dirty="0">
                  <a:solidFill>
                    <a:srgbClr val="0070C0"/>
                  </a:solidFill>
                </a:endParaRPr>
              </a:p>
            </p:txBody>
          </p:sp>
        </mc:Choice>
        <mc:Fallback xmlns="">
          <p:sp>
            <p:nvSpPr>
              <p:cNvPr id="23" name="TextBox 22">
                <a:extLst>
                  <a:ext uri="{FF2B5EF4-FFF2-40B4-BE49-F238E27FC236}">
                    <a16:creationId xmlns:a16="http://schemas.microsoft.com/office/drawing/2014/main" id="{393BCC61-EE1C-715F-3A0A-FFAD26F704A8}"/>
                  </a:ext>
                </a:extLst>
              </p:cNvPr>
              <p:cNvSpPr txBox="1">
                <a:spLocks noRot="1" noChangeAspect="1" noMove="1" noResize="1" noEditPoints="1" noAdjustHandles="1" noChangeArrowheads="1" noChangeShapeType="1" noTextEdit="1"/>
              </p:cNvSpPr>
              <p:nvPr/>
            </p:nvSpPr>
            <p:spPr>
              <a:xfrm>
                <a:off x="2719765" y="1723949"/>
                <a:ext cx="2682815" cy="51937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7C09721-C19B-1B25-D816-192A978DE613}"/>
                  </a:ext>
                </a:extLst>
              </p:cNvPr>
              <p:cNvSpPr txBox="1"/>
              <p:nvPr/>
            </p:nvSpPr>
            <p:spPr>
              <a:xfrm>
                <a:off x="2752083" y="2865275"/>
                <a:ext cx="216158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1800" b="1" i="1" smtClean="0">
                          <a:solidFill>
                            <a:srgbClr val="0070C0"/>
                          </a:solidFill>
                          <a:latin typeface="Cambria Math" panose="02040503050406030204" pitchFamily="18" charset="0"/>
                          <a:ea typeface="Cambria Math" panose="02040503050406030204" pitchFamily="18" charset="0"/>
                        </a:rPr>
                        <m:t>𝓟</m:t>
                      </m:r>
                      <m:r>
                        <a:rPr lang="en-US" sz="1800" b="1" i="1" smtClean="0">
                          <a:solidFill>
                            <a:srgbClr val="0070C0"/>
                          </a:solidFill>
                          <a:latin typeface="Cambria Math" panose="02040503050406030204" pitchFamily="18" charset="0"/>
                          <a:ea typeface="Cambria Math" panose="02040503050406030204" pitchFamily="18" charset="0"/>
                        </a:rPr>
                        <m:t>=</m:t>
                      </m:r>
                      <m:r>
                        <a:rPr lang="en-US" sz="1800" b="1" i="1" smtClean="0">
                          <a:solidFill>
                            <a:srgbClr val="0070C0"/>
                          </a:solidFill>
                          <a:latin typeface="Cambria Math" panose="02040503050406030204" pitchFamily="18" charset="0"/>
                          <a:ea typeface="Cambria Math" panose="02040503050406030204" pitchFamily="18" charset="0"/>
                        </a:rPr>
                        <m:t>𝑭</m:t>
                      </m:r>
                      <m:r>
                        <a:rPr lang="en-US" sz="1800" b="1" i="1" smtClean="0">
                          <a:solidFill>
                            <a:srgbClr val="0070C0"/>
                          </a:solidFill>
                          <a:latin typeface="Cambria Math" panose="02040503050406030204" pitchFamily="18" charset="0"/>
                          <a:ea typeface="Cambria Math" panose="02040503050406030204" pitchFamily="18" charset="0"/>
                        </a:rPr>
                        <m:t>.</m:t>
                      </m:r>
                      <m:sSub>
                        <m:sSubPr>
                          <m:ctrlPr>
                            <a:rPr lang="en-US" sz="1800" b="1" i="1" smtClean="0">
                              <a:solidFill>
                                <a:srgbClr val="0070C0"/>
                              </a:solidFill>
                              <a:latin typeface="Cambria Math" panose="02040503050406030204" pitchFamily="18" charset="0"/>
                              <a:ea typeface="Cambria Math" panose="02040503050406030204" pitchFamily="18" charset="0"/>
                            </a:rPr>
                          </m:ctrlPr>
                        </m:sSubPr>
                        <m:e>
                          <m:r>
                            <a:rPr lang="en-US" sz="1800" b="1" i="1" smtClean="0">
                              <a:solidFill>
                                <a:srgbClr val="0070C0"/>
                              </a:solidFill>
                              <a:latin typeface="Cambria Math" panose="02040503050406030204" pitchFamily="18" charset="0"/>
                              <a:ea typeface="Cambria Math" panose="02040503050406030204" pitchFamily="18" charset="0"/>
                            </a:rPr>
                            <m:t>𝒗</m:t>
                          </m:r>
                        </m:e>
                        <m:sub>
                          <m:r>
                            <a:rPr lang="en-US" sz="1800" b="1" i="1" smtClean="0">
                              <a:solidFill>
                                <a:srgbClr val="0070C0"/>
                              </a:solidFill>
                              <a:latin typeface="Cambria Math" panose="02040503050406030204" pitchFamily="18" charset="0"/>
                              <a:ea typeface="Cambria Math" panose="02040503050406030204" pitchFamily="18" charset="0"/>
                            </a:rPr>
                            <m:t>𝒕</m:t>
                          </m:r>
                        </m:sub>
                      </m:sSub>
                    </m:oMath>
                  </m:oMathPara>
                </a14:m>
                <a:endParaRPr lang="vi-VN" sz="1800" dirty="0">
                  <a:solidFill>
                    <a:srgbClr val="0070C0"/>
                  </a:solidFill>
                </a:endParaRPr>
              </a:p>
            </p:txBody>
          </p:sp>
        </mc:Choice>
        <mc:Fallback xmlns="">
          <p:sp>
            <p:nvSpPr>
              <p:cNvPr id="24" name="TextBox 23">
                <a:extLst>
                  <a:ext uri="{FF2B5EF4-FFF2-40B4-BE49-F238E27FC236}">
                    <a16:creationId xmlns:a16="http://schemas.microsoft.com/office/drawing/2014/main" id="{37C09721-C19B-1B25-D816-192A978DE613}"/>
                  </a:ext>
                </a:extLst>
              </p:cNvPr>
              <p:cNvSpPr txBox="1">
                <a:spLocks noRot="1" noChangeAspect="1" noMove="1" noResize="1" noEditPoints="1" noAdjustHandles="1" noChangeArrowheads="1" noChangeShapeType="1" noTextEdit="1"/>
              </p:cNvSpPr>
              <p:nvPr/>
            </p:nvSpPr>
            <p:spPr>
              <a:xfrm>
                <a:off x="2752083" y="2865275"/>
                <a:ext cx="2161581" cy="369332"/>
              </a:xfrm>
              <a:prstGeom prst="rect">
                <a:avLst/>
              </a:prstGeom>
              <a:blipFill>
                <a:blip r:embed="rId5"/>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E96866B1-309B-1D9D-9B0F-01866F7E6D1E}"/>
              </a:ext>
            </a:extLst>
          </p:cNvPr>
          <p:cNvSpPr txBox="1"/>
          <p:nvPr/>
        </p:nvSpPr>
        <p:spPr>
          <a:xfrm>
            <a:off x="5050650" y="1841094"/>
            <a:ext cx="4596062"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(1) </a:t>
            </a:r>
            <a:endParaRPr lang="en-US" dirty="0"/>
          </a:p>
        </p:txBody>
      </p:sp>
    </p:spTree>
    <p:extLst>
      <p:ext uri="{BB962C8B-B14F-4D97-AF65-F5344CB8AC3E}">
        <p14:creationId xmlns:p14="http://schemas.microsoft.com/office/powerpoint/2010/main" val="207983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randombar(horizontal)">
                                      <p:cBhvr>
                                        <p:cTn id="16" dur="500"/>
                                        <p:tgtEl>
                                          <p:spTgt spid="2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BE3B-712A-3155-A126-5795CA24F5AC}"/>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4D598DD5-859A-F735-0E04-98E633684226}"/>
              </a:ext>
            </a:extLst>
          </p:cNvPr>
          <p:cNvSpPr>
            <a:spLocks noGrp="1"/>
          </p:cNvSpPr>
          <p:nvPr>
            <p:ph type="title" idx="2"/>
          </p:nvPr>
        </p:nvSpPr>
        <p:spPr/>
        <p:txBody>
          <a:bodyPr/>
          <a:lstStyle/>
          <a:p>
            <a:endParaRPr lang="en-US"/>
          </a:p>
        </p:txBody>
      </p:sp>
      <p:sp>
        <p:nvSpPr>
          <p:cNvPr id="4" name="Title 3">
            <a:extLst>
              <a:ext uri="{FF2B5EF4-FFF2-40B4-BE49-F238E27FC236}">
                <a16:creationId xmlns:a16="http://schemas.microsoft.com/office/drawing/2014/main" id="{77D25B67-97C4-38A6-7946-DAB5E032C4C8}"/>
              </a:ext>
            </a:extLst>
          </p:cNvPr>
          <p:cNvSpPr>
            <a:spLocks noGrp="1"/>
          </p:cNvSpPr>
          <p:nvPr>
            <p:ph type="title" idx="3"/>
          </p:nvPr>
        </p:nvSpPr>
        <p:spPr/>
        <p:txBody>
          <a:bodyPr/>
          <a:lstStyle/>
          <a:p>
            <a:endParaRPr lang="en-US"/>
          </a:p>
        </p:txBody>
      </p:sp>
      <p:grpSp>
        <p:nvGrpSpPr>
          <p:cNvPr id="5" name="Google Shape;963;p33">
            <a:extLst>
              <a:ext uri="{FF2B5EF4-FFF2-40B4-BE49-F238E27FC236}">
                <a16:creationId xmlns:a16="http://schemas.microsoft.com/office/drawing/2014/main" id="{DB8F828C-A027-8023-E2ED-57E84F6549BA}"/>
              </a:ext>
            </a:extLst>
          </p:cNvPr>
          <p:cNvGrpSpPr/>
          <p:nvPr/>
        </p:nvGrpSpPr>
        <p:grpSpPr>
          <a:xfrm>
            <a:off x="1513262" y="333767"/>
            <a:ext cx="2416776" cy="554357"/>
            <a:chOff x="1501552" y="2469324"/>
            <a:chExt cx="1092247" cy="366412"/>
          </a:xfrm>
        </p:grpSpPr>
        <p:sp>
          <p:nvSpPr>
            <p:cNvPr id="6" name="Google Shape;964;p33">
              <a:extLst>
                <a:ext uri="{FF2B5EF4-FFF2-40B4-BE49-F238E27FC236}">
                  <a16:creationId xmlns:a16="http://schemas.microsoft.com/office/drawing/2014/main" id="{0229C8EB-FCB3-C447-3340-F2B8BE0B4AC6}"/>
                </a:ext>
              </a:extLst>
            </p:cNvPr>
            <p:cNvSpPr/>
            <p:nvPr/>
          </p:nvSpPr>
          <p:spPr>
            <a:xfrm>
              <a:off x="1501552" y="2478486"/>
              <a:ext cx="1089168" cy="357250"/>
            </a:xfrm>
            <a:custGeom>
              <a:avLst/>
              <a:gdLst/>
              <a:ahLst/>
              <a:cxnLst/>
              <a:rect l="l" t="t" r="r" b="b"/>
              <a:pathLst>
                <a:path w="58652" h="19238" extrusionOk="0">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FED5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latin typeface="Calibri" panose="020F0502020204030204" pitchFamily="34" charset="0"/>
                  <a:cs typeface="Calibri" panose="020F0502020204030204" pitchFamily="34" charset="0"/>
                </a:rPr>
                <a:t>LUYỆN TẬP</a:t>
              </a:r>
              <a:endParaRPr sz="2000" b="1" dirty="0">
                <a:latin typeface="Calibri" panose="020F0502020204030204" pitchFamily="34" charset="0"/>
                <a:cs typeface="Calibri" panose="020F0502020204030204" pitchFamily="34" charset="0"/>
              </a:endParaRPr>
            </a:p>
          </p:txBody>
        </p:sp>
        <p:sp>
          <p:nvSpPr>
            <p:cNvPr id="7" name="Google Shape;965;p33">
              <a:extLst>
                <a:ext uri="{FF2B5EF4-FFF2-40B4-BE49-F238E27FC236}">
                  <a16:creationId xmlns:a16="http://schemas.microsoft.com/office/drawing/2014/main" id="{4E1C3BFE-D7BF-3CFF-741D-3AAB159AAC29}"/>
                </a:ext>
              </a:extLst>
            </p:cNvPr>
            <p:cNvSpPr/>
            <p:nvPr/>
          </p:nvSpPr>
          <p:spPr>
            <a:xfrm>
              <a:off x="1504631" y="2469324"/>
              <a:ext cx="1089168" cy="357250"/>
            </a:xfrm>
            <a:custGeom>
              <a:avLst/>
              <a:gdLst/>
              <a:ahLst/>
              <a:cxnLst/>
              <a:rect l="l" t="t" r="r" b="b"/>
              <a:pathLst>
                <a:path w="58652" h="19238" extrusionOk="0">
                  <a:moveTo>
                    <a:pt x="36191" y="1426"/>
                  </a:moveTo>
                  <a:cubicBezTo>
                    <a:pt x="36787" y="1426"/>
                    <a:pt x="37414" y="1496"/>
                    <a:pt x="38002" y="1633"/>
                  </a:cubicBezTo>
                  <a:cubicBezTo>
                    <a:pt x="38112" y="1658"/>
                    <a:pt x="38227" y="1686"/>
                    <a:pt x="38337" y="1686"/>
                  </a:cubicBezTo>
                  <a:cubicBezTo>
                    <a:pt x="38364" y="1686"/>
                    <a:pt x="38389" y="1685"/>
                    <a:pt x="38415" y="1681"/>
                  </a:cubicBezTo>
                  <a:cubicBezTo>
                    <a:pt x="39149" y="1573"/>
                    <a:pt x="39880" y="1529"/>
                    <a:pt x="40608" y="1529"/>
                  </a:cubicBezTo>
                  <a:cubicBezTo>
                    <a:pt x="42771" y="1529"/>
                    <a:pt x="44911" y="1917"/>
                    <a:pt x="47054" y="2176"/>
                  </a:cubicBezTo>
                  <a:cubicBezTo>
                    <a:pt x="48556" y="2356"/>
                    <a:pt x="50069" y="2428"/>
                    <a:pt x="51532" y="2964"/>
                  </a:cubicBezTo>
                  <a:cubicBezTo>
                    <a:pt x="52852" y="3450"/>
                    <a:pt x="54294" y="3697"/>
                    <a:pt x="55489" y="4420"/>
                  </a:cubicBezTo>
                  <a:cubicBezTo>
                    <a:pt x="56060" y="4767"/>
                    <a:pt x="56534" y="5576"/>
                    <a:pt x="56656" y="6245"/>
                  </a:cubicBezTo>
                  <a:cubicBezTo>
                    <a:pt x="56937" y="7785"/>
                    <a:pt x="56902" y="9338"/>
                    <a:pt x="56681" y="10932"/>
                  </a:cubicBezTo>
                  <a:cubicBezTo>
                    <a:pt x="56519" y="12100"/>
                    <a:pt x="56461" y="13267"/>
                    <a:pt x="56136" y="14431"/>
                  </a:cubicBezTo>
                  <a:cubicBezTo>
                    <a:pt x="55632" y="16232"/>
                    <a:pt x="55145" y="16721"/>
                    <a:pt x="53278" y="16837"/>
                  </a:cubicBezTo>
                  <a:cubicBezTo>
                    <a:pt x="52826" y="16866"/>
                    <a:pt x="52386" y="17022"/>
                    <a:pt x="51904" y="17022"/>
                  </a:cubicBezTo>
                  <a:cubicBezTo>
                    <a:pt x="51712" y="17022"/>
                    <a:pt x="51512" y="16997"/>
                    <a:pt x="51303" y="16929"/>
                  </a:cubicBezTo>
                  <a:cubicBezTo>
                    <a:pt x="50278" y="17277"/>
                    <a:pt x="49136" y="17262"/>
                    <a:pt x="48013" y="17271"/>
                  </a:cubicBezTo>
                  <a:cubicBezTo>
                    <a:pt x="46508" y="17282"/>
                    <a:pt x="45033" y="17565"/>
                    <a:pt x="43514" y="17565"/>
                  </a:cubicBezTo>
                  <a:cubicBezTo>
                    <a:pt x="43425" y="17565"/>
                    <a:pt x="43336" y="17564"/>
                    <a:pt x="43246" y="17562"/>
                  </a:cubicBezTo>
                  <a:cubicBezTo>
                    <a:pt x="43017" y="17557"/>
                    <a:pt x="42788" y="17555"/>
                    <a:pt x="42557" y="17555"/>
                  </a:cubicBezTo>
                  <a:cubicBezTo>
                    <a:pt x="41510" y="17555"/>
                    <a:pt x="40453" y="17599"/>
                    <a:pt x="39404" y="17599"/>
                  </a:cubicBezTo>
                  <a:cubicBezTo>
                    <a:pt x="39173" y="17599"/>
                    <a:pt x="38943" y="17597"/>
                    <a:pt x="38713" y="17592"/>
                  </a:cubicBezTo>
                  <a:cubicBezTo>
                    <a:pt x="38507" y="17587"/>
                    <a:pt x="38301" y="17585"/>
                    <a:pt x="38096" y="17585"/>
                  </a:cubicBezTo>
                  <a:cubicBezTo>
                    <a:pt x="37118" y="17585"/>
                    <a:pt x="36142" y="17631"/>
                    <a:pt x="35161" y="17631"/>
                  </a:cubicBezTo>
                  <a:cubicBezTo>
                    <a:pt x="34414" y="17631"/>
                    <a:pt x="33664" y="17604"/>
                    <a:pt x="32908" y="17509"/>
                  </a:cubicBezTo>
                  <a:cubicBezTo>
                    <a:pt x="31617" y="17346"/>
                    <a:pt x="30275" y="17250"/>
                    <a:pt x="28939" y="17250"/>
                  </a:cubicBezTo>
                  <a:cubicBezTo>
                    <a:pt x="28633" y="17250"/>
                    <a:pt x="28328" y="17255"/>
                    <a:pt x="28025" y="17265"/>
                  </a:cubicBezTo>
                  <a:cubicBezTo>
                    <a:pt x="27905" y="17269"/>
                    <a:pt x="27785" y="17271"/>
                    <a:pt x="27666" y="17271"/>
                  </a:cubicBezTo>
                  <a:cubicBezTo>
                    <a:pt x="26781" y="17271"/>
                    <a:pt x="25888" y="17174"/>
                    <a:pt x="25020" y="17174"/>
                  </a:cubicBezTo>
                  <a:cubicBezTo>
                    <a:pt x="24688" y="17174"/>
                    <a:pt x="24359" y="17188"/>
                    <a:pt x="24036" y="17228"/>
                  </a:cubicBezTo>
                  <a:cubicBezTo>
                    <a:pt x="23815" y="17255"/>
                    <a:pt x="23597" y="17265"/>
                    <a:pt x="23379" y="17265"/>
                  </a:cubicBezTo>
                  <a:cubicBezTo>
                    <a:pt x="22423" y="17265"/>
                    <a:pt x="21493" y="17054"/>
                    <a:pt x="20551" y="17054"/>
                  </a:cubicBezTo>
                  <a:cubicBezTo>
                    <a:pt x="20245" y="17054"/>
                    <a:pt x="19936" y="17076"/>
                    <a:pt x="19626" y="17136"/>
                  </a:cubicBezTo>
                  <a:cubicBezTo>
                    <a:pt x="19208" y="17216"/>
                    <a:pt x="18791" y="17246"/>
                    <a:pt x="18373" y="17246"/>
                  </a:cubicBezTo>
                  <a:cubicBezTo>
                    <a:pt x="17174" y="17246"/>
                    <a:pt x="15973" y="17000"/>
                    <a:pt x="14765" y="17000"/>
                  </a:cubicBezTo>
                  <a:cubicBezTo>
                    <a:pt x="14707" y="17000"/>
                    <a:pt x="14649" y="17001"/>
                    <a:pt x="14592" y="17002"/>
                  </a:cubicBezTo>
                  <a:cubicBezTo>
                    <a:pt x="14433" y="17005"/>
                    <a:pt x="14274" y="17007"/>
                    <a:pt x="14115" y="17007"/>
                  </a:cubicBezTo>
                  <a:cubicBezTo>
                    <a:pt x="12169" y="17007"/>
                    <a:pt x="10223" y="16777"/>
                    <a:pt x="8287" y="16517"/>
                  </a:cubicBezTo>
                  <a:cubicBezTo>
                    <a:pt x="7888" y="16463"/>
                    <a:pt x="7497" y="16156"/>
                    <a:pt x="7091" y="16156"/>
                  </a:cubicBezTo>
                  <a:cubicBezTo>
                    <a:pt x="6897" y="16156"/>
                    <a:pt x="6701" y="16225"/>
                    <a:pt x="6498" y="16425"/>
                  </a:cubicBezTo>
                  <a:cubicBezTo>
                    <a:pt x="6097" y="15431"/>
                    <a:pt x="5022" y="15947"/>
                    <a:pt x="4298" y="15543"/>
                  </a:cubicBezTo>
                  <a:cubicBezTo>
                    <a:pt x="3492" y="15093"/>
                    <a:pt x="3016" y="14382"/>
                    <a:pt x="2349" y="13860"/>
                  </a:cubicBezTo>
                  <a:cubicBezTo>
                    <a:pt x="1775" y="13410"/>
                    <a:pt x="2189" y="12399"/>
                    <a:pt x="2102" y="11638"/>
                  </a:cubicBezTo>
                  <a:cubicBezTo>
                    <a:pt x="1929" y="10147"/>
                    <a:pt x="2035" y="8616"/>
                    <a:pt x="1783" y="7143"/>
                  </a:cubicBezTo>
                  <a:cubicBezTo>
                    <a:pt x="1630" y="6262"/>
                    <a:pt x="1780" y="5480"/>
                    <a:pt x="1945" y="4674"/>
                  </a:cubicBezTo>
                  <a:cubicBezTo>
                    <a:pt x="2155" y="3655"/>
                    <a:pt x="3212" y="3338"/>
                    <a:pt x="3948" y="3104"/>
                  </a:cubicBezTo>
                  <a:cubicBezTo>
                    <a:pt x="5066" y="2749"/>
                    <a:pt x="6329" y="2556"/>
                    <a:pt x="7497" y="2556"/>
                  </a:cubicBezTo>
                  <a:cubicBezTo>
                    <a:pt x="7546" y="2556"/>
                    <a:pt x="7595" y="2556"/>
                    <a:pt x="7644" y="2557"/>
                  </a:cubicBezTo>
                  <a:cubicBezTo>
                    <a:pt x="8106" y="2563"/>
                    <a:pt x="8567" y="2567"/>
                    <a:pt x="9028" y="2567"/>
                  </a:cubicBezTo>
                  <a:cubicBezTo>
                    <a:pt x="10147" y="2567"/>
                    <a:pt x="11264" y="2540"/>
                    <a:pt x="12369" y="2434"/>
                  </a:cubicBezTo>
                  <a:cubicBezTo>
                    <a:pt x="14536" y="2227"/>
                    <a:pt x="16684" y="1894"/>
                    <a:pt x="18876" y="1889"/>
                  </a:cubicBezTo>
                  <a:cubicBezTo>
                    <a:pt x="18970" y="1889"/>
                    <a:pt x="19065" y="1889"/>
                    <a:pt x="19160" y="1889"/>
                  </a:cubicBezTo>
                  <a:cubicBezTo>
                    <a:pt x="19659" y="1889"/>
                    <a:pt x="20160" y="1893"/>
                    <a:pt x="20661" y="1893"/>
                  </a:cubicBezTo>
                  <a:cubicBezTo>
                    <a:pt x="21952" y="1893"/>
                    <a:pt x="23242" y="1868"/>
                    <a:pt x="24492" y="1695"/>
                  </a:cubicBezTo>
                  <a:cubicBezTo>
                    <a:pt x="24728" y="1662"/>
                    <a:pt x="24964" y="1650"/>
                    <a:pt x="25200" y="1650"/>
                  </a:cubicBezTo>
                  <a:cubicBezTo>
                    <a:pt x="25797" y="1650"/>
                    <a:pt x="26393" y="1726"/>
                    <a:pt x="26988" y="1726"/>
                  </a:cubicBezTo>
                  <a:cubicBezTo>
                    <a:pt x="27482" y="1726"/>
                    <a:pt x="27976" y="1674"/>
                    <a:pt x="28469" y="1483"/>
                  </a:cubicBezTo>
                  <a:cubicBezTo>
                    <a:pt x="28563" y="1448"/>
                    <a:pt x="28682" y="1433"/>
                    <a:pt x="28816" y="1433"/>
                  </a:cubicBezTo>
                  <a:cubicBezTo>
                    <a:pt x="29192" y="1433"/>
                    <a:pt x="29688" y="1549"/>
                    <a:pt x="30069" y="1656"/>
                  </a:cubicBezTo>
                  <a:cubicBezTo>
                    <a:pt x="30293" y="1718"/>
                    <a:pt x="30513" y="1776"/>
                    <a:pt x="30722" y="1776"/>
                  </a:cubicBezTo>
                  <a:cubicBezTo>
                    <a:pt x="30809" y="1776"/>
                    <a:pt x="30895" y="1766"/>
                    <a:pt x="30979" y="1742"/>
                  </a:cubicBezTo>
                  <a:cubicBezTo>
                    <a:pt x="31604" y="1561"/>
                    <a:pt x="32238" y="1524"/>
                    <a:pt x="32875" y="1524"/>
                  </a:cubicBezTo>
                  <a:cubicBezTo>
                    <a:pt x="33310" y="1524"/>
                    <a:pt x="33746" y="1541"/>
                    <a:pt x="34182" y="1541"/>
                  </a:cubicBezTo>
                  <a:cubicBezTo>
                    <a:pt x="34565" y="1541"/>
                    <a:pt x="34948" y="1528"/>
                    <a:pt x="35330" y="1479"/>
                  </a:cubicBezTo>
                  <a:cubicBezTo>
                    <a:pt x="35603" y="1443"/>
                    <a:pt x="35893" y="1426"/>
                    <a:pt x="36191" y="1426"/>
                  </a:cubicBezTo>
                  <a:close/>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969;p33">
            <a:extLst>
              <a:ext uri="{FF2B5EF4-FFF2-40B4-BE49-F238E27FC236}">
                <a16:creationId xmlns:a16="http://schemas.microsoft.com/office/drawing/2014/main" id="{64E160AA-BCFB-A03D-AB8B-667C862A6F74}"/>
              </a:ext>
            </a:extLst>
          </p:cNvPr>
          <p:cNvGrpSpPr/>
          <p:nvPr/>
        </p:nvGrpSpPr>
        <p:grpSpPr>
          <a:xfrm>
            <a:off x="299944" y="302400"/>
            <a:ext cx="843056" cy="672960"/>
            <a:chOff x="1625824" y="1453020"/>
            <a:chExt cx="997658" cy="927032"/>
          </a:xfrm>
        </p:grpSpPr>
        <p:grpSp>
          <p:nvGrpSpPr>
            <p:cNvPr id="9" name="Google Shape;970;p33">
              <a:extLst>
                <a:ext uri="{FF2B5EF4-FFF2-40B4-BE49-F238E27FC236}">
                  <a16:creationId xmlns:a16="http://schemas.microsoft.com/office/drawing/2014/main" id="{F9863413-1789-B470-AFC8-E02FEC97B482}"/>
                </a:ext>
              </a:extLst>
            </p:cNvPr>
            <p:cNvGrpSpPr/>
            <p:nvPr/>
          </p:nvGrpSpPr>
          <p:grpSpPr>
            <a:xfrm>
              <a:off x="1625824" y="1453020"/>
              <a:ext cx="997658" cy="927032"/>
              <a:chOff x="1535763" y="1453020"/>
              <a:chExt cx="997658" cy="927032"/>
            </a:xfrm>
          </p:grpSpPr>
          <p:sp>
            <p:nvSpPr>
              <p:cNvPr id="18" name="Google Shape;971;p33">
                <a:extLst>
                  <a:ext uri="{FF2B5EF4-FFF2-40B4-BE49-F238E27FC236}">
                    <a16:creationId xmlns:a16="http://schemas.microsoft.com/office/drawing/2014/main" id="{AA3666DC-C70F-5F1A-5170-3A4F59DCB00D}"/>
                  </a:ext>
                </a:extLst>
              </p:cNvPr>
              <p:cNvSpPr/>
              <p:nvPr/>
            </p:nvSpPr>
            <p:spPr>
              <a:xfrm>
                <a:off x="1535763" y="1453020"/>
                <a:ext cx="997658" cy="927032"/>
              </a:xfrm>
              <a:custGeom>
                <a:avLst/>
                <a:gdLst/>
                <a:ahLst/>
                <a:cxnLst/>
                <a:rect l="l" t="t" r="r" b="b"/>
                <a:pathLst>
                  <a:path w="76012" h="70631" extrusionOk="0">
                    <a:moveTo>
                      <a:pt x="39031" y="2012"/>
                    </a:moveTo>
                    <a:cubicBezTo>
                      <a:pt x="39295" y="2012"/>
                      <a:pt x="39588" y="2238"/>
                      <a:pt x="39874" y="2298"/>
                    </a:cubicBezTo>
                    <a:cubicBezTo>
                      <a:pt x="41032" y="2544"/>
                      <a:pt x="42203" y="2631"/>
                      <a:pt x="43365" y="2805"/>
                    </a:cubicBezTo>
                    <a:cubicBezTo>
                      <a:pt x="44029" y="2903"/>
                      <a:pt x="44649" y="3409"/>
                      <a:pt x="45305" y="3409"/>
                    </a:cubicBezTo>
                    <a:cubicBezTo>
                      <a:pt x="45358" y="3409"/>
                      <a:pt x="45412" y="3405"/>
                      <a:pt x="45465" y="3398"/>
                    </a:cubicBezTo>
                    <a:cubicBezTo>
                      <a:pt x="45504" y="3393"/>
                      <a:pt x="45542" y="3390"/>
                      <a:pt x="45578" y="3390"/>
                    </a:cubicBezTo>
                    <a:cubicBezTo>
                      <a:pt x="46098" y="3390"/>
                      <a:pt x="46337" y="3898"/>
                      <a:pt x="46842" y="3898"/>
                    </a:cubicBezTo>
                    <a:cubicBezTo>
                      <a:pt x="46874" y="3898"/>
                      <a:pt x="46908" y="3896"/>
                      <a:pt x="46943" y="3891"/>
                    </a:cubicBezTo>
                    <a:cubicBezTo>
                      <a:pt x="47054" y="3877"/>
                      <a:pt x="47168" y="3869"/>
                      <a:pt x="47284" y="3869"/>
                    </a:cubicBezTo>
                    <a:cubicBezTo>
                      <a:pt x="47739" y="3869"/>
                      <a:pt x="48214" y="3991"/>
                      <a:pt x="48606" y="4324"/>
                    </a:cubicBezTo>
                    <a:cubicBezTo>
                      <a:pt x="49345" y="4952"/>
                      <a:pt x="50348" y="4943"/>
                      <a:pt x="51212" y="5240"/>
                    </a:cubicBezTo>
                    <a:cubicBezTo>
                      <a:pt x="51689" y="5406"/>
                      <a:pt x="52002" y="5761"/>
                      <a:pt x="52439" y="5878"/>
                    </a:cubicBezTo>
                    <a:cubicBezTo>
                      <a:pt x="52938" y="6013"/>
                      <a:pt x="53383" y="6195"/>
                      <a:pt x="53833" y="6469"/>
                    </a:cubicBezTo>
                    <a:cubicBezTo>
                      <a:pt x="54356" y="6788"/>
                      <a:pt x="54998" y="6850"/>
                      <a:pt x="55557" y="7191"/>
                    </a:cubicBezTo>
                    <a:cubicBezTo>
                      <a:pt x="56877" y="7995"/>
                      <a:pt x="58175" y="8835"/>
                      <a:pt x="59486" y="9647"/>
                    </a:cubicBezTo>
                    <a:cubicBezTo>
                      <a:pt x="61099" y="10646"/>
                      <a:pt x="62432" y="11979"/>
                      <a:pt x="64007" y="13024"/>
                    </a:cubicBezTo>
                    <a:cubicBezTo>
                      <a:pt x="65607" y="14087"/>
                      <a:pt x="66844" y="15642"/>
                      <a:pt x="68224" y="16991"/>
                    </a:cubicBezTo>
                    <a:cubicBezTo>
                      <a:pt x="69265" y="18007"/>
                      <a:pt x="70111" y="19250"/>
                      <a:pt x="70991" y="20438"/>
                    </a:cubicBezTo>
                    <a:cubicBezTo>
                      <a:pt x="72510" y="22487"/>
                      <a:pt x="73494" y="24775"/>
                      <a:pt x="74324" y="27154"/>
                    </a:cubicBezTo>
                    <a:cubicBezTo>
                      <a:pt x="74381" y="27322"/>
                      <a:pt x="74405" y="27501"/>
                      <a:pt x="74218" y="27501"/>
                    </a:cubicBezTo>
                    <a:cubicBezTo>
                      <a:pt x="74208" y="27501"/>
                      <a:pt x="74198" y="27500"/>
                      <a:pt x="74187" y="27499"/>
                    </a:cubicBezTo>
                    <a:cubicBezTo>
                      <a:pt x="74115" y="27492"/>
                      <a:pt x="74043" y="27489"/>
                      <a:pt x="73972" y="27489"/>
                    </a:cubicBezTo>
                    <a:cubicBezTo>
                      <a:pt x="73258" y="27489"/>
                      <a:pt x="72573" y="27799"/>
                      <a:pt x="71665" y="27799"/>
                    </a:cubicBezTo>
                    <a:cubicBezTo>
                      <a:pt x="71629" y="27799"/>
                      <a:pt x="71592" y="27799"/>
                      <a:pt x="71555" y="27798"/>
                    </a:cubicBezTo>
                    <a:cubicBezTo>
                      <a:pt x="71390" y="27838"/>
                      <a:pt x="71203" y="27847"/>
                      <a:pt x="71001" y="27847"/>
                    </a:cubicBezTo>
                    <a:cubicBezTo>
                      <a:pt x="70823" y="27847"/>
                      <a:pt x="70633" y="27840"/>
                      <a:pt x="70436" y="27840"/>
                    </a:cubicBezTo>
                    <a:cubicBezTo>
                      <a:pt x="70075" y="27840"/>
                      <a:pt x="69688" y="27864"/>
                      <a:pt x="69304" y="28003"/>
                    </a:cubicBezTo>
                    <a:cubicBezTo>
                      <a:pt x="69114" y="28072"/>
                      <a:pt x="68883" y="28098"/>
                      <a:pt x="68652" y="28098"/>
                    </a:cubicBezTo>
                    <a:cubicBezTo>
                      <a:pt x="68447" y="28098"/>
                      <a:pt x="68243" y="28078"/>
                      <a:pt x="68072" y="28048"/>
                    </a:cubicBezTo>
                    <a:cubicBezTo>
                      <a:pt x="67958" y="28029"/>
                      <a:pt x="67846" y="28021"/>
                      <a:pt x="67735" y="28021"/>
                    </a:cubicBezTo>
                    <a:cubicBezTo>
                      <a:pt x="67112" y="28021"/>
                      <a:pt x="66526" y="28280"/>
                      <a:pt x="65909" y="28280"/>
                    </a:cubicBezTo>
                    <a:cubicBezTo>
                      <a:pt x="65780" y="28280"/>
                      <a:pt x="65650" y="28268"/>
                      <a:pt x="65519" y="28241"/>
                    </a:cubicBezTo>
                    <a:cubicBezTo>
                      <a:pt x="65491" y="28235"/>
                      <a:pt x="65460" y="28233"/>
                      <a:pt x="65427" y="28233"/>
                    </a:cubicBezTo>
                    <a:cubicBezTo>
                      <a:pt x="65199" y="28233"/>
                      <a:pt x="64851" y="28363"/>
                      <a:pt x="64671" y="28601"/>
                    </a:cubicBezTo>
                    <a:cubicBezTo>
                      <a:pt x="64532" y="28784"/>
                      <a:pt x="64290" y="28868"/>
                      <a:pt x="64501" y="29277"/>
                    </a:cubicBezTo>
                    <a:cubicBezTo>
                      <a:pt x="64755" y="29764"/>
                      <a:pt x="64456" y="30481"/>
                      <a:pt x="65015" y="30925"/>
                    </a:cubicBezTo>
                    <a:cubicBezTo>
                      <a:pt x="64526" y="31790"/>
                      <a:pt x="65321" y="32561"/>
                      <a:pt x="65197" y="33432"/>
                    </a:cubicBezTo>
                    <a:cubicBezTo>
                      <a:pt x="65130" y="33891"/>
                      <a:pt x="65387" y="34420"/>
                      <a:pt x="65464" y="34930"/>
                    </a:cubicBezTo>
                    <a:cubicBezTo>
                      <a:pt x="65648" y="36123"/>
                      <a:pt x="65576" y="37328"/>
                      <a:pt x="65639" y="38519"/>
                    </a:cubicBezTo>
                    <a:cubicBezTo>
                      <a:pt x="65695" y="39619"/>
                      <a:pt x="65326" y="40742"/>
                      <a:pt x="65124" y="41851"/>
                    </a:cubicBezTo>
                    <a:cubicBezTo>
                      <a:pt x="64861" y="43286"/>
                      <a:pt x="64680" y="44746"/>
                      <a:pt x="64273" y="46139"/>
                    </a:cubicBezTo>
                    <a:cubicBezTo>
                      <a:pt x="63929" y="47307"/>
                      <a:pt x="63898" y="48562"/>
                      <a:pt x="63302" y="49657"/>
                    </a:cubicBezTo>
                    <a:cubicBezTo>
                      <a:pt x="63251" y="49751"/>
                      <a:pt x="63263" y="49894"/>
                      <a:pt x="63195" y="49956"/>
                    </a:cubicBezTo>
                    <a:cubicBezTo>
                      <a:pt x="62428" y="50642"/>
                      <a:pt x="62302" y="51636"/>
                      <a:pt x="61922" y="52512"/>
                    </a:cubicBezTo>
                    <a:cubicBezTo>
                      <a:pt x="61435" y="53632"/>
                      <a:pt x="60852" y="54713"/>
                      <a:pt x="60085" y="55667"/>
                    </a:cubicBezTo>
                    <a:cubicBezTo>
                      <a:pt x="59881" y="55919"/>
                      <a:pt x="59915" y="56199"/>
                      <a:pt x="59760" y="56449"/>
                    </a:cubicBezTo>
                    <a:cubicBezTo>
                      <a:pt x="59212" y="57331"/>
                      <a:pt x="58380" y="58023"/>
                      <a:pt x="58002" y="59007"/>
                    </a:cubicBezTo>
                    <a:cubicBezTo>
                      <a:pt x="57947" y="59148"/>
                      <a:pt x="57866" y="59183"/>
                      <a:pt x="57777" y="59183"/>
                    </a:cubicBezTo>
                    <a:cubicBezTo>
                      <a:pt x="57692" y="59183"/>
                      <a:pt x="57599" y="59151"/>
                      <a:pt x="57515" y="59151"/>
                    </a:cubicBezTo>
                    <a:cubicBezTo>
                      <a:pt x="57437" y="59151"/>
                      <a:pt x="57366" y="59180"/>
                      <a:pt x="57316" y="59290"/>
                    </a:cubicBezTo>
                    <a:cubicBezTo>
                      <a:pt x="56977" y="60036"/>
                      <a:pt x="56403" y="60576"/>
                      <a:pt x="55655" y="60923"/>
                    </a:cubicBezTo>
                    <a:cubicBezTo>
                      <a:pt x="55631" y="60932"/>
                      <a:pt x="55595" y="60967"/>
                      <a:pt x="55600" y="60976"/>
                    </a:cubicBezTo>
                    <a:cubicBezTo>
                      <a:pt x="56020" y="62014"/>
                      <a:pt x="55060" y="61634"/>
                      <a:pt x="54693" y="61861"/>
                    </a:cubicBezTo>
                    <a:cubicBezTo>
                      <a:pt x="54603" y="61917"/>
                      <a:pt x="54454" y="61958"/>
                      <a:pt x="54432" y="62034"/>
                    </a:cubicBezTo>
                    <a:cubicBezTo>
                      <a:pt x="54087" y="63191"/>
                      <a:pt x="52719" y="63162"/>
                      <a:pt x="52125" y="64042"/>
                    </a:cubicBezTo>
                    <a:cubicBezTo>
                      <a:pt x="51565" y="64871"/>
                      <a:pt x="50583" y="65308"/>
                      <a:pt x="49762" y="65563"/>
                    </a:cubicBezTo>
                    <a:cubicBezTo>
                      <a:pt x="48925" y="65823"/>
                      <a:pt x="48286" y="66396"/>
                      <a:pt x="47404" y="66613"/>
                    </a:cubicBezTo>
                    <a:cubicBezTo>
                      <a:pt x="45955" y="66971"/>
                      <a:pt x="44572" y="67677"/>
                      <a:pt x="43115" y="68096"/>
                    </a:cubicBezTo>
                    <a:cubicBezTo>
                      <a:pt x="41770" y="68483"/>
                      <a:pt x="40481" y="69103"/>
                      <a:pt x="39036" y="69103"/>
                    </a:cubicBezTo>
                    <a:cubicBezTo>
                      <a:pt x="38989" y="69103"/>
                      <a:pt x="38943" y="69102"/>
                      <a:pt x="38896" y="69101"/>
                    </a:cubicBezTo>
                    <a:cubicBezTo>
                      <a:pt x="38715" y="69096"/>
                      <a:pt x="38535" y="69094"/>
                      <a:pt x="38355" y="69094"/>
                    </a:cubicBezTo>
                    <a:cubicBezTo>
                      <a:pt x="37128" y="69094"/>
                      <a:pt x="35904" y="69194"/>
                      <a:pt x="34672" y="69194"/>
                    </a:cubicBezTo>
                    <a:cubicBezTo>
                      <a:pt x="34502" y="69194"/>
                      <a:pt x="34332" y="69192"/>
                      <a:pt x="34162" y="69188"/>
                    </a:cubicBezTo>
                    <a:cubicBezTo>
                      <a:pt x="32586" y="69148"/>
                      <a:pt x="31051" y="68987"/>
                      <a:pt x="29503" y="68751"/>
                    </a:cubicBezTo>
                    <a:cubicBezTo>
                      <a:pt x="27997" y="68521"/>
                      <a:pt x="26605" y="67884"/>
                      <a:pt x="25140" y="67581"/>
                    </a:cubicBezTo>
                    <a:cubicBezTo>
                      <a:pt x="23232" y="67186"/>
                      <a:pt x="21627" y="66114"/>
                      <a:pt x="19815" y="65539"/>
                    </a:cubicBezTo>
                    <a:cubicBezTo>
                      <a:pt x="19308" y="65378"/>
                      <a:pt x="18906" y="65017"/>
                      <a:pt x="18499" y="64745"/>
                    </a:cubicBezTo>
                    <a:cubicBezTo>
                      <a:pt x="16887" y="63670"/>
                      <a:pt x="15202" y="62720"/>
                      <a:pt x="13801" y="61295"/>
                    </a:cubicBezTo>
                    <a:cubicBezTo>
                      <a:pt x="12743" y="60218"/>
                      <a:pt x="11562" y="59209"/>
                      <a:pt x="10546" y="58098"/>
                    </a:cubicBezTo>
                    <a:cubicBezTo>
                      <a:pt x="9591" y="57054"/>
                      <a:pt x="8521" y="56113"/>
                      <a:pt x="7712" y="54875"/>
                    </a:cubicBezTo>
                    <a:cubicBezTo>
                      <a:pt x="6741" y="53391"/>
                      <a:pt x="5915" y="51852"/>
                      <a:pt x="5173" y="50267"/>
                    </a:cubicBezTo>
                    <a:cubicBezTo>
                      <a:pt x="4917" y="49721"/>
                      <a:pt x="4739" y="49046"/>
                      <a:pt x="4501" y="48505"/>
                    </a:cubicBezTo>
                    <a:cubicBezTo>
                      <a:pt x="4174" y="47758"/>
                      <a:pt x="3936" y="46982"/>
                      <a:pt x="3726" y="46224"/>
                    </a:cubicBezTo>
                    <a:cubicBezTo>
                      <a:pt x="3243" y="44490"/>
                      <a:pt x="2837" y="42727"/>
                      <a:pt x="2720" y="40913"/>
                    </a:cubicBezTo>
                    <a:cubicBezTo>
                      <a:pt x="2687" y="40423"/>
                      <a:pt x="2524" y="39955"/>
                      <a:pt x="2389" y="39480"/>
                    </a:cubicBezTo>
                    <a:cubicBezTo>
                      <a:pt x="2120" y="38528"/>
                      <a:pt x="1905" y="37516"/>
                      <a:pt x="2200" y="36487"/>
                    </a:cubicBezTo>
                    <a:cubicBezTo>
                      <a:pt x="2266" y="36260"/>
                      <a:pt x="2174" y="35893"/>
                      <a:pt x="2101" y="35693"/>
                    </a:cubicBezTo>
                    <a:cubicBezTo>
                      <a:pt x="1878" y="35086"/>
                      <a:pt x="2140" y="34478"/>
                      <a:pt x="1964" y="33896"/>
                    </a:cubicBezTo>
                    <a:cubicBezTo>
                      <a:pt x="1883" y="33627"/>
                      <a:pt x="1888" y="33403"/>
                      <a:pt x="2098" y="33171"/>
                    </a:cubicBezTo>
                    <a:cubicBezTo>
                      <a:pt x="2235" y="33020"/>
                      <a:pt x="2359" y="32773"/>
                      <a:pt x="2261" y="32574"/>
                    </a:cubicBezTo>
                    <a:cubicBezTo>
                      <a:pt x="1900" y="31838"/>
                      <a:pt x="2157" y="31130"/>
                      <a:pt x="2250" y="30391"/>
                    </a:cubicBezTo>
                    <a:cubicBezTo>
                      <a:pt x="2479" y="28594"/>
                      <a:pt x="3092" y="26891"/>
                      <a:pt x="3403" y="25119"/>
                    </a:cubicBezTo>
                    <a:cubicBezTo>
                      <a:pt x="3481" y="24685"/>
                      <a:pt x="3817" y="24449"/>
                      <a:pt x="3982" y="24089"/>
                    </a:cubicBezTo>
                    <a:cubicBezTo>
                      <a:pt x="4201" y="23612"/>
                      <a:pt x="3596" y="23066"/>
                      <a:pt x="4276" y="22549"/>
                    </a:cubicBezTo>
                    <a:cubicBezTo>
                      <a:pt x="4679" y="22244"/>
                      <a:pt x="4682" y="21439"/>
                      <a:pt x="4912" y="20877"/>
                    </a:cubicBezTo>
                    <a:cubicBezTo>
                      <a:pt x="5357" y="19799"/>
                      <a:pt x="5775" y="18701"/>
                      <a:pt x="6318" y="17671"/>
                    </a:cubicBezTo>
                    <a:cubicBezTo>
                      <a:pt x="6901" y="16560"/>
                      <a:pt x="7555" y="15491"/>
                      <a:pt x="8342" y="14488"/>
                    </a:cubicBezTo>
                    <a:cubicBezTo>
                      <a:pt x="9037" y="13603"/>
                      <a:pt x="9723" y="12715"/>
                      <a:pt x="10459" y="11861"/>
                    </a:cubicBezTo>
                    <a:cubicBezTo>
                      <a:pt x="10862" y="11392"/>
                      <a:pt x="11351" y="11025"/>
                      <a:pt x="11775" y="10585"/>
                    </a:cubicBezTo>
                    <a:cubicBezTo>
                      <a:pt x="13558" y="8728"/>
                      <a:pt x="15756" y="7390"/>
                      <a:pt x="17948" y="6086"/>
                    </a:cubicBezTo>
                    <a:cubicBezTo>
                      <a:pt x="19270" y="5301"/>
                      <a:pt x="20701" y="4705"/>
                      <a:pt x="22137" y="4117"/>
                    </a:cubicBezTo>
                    <a:cubicBezTo>
                      <a:pt x="23116" y="3717"/>
                      <a:pt x="24141" y="3387"/>
                      <a:pt x="25121" y="3129"/>
                    </a:cubicBezTo>
                    <a:cubicBezTo>
                      <a:pt x="26355" y="2804"/>
                      <a:pt x="27686" y="2665"/>
                      <a:pt x="28982" y="2491"/>
                    </a:cubicBezTo>
                    <a:cubicBezTo>
                      <a:pt x="30214" y="2325"/>
                      <a:pt x="31452" y="2091"/>
                      <a:pt x="32684" y="2042"/>
                    </a:cubicBezTo>
                    <a:cubicBezTo>
                      <a:pt x="33123" y="2024"/>
                      <a:pt x="33565" y="2016"/>
                      <a:pt x="34009" y="2016"/>
                    </a:cubicBezTo>
                    <a:cubicBezTo>
                      <a:pt x="34685" y="2016"/>
                      <a:pt x="35365" y="2035"/>
                      <a:pt x="36043" y="2067"/>
                    </a:cubicBezTo>
                    <a:cubicBezTo>
                      <a:pt x="36632" y="2094"/>
                      <a:pt x="37229" y="2241"/>
                      <a:pt x="37830" y="2241"/>
                    </a:cubicBezTo>
                    <a:cubicBezTo>
                      <a:pt x="38176" y="2241"/>
                      <a:pt x="38524" y="2192"/>
                      <a:pt x="38873" y="2043"/>
                    </a:cubicBezTo>
                    <a:cubicBezTo>
                      <a:pt x="38924" y="2021"/>
                      <a:pt x="38977" y="2012"/>
                      <a:pt x="39031" y="2012"/>
                    </a:cubicBezTo>
                    <a:close/>
                    <a:moveTo>
                      <a:pt x="33221" y="0"/>
                    </a:moveTo>
                    <a:cubicBezTo>
                      <a:pt x="33034" y="0"/>
                      <a:pt x="32834" y="33"/>
                      <a:pt x="32655" y="57"/>
                    </a:cubicBezTo>
                    <a:cubicBezTo>
                      <a:pt x="30838" y="290"/>
                      <a:pt x="29021" y="528"/>
                      <a:pt x="27209" y="792"/>
                    </a:cubicBezTo>
                    <a:cubicBezTo>
                      <a:pt x="25838" y="993"/>
                      <a:pt x="24483" y="1198"/>
                      <a:pt x="23148" y="1656"/>
                    </a:cubicBezTo>
                    <a:cubicBezTo>
                      <a:pt x="22333" y="1934"/>
                      <a:pt x="21509" y="2205"/>
                      <a:pt x="20737" y="2571"/>
                    </a:cubicBezTo>
                    <a:cubicBezTo>
                      <a:pt x="20096" y="2874"/>
                      <a:pt x="19337" y="2952"/>
                      <a:pt x="18808" y="3454"/>
                    </a:cubicBezTo>
                    <a:cubicBezTo>
                      <a:pt x="18338" y="3901"/>
                      <a:pt x="17648" y="4212"/>
                      <a:pt x="17189" y="4243"/>
                    </a:cubicBezTo>
                    <a:cubicBezTo>
                      <a:pt x="16627" y="4281"/>
                      <a:pt x="16435" y="4958"/>
                      <a:pt x="15964" y="4958"/>
                    </a:cubicBezTo>
                    <a:cubicBezTo>
                      <a:pt x="15883" y="4958"/>
                      <a:pt x="15793" y="4938"/>
                      <a:pt x="15691" y="4890"/>
                    </a:cubicBezTo>
                    <a:cubicBezTo>
                      <a:pt x="15689" y="5924"/>
                      <a:pt x="14300" y="5200"/>
                      <a:pt x="14101" y="6134"/>
                    </a:cubicBezTo>
                    <a:cubicBezTo>
                      <a:pt x="14060" y="6323"/>
                      <a:pt x="13362" y="6624"/>
                      <a:pt x="12973" y="6870"/>
                    </a:cubicBezTo>
                    <a:cubicBezTo>
                      <a:pt x="11999" y="7488"/>
                      <a:pt x="11256" y="8417"/>
                      <a:pt x="10246" y="8998"/>
                    </a:cubicBezTo>
                    <a:cubicBezTo>
                      <a:pt x="10103" y="9081"/>
                      <a:pt x="10070" y="9180"/>
                      <a:pt x="10117" y="9327"/>
                    </a:cubicBezTo>
                    <a:cubicBezTo>
                      <a:pt x="10173" y="9500"/>
                      <a:pt x="10141" y="9611"/>
                      <a:pt x="9978" y="9611"/>
                    </a:cubicBezTo>
                    <a:cubicBezTo>
                      <a:pt x="9954" y="9611"/>
                      <a:pt x="9927" y="9608"/>
                      <a:pt x="9898" y="9603"/>
                    </a:cubicBezTo>
                    <a:cubicBezTo>
                      <a:pt x="9856" y="9596"/>
                      <a:pt x="9816" y="9593"/>
                      <a:pt x="9780" y="9593"/>
                    </a:cubicBezTo>
                    <a:cubicBezTo>
                      <a:pt x="9420" y="9593"/>
                      <a:pt x="9302" y="9913"/>
                      <a:pt x="9146" y="10176"/>
                    </a:cubicBezTo>
                    <a:cubicBezTo>
                      <a:pt x="9011" y="10406"/>
                      <a:pt x="8885" y="10625"/>
                      <a:pt x="8634" y="10772"/>
                    </a:cubicBezTo>
                    <a:cubicBezTo>
                      <a:pt x="8228" y="11007"/>
                      <a:pt x="7528" y="11092"/>
                      <a:pt x="7975" y="11861"/>
                    </a:cubicBezTo>
                    <a:cubicBezTo>
                      <a:pt x="7994" y="11892"/>
                      <a:pt x="7927" y="12013"/>
                      <a:pt x="7874" y="12038"/>
                    </a:cubicBezTo>
                    <a:cubicBezTo>
                      <a:pt x="7208" y="12355"/>
                      <a:pt x="6909" y="13066"/>
                      <a:pt x="6444" y="13477"/>
                    </a:cubicBezTo>
                    <a:cubicBezTo>
                      <a:pt x="5725" y="14112"/>
                      <a:pt x="5525" y="14980"/>
                      <a:pt x="4937" y="15647"/>
                    </a:cubicBezTo>
                    <a:cubicBezTo>
                      <a:pt x="4056" y="16649"/>
                      <a:pt x="4178" y="18197"/>
                      <a:pt x="3306" y="19275"/>
                    </a:cubicBezTo>
                    <a:cubicBezTo>
                      <a:pt x="2837" y="19856"/>
                      <a:pt x="2793" y="20633"/>
                      <a:pt x="2463" y="21289"/>
                    </a:cubicBezTo>
                    <a:cubicBezTo>
                      <a:pt x="1927" y="22359"/>
                      <a:pt x="1770" y="23568"/>
                      <a:pt x="1483" y="24710"/>
                    </a:cubicBezTo>
                    <a:cubicBezTo>
                      <a:pt x="1340" y="25281"/>
                      <a:pt x="1239" y="25996"/>
                      <a:pt x="1076" y="26555"/>
                    </a:cubicBezTo>
                    <a:cubicBezTo>
                      <a:pt x="774" y="27568"/>
                      <a:pt x="544" y="28602"/>
                      <a:pt x="387" y="29649"/>
                    </a:cubicBezTo>
                    <a:cubicBezTo>
                      <a:pt x="242" y="30621"/>
                      <a:pt x="131" y="31614"/>
                      <a:pt x="163" y="32592"/>
                    </a:cubicBezTo>
                    <a:cubicBezTo>
                      <a:pt x="178" y="33034"/>
                      <a:pt x="1" y="33462"/>
                      <a:pt x="119" y="33893"/>
                    </a:cubicBezTo>
                    <a:cubicBezTo>
                      <a:pt x="478" y="35206"/>
                      <a:pt x="133" y="36559"/>
                      <a:pt x="391" y="37897"/>
                    </a:cubicBezTo>
                    <a:cubicBezTo>
                      <a:pt x="620" y="39078"/>
                      <a:pt x="550" y="40316"/>
                      <a:pt x="611" y="41529"/>
                    </a:cubicBezTo>
                    <a:cubicBezTo>
                      <a:pt x="665" y="42660"/>
                      <a:pt x="1087" y="43721"/>
                      <a:pt x="1251" y="44821"/>
                    </a:cubicBezTo>
                    <a:cubicBezTo>
                      <a:pt x="1407" y="45852"/>
                      <a:pt x="1619" y="46887"/>
                      <a:pt x="2011" y="47808"/>
                    </a:cubicBezTo>
                    <a:cubicBezTo>
                      <a:pt x="2771" y="49597"/>
                      <a:pt x="3408" y="51468"/>
                      <a:pt x="4557" y="53064"/>
                    </a:cubicBezTo>
                    <a:cubicBezTo>
                      <a:pt x="4923" y="53571"/>
                      <a:pt x="5195" y="54127"/>
                      <a:pt x="5573" y="54629"/>
                    </a:cubicBezTo>
                    <a:cubicBezTo>
                      <a:pt x="6253" y="55527"/>
                      <a:pt x="7014" y="56381"/>
                      <a:pt x="7636" y="57292"/>
                    </a:cubicBezTo>
                    <a:cubicBezTo>
                      <a:pt x="8877" y="59114"/>
                      <a:pt x="10484" y="60537"/>
                      <a:pt x="12026" y="62052"/>
                    </a:cubicBezTo>
                    <a:cubicBezTo>
                      <a:pt x="12110" y="62134"/>
                      <a:pt x="12206" y="62146"/>
                      <a:pt x="12301" y="62146"/>
                    </a:cubicBezTo>
                    <a:cubicBezTo>
                      <a:pt x="12339" y="62146"/>
                      <a:pt x="12378" y="62144"/>
                      <a:pt x="12416" y="62144"/>
                    </a:cubicBezTo>
                    <a:cubicBezTo>
                      <a:pt x="12531" y="62144"/>
                      <a:pt x="12635" y="62163"/>
                      <a:pt x="12699" y="62318"/>
                    </a:cubicBezTo>
                    <a:cubicBezTo>
                      <a:pt x="13070" y="63214"/>
                      <a:pt x="13882" y="63644"/>
                      <a:pt x="14645" y="64123"/>
                    </a:cubicBezTo>
                    <a:cubicBezTo>
                      <a:pt x="15692" y="64779"/>
                      <a:pt x="16745" y="65428"/>
                      <a:pt x="17788" y="66095"/>
                    </a:cubicBezTo>
                    <a:cubicBezTo>
                      <a:pt x="18502" y="66551"/>
                      <a:pt x="19222" y="66982"/>
                      <a:pt x="20037" y="67239"/>
                    </a:cubicBezTo>
                    <a:cubicBezTo>
                      <a:pt x="20406" y="67354"/>
                      <a:pt x="20465" y="67830"/>
                      <a:pt x="20851" y="67956"/>
                    </a:cubicBezTo>
                    <a:cubicBezTo>
                      <a:pt x="22377" y="68457"/>
                      <a:pt x="23922" y="68902"/>
                      <a:pt x="25446" y="69415"/>
                    </a:cubicBezTo>
                    <a:cubicBezTo>
                      <a:pt x="26876" y="69896"/>
                      <a:pt x="28388" y="70157"/>
                      <a:pt x="29898" y="70350"/>
                    </a:cubicBezTo>
                    <a:cubicBezTo>
                      <a:pt x="30312" y="70403"/>
                      <a:pt x="30726" y="70446"/>
                      <a:pt x="31140" y="70479"/>
                    </a:cubicBezTo>
                    <a:cubicBezTo>
                      <a:pt x="31346" y="70495"/>
                      <a:pt x="31552" y="70501"/>
                      <a:pt x="31758" y="70501"/>
                    </a:cubicBezTo>
                    <a:cubicBezTo>
                      <a:pt x="32309" y="70501"/>
                      <a:pt x="32859" y="70459"/>
                      <a:pt x="33411" y="70459"/>
                    </a:cubicBezTo>
                    <a:cubicBezTo>
                      <a:pt x="33758" y="70459"/>
                      <a:pt x="34105" y="70476"/>
                      <a:pt x="34453" y="70530"/>
                    </a:cubicBezTo>
                    <a:cubicBezTo>
                      <a:pt x="34924" y="70604"/>
                      <a:pt x="35406" y="70631"/>
                      <a:pt x="35888" y="70631"/>
                    </a:cubicBezTo>
                    <a:cubicBezTo>
                      <a:pt x="36229" y="70631"/>
                      <a:pt x="36569" y="70618"/>
                      <a:pt x="36906" y="70599"/>
                    </a:cubicBezTo>
                    <a:cubicBezTo>
                      <a:pt x="37826" y="70548"/>
                      <a:pt x="38739" y="70389"/>
                      <a:pt x="39489" y="70297"/>
                    </a:cubicBezTo>
                    <a:cubicBezTo>
                      <a:pt x="39636" y="70326"/>
                      <a:pt x="39776" y="70339"/>
                      <a:pt x="39911" y="70339"/>
                    </a:cubicBezTo>
                    <a:cubicBezTo>
                      <a:pt x="40662" y="70339"/>
                      <a:pt x="41243" y="69952"/>
                      <a:pt x="41873" y="69933"/>
                    </a:cubicBezTo>
                    <a:cubicBezTo>
                      <a:pt x="43042" y="69899"/>
                      <a:pt x="44079" y="69407"/>
                      <a:pt x="45181" y="69148"/>
                    </a:cubicBezTo>
                    <a:cubicBezTo>
                      <a:pt x="46375" y="68864"/>
                      <a:pt x="47486" y="68334"/>
                      <a:pt x="48629" y="67903"/>
                    </a:cubicBezTo>
                    <a:cubicBezTo>
                      <a:pt x="49953" y="67402"/>
                      <a:pt x="51167" y="66707"/>
                      <a:pt x="52400" y="66067"/>
                    </a:cubicBezTo>
                    <a:cubicBezTo>
                      <a:pt x="53372" y="65563"/>
                      <a:pt x="54186" y="64736"/>
                      <a:pt x="55151" y="64162"/>
                    </a:cubicBezTo>
                    <a:cubicBezTo>
                      <a:pt x="55286" y="64082"/>
                      <a:pt x="55403" y="63966"/>
                      <a:pt x="55513" y="63851"/>
                    </a:cubicBezTo>
                    <a:cubicBezTo>
                      <a:pt x="56045" y="63302"/>
                      <a:pt x="56485" y="62598"/>
                      <a:pt x="57120" y="62225"/>
                    </a:cubicBezTo>
                    <a:cubicBezTo>
                      <a:pt x="58234" y="61572"/>
                      <a:pt x="58791" y="60436"/>
                      <a:pt x="59701" y="59615"/>
                    </a:cubicBezTo>
                    <a:cubicBezTo>
                      <a:pt x="60780" y="58638"/>
                      <a:pt x="61389" y="57284"/>
                      <a:pt x="62193" y="56085"/>
                    </a:cubicBezTo>
                    <a:cubicBezTo>
                      <a:pt x="63406" y="54279"/>
                      <a:pt x="64318" y="52288"/>
                      <a:pt x="64893" y="50191"/>
                    </a:cubicBezTo>
                    <a:cubicBezTo>
                      <a:pt x="65422" y="48268"/>
                      <a:pt x="65822" y="46311"/>
                      <a:pt x="66379" y="44398"/>
                    </a:cubicBezTo>
                    <a:cubicBezTo>
                      <a:pt x="66967" y="42380"/>
                      <a:pt x="67165" y="40302"/>
                      <a:pt x="67326" y="38238"/>
                    </a:cubicBezTo>
                    <a:cubicBezTo>
                      <a:pt x="67477" y="36321"/>
                      <a:pt x="67217" y="34389"/>
                      <a:pt x="66780" y="32497"/>
                    </a:cubicBezTo>
                    <a:cubicBezTo>
                      <a:pt x="66611" y="31763"/>
                      <a:pt x="66510" y="31012"/>
                      <a:pt x="66379" y="30268"/>
                    </a:cubicBezTo>
                    <a:cubicBezTo>
                      <a:pt x="66325" y="29965"/>
                      <a:pt x="66380" y="29758"/>
                      <a:pt x="66750" y="29758"/>
                    </a:cubicBezTo>
                    <a:cubicBezTo>
                      <a:pt x="66755" y="29758"/>
                      <a:pt x="66761" y="29758"/>
                      <a:pt x="66766" y="29758"/>
                    </a:cubicBezTo>
                    <a:cubicBezTo>
                      <a:pt x="66804" y="29758"/>
                      <a:pt x="66842" y="29759"/>
                      <a:pt x="66880" y="29759"/>
                    </a:cubicBezTo>
                    <a:cubicBezTo>
                      <a:pt x="67853" y="29759"/>
                      <a:pt x="68826" y="29590"/>
                      <a:pt x="69781" y="29503"/>
                    </a:cubicBezTo>
                    <a:cubicBezTo>
                      <a:pt x="71534" y="29343"/>
                      <a:pt x="73316" y="29212"/>
                      <a:pt x="75059" y="28860"/>
                    </a:cubicBezTo>
                    <a:cubicBezTo>
                      <a:pt x="75836" y="28705"/>
                      <a:pt x="76011" y="28261"/>
                      <a:pt x="75907" y="27616"/>
                    </a:cubicBezTo>
                    <a:cubicBezTo>
                      <a:pt x="75775" y="26780"/>
                      <a:pt x="75521" y="25926"/>
                      <a:pt x="75167" y="25205"/>
                    </a:cubicBezTo>
                    <a:cubicBezTo>
                      <a:pt x="74173" y="23173"/>
                      <a:pt x="73373" y="21045"/>
                      <a:pt x="71914" y="19228"/>
                    </a:cubicBezTo>
                    <a:cubicBezTo>
                      <a:pt x="70831" y="17878"/>
                      <a:pt x="69829" y="16454"/>
                      <a:pt x="68698" y="15134"/>
                    </a:cubicBezTo>
                    <a:cubicBezTo>
                      <a:pt x="67748" y="14026"/>
                      <a:pt x="66628" y="13079"/>
                      <a:pt x="65598" y="12055"/>
                    </a:cubicBezTo>
                    <a:cubicBezTo>
                      <a:pt x="64542" y="11007"/>
                      <a:pt x="63294" y="10098"/>
                      <a:pt x="62022" y="9252"/>
                    </a:cubicBezTo>
                    <a:cubicBezTo>
                      <a:pt x="60116" y="7986"/>
                      <a:pt x="58296" y="6584"/>
                      <a:pt x="56230" y="5579"/>
                    </a:cubicBezTo>
                    <a:cubicBezTo>
                      <a:pt x="54869" y="4916"/>
                      <a:pt x="53531" y="4209"/>
                      <a:pt x="52105" y="3675"/>
                    </a:cubicBezTo>
                    <a:cubicBezTo>
                      <a:pt x="51521" y="3456"/>
                      <a:pt x="50927" y="3295"/>
                      <a:pt x="50341" y="3101"/>
                    </a:cubicBezTo>
                    <a:cubicBezTo>
                      <a:pt x="49757" y="2908"/>
                      <a:pt x="49235" y="2591"/>
                      <a:pt x="48615" y="2441"/>
                    </a:cubicBezTo>
                    <a:cubicBezTo>
                      <a:pt x="47914" y="2272"/>
                      <a:pt x="47147" y="2322"/>
                      <a:pt x="46500" y="1855"/>
                    </a:cubicBezTo>
                    <a:cubicBezTo>
                      <a:pt x="46025" y="1511"/>
                      <a:pt x="45377" y="1580"/>
                      <a:pt x="44821" y="1281"/>
                    </a:cubicBezTo>
                    <a:cubicBezTo>
                      <a:pt x="44670" y="1199"/>
                      <a:pt x="44457" y="1186"/>
                      <a:pt x="44222" y="1186"/>
                    </a:cubicBezTo>
                    <a:cubicBezTo>
                      <a:pt x="44113" y="1186"/>
                      <a:pt x="43999" y="1189"/>
                      <a:pt x="43884" y="1189"/>
                    </a:cubicBezTo>
                    <a:cubicBezTo>
                      <a:pt x="43698" y="1189"/>
                      <a:pt x="43510" y="1182"/>
                      <a:pt x="43334" y="1144"/>
                    </a:cubicBezTo>
                    <a:cubicBezTo>
                      <a:pt x="41733" y="800"/>
                      <a:pt x="40125" y="472"/>
                      <a:pt x="38504" y="262"/>
                    </a:cubicBezTo>
                    <a:cubicBezTo>
                      <a:pt x="37990" y="196"/>
                      <a:pt x="37472" y="154"/>
                      <a:pt x="36946" y="154"/>
                    </a:cubicBezTo>
                    <a:cubicBezTo>
                      <a:pt x="36584" y="154"/>
                      <a:pt x="36218" y="173"/>
                      <a:pt x="35845" y="218"/>
                    </a:cubicBezTo>
                    <a:cubicBezTo>
                      <a:pt x="35506" y="259"/>
                      <a:pt x="35120" y="322"/>
                      <a:pt x="34726" y="322"/>
                    </a:cubicBezTo>
                    <a:cubicBezTo>
                      <a:pt x="34352" y="322"/>
                      <a:pt x="33970" y="265"/>
                      <a:pt x="33613" y="78"/>
                    </a:cubicBezTo>
                    <a:cubicBezTo>
                      <a:pt x="33502" y="20"/>
                      <a:pt x="33365" y="0"/>
                      <a:pt x="33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72;p33">
                <a:extLst>
                  <a:ext uri="{FF2B5EF4-FFF2-40B4-BE49-F238E27FC236}">
                    <a16:creationId xmlns:a16="http://schemas.microsoft.com/office/drawing/2014/main" id="{9E782F96-5E32-5C57-E6AF-D6424EDA13E6}"/>
                  </a:ext>
                </a:extLst>
              </p:cNvPr>
              <p:cNvSpPr/>
              <p:nvPr/>
            </p:nvSpPr>
            <p:spPr>
              <a:xfrm>
                <a:off x="1560411" y="1479416"/>
                <a:ext cx="951930" cy="881790"/>
              </a:xfrm>
              <a:custGeom>
                <a:avLst/>
                <a:gdLst/>
                <a:ahLst/>
                <a:cxnLst/>
                <a:rect l="l" t="t" r="r" b="b"/>
                <a:pathLst>
                  <a:path w="72528" h="67184" extrusionOk="0">
                    <a:moveTo>
                      <a:pt x="37153" y="1"/>
                    </a:moveTo>
                    <a:cubicBezTo>
                      <a:pt x="37099" y="1"/>
                      <a:pt x="37046" y="10"/>
                      <a:pt x="36995" y="32"/>
                    </a:cubicBezTo>
                    <a:cubicBezTo>
                      <a:pt x="36646" y="181"/>
                      <a:pt x="36298" y="230"/>
                      <a:pt x="35952" y="230"/>
                    </a:cubicBezTo>
                    <a:cubicBezTo>
                      <a:pt x="35351" y="230"/>
                      <a:pt x="34754" y="83"/>
                      <a:pt x="34165" y="56"/>
                    </a:cubicBezTo>
                    <a:cubicBezTo>
                      <a:pt x="33487" y="24"/>
                      <a:pt x="32807" y="5"/>
                      <a:pt x="32131" y="5"/>
                    </a:cubicBezTo>
                    <a:cubicBezTo>
                      <a:pt x="31687" y="5"/>
                      <a:pt x="31245" y="13"/>
                      <a:pt x="30806" y="31"/>
                    </a:cubicBezTo>
                    <a:cubicBezTo>
                      <a:pt x="29574" y="80"/>
                      <a:pt x="28336" y="314"/>
                      <a:pt x="27104" y="480"/>
                    </a:cubicBezTo>
                    <a:cubicBezTo>
                      <a:pt x="25808" y="654"/>
                      <a:pt x="24477" y="793"/>
                      <a:pt x="23243" y="1118"/>
                    </a:cubicBezTo>
                    <a:cubicBezTo>
                      <a:pt x="22263" y="1376"/>
                      <a:pt x="21238" y="1706"/>
                      <a:pt x="20259" y="2106"/>
                    </a:cubicBezTo>
                    <a:cubicBezTo>
                      <a:pt x="18823" y="2694"/>
                      <a:pt x="17392" y="3290"/>
                      <a:pt x="16070" y="4075"/>
                    </a:cubicBezTo>
                    <a:cubicBezTo>
                      <a:pt x="13878" y="5379"/>
                      <a:pt x="11680" y="6717"/>
                      <a:pt x="9897" y="8574"/>
                    </a:cubicBezTo>
                    <a:cubicBezTo>
                      <a:pt x="9473" y="9014"/>
                      <a:pt x="8984" y="9381"/>
                      <a:pt x="8581" y="9850"/>
                    </a:cubicBezTo>
                    <a:cubicBezTo>
                      <a:pt x="7845" y="10704"/>
                      <a:pt x="7159" y="11592"/>
                      <a:pt x="6464" y="12477"/>
                    </a:cubicBezTo>
                    <a:cubicBezTo>
                      <a:pt x="5677" y="13480"/>
                      <a:pt x="5023" y="14549"/>
                      <a:pt x="4440" y="15660"/>
                    </a:cubicBezTo>
                    <a:cubicBezTo>
                      <a:pt x="3897" y="16690"/>
                      <a:pt x="3479" y="17788"/>
                      <a:pt x="3034" y="18866"/>
                    </a:cubicBezTo>
                    <a:cubicBezTo>
                      <a:pt x="2804" y="19428"/>
                      <a:pt x="2801" y="20233"/>
                      <a:pt x="2398" y="20538"/>
                    </a:cubicBezTo>
                    <a:cubicBezTo>
                      <a:pt x="1718" y="21055"/>
                      <a:pt x="2323" y="21601"/>
                      <a:pt x="2104" y="22078"/>
                    </a:cubicBezTo>
                    <a:cubicBezTo>
                      <a:pt x="1939" y="22438"/>
                      <a:pt x="1603" y="22674"/>
                      <a:pt x="1525" y="23108"/>
                    </a:cubicBezTo>
                    <a:cubicBezTo>
                      <a:pt x="1214" y="24880"/>
                      <a:pt x="601" y="26583"/>
                      <a:pt x="372" y="28380"/>
                    </a:cubicBezTo>
                    <a:cubicBezTo>
                      <a:pt x="279" y="29119"/>
                      <a:pt x="22" y="29827"/>
                      <a:pt x="383" y="30563"/>
                    </a:cubicBezTo>
                    <a:cubicBezTo>
                      <a:pt x="481" y="30762"/>
                      <a:pt x="357" y="31009"/>
                      <a:pt x="220" y="31160"/>
                    </a:cubicBezTo>
                    <a:cubicBezTo>
                      <a:pt x="10" y="31392"/>
                      <a:pt x="5" y="31616"/>
                      <a:pt x="86" y="31885"/>
                    </a:cubicBezTo>
                    <a:cubicBezTo>
                      <a:pt x="262" y="32467"/>
                      <a:pt x="0" y="33075"/>
                      <a:pt x="223" y="33682"/>
                    </a:cubicBezTo>
                    <a:cubicBezTo>
                      <a:pt x="296" y="33882"/>
                      <a:pt x="388" y="34249"/>
                      <a:pt x="322" y="34476"/>
                    </a:cubicBezTo>
                    <a:cubicBezTo>
                      <a:pt x="27" y="35505"/>
                      <a:pt x="242" y="36517"/>
                      <a:pt x="511" y="37469"/>
                    </a:cubicBezTo>
                    <a:cubicBezTo>
                      <a:pt x="646" y="37944"/>
                      <a:pt x="809" y="38412"/>
                      <a:pt x="842" y="38902"/>
                    </a:cubicBezTo>
                    <a:cubicBezTo>
                      <a:pt x="959" y="40716"/>
                      <a:pt x="1365" y="42479"/>
                      <a:pt x="1848" y="44213"/>
                    </a:cubicBezTo>
                    <a:cubicBezTo>
                      <a:pt x="2058" y="44971"/>
                      <a:pt x="2296" y="45747"/>
                      <a:pt x="2623" y="46494"/>
                    </a:cubicBezTo>
                    <a:cubicBezTo>
                      <a:pt x="2861" y="47035"/>
                      <a:pt x="3039" y="47710"/>
                      <a:pt x="3295" y="48256"/>
                    </a:cubicBezTo>
                    <a:cubicBezTo>
                      <a:pt x="4037" y="49841"/>
                      <a:pt x="4863" y="51380"/>
                      <a:pt x="5834" y="52864"/>
                    </a:cubicBezTo>
                    <a:cubicBezTo>
                      <a:pt x="6643" y="54102"/>
                      <a:pt x="7713" y="55043"/>
                      <a:pt x="8668" y="56087"/>
                    </a:cubicBezTo>
                    <a:cubicBezTo>
                      <a:pt x="9684" y="57198"/>
                      <a:pt x="10865" y="58207"/>
                      <a:pt x="11923" y="59284"/>
                    </a:cubicBezTo>
                    <a:cubicBezTo>
                      <a:pt x="13324" y="60709"/>
                      <a:pt x="15009" y="61659"/>
                      <a:pt x="16621" y="62734"/>
                    </a:cubicBezTo>
                    <a:cubicBezTo>
                      <a:pt x="17028" y="63006"/>
                      <a:pt x="17430" y="63367"/>
                      <a:pt x="17937" y="63528"/>
                    </a:cubicBezTo>
                    <a:cubicBezTo>
                      <a:pt x="19749" y="64103"/>
                      <a:pt x="21354" y="65175"/>
                      <a:pt x="23262" y="65570"/>
                    </a:cubicBezTo>
                    <a:cubicBezTo>
                      <a:pt x="24727" y="65873"/>
                      <a:pt x="26119" y="66510"/>
                      <a:pt x="27625" y="66740"/>
                    </a:cubicBezTo>
                    <a:cubicBezTo>
                      <a:pt x="29173" y="66976"/>
                      <a:pt x="30708" y="67137"/>
                      <a:pt x="32284" y="67177"/>
                    </a:cubicBezTo>
                    <a:cubicBezTo>
                      <a:pt x="32454" y="67181"/>
                      <a:pt x="32624" y="67183"/>
                      <a:pt x="32794" y="67183"/>
                    </a:cubicBezTo>
                    <a:cubicBezTo>
                      <a:pt x="34026" y="67183"/>
                      <a:pt x="35250" y="67083"/>
                      <a:pt x="36477" y="67083"/>
                    </a:cubicBezTo>
                    <a:cubicBezTo>
                      <a:pt x="36657" y="67083"/>
                      <a:pt x="36837" y="67085"/>
                      <a:pt x="37018" y="67090"/>
                    </a:cubicBezTo>
                    <a:cubicBezTo>
                      <a:pt x="37065" y="67091"/>
                      <a:pt x="37111" y="67092"/>
                      <a:pt x="37158" y="67092"/>
                    </a:cubicBezTo>
                    <a:cubicBezTo>
                      <a:pt x="38603" y="67092"/>
                      <a:pt x="39892" y="66472"/>
                      <a:pt x="41237" y="66085"/>
                    </a:cubicBezTo>
                    <a:cubicBezTo>
                      <a:pt x="42694" y="65666"/>
                      <a:pt x="44077" y="64960"/>
                      <a:pt x="45526" y="64602"/>
                    </a:cubicBezTo>
                    <a:cubicBezTo>
                      <a:pt x="46408" y="64385"/>
                      <a:pt x="47047" y="63812"/>
                      <a:pt x="47884" y="63552"/>
                    </a:cubicBezTo>
                    <a:cubicBezTo>
                      <a:pt x="48705" y="63297"/>
                      <a:pt x="49687" y="62860"/>
                      <a:pt x="50247" y="62031"/>
                    </a:cubicBezTo>
                    <a:cubicBezTo>
                      <a:pt x="50841" y="61151"/>
                      <a:pt x="52209" y="61180"/>
                      <a:pt x="52554" y="60023"/>
                    </a:cubicBezTo>
                    <a:cubicBezTo>
                      <a:pt x="52576" y="59947"/>
                      <a:pt x="52725" y="59906"/>
                      <a:pt x="52815" y="59850"/>
                    </a:cubicBezTo>
                    <a:cubicBezTo>
                      <a:pt x="53182" y="59623"/>
                      <a:pt x="54142" y="60003"/>
                      <a:pt x="53722" y="58965"/>
                    </a:cubicBezTo>
                    <a:cubicBezTo>
                      <a:pt x="53717" y="58956"/>
                      <a:pt x="53753" y="58921"/>
                      <a:pt x="53777" y="58912"/>
                    </a:cubicBezTo>
                    <a:cubicBezTo>
                      <a:pt x="54525" y="58565"/>
                      <a:pt x="55099" y="58025"/>
                      <a:pt x="55438" y="57279"/>
                    </a:cubicBezTo>
                    <a:cubicBezTo>
                      <a:pt x="55488" y="57169"/>
                      <a:pt x="55559" y="57140"/>
                      <a:pt x="55637" y="57140"/>
                    </a:cubicBezTo>
                    <a:cubicBezTo>
                      <a:pt x="55721" y="57140"/>
                      <a:pt x="55814" y="57172"/>
                      <a:pt x="55899" y="57172"/>
                    </a:cubicBezTo>
                    <a:cubicBezTo>
                      <a:pt x="55988" y="57172"/>
                      <a:pt x="56069" y="57137"/>
                      <a:pt x="56124" y="56996"/>
                    </a:cubicBezTo>
                    <a:cubicBezTo>
                      <a:pt x="56502" y="56012"/>
                      <a:pt x="57334" y="55320"/>
                      <a:pt x="57882" y="54438"/>
                    </a:cubicBezTo>
                    <a:cubicBezTo>
                      <a:pt x="58037" y="54188"/>
                      <a:pt x="58003" y="53908"/>
                      <a:pt x="58207" y="53656"/>
                    </a:cubicBezTo>
                    <a:cubicBezTo>
                      <a:pt x="58974" y="52702"/>
                      <a:pt x="59557" y="51621"/>
                      <a:pt x="60044" y="50501"/>
                    </a:cubicBezTo>
                    <a:cubicBezTo>
                      <a:pt x="60424" y="49625"/>
                      <a:pt x="60550" y="48631"/>
                      <a:pt x="61317" y="47945"/>
                    </a:cubicBezTo>
                    <a:cubicBezTo>
                      <a:pt x="61385" y="47883"/>
                      <a:pt x="61373" y="47740"/>
                      <a:pt x="61424" y="47646"/>
                    </a:cubicBezTo>
                    <a:cubicBezTo>
                      <a:pt x="62020" y="46551"/>
                      <a:pt x="62051" y="45296"/>
                      <a:pt x="62395" y="44128"/>
                    </a:cubicBezTo>
                    <a:cubicBezTo>
                      <a:pt x="62802" y="42735"/>
                      <a:pt x="62983" y="41275"/>
                      <a:pt x="63246" y="39840"/>
                    </a:cubicBezTo>
                    <a:cubicBezTo>
                      <a:pt x="63448" y="38731"/>
                      <a:pt x="63817" y="37608"/>
                      <a:pt x="63761" y="36508"/>
                    </a:cubicBezTo>
                    <a:cubicBezTo>
                      <a:pt x="63698" y="35317"/>
                      <a:pt x="63770" y="34112"/>
                      <a:pt x="63586" y="32919"/>
                    </a:cubicBezTo>
                    <a:cubicBezTo>
                      <a:pt x="63509" y="32409"/>
                      <a:pt x="63252" y="31880"/>
                      <a:pt x="63319" y="31421"/>
                    </a:cubicBezTo>
                    <a:cubicBezTo>
                      <a:pt x="63443" y="30550"/>
                      <a:pt x="62648" y="29779"/>
                      <a:pt x="63137" y="28914"/>
                    </a:cubicBezTo>
                    <a:cubicBezTo>
                      <a:pt x="62578" y="28470"/>
                      <a:pt x="62877" y="27753"/>
                      <a:pt x="62623" y="27266"/>
                    </a:cubicBezTo>
                    <a:cubicBezTo>
                      <a:pt x="62412" y="26857"/>
                      <a:pt x="62654" y="26773"/>
                      <a:pt x="62793" y="26590"/>
                    </a:cubicBezTo>
                    <a:cubicBezTo>
                      <a:pt x="62973" y="26352"/>
                      <a:pt x="63321" y="26222"/>
                      <a:pt x="63549" y="26222"/>
                    </a:cubicBezTo>
                    <a:cubicBezTo>
                      <a:pt x="63582" y="26222"/>
                      <a:pt x="63613" y="26224"/>
                      <a:pt x="63641" y="26230"/>
                    </a:cubicBezTo>
                    <a:cubicBezTo>
                      <a:pt x="63772" y="26257"/>
                      <a:pt x="63902" y="26269"/>
                      <a:pt x="64031" y="26269"/>
                    </a:cubicBezTo>
                    <a:cubicBezTo>
                      <a:pt x="64648" y="26269"/>
                      <a:pt x="65234" y="26010"/>
                      <a:pt x="65857" y="26010"/>
                    </a:cubicBezTo>
                    <a:cubicBezTo>
                      <a:pt x="65968" y="26010"/>
                      <a:pt x="66080" y="26018"/>
                      <a:pt x="66194" y="26037"/>
                    </a:cubicBezTo>
                    <a:cubicBezTo>
                      <a:pt x="66365" y="26067"/>
                      <a:pt x="66569" y="26087"/>
                      <a:pt x="66774" y="26087"/>
                    </a:cubicBezTo>
                    <a:cubicBezTo>
                      <a:pt x="67005" y="26087"/>
                      <a:pt x="67236" y="26061"/>
                      <a:pt x="67426" y="25992"/>
                    </a:cubicBezTo>
                    <a:cubicBezTo>
                      <a:pt x="67810" y="25853"/>
                      <a:pt x="68197" y="25829"/>
                      <a:pt x="68558" y="25829"/>
                    </a:cubicBezTo>
                    <a:cubicBezTo>
                      <a:pt x="68755" y="25829"/>
                      <a:pt x="68945" y="25836"/>
                      <a:pt x="69123" y="25836"/>
                    </a:cubicBezTo>
                    <a:cubicBezTo>
                      <a:pt x="69325" y="25836"/>
                      <a:pt x="69512" y="25827"/>
                      <a:pt x="69677" y="25787"/>
                    </a:cubicBezTo>
                    <a:cubicBezTo>
                      <a:pt x="69714" y="25788"/>
                      <a:pt x="69751" y="25788"/>
                      <a:pt x="69787" y="25788"/>
                    </a:cubicBezTo>
                    <a:cubicBezTo>
                      <a:pt x="70695" y="25788"/>
                      <a:pt x="71381" y="25478"/>
                      <a:pt x="72094" y="25478"/>
                    </a:cubicBezTo>
                    <a:cubicBezTo>
                      <a:pt x="72165" y="25478"/>
                      <a:pt x="72237" y="25481"/>
                      <a:pt x="72309" y="25488"/>
                    </a:cubicBezTo>
                    <a:cubicBezTo>
                      <a:pt x="72320" y="25489"/>
                      <a:pt x="72330" y="25490"/>
                      <a:pt x="72340" y="25490"/>
                    </a:cubicBezTo>
                    <a:cubicBezTo>
                      <a:pt x="72527" y="25490"/>
                      <a:pt x="72503" y="25311"/>
                      <a:pt x="72446" y="25143"/>
                    </a:cubicBezTo>
                    <a:cubicBezTo>
                      <a:pt x="71616" y="22764"/>
                      <a:pt x="70632" y="20476"/>
                      <a:pt x="69113" y="18427"/>
                    </a:cubicBezTo>
                    <a:cubicBezTo>
                      <a:pt x="68235" y="17239"/>
                      <a:pt x="67387" y="15996"/>
                      <a:pt x="66348" y="14980"/>
                    </a:cubicBezTo>
                    <a:cubicBezTo>
                      <a:pt x="64966" y="13631"/>
                      <a:pt x="63729" y="12076"/>
                      <a:pt x="62129" y="11013"/>
                    </a:cubicBezTo>
                    <a:cubicBezTo>
                      <a:pt x="60554" y="9968"/>
                      <a:pt x="59221" y="8635"/>
                      <a:pt x="57608" y="7636"/>
                    </a:cubicBezTo>
                    <a:cubicBezTo>
                      <a:pt x="56297" y="6824"/>
                      <a:pt x="54999" y="5984"/>
                      <a:pt x="53679" y="5180"/>
                    </a:cubicBezTo>
                    <a:cubicBezTo>
                      <a:pt x="53120" y="4839"/>
                      <a:pt x="52478" y="4777"/>
                      <a:pt x="51955" y="4458"/>
                    </a:cubicBezTo>
                    <a:cubicBezTo>
                      <a:pt x="51505" y="4184"/>
                      <a:pt x="51060" y="4002"/>
                      <a:pt x="50561" y="3867"/>
                    </a:cubicBezTo>
                    <a:cubicBezTo>
                      <a:pt x="50124" y="3750"/>
                      <a:pt x="49811" y="3395"/>
                      <a:pt x="49334" y="3229"/>
                    </a:cubicBezTo>
                    <a:cubicBezTo>
                      <a:pt x="48470" y="2932"/>
                      <a:pt x="47467" y="2941"/>
                      <a:pt x="46728" y="2313"/>
                    </a:cubicBezTo>
                    <a:cubicBezTo>
                      <a:pt x="46336" y="1980"/>
                      <a:pt x="45861" y="1858"/>
                      <a:pt x="45406" y="1858"/>
                    </a:cubicBezTo>
                    <a:cubicBezTo>
                      <a:pt x="45290" y="1858"/>
                      <a:pt x="45176" y="1866"/>
                      <a:pt x="45065" y="1880"/>
                    </a:cubicBezTo>
                    <a:cubicBezTo>
                      <a:pt x="45030" y="1885"/>
                      <a:pt x="44996" y="1887"/>
                      <a:pt x="44964" y="1887"/>
                    </a:cubicBezTo>
                    <a:cubicBezTo>
                      <a:pt x="44459" y="1887"/>
                      <a:pt x="44220" y="1379"/>
                      <a:pt x="43700" y="1379"/>
                    </a:cubicBezTo>
                    <a:cubicBezTo>
                      <a:pt x="43664" y="1379"/>
                      <a:pt x="43626" y="1382"/>
                      <a:pt x="43587" y="1387"/>
                    </a:cubicBezTo>
                    <a:cubicBezTo>
                      <a:pt x="43534" y="1394"/>
                      <a:pt x="43480" y="1398"/>
                      <a:pt x="43427" y="1398"/>
                    </a:cubicBezTo>
                    <a:cubicBezTo>
                      <a:pt x="42771" y="1398"/>
                      <a:pt x="42151" y="892"/>
                      <a:pt x="41487" y="794"/>
                    </a:cubicBezTo>
                    <a:cubicBezTo>
                      <a:pt x="40325" y="620"/>
                      <a:pt x="39154" y="533"/>
                      <a:pt x="37996" y="287"/>
                    </a:cubicBezTo>
                    <a:cubicBezTo>
                      <a:pt x="37710" y="227"/>
                      <a:pt x="37417" y="1"/>
                      <a:pt x="3715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973;p33">
              <a:extLst>
                <a:ext uri="{FF2B5EF4-FFF2-40B4-BE49-F238E27FC236}">
                  <a16:creationId xmlns:a16="http://schemas.microsoft.com/office/drawing/2014/main" id="{B9E719D5-597B-83EF-85D3-5F4AD6A19B7E}"/>
                </a:ext>
              </a:extLst>
            </p:cNvPr>
            <p:cNvGrpSpPr/>
            <p:nvPr/>
          </p:nvGrpSpPr>
          <p:grpSpPr>
            <a:xfrm>
              <a:off x="1805799" y="1632227"/>
              <a:ext cx="600706" cy="627654"/>
              <a:chOff x="1715737" y="1632227"/>
              <a:chExt cx="600706" cy="627654"/>
            </a:xfrm>
          </p:grpSpPr>
          <p:sp>
            <p:nvSpPr>
              <p:cNvPr id="11" name="Google Shape;974;p33">
                <a:extLst>
                  <a:ext uri="{FF2B5EF4-FFF2-40B4-BE49-F238E27FC236}">
                    <a16:creationId xmlns:a16="http://schemas.microsoft.com/office/drawing/2014/main" id="{809C4560-41ED-BF94-8302-840E272179BF}"/>
                  </a:ext>
                </a:extLst>
              </p:cNvPr>
              <p:cNvSpPr/>
              <p:nvPr/>
            </p:nvSpPr>
            <p:spPr>
              <a:xfrm>
                <a:off x="1715737" y="1678141"/>
                <a:ext cx="486833" cy="581739"/>
              </a:xfrm>
              <a:custGeom>
                <a:avLst/>
                <a:gdLst/>
                <a:ahLst/>
                <a:cxnLst/>
                <a:rect l="l" t="t" r="r" b="b"/>
                <a:pathLst>
                  <a:path w="37092" h="44323" extrusionOk="0">
                    <a:moveTo>
                      <a:pt x="29003" y="1596"/>
                    </a:moveTo>
                    <a:cubicBezTo>
                      <a:pt x="29333" y="1596"/>
                      <a:pt x="29415" y="1777"/>
                      <a:pt x="29484" y="1995"/>
                    </a:cubicBezTo>
                    <a:cubicBezTo>
                      <a:pt x="29728" y="2789"/>
                      <a:pt x="29962" y="3589"/>
                      <a:pt x="30242" y="4372"/>
                    </a:cubicBezTo>
                    <a:cubicBezTo>
                      <a:pt x="30615" y="5415"/>
                      <a:pt x="30950" y="6486"/>
                      <a:pt x="31449" y="7469"/>
                    </a:cubicBezTo>
                    <a:cubicBezTo>
                      <a:pt x="31780" y="8124"/>
                      <a:pt x="31922" y="8828"/>
                      <a:pt x="32221" y="9491"/>
                    </a:cubicBezTo>
                    <a:cubicBezTo>
                      <a:pt x="32777" y="10722"/>
                      <a:pt x="33079" y="12064"/>
                      <a:pt x="33551" y="13335"/>
                    </a:cubicBezTo>
                    <a:cubicBezTo>
                      <a:pt x="34034" y="14646"/>
                      <a:pt x="34574" y="15939"/>
                      <a:pt x="35137" y="17218"/>
                    </a:cubicBezTo>
                    <a:cubicBezTo>
                      <a:pt x="35249" y="17471"/>
                      <a:pt x="35214" y="17560"/>
                      <a:pt x="35014" y="17632"/>
                    </a:cubicBezTo>
                    <a:cubicBezTo>
                      <a:pt x="34198" y="17930"/>
                      <a:pt x="33443" y="18367"/>
                      <a:pt x="32617" y="18658"/>
                    </a:cubicBezTo>
                    <a:cubicBezTo>
                      <a:pt x="31780" y="18955"/>
                      <a:pt x="31066" y="19539"/>
                      <a:pt x="30186" y="19786"/>
                    </a:cubicBezTo>
                    <a:cubicBezTo>
                      <a:pt x="29986" y="19842"/>
                      <a:pt x="29826" y="19874"/>
                      <a:pt x="29701" y="19874"/>
                    </a:cubicBezTo>
                    <a:cubicBezTo>
                      <a:pt x="29397" y="19874"/>
                      <a:pt x="29302" y="19683"/>
                      <a:pt x="29360" y="19181"/>
                    </a:cubicBezTo>
                    <a:cubicBezTo>
                      <a:pt x="29439" y="18507"/>
                      <a:pt x="29257" y="17996"/>
                      <a:pt x="28759" y="17541"/>
                    </a:cubicBezTo>
                    <a:cubicBezTo>
                      <a:pt x="28148" y="16983"/>
                      <a:pt x="28475" y="16079"/>
                      <a:pt x="28047" y="15446"/>
                    </a:cubicBezTo>
                    <a:cubicBezTo>
                      <a:pt x="27243" y="14257"/>
                      <a:pt x="27235" y="12756"/>
                      <a:pt x="26465" y="11535"/>
                    </a:cubicBezTo>
                    <a:cubicBezTo>
                      <a:pt x="26020" y="10830"/>
                      <a:pt x="26115" y="9852"/>
                      <a:pt x="25595" y="9152"/>
                    </a:cubicBezTo>
                    <a:cubicBezTo>
                      <a:pt x="25001" y="8349"/>
                      <a:pt x="25052" y="7282"/>
                      <a:pt x="24427" y="6481"/>
                    </a:cubicBezTo>
                    <a:cubicBezTo>
                      <a:pt x="24316" y="6338"/>
                      <a:pt x="24169" y="5870"/>
                      <a:pt x="24239" y="5614"/>
                    </a:cubicBezTo>
                    <a:cubicBezTo>
                      <a:pt x="24358" y="5173"/>
                      <a:pt x="23987" y="4950"/>
                      <a:pt x="23956" y="4628"/>
                    </a:cubicBezTo>
                    <a:cubicBezTo>
                      <a:pt x="23928" y="4323"/>
                      <a:pt x="23290" y="4451"/>
                      <a:pt x="23601" y="4216"/>
                    </a:cubicBezTo>
                    <a:cubicBezTo>
                      <a:pt x="23931" y="3967"/>
                      <a:pt x="24086" y="3466"/>
                      <a:pt x="24539" y="3433"/>
                    </a:cubicBezTo>
                    <a:cubicBezTo>
                      <a:pt x="25164" y="3387"/>
                      <a:pt x="25674" y="3124"/>
                      <a:pt x="26183" y="2796"/>
                    </a:cubicBezTo>
                    <a:cubicBezTo>
                      <a:pt x="26567" y="2547"/>
                      <a:pt x="26978" y="2231"/>
                      <a:pt x="27404" y="2184"/>
                    </a:cubicBezTo>
                    <a:cubicBezTo>
                      <a:pt x="28008" y="2116"/>
                      <a:pt x="28417" y="1635"/>
                      <a:pt x="28860" y="1606"/>
                    </a:cubicBezTo>
                    <a:cubicBezTo>
                      <a:pt x="28912" y="1599"/>
                      <a:pt x="28960" y="1596"/>
                      <a:pt x="29003" y="1596"/>
                    </a:cubicBezTo>
                    <a:close/>
                    <a:moveTo>
                      <a:pt x="23267" y="6575"/>
                    </a:moveTo>
                    <a:cubicBezTo>
                      <a:pt x="23394" y="6575"/>
                      <a:pt x="23444" y="6691"/>
                      <a:pt x="23512" y="6945"/>
                    </a:cubicBezTo>
                    <a:cubicBezTo>
                      <a:pt x="24026" y="8824"/>
                      <a:pt x="24640" y="10666"/>
                      <a:pt x="25422" y="12459"/>
                    </a:cubicBezTo>
                    <a:cubicBezTo>
                      <a:pt x="26004" y="13791"/>
                      <a:pt x="26424" y="15192"/>
                      <a:pt x="26933" y="16557"/>
                    </a:cubicBezTo>
                    <a:cubicBezTo>
                      <a:pt x="27022" y="16798"/>
                      <a:pt x="27053" y="16891"/>
                      <a:pt x="26756" y="17016"/>
                    </a:cubicBezTo>
                    <a:cubicBezTo>
                      <a:pt x="25928" y="17364"/>
                      <a:pt x="25097" y="17683"/>
                      <a:pt x="24242" y="17958"/>
                    </a:cubicBezTo>
                    <a:cubicBezTo>
                      <a:pt x="23176" y="18302"/>
                      <a:pt x="22149" y="18770"/>
                      <a:pt x="21082" y="19106"/>
                    </a:cubicBezTo>
                    <a:cubicBezTo>
                      <a:pt x="20322" y="19346"/>
                      <a:pt x="19659" y="19822"/>
                      <a:pt x="18850" y="19942"/>
                    </a:cubicBezTo>
                    <a:cubicBezTo>
                      <a:pt x="18586" y="19981"/>
                      <a:pt x="18349" y="20219"/>
                      <a:pt x="18103" y="20373"/>
                    </a:cubicBezTo>
                    <a:cubicBezTo>
                      <a:pt x="17881" y="20512"/>
                      <a:pt x="17703" y="20582"/>
                      <a:pt x="17561" y="20582"/>
                    </a:cubicBezTo>
                    <a:cubicBezTo>
                      <a:pt x="17306" y="20582"/>
                      <a:pt x="17166" y="20355"/>
                      <a:pt x="17095" y="19893"/>
                    </a:cubicBezTo>
                    <a:cubicBezTo>
                      <a:pt x="17016" y="19371"/>
                      <a:pt x="16887" y="18870"/>
                      <a:pt x="16476" y="18450"/>
                    </a:cubicBezTo>
                    <a:cubicBezTo>
                      <a:pt x="16219" y="18187"/>
                      <a:pt x="16163" y="17703"/>
                      <a:pt x="15986" y="17414"/>
                    </a:cubicBezTo>
                    <a:cubicBezTo>
                      <a:pt x="15299" y="16298"/>
                      <a:pt x="15148" y="14981"/>
                      <a:pt x="14533" y="13878"/>
                    </a:cubicBezTo>
                    <a:cubicBezTo>
                      <a:pt x="14309" y="13475"/>
                      <a:pt x="14102" y="13102"/>
                      <a:pt x="14105" y="12688"/>
                    </a:cubicBezTo>
                    <a:cubicBezTo>
                      <a:pt x="14107" y="12223"/>
                      <a:pt x="13841" y="11908"/>
                      <a:pt x="13651" y="11532"/>
                    </a:cubicBezTo>
                    <a:lnTo>
                      <a:pt x="13653" y="11532"/>
                    </a:lnTo>
                    <a:cubicBezTo>
                      <a:pt x="14208" y="11243"/>
                      <a:pt x="14826" y="11103"/>
                      <a:pt x="15127" y="10504"/>
                    </a:cubicBezTo>
                    <a:cubicBezTo>
                      <a:pt x="15205" y="10351"/>
                      <a:pt x="15395" y="10358"/>
                      <a:pt x="15551" y="10320"/>
                    </a:cubicBezTo>
                    <a:cubicBezTo>
                      <a:pt x="16151" y="10180"/>
                      <a:pt x="16705" y="9976"/>
                      <a:pt x="17098" y="9443"/>
                    </a:cubicBezTo>
                    <a:cubicBezTo>
                      <a:pt x="17402" y="9032"/>
                      <a:pt x="17946" y="9247"/>
                      <a:pt x="18379" y="9003"/>
                    </a:cubicBezTo>
                    <a:cubicBezTo>
                      <a:pt x="19861" y="8163"/>
                      <a:pt x="21432" y="7481"/>
                      <a:pt x="22946" y="6691"/>
                    </a:cubicBezTo>
                    <a:cubicBezTo>
                      <a:pt x="23093" y="6615"/>
                      <a:pt x="23193" y="6575"/>
                      <a:pt x="23267" y="6575"/>
                    </a:cubicBezTo>
                    <a:close/>
                    <a:moveTo>
                      <a:pt x="12985" y="13686"/>
                    </a:moveTo>
                    <a:cubicBezTo>
                      <a:pt x="13082" y="13686"/>
                      <a:pt x="13212" y="13864"/>
                      <a:pt x="13234" y="13953"/>
                    </a:cubicBezTo>
                    <a:cubicBezTo>
                      <a:pt x="13617" y="15500"/>
                      <a:pt x="14468" y="16863"/>
                      <a:pt x="14973" y="18361"/>
                    </a:cubicBezTo>
                    <a:cubicBezTo>
                      <a:pt x="15129" y="18822"/>
                      <a:pt x="15188" y="19330"/>
                      <a:pt x="15661" y="19581"/>
                    </a:cubicBezTo>
                    <a:cubicBezTo>
                      <a:pt x="15523" y="19776"/>
                      <a:pt x="15608" y="20023"/>
                      <a:pt x="15521" y="20023"/>
                    </a:cubicBezTo>
                    <a:cubicBezTo>
                      <a:pt x="15515" y="20023"/>
                      <a:pt x="15508" y="20022"/>
                      <a:pt x="15501" y="20019"/>
                    </a:cubicBezTo>
                    <a:cubicBezTo>
                      <a:pt x="15455" y="20006"/>
                      <a:pt x="15412" y="19999"/>
                      <a:pt x="15370" y="19999"/>
                    </a:cubicBezTo>
                    <a:cubicBezTo>
                      <a:pt x="15023" y="19999"/>
                      <a:pt x="14782" y="20424"/>
                      <a:pt x="14447" y="20424"/>
                    </a:cubicBezTo>
                    <a:cubicBezTo>
                      <a:pt x="14359" y="20424"/>
                      <a:pt x="14265" y="20396"/>
                      <a:pt x="14161" y="20323"/>
                    </a:cubicBezTo>
                    <a:cubicBezTo>
                      <a:pt x="14114" y="20290"/>
                      <a:pt x="14008" y="20266"/>
                      <a:pt x="13968" y="20266"/>
                    </a:cubicBezTo>
                    <a:cubicBezTo>
                      <a:pt x="13958" y="20266"/>
                      <a:pt x="13952" y="20267"/>
                      <a:pt x="13951" y="20270"/>
                    </a:cubicBezTo>
                    <a:cubicBezTo>
                      <a:pt x="13608" y="20987"/>
                      <a:pt x="12735" y="20503"/>
                      <a:pt x="12302" y="21001"/>
                    </a:cubicBezTo>
                    <a:cubicBezTo>
                      <a:pt x="12191" y="21129"/>
                      <a:pt x="12055" y="21159"/>
                      <a:pt x="11916" y="21159"/>
                    </a:cubicBezTo>
                    <a:cubicBezTo>
                      <a:pt x="11819" y="21159"/>
                      <a:pt x="11720" y="21144"/>
                      <a:pt x="11629" y="21138"/>
                    </a:cubicBezTo>
                    <a:cubicBezTo>
                      <a:pt x="11578" y="21134"/>
                      <a:pt x="11529" y="21133"/>
                      <a:pt x="11482" y="21133"/>
                    </a:cubicBezTo>
                    <a:cubicBezTo>
                      <a:pt x="11141" y="21133"/>
                      <a:pt x="10885" y="21233"/>
                      <a:pt x="10723" y="21608"/>
                    </a:cubicBezTo>
                    <a:cubicBezTo>
                      <a:pt x="10645" y="21792"/>
                      <a:pt x="9333" y="22131"/>
                      <a:pt x="8897" y="22131"/>
                    </a:cubicBezTo>
                    <a:cubicBezTo>
                      <a:pt x="8839" y="22131"/>
                      <a:pt x="8796" y="22125"/>
                      <a:pt x="8774" y="22112"/>
                    </a:cubicBezTo>
                    <a:cubicBezTo>
                      <a:pt x="8693" y="22063"/>
                      <a:pt x="8634" y="21956"/>
                      <a:pt x="8598" y="21863"/>
                    </a:cubicBezTo>
                    <a:cubicBezTo>
                      <a:pt x="8113" y="20593"/>
                      <a:pt x="7659" y="19313"/>
                      <a:pt x="7141" y="18058"/>
                    </a:cubicBezTo>
                    <a:cubicBezTo>
                      <a:pt x="6982" y="17669"/>
                      <a:pt x="7150" y="17599"/>
                      <a:pt x="7373" y="17324"/>
                    </a:cubicBezTo>
                    <a:cubicBezTo>
                      <a:pt x="7836" y="16748"/>
                      <a:pt x="8494" y="16585"/>
                      <a:pt x="9020" y="16205"/>
                    </a:cubicBezTo>
                    <a:cubicBezTo>
                      <a:pt x="9728" y="15695"/>
                      <a:pt x="10554" y="15363"/>
                      <a:pt x="11196" y="14741"/>
                    </a:cubicBezTo>
                    <a:cubicBezTo>
                      <a:pt x="11669" y="14282"/>
                      <a:pt x="12500" y="14369"/>
                      <a:pt x="12918" y="13727"/>
                    </a:cubicBezTo>
                    <a:cubicBezTo>
                      <a:pt x="12937" y="13698"/>
                      <a:pt x="12960" y="13686"/>
                      <a:pt x="12985" y="13686"/>
                    </a:cubicBezTo>
                    <a:close/>
                    <a:moveTo>
                      <a:pt x="20544" y="20421"/>
                    </a:moveTo>
                    <a:cubicBezTo>
                      <a:pt x="20638" y="20421"/>
                      <a:pt x="20712" y="20492"/>
                      <a:pt x="20720" y="20695"/>
                    </a:cubicBezTo>
                    <a:cubicBezTo>
                      <a:pt x="20748" y="21469"/>
                      <a:pt x="20902" y="22233"/>
                      <a:pt x="20673" y="23030"/>
                    </a:cubicBezTo>
                    <a:cubicBezTo>
                      <a:pt x="20511" y="23594"/>
                      <a:pt x="20606" y="24235"/>
                      <a:pt x="20609" y="24840"/>
                    </a:cubicBezTo>
                    <a:cubicBezTo>
                      <a:pt x="20612" y="25260"/>
                      <a:pt x="20510" y="25397"/>
                      <a:pt x="20029" y="25545"/>
                    </a:cubicBezTo>
                    <a:cubicBezTo>
                      <a:pt x="19433" y="25727"/>
                      <a:pt x="18803" y="25629"/>
                      <a:pt x="18198" y="26001"/>
                    </a:cubicBezTo>
                    <a:cubicBezTo>
                      <a:pt x="18034" y="26101"/>
                      <a:pt x="17890" y="26147"/>
                      <a:pt x="17762" y="26147"/>
                    </a:cubicBezTo>
                    <a:cubicBezTo>
                      <a:pt x="16759" y="26147"/>
                      <a:pt x="16795" y="23358"/>
                      <a:pt x="16853" y="22575"/>
                    </a:cubicBezTo>
                    <a:lnTo>
                      <a:pt x="16853" y="22575"/>
                    </a:lnTo>
                    <a:lnTo>
                      <a:pt x="16853" y="22578"/>
                    </a:lnTo>
                    <a:cubicBezTo>
                      <a:pt x="16857" y="22518"/>
                      <a:pt x="16862" y="22471"/>
                      <a:pt x="16867" y="22434"/>
                    </a:cubicBezTo>
                    <a:cubicBezTo>
                      <a:pt x="16871" y="22385"/>
                      <a:pt x="16879" y="22334"/>
                      <a:pt x="16907" y="22292"/>
                    </a:cubicBezTo>
                    <a:cubicBezTo>
                      <a:pt x="16938" y="22245"/>
                      <a:pt x="16993" y="22217"/>
                      <a:pt x="17044" y="22193"/>
                    </a:cubicBezTo>
                    <a:cubicBezTo>
                      <a:pt x="17644" y="21905"/>
                      <a:pt x="18260" y="21637"/>
                      <a:pt x="18850" y="21326"/>
                    </a:cubicBezTo>
                    <a:cubicBezTo>
                      <a:pt x="19057" y="21216"/>
                      <a:pt x="20224" y="20810"/>
                      <a:pt x="20224" y="20589"/>
                    </a:cubicBezTo>
                    <a:cubicBezTo>
                      <a:pt x="20316" y="20503"/>
                      <a:pt x="20442" y="20421"/>
                      <a:pt x="20544" y="20421"/>
                    </a:cubicBezTo>
                    <a:close/>
                    <a:moveTo>
                      <a:pt x="4808" y="16851"/>
                    </a:moveTo>
                    <a:cubicBezTo>
                      <a:pt x="4860" y="16851"/>
                      <a:pt x="4914" y="16877"/>
                      <a:pt x="4910" y="16877"/>
                    </a:cubicBezTo>
                    <a:cubicBezTo>
                      <a:pt x="4910" y="16877"/>
                      <a:pt x="4910" y="16877"/>
                      <a:pt x="4910" y="16877"/>
                    </a:cubicBezTo>
                    <a:lnTo>
                      <a:pt x="4910" y="16879"/>
                    </a:lnTo>
                    <a:cubicBezTo>
                      <a:pt x="5675" y="16893"/>
                      <a:pt x="5777" y="17515"/>
                      <a:pt x="5924" y="17916"/>
                    </a:cubicBezTo>
                    <a:cubicBezTo>
                      <a:pt x="6520" y="19539"/>
                      <a:pt x="7116" y="21158"/>
                      <a:pt x="7762" y="22762"/>
                    </a:cubicBezTo>
                    <a:cubicBezTo>
                      <a:pt x="7944" y="23213"/>
                      <a:pt x="8026" y="23689"/>
                      <a:pt x="8311" y="24126"/>
                    </a:cubicBezTo>
                    <a:cubicBezTo>
                      <a:pt x="8546" y="24486"/>
                      <a:pt x="8340" y="24934"/>
                      <a:pt x="8239" y="25364"/>
                    </a:cubicBezTo>
                    <a:cubicBezTo>
                      <a:pt x="8104" y="25939"/>
                      <a:pt x="7597" y="25809"/>
                      <a:pt x="7402" y="26007"/>
                    </a:cubicBezTo>
                    <a:cubicBezTo>
                      <a:pt x="6903" y="26513"/>
                      <a:pt x="6237" y="26226"/>
                      <a:pt x="5778" y="26583"/>
                    </a:cubicBezTo>
                    <a:cubicBezTo>
                      <a:pt x="5612" y="26711"/>
                      <a:pt x="5461" y="26763"/>
                      <a:pt x="5329" y="26763"/>
                    </a:cubicBezTo>
                    <a:cubicBezTo>
                      <a:pt x="5009" y="26763"/>
                      <a:pt x="4803" y="26457"/>
                      <a:pt x="4775" y="26203"/>
                    </a:cubicBezTo>
                    <a:cubicBezTo>
                      <a:pt x="4706" y="25609"/>
                      <a:pt x="4350" y="25198"/>
                      <a:pt x="4162" y="24694"/>
                    </a:cubicBezTo>
                    <a:cubicBezTo>
                      <a:pt x="3723" y="23521"/>
                      <a:pt x="3043" y="22468"/>
                      <a:pt x="2630" y="21269"/>
                    </a:cubicBezTo>
                    <a:cubicBezTo>
                      <a:pt x="2353" y="20463"/>
                      <a:pt x="1900" y="19673"/>
                      <a:pt x="1594" y="18843"/>
                    </a:cubicBezTo>
                    <a:cubicBezTo>
                      <a:pt x="1505" y="18601"/>
                      <a:pt x="1387" y="18374"/>
                      <a:pt x="1762" y="18212"/>
                    </a:cubicBezTo>
                    <a:cubicBezTo>
                      <a:pt x="2770" y="17779"/>
                      <a:pt x="3760" y="17306"/>
                      <a:pt x="4761" y="16860"/>
                    </a:cubicBezTo>
                    <a:cubicBezTo>
                      <a:pt x="4775" y="16853"/>
                      <a:pt x="4791" y="16851"/>
                      <a:pt x="4808" y="16851"/>
                    </a:cubicBezTo>
                    <a:close/>
                    <a:moveTo>
                      <a:pt x="29413" y="0"/>
                    </a:moveTo>
                    <a:cubicBezTo>
                      <a:pt x="29357" y="0"/>
                      <a:pt x="29296" y="9"/>
                      <a:pt x="29231" y="28"/>
                    </a:cubicBezTo>
                    <a:cubicBezTo>
                      <a:pt x="28448" y="258"/>
                      <a:pt x="27723" y="675"/>
                      <a:pt x="26963" y="983"/>
                    </a:cubicBezTo>
                    <a:cubicBezTo>
                      <a:pt x="26021" y="1365"/>
                      <a:pt x="25194" y="1996"/>
                      <a:pt x="24201" y="2253"/>
                    </a:cubicBezTo>
                    <a:cubicBezTo>
                      <a:pt x="23011" y="2562"/>
                      <a:pt x="22237" y="3765"/>
                      <a:pt x="22708" y="4785"/>
                    </a:cubicBezTo>
                    <a:cubicBezTo>
                      <a:pt x="22985" y="5387"/>
                      <a:pt x="22638" y="5594"/>
                      <a:pt x="22280" y="5737"/>
                    </a:cubicBezTo>
                    <a:cubicBezTo>
                      <a:pt x="21488" y="6052"/>
                      <a:pt x="20734" y="6440"/>
                      <a:pt x="19961" y="6786"/>
                    </a:cubicBezTo>
                    <a:cubicBezTo>
                      <a:pt x="18679" y="7360"/>
                      <a:pt x="17517" y="8159"/>
                      <a:pt x="16199" y="8657"/>
                    </a:cubicBezTo>
                    <a:cubicBezTo>
                      <a:pt x="15412" y="8954"/>
                      <a:pt x="14742" y="9489"/>
                      <a:pt x="14010" y="9900"/>
                    </a:cubicBezTo>
                    <a:cubicBezTo>
                      <a:pt x="13066" y="10432"/>
                      <a:pt x="12116" y="11090"/>
                      <a:pt x="12570" y="12475"/>
                    </a:cubicBezTo>
                    <a:cubicBezTo>
                      <a:pt x="12624" y="12641"/>
                      <a:pt x="12413" y="12780"/>
                      <a:pt x="12284" y="12798"/>
                    </a:cubicBezTo>
                    <a:cubicBezTo>
                      <a:pt x="11542" y="12912"/>
                      <a:pt x="11077" y="13537"/>
                      <a:pt x="10392" y="13772"/>
                    </a:cubicBezTo>
                    <a:cubicBezTo>
                      <a:pt x="9541" y="14065"/>
                      <a:pt x="9102" y="14956"/>
                      <a:pt x="8255" y="15326"/>
                    </a:cubicBezTo>
                    <a:cubicBezTo>
                      <a:pt x="7931" y="15468"/>
                      <a:pt x="7508" y="15553"/>
                      <a:pt x="7259" y="15864"/>
                    </a:cubicBezTo>
                    <a:cubicBezTo>
                      <a:pt x="7091" y="16077"/>
                      <a:pt x="6933" y="16163"/>
                      <a:pt x="6785" y="16163"/>
                    </a:cubicBezTo>
                    <a:cubicBezTo>
                      <a:pt x="6576" y="16163"/>
                      <a:pt x="6385" y="15992"/>
                      <a:pt x="6212" y="15771"/>
                    </a:cubicBezTo>
                    <a:cubicBezTo>
                      <a:pt x="5979" y="15474"/>
                      <a:pt x="5766" y="15092"/>
                      <a:pt x="5402" y="15092"/>
                    </a:cubicBezTo>
                    <a:cubicBezTo>
                      <a:pt x="5331" y="15092"/>
                      <a:pt x="5255" y="15106"/>
                      <a:pt x="5171" y="15138"/>
                    </a:cubicBezTo>
                    <a:cubicBezTo>
                      <a:pt x="4524" y="15385"/>
                      <a:pt x="4134" y="15930"/>
                      <a:pt x="3491" y="16067"/>
                    </a:cubicBezTo>
                    <a:cubicBezTo>
                      <a:pt x="2707" y="16233"/>
                      <a:pt x="2051" y="16715"/>
                      <a:pt x="1271" y="16918"/>
                    </a:cubicBezTo>
                    <a:cubicBezTo>
                      <a:pt x="604" y="17089"/>
                      <a:pt x="1" y="17851"/>
                      <a:pt x="263" y="18482"/>
                    </a:cubicBezTo>
                    <a:cubicBezTo>
                      <a:pt x="536" y="19137"/>
                      <a:pt x="817" y="19785"/>
                      <a:pt x="1021" y="20467"/>
                    </a:cubicBezTo>
                    <a:cubicBezTo>
                      <a:pt x="1446" y="21886"/>
                      <a:pt x="2276" y="23129"/>
                      <a:pt x="2821" y="24501"/>
                    </a:cubicBezTo>
                    <a:cubicBezTo>
                      <a:pt x="3255" y="25596"/>
                      <a:pt x="3896" y="26606"/>
                      <a:pt x="4383" y="27682"/>
                    </a:cubicBezTo>
                    <a:cubicBezTo>
                      <a:pt x="4546" y="28041"/>
                      <a:pt x="4765" y="28213"/>
                      <a:pt x="5033" y="28213"/>
                    </a:cubicBezTo>
                    <a:cubicBezTo>
                      <a:pt x="5142" y="28213"/>
                      <a:pt x="5259" y="28185"/>
                      <a:pt x="5383" y="28130"/>
                    </a:cubicBezTo>
                    <a:cubicBezTo>
                      <a:pt x="6053" y="27833"/>
                      <a:pt x="6813" y="27759"/>
                      <a:pt x="7454" y="27388"/>
                    </a:cubicBezTo>
                    <a:cubicBezTo>
                      <a:pt x="7766" y="27208"/>
                      <a:pt x="7987" y="26933"/>
                      <a:pt x="8276" y="26735"/>
                    </a:cubicBezTo>
                    <a:cubicBezTo>
                      <a:pt x="8693" y="26453"/>
                      <a:pt x="9216" y="26264"/>
                      <a:pt x="9666" y="26038"/>
                    </a:cubicBezTo>
                    <a:cubicBezTo>
                      <a:pt x="9745" y="25999"/>
                      <a:pt x="9824" y="25957"/>
                      <a:pt x="9882" y="25892"/>
                    </a:cubicBezTo>
                    <a:cubicBezTo>
                      <a:pt x="10210" y="25514"/>
                      <a:pt x="9754" y="24397"/>
                      <a:pt x="9588" y="24025"/>
                    </a:cubicBezTo>
                    <a:cubicBezTo>
                      <a:pt x="9451" y="23717"/>
                      <a:pt x="9362" y="23562"/>
                      <a:pt x="9806" y="23300"/>
                    </a:cubicBezTo>
                    <a:cubicBezTo>
                      <a:pt x="10815" y="22701"/>
                      <a:pt x="11913" y="22280"/>
                      <a:pt x="13027" y="21923"/>
                    </a:cubicBezTo>
                    <a:cubicBezTo>
                      <a:pt x="13578" y="21748"/>
                      <a:pt x="14138" y="21561"/>
                      <a:pt x="14700" y="21426"/>
                    </a:cubicBezTo>
                    <a:cubicBezTo>
                      <a:pt x="14778" y="21407"/>
                      <a:pt x="14847" y="21398"/>
                      <a:pt x="14908" y="21398"/>
                    </a:cubicBezTo>
                    <a:cubicBezTo>
                      <a:pt x="15547" y="21398"/>
                      <a:pt x="15295" y="22364"/>
                      <a:pt x="15309" y="22860"/>
                    </a:cubicBezTo>
                    <a:cubicBezTo>
                      <a:pt x="15339" y="24041"/>
                      <a:pt x="15507" y="25223"/>
                      <a:pt x="15740" y="26379"/>
                    </a:cubicBezTo>
                    <a:cubicBezTo>
                      <a:pt x="15845" y="26898"/>
                      <a:pt x="16294" y="27076"/>
                      <a:pt x="16629" y="27115"/>
                    </a:cubicBezTo>
                    <a:cubicBezTo>
                      <a:pt x="16820" y="27138"/>
                      <a:pt x="17031" y="27154"/>
                      <a:pt x="17241" y="27154"/>
                    </a:cubicBezTo>
                    <a:cubicBezTo>
                      <a:pt x="17570" y="27154"/>
                      <a:pt x="17897" y="27114"/>
                      <a:pt x="18144" y="26995"/>
                    </a:cubicBezTo>
                    <a:cubicBezTo>
                      <a:pt x="18364" y="26889"/>
                      <a:pt x="18517" y="26842"/>
                      <a:pt x="18623" y="26842"/>
                    </a:cubicBezTo>
                    <a:cubicBezTo>
                      <a:pt x="18871" y="26842"/>
                      <a:pt x="18850" y="27104"/>
                      <a:pt x="18799" y="27479"/>
                    </a:cubicBezTo>
                    <a:cubicBezTo>
                      <a:pt x="18652" y="28577"/>
                      <a:pt x="19012" y="29754"/>
                      <a:pt x="17929" y="30675"/>
                    </a:cubicBezTo>
                    <a:cubicBezTo>
                      <a:pt x="16919" y="31532"/>
                      <a:pt x="16061" y="32575"/>
                      <a:pt x="15193" y="33584"/>
                    </a:cubicBezTo>
                    <a:cubicBezTo>
                      <a:pt x="14494" y="34396"/>
                      <a:pt x="13631" y="35039"/>
                      <a:pt x="13009" y="35935"/>
                    </a:cubicBezTo>
                    <a:cubicBezTo>
                      <a:pt x="12458" y="36728"/>
                      <a:pt x="11755" y="37439"/>
                      <a:pt x="11089" y="38117"/>
                    </a:cubicBezTo>
                    <a:cubicBezTo>
                      <a:pt x="10440" y="38779"/>
                      <a:pt x="10023" y="39573"/>
                      <a:pt x="9409" y="40230"/>
                    </a:cubicBezTo>
                    <a:cubicBezTo>
                      <a:pt x="9123" y="40536"/>
                      <a:pt x="9354" y="40757"/>
                      <a:pt x="9513" y="40977"/>
                    </a:cubicBezTo>
                    <a:cubicBezTo>
                      <a:pt x="9629" y="41136"/>
                      <a:pt x="9754" y="41214"/>
                      <a:pt x="9933" y="41214"/>
                    </a:cubicBezTo>
                    <a:cubicBezTo>
                      <a:pt x="10009" y="41214"/>
                      <a:pt x="10095" y="41199"/>
                      <a:pt x="10195" y="41171"/>
                    </a:cubicBezTo>
                    <a:cubicBezTo>
                      <a:pt x="10974" y="40949"/>
                      <a:pt x="11325" y="40221"/>
                      <a:pt x="11708" y="39712"/>
                    </a:cubicBezTo>
                    <a:cubicBezTo>
                      <a:pt x="12754" y="38321"/>
                      <a:pt x="14068" y="37193"/>
                      <a:pt x="15162" y="35851"/>
                    </a:cubicBezTo>
                    <a:cubicBezTo>
                      <a:pt x="16079" y="34726"/>
                      <a:pt x="17347" y="33894"/>
                      <a:pt x="18164" y="32648"/>
                    </a:cubicBezTo>
                    <a:cubicBezTo>
                      <a:pt x="18245" y="32523"/>
                      <a:pt x="18346" y="32466"/>
                      <a:pt x="18467" y="32466"/>
                    </a:cubicBezTo>
                    <a:cubicBezTo>
                      <a:pt x="18500" y="32466"/>
                      <a:pt x="18534" y="32470"/>
                      <a:pt x="18570" y="32478"/>
                    </a:cubicBezTo>
                    <a:cubicBezTo>
                      <a:pt x="18774" y="32525"/>
                      <a:pt x="18757" y="32695"/>
                      <a:pt x="18769" y="32858"/>
                    </a:cubicBezTo>
                    <a:cubicBezTo>
                      <a:pt x="18839" y="33871"/>
                      <a:pt x="18749" y="34880"/>
                      <a:pt x="18811" y="35898"/>
                    </a:cubicBezTo>
                    <a:cubicBezTo>
                      <a:pt x="18915" y="37576"/>
                      <a:pt x="19030" y="39256"/>
                      <a:pt x="19055" y="40942"/>
                    </a:cubicBezTo>
                    <a:cubicBezTo>
                      <a:pt x="19068" y="41832"/>
                      <a:pt x="19253" y="42767"/>
                      <a:pt x="19447" y="43668"/>
                    </a:cubicBezTo>
                    <a:cubicBezTo>
                      <a:pt x="19537" y="44083"/>
                      <a:pt x="19807" y="44323"/>
                      <a:pt x="20111" y="44323"/>
                    </a:cubicBezTo>
                    <a:cubicBezTo>
                      <a:pt x="20300" y="44323"/>
                      <a:pt x="20501" y="44231"/>
                      <a:pt x="20681" y="44033"/>
                    </a:cubicBezTo>
                    <a:cubicBezTo>
                      <a:pt x="20959" y="43727"/>
                      <a:pt x="21230" y="43333"/>
                      <a:pt x="21183" y="42846"/>
                    </a:cubicBezTo>
                    <a:cubicBezTo>
                      <a:pt x="21126" y="42234"/>
                      <a:pt x="21085" y="41619"/>
                      <a:pt x="21023" y="41008"/>
                    </a:cubicBezTo>
                    <a:cubicBezTo>
                      <a:pt x="20841" y="39228"/>
                      <a:pt x="20823" y="37441"/>
                      <a:pt x="20726" y="35658"/>
                    </a:cubicBezTo>
                    <a:cubicBezTo>
                      <a:pt x="20672" y="34675"/>
                      <a:pt x="20879" y="33668"/>
                      <a:pt x="20560" y="32698"/>
                    </a:cubicBezTo>
                    <a:cubicBezTo>
                      <a:pt x="20533" y="32618"/>
                      <a:pt x="20605" y="32505"/>
                      <a:pt x="20631" y="32407"/>
                    </a:cubicBezTo>
                    <a:cubicBezTo>
                      <a:pt x="20729" y="32433"/>
                      <a:pt x="20844" y="32436"/>
                      <a:pt x="20919" y="32492"/>
                    </a:cubicBezTo>
                    <a:cubicBezTo>
                      <a:pt x="21523" y="32943"/>
                      <a:pt x="21991" y="33547"/>
                      <a:pt x="22471" y="34101"/>
                    </a:cubicBezTo>
                    <a:cubicBezTo>
                      <a:pt x="23105" y="34830"/>
                      <a:pt x="23742" y="35562"/>
                      <a:pt x="24397" y="36272"/>
                    </a:cubicBezTo>
                    <a:cubicBezTo>
                      <a:pt x="25166" y="37105"/>
                      <a:pt x="26001" y="37878"/>
                      <a:pt x="26815" y="38670"/>
                    </a:cubicBezTo>
                    <a:cubicBezTo>
                      <a:pt x="27442" y="39279"/>
                      <a:pt x="27949" y="40057"/>
                      <a:pt x="28924" y="40183"/>
                    </a:cubicBezTo>
                    <a:cubicBezTo>
                      <a:pt x="28978" y="40190"/>
                      <a:pt x="29033" y="40194"/>
                      <a:pt x="29087" y="40194"/>
                    </a:cubicBezTo>
                    <a:cubicBezTo>
                      <a:pt x="29424" y="40194"/>
                      <a:pt x="29737" y="40055"/>
                      <a:pt x="29644" y="39709"/>
                    </a:cubicBezTo>
                    <a:cubicBezTo>
                      <a:pt x="29512" y="39206"/>
                      <a:pt x="29497" y="38572"/>
                      <a:pt x="28916" y="38267"/>
                    </a:cubicBezTo>
                    <a:cubicBezTo>
                      <a:pt x="28406" y="37999"/>
                      <a:pt x="28086" y="37540"/>
                      <a:pt x="27793" y="37074"/>
                    </a:cubicBezTo>
                    <a:cubicBezTo>
                      <a:pt x="27600" y="36767"/>
                      <a:pt x="27336" y="36524"/>
                      <a:pt x="27062" y="36350"/>
                    </a:cubicBezTo>
                    <a:cubicBezTo>
                      <a:pt x="25933" y="35630"/>
                      <a:pt x="25275" y="34473"/>
                      <a:pt x="24369" y="33550"/>
                    </a:cubicBezTo>
                    <a:cubicBezTo>
                      <a:pt x="23374" y="32536"/>
                      <a:pt x="22364" y="31531"/>
                      <a:pt x="21457" y="30442"/>
                    </a:cubicBezTo>
                    <a:cubicBezTo>
                      <a:pt x="21132" y="30055"/>
                      <a:pt x="20500" y="29912"/>
                      <a:pt x="20500" y="29208"/>
                    </a:cubicBezTo>
                    <a:cubicBezTo>
                      <a:pt x="20500" y="28717"/>
                      <a:pt x="20594" y="28228"/>
                      <a:pt x="20583" y="27737"/>
                    </a:cubicBezTo>
                    <a:cubicBezTo>
                      <a:pt x="20575" y="27468"/>
                      <a:pt x="20483" y="27214"/>
                      <a:pt x="20468" y="26954"/>
                    </a:cubicBezTo>
                    <a:cubicBezTo>
                      <a:pt x="20444" y="26565"/>
                      <a:pt x="20322" y="26712"/>
                      <a:pt x="20653" y="26523"/>
                    </a:cubicBezTo>
                    <a:cubicBezTo>
                      <a:pt x="20894" y="26387"/>
                      <a:pt x="21202" y="26450"/>
                      <a:pt x="21442" y="26265"/>
                    </a:cubicBezTo>
                    <a:cubicBezTo>
                      <a:pt x="22585" y="25388"/>
                      <a:pt x="22121" y="23016"/>
                      <a:pt x="21944" y="21836"/>
                    </a:cubicBezTo>
                    <a:cubicBezTo>
                      <a:pt x="21871" y="21360"/>
                      <a:pt x="22059" y="20929"/>
                      <a:pt x="21949" y="20432"/>
                    </a:cubicBezTo>
                    <a:cubicBezTo>
                      <a:pt x="21855" y="20005"/>
                      <a:pt x="22529" y="20016"/>
                      <a:pt x="22919" y="19856"/>
                    </a:cubicBezTo>
                    <a:cubicBezTo>
                      <a:pt x="23730" y="19522"/>
                      <a:pt x="24551" y="19344"/>
                      <a:pt x="25391" y="19186"/>
                    </a:cubicBezTo>
                    <a:cubicBezTo>
                      <a:pt x="25656" y="19136"/>
                      <a:pt x="25993" y="19136"/>
                      <a:pt x="26118" y="18921"/>
                    </a:cubicBezTo>
                    <a:cubicBezTo>
                      <a:pt x="26429" y="18394"/>
                      <a:pt x="26967" y="18526"/>
                      <a:pt x="27409" y="18391"/>
                    </a:cubicBezTo>
                    <a:cubicBezTo>
                      <a:pt x="27446" y="18379"/>
                      <a:pt x="27496" y="18372"/>
                      <a:pt x="27547" y="18372"/>
                    </a:cubicBezTo>
                    <a:cubicBezTo>
                      <a:pt x="27678" y="18372"/>
                      <a:pt x="27821" y="18417"/>
                      <a:pt x="27793" y="18542"/>
                    </a:cubicBezTo>
                    <a:cubicBezTo>
                      <a:pt x="27647" y="19198"/>
                      <a:pt x="28307" y="19515"/>
                      <a:pt x="28412" y="20096"/>
                    </a:cubicBezTo>
                    <a:cubicBezTo>
                      <a:pt x="28457" y="20349"/>
                      <a:pt x="28625" y="21014"/>
                      <a:pt x="29154" y="21014"/>
                    </a:cubicBezTo>
                    <a:cubicBezTo>
                      <a:pt x="29211" y="21014"/>
                      <a:pt x="29271" y="21007"/>
                      <a:pt x="29336" y="20990"/>
                    </a:cubicBezTo>
                    <a:cubicBezTo>
                      <a:pt x="30427" y="20710"/>
                      <a:pt x="31530" y="20466"/>
                      <a:pt x="32552" y="19935"/>
                    </a:cubicBezTo>
                    <a:cubicBezTo>
                      <a:pt x="33342" y="19526"/>
                      <a:pt x="34254" y="19333"/>
                      <a:pt x="35014" y="18881"/>
                    </a:cubicBezTo>
                    <a:cubicBezTo>
                      <a:pt x="35498" y="18593"/>
                      <a:pt x="36539" y="18705"/>
                      <a:pt x="36246" y="17607"/>
                    </a:cubicBezTo>
                    <a:cubicBezTo>
                      <a:pt x="36253" y="17201"/>
                      <a:pt x="36281" y="16802"/>
                      <a:pt x="35915" y="16446"/>
                    </a:cubicBezTo>
                    <a:cubicBezTo>
                      <a:pt x="35705" y="16242"/>
                      <a:pt x="35758" y="15875"/>
                      <a:pt x="35934" y="15552"/>
                    </a:cubicBezTo>
                    <a:cubicBezTo>
                      <a:pt x="36200" y="15066"/>
                      <a:pt x="36492" y="14561"/>
                      <a:pt x="36596" y="14029"/>
                    </a:cubicBezTo>
                    <a:cubicBezTo>
                      <a:pt x="36909" y="12428"/>
                      <a:pt x="37091" y="10801"/>
                      <a:pt x="36752" y="9186"/>
                    </a:cubicBezTo>
                    <a:cubicBezTo>
                      <a:pt x="36540" y="8173"/>
                      <a:pt x="36156" y="7221"/>
                      <a:pt x="35621" y="6299"/>
                    </a:cubicBezTo>
                    <a:cubicBezTo>
                      <a:pt x="35161" y="5506"/>
                      <a:pt x="34624" y="4801"/>
                      <a:pt x="33986" y="4193"/>
                    </a:cubicBezTo>
                    <a:cubicBezTo>
                      <a:pt x="33347" y="3583"/>
                      <a:pt x="32664" y="2889"/>
                      <a:pt x="31793" y="2702"/>
                    </a:cubicBezTo>
                    <a:cubicBezTo>
                      <a:pt x="30985" y="2528"/>
                      <a:pt x="30450" y="2301"/>
                      <a:pt x="30292" y="1431"/>
                    </a:cubicBezTo>
                    <a:cubicBezTo>
                      <a:pt x="30257" y="1237"/>
                      <a:pt x="30239" y="1011"/>
                      <a:pt x="30164" y="836"/>
                    </a:cubicBezTo>
                    <a:cubicBezTo>
                      <a:pt x="30009" y="478"/>
                      <a:pt x="29827" y="0"/>
                      <a:pt x="29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75;p33">
                <a:extLst>
                  <a:ext uri="{FF2B5EF4-FFF2-40B4-BE49-F238E27FC236}">
                    <a16:creationId xmlns:a16="http://schemas.microsoft.com/office/drawing/2014/main" id="{BEB311DC-7C07-D5D7-F325-AC2F5C8E603C}"/>
                  </a:ext>
                </a:extLst>
              </p:cNvPr>
              <p:cNvSpPr/>
              <p:nvPr/>
            </p:nvSpPr>
            <p:spPr>
              <a:xfrm>
                <a:off x="1846692" y="1632227"/>
                <a:ext cx="52238" cy="127470"/>
              </a:xfrm>
              <a:custGeom>
                <a:avLst/>
                <a:gdLst/>
                <a:ahLst/>
                <a:cxnLst/>
                <a:rect l="l" t="t" r="r" b="b"/>
                <a:pathLst>
                  <a:path w="3980" h="9712" extrusionOk="0">
                    <a:moveTo>
                      <a:pt x="657" y="1"/>
                    </a:moveTo>
                    <a:cubicBezTo>
                      <a:pt x="607" y="1"/>
                      <a:pt x="556" y="75"/>
                      <a:pt x="437" y="183"/>
                    </a:cubicBezTo>
                    <a:cubicBezTo>
                      <a:pt x="0" y="581"/>
                      <a:pt x="299" y="1033"/>
                      <a:pt x="301" y="1398"/>
                    </a:cubicBezTo>
                    <a:cubicBezTo>
                      <a:pt x="307" y="2066"/>
                      <a:pt x="588" y="2728"/>
                      <a:pt x="741" y="3396"/>
                    </a:cubicBezTo>
                    <a:cubicBezTo>
                      <a:pt x="976" y="4427"/>
                      <a:pt x="1245" y="5286"/>
                      <a:pt x="1708" y="6230"/>
                    </a:cubicBezTo>
                    <a:cubicBezTo>
                      <a:pt x="1993" y="6810"/>
                      <a:pt x="2102" y="7420"/>
                      <a:pt x="2226" y="8036"/>
                    </a:cubicBezTo>
                    <a:cubicBezTo>
                      <a:pt x="2276" y="8290"/>
                      <a:pt x="2331" y="8543"/>
                      <a:pt x="2399" y="8795"/>
                    </a:cubicBezTo>
                    <a:cubicBezTo>
                      <a:pt x="2650" y="9711"/>
                      <a:pt x="2950" y="9405"/>
                      <a:pt x="3681" y="9694"/>
                    </a:cubicBezTo>
                    <a:cubicBezTo>
                      <a:pt x="3697" y="9701"/>
                      <a:pt x="3711" y="9703"/>
                      <a:pt x="3723" y="9703"/>
                    </a:cubicBezTo>
                    <a:cubicBezTo>
                      <a:pt x="3866" y="9703"/>
                      <a:pt x="3766" y="9303"/>
                      <a:pt x="3810" y="9112"/>
                    </a:cubicBezTo>
                    <a:cubicBezTo>
                      <a:pt x="3980" y="8403"/>
                      <a:pt x="3547" y="7796"/>
                      <a:pt x="3329" y="7177"/>
                    </a:cubicBezTo>
                    <a:cubicBezTo>
                      <a:pt x="2998" y="6239"/>
                      <a:pt x="2715" y="5281"/>
                      <a:pt x="2424" y="4337"/>
                    </a:cubicBezTo>
                    <a:cubicBezTo>
                      <a:pt x="1984" y="2907"/>
                      <a:pt x="1617" y="1470"/>
                      <a:pt x="820" y="182"/>
                    </a:cubicBezTo>
                    <a:cubicBezTo>
                      <a:pt x="741" y="53"/>
                      <a:pt x="699" y="1"/>
                      <a:pt x="6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76;p33">
                <a:extLst>
                  <a:ext uri="{FF2B5EF4-FFF2-40B4-BE49-F238E27FC236}">
                    <a16:creationId xmlns:a16="http://schemas.microsoft.com/office/drawing/2014/main" id="{88BCB2AB-DBF8-FB2B-F28D-BBACBA025A37}"/>
                  </a:ext>
                </a:extLst>
              </p:cNvPr>
              <p:cNvSpPr/>
              <p:nvPr/>
            </p:nvSpPr>
            <p:spPr>
              <a:xfrm>
                <a:off x="1768274" y="1668586"/>
                <a:ext cx="92046" cy="107205"/>
              </a:xfrm>
              <a:custGeom>
                <a:avLst/>
                <a:gdLst/>
                <a:ahLst/>
                <a:cxnLst/>
                <a:rect l="l" t="t" r="r" b="b"/>
                <a:pathLst>
                  <a:path w="7013" h="8168" extrusionOk="0">
                    <a:moveTo>
                      <a:pt x="0" y="0"/>
                    </a:moveTo>
                    <a:lnTo>
                      <a:pt x="0" y="0"/>
                    </a:lnTo>
                    <a:cubicBezTo>
                      <a:pt x="944" y="1416"/>
                      <a:pt x="1727" y="2660"/>
                      <a:pt x="2582" y="3853"/>
                    </a:cubicBezTo>
                    <a:cubicBezTo>
                      <a:pt x="3307" y="4862"/>
                      <a:pt x="4076" y="5848"/>
                      <a:pt x="4911" y="6764"/>
                    </a:cubicBezTo>
                    <a:cubicBezTo>
                      <a:pt x="5316" y="7207"/>
                      <a:pt x="5591" y="7792"/>
                      <a:pt x="6190" y="8065"/>
                    </a:cubicBezTo>
                    <a:cubicBezTo>
                      <a:pt x="6334" y="8130"/>
                      <a:pt x="6449" y="8168"/>
                      <a:pt x="6543" y="8168"/>
                    </a:cubicBezTo>
                    <a:cubicBezTo>
                      <a:pt x="6718" y="8168"/>
                      <a:pt x="6822" y="8039"/>
                      <a:pt x="6909" y="7725"/>
                    </a:cubicBezTo>
                    <a:cubicBezTo>
                      <a:pt x="7013" y="7349"/>
                      <a:pt x="6938" y="7095"/>
                      <a:pt x="6764" y="6798"/>
                    </a:cubicBezTo>
                    <a:cubicBezTo>
                      <a:pt x="6226" y="5890"/>
                      <a:pt x="5355" y="5274"/>
                      <a:pt x="4732" y="4429"/>
                    </a:cubicBezTo>
                    <a:cubicBezTo>
                      <a:pt x="3964" y="3384"/>
                      <a:pt x="3116" y="2399"/>
                      <a:pt x="2195" y="1483"/>
                    </a:cubicBezTo>
                    <a:cubicBezTo>
                      <a:pt x="1637" y="929"/>
                      <a:pt x="1080" y="283"/>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7;p33">
                <a:extLst>
                  <a:ext uri="{FF2B5EF4-FFF2-40B4-BE49-F238E27FC236}">
                    <a16:creationId xmlns:a16="http://schemas.microsoft.com/office/drawing/2014/main" id="{5983D0BC-2073-5969-48C5-B2EF5D5DF08C}"/>
                  </a:ext>
                </a:extLst>
              </p:cNvPr>
              <p:cNvSpPr/>
              <p:nvPr/>
            </p:nvSpPr>
            <p:spPr>
              <a:xfrm>
                <a:off x="2221458" y="1927886"/>
                <a:ext cx="94986" cy="60467"/>
              </a:xfrm>
              <a:custGeom>
                <a:avLst/>
                <a:gdLst/>
                <a:ahLst/>
                <a:cxnLst/>
                <a:rect l="l" t="t" r="r" b="b"/>
                <a:pathLst>
                  <a:path w="7237" h="4607" extrusionOk="0">
                    <a:moveTo>
                      <a:pt x="1076" y="0"/>
                    </a:moveTo>
                    <a:cubicBezTo>
                      <a:pt x="698" y="0"/>
                      <a:pt x="274" y="154"/>
                      <a:pt x="160" y="423"/>
                    </a:cubicBezTo>
                    <a:cubicBezTo>
                      <a:pt x="0" y="800"/>
                      <a:pt x="277" y="1056"/>
                      <a:pt x="599" y="1308"/>
                    </a:cubicBezTo>
                    <a:cubicBezTo>
                      <a:pt x="1662" y="2137"/>
                      <a:pt x="2861" y="2755"/>
                      <a:pt x="3989" y="3475"/>
                    </a:cubicBezTo>
                    <a:cubicBezTo>
                      <a:pt x="4910" y="4065"/>
                      <a:pt x="5946" y="4606"/>
                      <a:pt x="7180" y="4606"/>
                    </a:cubicBezTo>
                    <a:cubicBezTo>
                      <a:pt x="7199" y="4606"/>
                      <a:pt x="7218" y="4606"/>
                      <a:pt x="7237" y="4606"/>
                    </a:cubicBezTo>
                    <a:cubicBezTo>
                      <a:pt x="7092" y="4227"/>
                      <a:pt x="6907" y="3954"/>
                      <a:pt x="6688" y="3657"/>
                    </a:cubicBezTo>
                    <a:cubicBezTo>
                      <a:pt x="6300" y="3130"/>
                      <a:pt x="5750" y="2845"/>
                      <a:pt x="5258" y="2526"/>
                    </a:cubicBezTo>
                    <a:cubicBezTo>
                      <a:pt x="4653" y="2133"/>
                      <a:pt x="4090" y="1685"/>
                      <a:pt x="3496" y="1304"/>
                    </a:cubicBezTo>
                    <a:cubicBezTo>
                      <a:pt x="2886" y="910"/>
                      <a:pt x="2172" y="663"/>
                      <a:pt x="1613" y="159"/>
                    </a:cubicBezTo>
                    <a:cubicBezTo>
                      <a:pt x="1494" y="50"/>
                      <a:pt x="1293" y="0"/>
                      <a:pt x="10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78;p33">
                <a:extLst>
                  <a:ext uri="{FF2B5EF4-FFF2-40B4-BE49-F238E27FC236}">
                    <a16:creationId xmlns:a16="http://schemas.microsoft.com/office/drawing/2014/main" id="{5518C634-EA6E-B804-74FF-15471E63CE0B}"/>
                  </a:ext>
                </a:extLst>
              </p:cNvPr>
              <p:cNvSpPr/>
              <p:nvPr/>
            </p:nvSpPr>
            <p:spPr>
              <a:xfrm>
                <a:off x="1730279" y="1749454"/>
                <a:ext cx="113347" cy="59063"/>
              </a:xfrm>
              <a:custGeom>
                <a:avLst/>
                <a:gdLst/>
                <a:ahLst/>
                <a:cxnLst/>
                <a:rect l="l" t="t" r="r" b="b"/>
                <a:pathLst>
                  <a:path w="8636" h="4500" extrusionOk="0">
                    <a:moveTo>
                      <a:pt x="569" y="1"/>
                    </a:moveTo>
                    <a:cubicBezTo>
                      <a:pt x="389" y="1"/>
                      <a:pt x="200" y="18"/>
                      <a:pt x="0" y="55"/>
                    </a:cubicBezTo>
                    <a:cubicBezTo>
                      <a:pt x="2708" y="2037"/>
                      <a:pt x="5348" y="3766"/>
                      <a:pt x="8629" y="4500"/>
                    </a:cubicBezTo>
                    <a:cubicBezTo>
                      <a:pt x="8635" y="3906"/>
                      <a:pt x="8447" y="3565"/>
                      <a:pt x="7966" y="3305"/>
                    </a:cubicBezTo>
                    <a:cubicBezTo>
                      <a:pt x="6313" y="2408"/>
                      <a:pt x="4656" y="1515"/>
                      <a:pt x="2926" y="771"/>
                    </a:cubicBezTo>
                    <a:cubicBezTo>
                      <a:pt x="2197" y="458"/>
                      <a:pt x="1507" y="1"/>
                      <a:pt x="5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79;p33">
                <a:extLst>
                  <a:ext uri="{FF2B5EF4-FFF2-40B4-BE49-F238E27FC236}">
                    <a16:creationId xmlns:a16="http://schemas.microsoft.com/office/drawing/2014/main" id="{0C37137C-EDF4-2876-48AC-8A9EBCFE8FA4}"/>
                  </a:ext>
                </a:extLst>
              </p:cNvPr>
              <p:cNvSpPr/>
              <p:nvPr/>
            </p:nvSpPr>
            <p:spPr>
              <a:xfrm>
                <a:off x="2196062" y="1952747"/>
                <a:ext cx="52763" cy="86901"/>
              </a:xfrm>
              <a:custGeom>
                <a:avLst/>
                <a:gdLst/>
                <a:ahLst/>
                <a:cxnLst/>
                <a:rect l="l" t="t" r="r" b="b"/>
                <a:pathLst>
                  <a:path w="4020" h="6621" extrusionOk="0">
                    <a:moveTo>
                      <a:pt x="699" y="1"/>
                    </a:moveTo>
                    <a:cubicBezTo>
                      <a:pt x="648" y="1"/>
                      <a:pt x="589" y="16"/>
                      <a:pt x="518" y="54"/>
                    </a:cubicBezTo>
                    <a:cubicBezTo>
                      <a:pt x="205" y="217"/>
                      <a:pt x="0" y="405"/>
                      <a:pt x="19" y="816"/>
                    </a:cubicBezTo>
                    <a:cubicBezTo>
                      <a:pt x="314" y="1524"/>
                      <a:pt x="551" y="2266"/>
                      <a:pt x="919" y="2933"/>
                    </a:cubicBezTo>
                    <a:cubicBezTo>
                      <a:pt x="1520" y="4019"/>
                      <a:pt x="2052" y="5147"/>
                      <a:pt x="2903" y="6089"/>
                    </a:cubicBezTo>
                    <a:cubicBezTo>
                      <a:pt x="3096" y="6303"/>
                      <a:pt x="3196" y="6621"/>
                      <a:pt x="3453" y="6621"/>
                    </a:cubicBezTo>
                    <a:cubicBezTo>
                      <a:pt x="3508" y="6621"/>
                      <a:pt x="3570" y="6606"/>
                      <a:pt x="3642" y="6573"/>
                    </a:cubicBezTo>
                    <a:cubicBezTo>
                      <a:pt x="4020" y="6399"/>
                      <a:pt x="3928" y="5999"/>
                      <a:pt x="3793" y="5676"/>
                    </a:cubicBezTo>
                    <a:cubicBezTo>
                      <a:pt x="3144" y="4129"/>
                      <a:pt x="2228" y="2709"/>
                      <a:pt x="1644" y="1130"/>
                    </a:cubicBezTo>
                    <a:cubicBezTo>
                      <a:pt x="1542" y="853"/>
                      <a:pt x="1515" y="489"/>
                      <a:pt x="1167" y="348"/>
                    </a:cubicBezTo>
                    <a:cubicBezTo>
                      <a:pt x="991" y="276"/>
                      <a:pt x="916" y="1"/>
                      <a:pt x="6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80;p33">
                <a:extLst>
                  <a:ext uri="{FF2B5EF4-FFF2-40B4-BE49-F238E27FC236}">
                    <a16:creationId xmlns:a16="http://schemas.microsoft.com/office/drawing/2014/main" id="{CB66B78E-58E3-95E3-A1AF-8DDCB31F4E57}"/>
                  </a:ext>
                </a:extLst>
              </p:cNvPr>
              <p:cNvSpPr/>
              <p:nvPr/>
            </p:nvSpPr>
            <p:spPr>
              <a:xfrm>
                <a:off x="2228073" y="1887551"/>
                <a:ext cx="88187" cy="30831"/>
              </a:xfrm>
              <a:custGeom>
                <a:avLst/>
                <a:gdLst/>
                <a:ahLst/>
                <a:cxnLst/>
                <a:rect l="l" t="t" r="r" b="b"/>
                <a:pathLst>
                  <a:path w="6719" h="2349" extrusionOk="0">
                    <a:moveTo>
                      <a:pt x="1500" y="1"/>
                    </a:moveTo>
                    <a:cubicBezTo>
                      <a:pt x="1166" y="1"/>
                      <a:pt x="827" y="66"/>
                      <a:pt x="486" y="181"/>
                    </a:cubicBezTo>
                    <a:cubicBezTo>
                      <a:pt x="95" y="313"/>
                      <a:pt x="206" y="722"/>
                      <a:pt x="100" y="988"/>
                    </a:cubicBezTo>
                    <a:cubicBezTo>
                      <a:pt x="0" y="1234"/>
                      <a:pt x="426" y="1356"/>
                      <a:pt x="593" y="1384"/>
                    </a:cubicBezTo>
                    <a:cubicBezTo>
                      <a:pt x="2225" y="1650"/>
                      <a:pt x="3776" y="2349"/>
                      <a:pt x="5463" y="2349"/>
                    </a:cubicBezTo>
                    <a:cubicBezTo>
                      <a:pt x="5517" y="2349"/>
                      <a:pt x="5570" y="2348"/>
                      <a:pt x="5624" y="2346"/>
                    </a:cubicBezTo>
                    <a:cubicBezTo>
                      <a:pt x="5733" y="2302"/>
                      <a:pt x="5857" y="2203"/>
                      <a:pt x="5957" y="2203"/>
                    </a:cubicBezTo>
                    <a:cubicBezTo>
                      <a:pt x="5968" y="2203"/>
                      <a:pt x="5979" y="2204"/>
                      <a:pt x="5989" y="2206"/>
                    </a:cubicBezTo>
                    <a:cubicBezTo>
                      <a:pt x="6056" y="2224"/>
                      <a:pt x="6122" y="2233"/>
                      <a:pt x="6184" y="2233"/>
                    </a:cubicBezTo>
                    <a:cubicBezTo>
                      <a:pt x="6410" y="2233"/>
                      <a:pt x="6590" y="2118"/>
                      <a:pt x="6638" y="1920"/>
                    </a:cubicBezTo>
                    <a:cubicBezTo>
                      <a:pt x="6719" y="1587"/>
                      <a:pt x="6318" y="1517"/>
                      <a:pt x="6118" y="1468"/>
                    </a:cubicBezTo>
                    <a:cubicBezTo>
                      <a:pt x="5674" y="1356"/>
                      <a:pt x="5423" y="943"/>
                      <a:pt x="4838" y="943"/>
                    </a:cubicBezTo>
                    <a:cubicBezTo>
                      <a:pt x="4837" y="943"/>
                      <a:pt x="4836" y="943"/>
                      <a:pt x="4835" y="943"/>
                    </a:cubicBezTo>
                    <a:cubicBezTo>
                      <a:pt x="4834" y="943"/>
                      <a:pt x="4832" y="943"/>
                      <a:pt x="4831" y="943"/>
                    </a:cubicBezTo>
                    <a:cubicBezTo>
                      <a:pt x="4374" y="943"/>
                      <a:pt x="3903" y="493"/>
                      <a:pt x="3336" y="493"/>
                    </a:cubicBezTo>
                    <a:cubicBezTo>
                      <a:pt x="3269" y="493"/>
                      <a:pt x="3200" y="500"/>
                      <a:pt x="3130" y="514"/>
                    </a:cubicBezTo>
                    <a:cubicBezTo>
                      <a:pt x="3118" y="516"/>
                      <a:pt x="3105" y="518"/>
                      <a:pt x="3093" y="518"/>
                    </a:cubicBezTo>
                    <a:cubicBezTo>
                      <a:pt x="2985" y="518"/>
                      <a:pt x="2885" y="433"/>
                      <a:pt x="2780" y="369"/>
                    </a:cubicBezTo>
                    <a:cubicBezTo>
                      <a:pt x="2367" y="113"/>
                      <a:pt x="1938" y="1"/>
                      <a:pt x="1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 name="Google Shape;892;p32">
            <a:extLst>
              <a:ext uri="{FF2B5EF4-FFF2-40B4-BE49-F238E27FC236}">
                <a16:creationId xmlns:a16="http://schemas.microsoft.com/office/drawing/2014/main" id="{488E8129-1DBA-9A5C-C89A-7A4D58D062D7}"/>
              </a:ext>
            </a:extLst>
          </p:cNvPr>
          <p:cNvSpPr/>
          <p:nvPr/>
        </p:nvSpPr>
        <p:spPr>
          <a:xfrm rot="11681921">
            <a:off x="4781724" y="106671"/>
            <a:ext cx="3248760" cy="1691964"/>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93;p32">
            <a:extLst>
              <a:ext uri="{FF2B5EF4-FFF2-40B4-BE49-F238E27FC236}">
                <a16:creationId xmlns:a16="http://schemas.microsoft.com/office/drawing/2014/main" id="{D336F0D2-ECC0-BD98-AD97-EB8E3575FA37}"/>
              </a:ext>
            </a:extLst>
          </p:cNvPr>
          <p:cNvSpPr txBox="1">
            <a:spLocks/>
          </p:cNvSpPr>
          <p:nvPr/>
        </p:nvSpPr>
        <p:spPr>
          <a:xfrm rot="903191">
            <a:off x="5022684" y="393829"/>
            <a:ext cx="2795643" cy="741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indent="0" algn="ctr">
              <a:spcAft>
                <a:spcPts val="1600"/>
              </a:spcAft>
              <a:buClr>
                <a:schemeClr val="dk1"/>
              </a:buClr>
              <a:buFont typeface="Arial"/>
              <a:buNone/>
            </a:pPr>
            <a:r>
              <a:rPr lang="en-US" sz="1600" b="1" dirty="0" err="1">
                <a:solidFill>
                  <a:srgbClr val="002060"/>
                </a:solidFill>
              </a:rPr>
              <a:t>Hãy</a:t>
            </a:r>
            <a:r>
              <a:rPr lang="en-US" sz="1600" b="1" dirty="0">
                <a:solidFill>
                  <a:srgbClr val="002060"/>
                </a:solidFill>
              </a:rPr>
              <a:t> </a:t>
            </a:r>
            <a:r>
              <a:rPr lang="en-US" sz="1600" b="1" dirty="0" err="1">
                <a:solidFill>
                  <a:srgbClr val="002060"/>
                </a:solidFill>
              </a:rPr>
              <a:t>hệ</a:t>
            </a:r>
            <a:r>
              <a:rPr lang="en-US" sz="1600" b="1" dirty="0">
                <a:solidFill>
                  <a:srgbClr val="002060"/>
                </a:solidFill>
              </a:rPr>
              <a:t> </a:t>
            </a:r>
            <a:r>
              <a:rPr lang="en-US" sz="1600" b="1" dirty="0" err="1">
                <a:solidFill>
                  <a:srgbClr val="002060"/>
                </a:solidFill>
              </a:rPr>
              <a:t>thống</a:t>
            </a:r>
            <a:r>
              <a:rPr lang="en-US" sz="1600" b="1" dirty="0">
                <a:solidFill>
                  <a:srgbClr val="002060"/>
                </a:solidFill>
              </a:rPr>
              <a:t> </a:t>
            </a:r>
            <a:r>
              <a:rPr lang="en-US" sz="1600" b="1" dirty="0" err="1">
                <a:solidFill>
                  <a:srgbClr val="002060"/>
                </a:solidFill>
              </a:rPr>
              <a:t>hóa</a:t>
            </a:r>
            <a:r>
              <a:rPr lang="en-US" sz="1600" b="1" dirty="0">
                <a:solidFill>
                  <a:srgbClr val="002060"/>
                </a:solidFill>
              </a:rPr>
              <a:t> </a:t>
            </a:r>
            <a:r>
              <a:rPr lang="en-US" sz="1600" b="1" dirty="0" err="1">
                <a:solidFill>
                  <a:srgbClr val="002060"/>
                </a:solidFill>
              </a:rPr>
              <a:t>kiến</a:t>
            </a:r>
            <a:r>
              <a:rPr lang="en-US" sz="1600" b="1" dirty="0">
                <a:solidFill>
                  <a:srgbClr val="002060"/>
                </a:solidFill>
              </a:rPr>
              <a:t> </a:t>
            </a:r>
            <a:r>
              <a:rPr lang="en-US" sz="1600" b="1" dirty="0" err="1">
                <a:solidFill>
                  <a:srgbClr val="002060"/>
                </a:solidFill>
              </a:rPr>
              <a:t>thức</a:t>
            </a:r>
            <a:r>
              <a:rPr lang="en-US" sz="1600" b="1" dirty="0">
                <a:solidFill>
                  <a:srgbClr val="002060"/>
                </a:solidFill>
              </a:rPr>
              <a:t> </a:t>
            </a:r>
            <a:r>
              <a:rPr lang="en-US" sz="1600" b="1" dirty="0" err="1">
                <a:solidFill>
                  <a:srgbClr val="002060"/>
                </a:solidFill>
              </a:rPr>
              <a:t>đã</a:t>
            </a:r>
            <a:r>
              <a:rPr lang="en-US" sz="1600" b="1" dirty="0">
                <a:solidFill>
                  <a:srgbClr val="002060"/>
                </a:solidFill>
              </a:rPr>
              <a:t> </a:t>
            </a:r>
            <a:r>
              <a:rPr lang="en-US" sz="1600" b="1" dirty="0" err="1">
                <a:solidFill>
                  <a:srgbClr val="002060"/>
                </a:solidFill>
              </a:rPr>
              <a:t>học</a:t>
            </a:r>
            <a:r>
              <a:rPr lang="en-US" sz="1600" b="1" dirty="0">
                <a:solidFill>
                  <a:srgbClr val="002060"/>
                </a:solidFill>
              </a:rPr>
              <a:t> </a:t>
            </a:r>
            <a:r>
              <a:rPr lang="en-US" sz="1600" b="1" dirty="0" err="1">
                <a:solidFill>
                  <a:srgbClr val="002060"/>
                </a:solidFill>
              </a:rPr>
              <a:t>bằng</a:t>
            </a:r>
            <a:r>
              <a:rPr lang="en-US" sz="1600" b="1" dirty="0">
                <a:solidFill>
                  <a:srgbClr val="002060"/>
                </a:solidFill>
              </a:rPr>
              <a:t> </a:t>
            </a:r>
            <a:r>
              <a:rPr lang="en-US" sz="1600" b="1" dirty="0" err="1">
                <a:solidFill>
                  <a:srgbClr val="002060"/>
                </a:solidFill>
              </a:rPr>
              <a:t>sơ</a:t>
            </a:r>
            <a:r>
              <a:rPr lang="en-US" sz="1600" b="1" dirty="0">
                <a:solidFill>
                  <a:srgbClr val="002060"/>
                </a:solidFill>
              </a:rPr>
              <a:t> </a:t>
            </a:r>
            <a:r>
              <a:rPr lang="en-US" sz="1600" b="1" dirty="0" err="1">
                <a:solidFill>
                  <a:srgbClr val="002060"/>
                </a:solidFill>
              </a:rPr>
              <a:t>đồ</a:t>
            </a:r>
            <a:r>
              <a:rPr lang="en-US" sz="1600" b="1" dirty="0">
                <a:solidFill>
                  <a:srgbClr val="002060"/>
                </a:solidFill>
              </a:rPr>
              <a:t> </a:t>
            </a:r>
            <a:r>
              <a:rPr lang="en-US" sz="1600" b="1" dirty="0" err="1">
                <a:solidFill>
                  <a:srgbClr val="002060"/>
                </a:solidFill>
              </a:rPr>
              <a:t>tư</a:t>
            </a:r>
            <a:r>
              <a:rPr lang="en-US" sz="1600" b="1" dirty="0">
                <a:solidFill>
                  <a:srgbClr val="002060"/>
                </a:solidFill>
              </a:rPr>
              <a:t> </a:t>
            </a:r>
            <a:r>
              <a:rPr lang="en-US" sz="1600" b="1" dirty="0" err="1">
                <a:solidFill>
                  <a:srgbClr val="002060"/>
                </a:solidFill>
              </a:rPr>
              <a:t>duy</a:t>
            </a:r>
            <a:r>
              <a:rPr lang="en-US" sz="1600" b="1" dirty="0">
                <a:solidFill>
                  <a:srgbClr val="002060"/>
                </a:solidFill>
              </a:rPr>
              <a:t>.</a:t>
            </a:r>
          </a:p>
        </p:txBody>
      </p:sp>
      <p:pic>
        <p:nvPicPr>
          <p:cNvPr id="25" name="Picture 24">
            <a:extLst>
              <a:ext uri="{FF2B5EF4-FFF2-40B4-BE49-F238E27FC236}">
                <a16:creationId xmlns:a16="http://schemas.microsoft.com/office/drawing/2014/main" id="{9676749D-23BD-BC99-929C-7D5375771A6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8547" l="10000" r="90000"/>
                    </a14:imgEffect>
                  </a14:imgLayer>
                </a14:imgProps>
              </a:ext>
            </a:extLst>
          </a:blip>
          <a:stretch>
            <a:fillRect/>
          </a:stretch>
        </p:blipFill>
        <p:spPr>
          <a:xfrm>
            <a:off x="2337212" y="1087897"/>
            <a:ext cx="3749040" cy="3755633"/>
          </a:xfrm>
          <a:prstGeom prst="rect">
            <a:avLst/>
          </a:prstGeom>
        </p:spPr>
      </p:pic>
    </p:spTree>
    <p:extLst>
      <p:ext uri="{BB962C8B-B14F-4D97-AF65-F5344CB8AC3E}">
        <p14:creationId xmlns:p14="http://schemas.microsoft.com/office/powerpoint/2010/main" val="576379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963;p33">
            <a:extLst>
              <a:ext uri="{FF2B5EF4-FFF2-40B4-BE49-F238E27FC236}">
                <a16:creationId xmlns:a16="http://schemas.microsoft.com/office/drawing/2014/main" id="{FF208D52-49B8-924C-9417-65FD6E88AAAE}"/>
              </a:ext>
            </a:extLst>
          </p:cNvPr>
          <p:cNvGrpSpPr/>
          <p:nvPr/>
        </p:nvGrpSpPr>
        <p:grpSpPr>
          <a:xfrm>
            <a:off x="1531078" y="333765"/>
            <a:ext cx="6302282" cy="672960"/>
            <a:chOff x="1504631" y="2469324"/>
            <a:chExt cx="1089168" cy="357250"/>
          </a:xfrm>
        </p:grpSpPr>
        <p:sp>
          <p:nvSpPr>
            <p:cNvPr id="6" name="Google Shape;964;p33">
              <a:extLst>
                <a:ext uri="{FF2B5EF4-FFF2-40B4-BE49-F238E27FC236}">
                  <a16:creationId xmlns:a16="http://schemas.microsoft.com/office/drawing/2014/main" id="{456BA9CA-7DAA-FC12-D8AD-75461C4A220A}"/>
                </a:ext>
              </a:extLst>
            </p:cNvPr>
            <p:cNvSpPr/>
            <p:nvPr/>
          </p:nvSpPr>
          <p:spPr>
            <a:xfrm>
              <a:off x="1504631" y="2469324"/>
              <a:ext cx="1089168" cy="357250"/>
            </a:xfrm>
            <a:custGeom>
              <a:avLst/>
              <a:gdLst/>
              <a:ahLst/>
              <a:cxnLst/>
              <a:rect l="l" t="t" r="r" b="b"/>
              <a:pathLst>
                <a:path w="58652" h="19238" extrusionOk="0">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FED5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latin typeface="Calibri" panose="020F0502020204030204" pitchFamily="34" charset="0"/>
                  <a:cs typeface="Calibri" panose="020F0502020204030204" pitchFamily="34" charset="0"/>
                </a:rPr>
                <a:t>BÀI TẬP VẬN DỤNG</a:t>
              </a:r>
              <a:endParaRPr sz="2000" b="1" dirty="0">
                <a:latin typeface="Calibri" panose="020F0502020204030204" pitchFamily="34" charset="0"/>
                <a:cs typeface="Calibri" panose="020F0502020204030204" pitchFamily="34" charset="0"/>
              </a:endParaRPr>
            </a:p>
          </p:txBody>
        </p:sp>
        <p:sp>
          <p:nvSpPr>
            <p:cNvPr id="7" name="Google Shape;965;p33">
              <a:extLst>
                <a:ext uri="{FF2B5EF4-FFF2-40B4-BE49-F238E27FC236}">
                  <a16:creationId xmlns:a16="http://schemas.microsoft.com/office/drawing/2014/main" id="{A8EC336E-4CDE-2F2D-3D9D-78DA4188649E}"/>
                </a:ext>
              </a:extLst>
            </p:cNvPr>
            <p:cNvSpPr/>
            <p:nvPr/>
          </p:nvSpPr>
          <p:spPr>
            <a:xfrm>
              <a:off x="1504631" y="2469324"/>
              <a:ext cx="1089168" cy="357250"/>
            </a:xfrm>
            <a:custGeom>
              <a:avLst/>
              <a:gdLst/>
              <a:ahLst/>
              <a:cxnLst/>
              <a:rect l="l" t="t" r="r" b="b"/>
              <a:pathLst>
                <a:path w="58652" h="19238" extrusionOk="0">
                  <a:moveTo>
                    <a:pt x="36191" y="1426"/>
                  </a:moveTo>
                  <a:cubicBezTo>
                    <a:pt x="36787" y="1426"/>
                    <a:pt x="37414" y="1496"/>
                    <a:pt x="38002" y="1633"/>
                  </a:cubicBezTo>
                  <a:cubicBezTo>
                    <a:pt x="38112" y="1658"/>
                    <a:pt x="38227" y="1686"/>
                    <a:pt x="38337" y="1686"/>
                  </a:cubicBezTo>
                  <a:cubicBezTo>
                    <a:pt x="38364" y="1686"/>
                    <a:pt x="38389" y="1685"/>
                    <a:pt x="38415" y="1681"/>
                  </a:cubicBezTo>
                  <a:cubicBezTo>
                    <a:pt x="39149" y="1573"/>
                    <a:pt x="39880" y="1529"/>
                    <a:pt x="40608" y="1529"/>
                  </a:cubicBezTo>
                  <a:cubicBezTo>
                    <a:pt x="42771" y="1529"/>
                    <a:pt x="44911" y="1917"/>
                    <a:pt x="47054" y="2176"/>
                  </a:cubicBezTo>
                  <a:cubicBezTo>
                    <a:pt x="48556" y="2356"/>
                    <a:pt x="50069" y="2428"/>
                    <a:pt x="51532" y="2964"/>
                  </a:cubicBezTo>
                  <a:cubicBezTo>
                    <a:pt x="52852" y="3450"/>
                    <a:pt x="54294" y="3697"/>
                    <a:pt x="55489" y="4420"/>
                  </a:cubicBezTo>
                  <a:cubicBezTo>
                    <a:pt x="56060" y="4767"/>
                    <a:pt x="56534" y="5576"/>
                    <a:pt x="56656" y="6245"/>
                  </a:cubicBezTo>
                  <a:cubicBezTo>
                    <a:pt x="56937" y="7785"/>
                    <a:pt x="56902" y="9338"/>
                    <a:pt x="56681" y="10932"/>
                  </a:cubicBezTo>
                  <a:cubicBezTo>
                    <a:pt x="56519" y="12100"/>
                    <a:pt x="56461" y="13267"/>
                    <a:pt x="56136" y="14431"/>
                  </a:cubicBezTo>
                  <a:cubicBezTo>
                    <a:pt x="55632" y="16232"/>
                    <a:pt x="55145" y="16721"/>
                    <a:pt x="53278" y="16837"/>
                  </a:cubicBezTo>
                  <a:cubicBezTo>
                    <a:pt x="52826" y="16866"/>
                    <a:pt x="52386" y="17022"/>
                    <a:pt x="51904" y="17022"/>
                  </a:cubicBezTo>
                  <a:cubicBezTo>
                    <a:pt x="51712" y="17022"/>
                    <a:pt x="51512" y="16997"/>
                    <a:pt x="51303" y="16929"/>
                  </a:cubicBezTo>
                  <a:cubicBezTo>
                    <a:pt x="50278" y="17277"/>
                    <a:pt x="49136" y="17262"/>
                    <a:pt x="48013" y="17271"/>
                  </a:cubicBezTo>
                  <a:cubicBezTo>
                    <a:pt x="46508" y="17282"/>
                    <a:pt x="45033" y="17565"/>
                    <a:pt x="43514" y="17565"/>
                  </a:cubicBezTo>
                  <a:cubicBezTo>
                    <a:pt x="43425" y="17565"/>
                    <a:pt x="43336" y="17564"/>
                    <a:pt x="43246" y="17562"/>
                  </a:cubicBezTo>
                  <a:cubicBezTo>
                    <a:pt x="43017" y="17557"/>
                    <a:pt x="42788" y="17555"/>
                    <a:pt x="42557" y="17555"/>
                  </a:cubicBezTo>
                  <a:cubicBezTo>
                    <a:pt x="41510" y="17555"/>
                    <a:pt x="40453" y="17599"/>
                    <a:pt x="39404" y="17599"/>
                  </a:cubicBezTo>
                  <a:cubicBezTo>
                    <a:pt x="39173" y="17599"/>
                    <a:pt x="38943" y="17597"/>
                    <a:pt x="38713" y="17592"/>
                  </a:cubicBezTo>
                  <a:cubicBezTo>
                    <a:pt x="38507" y="17587"/>
                    <a:pt x="38301" y="17585"/>
                    <a:pt x="38096" y="17585"/>
                  </a:cubicBezTo>
                  <a:cubicBezTo>
                    <a:pt x="37118" y="17585"/>
                    <a:pt x="36142" y="17631"/>
                    <a:pt x="35161" y="17631"/>
                  </a:cubicBezTo>
                  <a:cubicBezTo>
                    <a:pt x="34414" y="17631"/>
                    <a:pt x="33664" y="17604"/>
                    <a:pt x="32908" y="17509"/>
                  </a:cubicBezTo>
                  <a:cubicBezTo>
                    <a:pt x="31617" y="17346"/>
                    <a:pt x="30275" y="17250"/>
                    <a:pt x="28939" y="17250"/>
                  </a:cubicBezTo>
                  <a:cubicBezTo>
                    <a:pt x="28633" y="17250"/>
                    <a:pt x="28328" y="17255"/>
                    <a:pt x="28025" y="17265"/>
                  </a:cubicBezTo>
                  <a:cubicBezTo>
                    <a:pt x="27905" y="17269"/>
                    <a:pt x="27785" y="17271"/>
                    <a:pt x="27666" y="17271"/>
                  </a:cubicBezTo>
                  <a:cubicBezTo>
                    <a:pt x="26781" y="17271"/>
                    <a:pt x="25888" y="17174"/>
                    <a:pt x="25020" y="17174"/>
                  </a:cubicBezTo>
                  <a:cubicBezTo>
                    <a:pt x="24688" y="17174"/>
                    <a:pt x="24359" y="17188"/>
                    <a:pt x="24036" y="17228"/>
                  </a:cubicBezTo>
                  <a:cubicBezTo>
                    <a:pt x="23815" y="17255"/>
                    <a:pt x="23597" y="17265"/>
                    <a:pt x="23379" y="17265"/>
                  </a:cubicBezTo>
                  <a:cubicBezTo>
                    <a:pt x="22423" y="17265"/>
                    <a:pt x="21493" y="17054"/>
                    <a:pt x="20551" y="17054"/>
                  </a:cubicBezTo>
                  <a:cubicBezTo>
                    <a:pt x="20245" y="17054"/>
                    <a:pt x="19936" y="17076"/>
                    <a:pt x="19626" y="17136"/>
                  </a:cubicBezTo>
                  <a:cubicBezTo>
                    <a:pt x="19208" y="17216"/>
                    <a:pt x="18791" y="17246"/>
                    <a:pt x="18373" y="17246"/>
                  </a:cubicBezTo>
                  <a:cubicBezTo>
                    <a:pt x="17174" y="17246"/>
                    <a:pt x="15973" y="17000"/>
                    <a:pt x="14765" y="17000"/>
                  </a:cubicBezTo>
                  <a:cubicBezTo>
                    <a:pt x="14707" y="17000"/>
                    <a:pt x="14649" y="17001"/>
                    <a:pt x="14592" y="17002"/>
                  </a:cubicBezTo>
                  <a:cubicBezTo>
                    <a:pt x="14433" y="17005"/>
                    <a:pt x="14274" y="17007"/>
                    <a:pt x="14115" y="17007"/>
                  </a:cubicBezTo>
                  <a:cubicBezTo>
                    <a:pt x="12169" y="17007"/>
                    <a:pt x="10223" y="16777"/>
                    <a:pt x="8287" y="16517"/>
                  </a:cubicBezTo>
                  <a:cubicBezTo>
                    <a:pt x="7888" y="16463"/>
                    <a:pt x="7497" y="16156"/>
                    <a:pt x="7091" y="16156"/>
                  </a:cubicBezTo>
                  <a:cubicBezTo>
                    <a:pt x="6897" y="16156"/>
                    <a:pt x="6701" y="16225"/>
                    <a:pt x="6498" y="16425"/>
                  </a:cubicBezTo>
                  <a:cubicBezTo>
                    <a:pt x="6097" y="15431"/>
                    <a:pt x="5022" y="15947"/>
                    <a:pt x="4298" y="15543"/>
                  </a:cubicBezTo>
                  <a:cubicBezTo>
                    <a:pt x="3492" y="15093"/>
                    <a:pt x="3016" y="14382"/>
                    <a:pt x="2349" y="13860"/>
                  </a:cubicBezTo>
                  <a:cubicBezTo>
                    <a:pt x="1775" y="13410"/>
                    <a:pt x="2189" y="12399"/>
                    <a:pt x="2102" y="11638"/>
                  </a:cubicBezTo>
                  <a:cubicBezTo>
                    <a:pt x="1929" y="10147"/>
                    <a:pt x="2035" y="8616"/>
                    <a:pt x="1783" y="7143"/>
                  </a:cubicBezTo>
                  <a:cubicBezTo>
                    <a:pt x="1630" y="6262"/>
                    <a:pt x="1780" y="5480"/>
                    <a:pt x="1945" y="4674"/>
                  </a:cubicBezTo>
                  <a:cubicBezTo>
                    <a:pt x="2155" y="3655"/>
                    <a:pt x="3212" y="3338"/>
                    <a:pt x="3948" y="3104"/>
                  </a:cubicBezTo>
                  <a:cubicBezTo>
                    <a:pt x="5066" y="2749"/>
                    <a:pt x="6329" y="2556"/>
                    <a:pt x="7497" y="2556"/>
                  </a:cubicBezTo>
                  <a:cubicBezTo>
                    <a:pt x="7546" y="2556"/>
                    <a:pt x="7595" y="2556"/>
                    <a:pt x="7644" y="2557"/>
                  </a:cubicBezTo>
                  <a:cubicBezTo>
                    <a:pt x="8106" y="2563"/>
                    <a:pt x="8567" y="2567"/>
                    <a:pt x="9028" y="2567"/>
                  </a:cubicBezTo>
                  <a:cubicBezTo>
                    <a:pt x="10147" y="2567"/>
                    <a:pt x="11264" y="2540"/>
                    <a:pt x="12369" y="2434"/>
                  </a:cubicBezTo>
                  <a:cubicBezTo>
                    <a:pt x="14536" y="2227"/>
                    <a:pt x="16684" y="1894"/>
                    <a:pt x="18876" y="1889"/>
                  </a:cubicBezTo>
                  <a:cubicBezTo>
                    <a:pt x="18970" y="1889"/>
                    <a:pt x="19065" y="1889"/>
                    <a:pt x="19160" y="1889"/>
                  </a:cubicBezTo>
                  <a:cubicBezTo>
                    <a:pt x="19659" y="1889"/>
                    <a:pt x="20160" y="1893"/>
                    <a:pt x="20661" y="1893"/>
                  </a:cubicBezTo>
                  <a:cubicBezTo>
                    <a:pt x="21952" y="1893"/>
                    <a:pt x="23242" y="1868"/>
                    <a:pt x="24492" y="1695"/>
                  </a:cubicBezTo>
                  <a:cubicBezTo>
                    <a:pt x="24728" y="1662"/>
                    <a:pt x="24964" y="1650"/>
                    <a:pt x="25200" y="1650"/>
                  </a:cubicBezTo>
                  <a:cubicBezTo>
                    <a:pt x="25797" y="1650"/>
                    <a:pt x="26393" y="1726"/>
                    <a:pt x="26988" y="1726"/>
                  </a:cubicBezTo>
                  <a:cubicBezTo>
                    <a:pt x="27482" y="1726"/>
                    <a:pt x="27976" y="1674"/>
                    <a:pt x="28469" y="1483"/>
                  </a:cubicBezTo>
                  <a:cubicBezTo>
                    <a:pt x="28563" y="1448"/>
                    <a:pt x="28682" y="1433"/>
                    <a:pt x="28816" y="1433"/>
                  </a:cubicBezTo>
                  <a:cubicBezTo>
                    <a:pt x="29192" y="1433"/>
                    <a:pt x="29688" y="1549"/>
                    <a:pt x="30069" y="1656"/>
                  </a:cubicBezTo>
                  <a:cubicBezTo>
                    <a:pt x="30293" y="1718"/>
                    <a:pt x="30513" y="1776"/>
                    <a:pt x="30722" y="1776"/>
                  </a:cubicBezTo>
                  <a:cubicBezTo>
                    <a:pt x="30809" y="1776"/>
                    <a:pt x="30895" y="1766"/>
                    <a:pt x="30979" y="1742"/>
                  </a:cubicBezTo>
                  <a:cubicBezTo>
                    <a:pt x="31604" y="1561"/>
                    <a:pt x="32238" y="1524"/>
                    <a:pt x="32875" y="1524"/>
                  </a:cubicBezTo>
                  <a:cubicBezTo>
                    <a:pt x="33310" y="1524"/>
                    <a:pt x="33746" y="1541"/>
                    <a:pt x="34182" y="1541"/>
                  </a:cubicBezTo>
                  <a:cubicBezTo>
                    <a:pt x="34565" y="1541"/>
                    <a:pt x="34948" y="1528"/>
                    <a:pt x="35330" y="1479"/>
                  </a:cubicBezTo>
                  <a:cubicBezTo>
                    <a:pt x="35603" y="1443"/>
                    <a:pt x="35893" y="1426"/>
                    <a:pt x="36191" y="1426"/>
                  </a:cubicBezTo>
                  <a:close/>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969;p33">
            <a:extLst>
              <a:ext uri="{FF2B5EF4-FFF2-40B4-BE49-F238E27FC236}">
                <a16:creationId xmlns:a16="http://schemas.microsoft.com/office/drawing/2014/main" id="{A1FC7CE5-90C2-CEBD-176A-2BF29FDAE1BF}"/>
              </a:ext>
            </a:extLst>
          </p:cNvPr>
          <p:cNvGrpSpPr/>
          <p:nvPr/>
        </p:nvGrpSpPr>
        <p:grpSpPr>
          <a:xfrm>
            <a:off x="299944" y="302400"/>
            <a:ext cx="843056" cy="672960"/>
            <a:chOff x="1625824" y="1453020"/>
            <a:chExt cx="997658" cy="927032"/>
          </a:xfrm>
        </p:grpSpPr>
        <p:grpSp>
          <p:nvGrpSpPr>
            <p:cNvPr id="9" name="Google Shape;970;p33">
              <a:extLst>
                <a:ext uri="{FF2B5EF4-FFF2-40B4-BE49-F238E27FC236}">
                  <a16:creationId xmlns:a16="http://schemas.microsoft.com/office/drawing/2014/main" id="{468CA8A8-7FF5-1DD0-A55C-81313F589E2C}"/>
                </a:ext>
              </a:extLst>
            </p:cNvPr>
            <p:cNvGrpSpPr/>
            <p:nvPr/>
          </p:nvGrpSpPr>
          <p:grpSpPr>
            <a:xfrm>
              <a:off x="1625824" y="1453020"/>
              <a:ext cx="997658" cy="927032"/>
              <a:chOff x="1535763" y="1453020"/>
              <a:chExt cx="997658" cy="927032"/>
            </a:xfrm>
          </p:grpSpPr>
          <p:sp>
            <p:nvSpPr>
              <p:cNvPr id="18" name="Google Shape;971;p33">
                <a:extLst>
                  <a:ext uri="{FF2B5EF4-FFF2-40B4-BE49-F238E27FC236}">
                    <a16:creationId xmlns:a16="http://schemas.microsoft.com/office/drawing/2014/main" id="{33CEF29E-225D-7563-8EBA-9DE32D5D78F4}"/>
                  </a:ext>
                </a:extLst>
              </p:cNvPr>
              <p:cNvSpPr/>
              <p:nvPr/>
            </p:nvSpPr>
            <p:spPr>
              <a:xfrm>
                <a:off x="1535763" y="1453020"/>
                <a:ext cx="997658" cy="927032"/>
              </a:xfrm>
              <a:custGeom>
                <a:avLst/>
                <a:gdLst/>
                <a:ahLst/>
                <a:cxnLst/>
                <a:rect l="l" t="t" r="r" b="b"/>
                <a:pathLst>
                  <a:path w="76012" h="70631" extrusionOk="0">
                    <a:moveTo>
                      <a:pt x="39031" y="2012"/>
                    </a:moveTo>
                    <a:cubicBezTo>
                      <a:pt x="39295" y="2012"/>
                      <a:pt x="39588" y="2238"/>
                      <a:pt x="39874" y="2298"/>
                    </a:cubicBezTo>
                    <a:cubicBezTo>
                      <a:pt x="41032" y="2544"/>
                      <a:pt x="42203" y="2631"/>
                      <a:pt x="43365" y="2805"/>
                    </a:cubicBezTo>
                    <a:cubicBezTo>
                      <a:pt x="44029" y="2903"/>
                      <a:pt x="44649" y="3409"/>
                      <a:pt x="45305" y="3409"/>
                    </a:cubicBezTo>
                    <a:cubicBezTo>
                      <a:pt x="45358" y="3409"/>
                      <a:pt x="45412" y="3405"/>
                      <a:pt x="45465" y="3398"/>
                    </a:cubicBezTo>
                    <a:cubicBezTo>
                      <a:pt x="45504" y="3393"/>
                      <a:pt x="45542" y="3390"/>
                      <a:pt x="45578" y="3390"/>
                    </a:cubicBezTo>
                    <a:cubicBezTo>
                      <a:pt x="46098" y="3390"/>
                      <a:pt x="46337" y="3898"/>
                      <a:pt x="46842" y="3898"/>
                    </a:cubicBezTo>
                    <a:cubicBezTo>
                      <a:pt x="46874" y="3898"/>
                      <a:pt x="46908" y="3896"/>
                      <a:pt x="46943" y="3891"/>
                    </a:cubicBezTo>
                    <a:cubicBezTo>
                      <a:pt x="47054" y="3877"/>
                      <a:pt x="47168" y="3869"/>
                      <a:pt x="47284" y="3869"/>
                    </a:cubicBezTo>
                    <a:cubicBezTo>
                      <a:pt x="47739" y="3869"/>
                      <a:pt x="48214" y="3991"/>
                      <a:pt x="48606" y="4324"/>
                    </a:cubicBezTo>
                    <a:cubicBezTo>
                      <a:pt x="49345" y="4952"/>
                      <a:pt x="50348" y="4943"/>
                      <a:pt x="51212" y="5240"/>
                    </a:cubicBezTo>
                    <a:cubicBezTo>
                      <a:pt x="51689" y="5406"/>
                      <a:pt x="52002" y="5761"/>
                      <a:pt x="52439" y="5878"/>
                    </a:cubicBezTo>
                    <a:cubicBezTo>
                      <a:pt x="52938" y="6013"/>
                      <a:pt x="53383" y="6195"/>
                      <a:pt x="53833" y="6469"/>
                    </a:cubicBezTo>
                    <a:cubicBezTo>
                      <a:pt x="54356" y="6788"/>
                      <a:pt x="54998" y="6850"/>
                      <a:pt x="55557" y="7191"/>
                    </a:cubicBezTo>
                    <a:cubicBezTo>
                      <a:pt x="56877" y="7995"/>
                      <a:pt x="58175" y="8835"/>
                      <a:pt x="59486" y="9647"/>
                    </a:cubicBezTo>
                    <a:cubicBezTo>
                      <a:pt x="61099" y="10646"/>
                      <a:pt x="62432" y="11979"/>
                      <a:pt x="64007" y="13024"/>
                    </a:cubicBezTo>
                    <a:cubicBezTo>
                      <a:pt x="65607" y="14087"/>
                      <a:pt x="66844" y="15642"/>
                      <a:pt x="68224" y="16991"/>
                    </a:cubicBezTo>
                    <a:cubicBezTo>
                      <a:pt x="69265" y="18007"/>
                      <a:pt x="70111" y="19250"/>
                      <a:pt x="70991" y="20438"/>
                    </a:cubicBezTo>
                    <a:cubicBezTo>
                      <a:pt x="72510" y="22487"/>
                      <a:pt x="73494" y="24775"/>
                      <a:pt x="74324" y="27154"/>
                    </a:cubicBezTo>
                    <a:cubicBezTo>
                      <a:pt x="74381" y="27322"/>
                      <a:pt x="74405" y="27501"/>
                      <a:pt x="74218" y="27501"/>
                    </a:cubicBezTo>
                    <a:cubicBezTo>
                      <a:pt x="74208" y="27501"/>
                      <a:pt x="74198" y="27500"/>
                      <a:pt x="74187" y="27499"/>
                    </a:cubicBezTo>
                    <a:cubicBezTo>
                      <a:pt x="74115" y="27492"/>
                      <a:pt x="74043" y="27489"/>
                      <a:pt x="73972" y="27489"/>
                    </a:cubicBezTo>
                    <a:cubicBezTo>
                      <a:pt x="73258" y="27489"/>
                      <a:pt x="72573" y="27799"/>
                      <a:pt x="71665" y="27799"/>
                    </a:cubicBezTo>
                    <a:cubicBezTo>
                      <a:pt x="71629" y="27799"/>
                      <a:pt x="71592" y="27799"/>
                      <a:pt x="71555" y="27798"/>
                    </a:cubicBezTo>
                    <a:cubicBezTo>
                      <a:pt x="71390" y="27838"/>
                      <a:pt x="71203" y="27847"/>
                      <a:pt x="71001" y="27847"/>
                    </a:cubicBezTo>
                    <a:cubicBezTo>
                      <a:pt x="70823" y="27847"/>
                      <a:pt x="70633" y="27840"/>
                      <a:pt x="70436" y="27840"/>
                    </a:cubicBezTo>
                    <a:cubicBezTo>
                      <a:pt x="70075" y="27840"/>
                      <a:pt x="69688" y="27864"/>
                      <a:pt x="69304" y="28003"/>
                    </a:cubicBezTo>
                    <a:cubicBezTo>
                      <a:pt x="69114" y="28072"/>
                      <a:pt x="68883" y="28098"/>
                      <a:pt x="68652" y="28098"/>
                    </a:cubicBezTo>
                    <a:cubicBezTo>
                      <a:pt x="68447" y="28098"/>
                      <a:pt x="68243" y="28078"/>
                      <a:pt x="68072" y="28048"/>
                    </a:cubicBezTo>
                    <a:cubicBezTo>
                      <a:pt x="67958" y="28029"/>
                      <a:pt x="67846" y="28021"/>
                      <a:pt x="67735" y="28021"/>
                    </a:cubicBezTo>
                    <a:cubicBezTo>
                      <a:pt x="67112" y="28021"/>
                      <a:pt x="66526" y="28280"/>
                      <a:pt x="65909" y="28280"/>
                    </a:cubicBezTo>
                    <a:cubicBezTo>
                      <a:pt x="65780" y="28280"/>
                      <a:pt x="65650" y="28268"/>
                      <a:pt x="65519" y="28241"/>
                    </a:cubicBezTo>
                    <a:cubicBezTo>
                      <a:pt x="65491" y="28235"/>
                      <a:pt x="65460" y="28233"/>
                      <a:pt x="65427" y="28233"/>
                    </a:cubicBezTo>
                    <a:cubicBezTo>
                      <a:pt x="65199" y="28233"/>
                      <a:pt x="64851" y="28363"/>
                      <a:pt x="64671" y="28601"/>
                    </a:cubicBezTo>
                    <a:cubicBezTo>
                      <a:pt x="64532" y="28784"/>
                      <a:pt x="64290" y="28868"/>
                      <a:pt x="64501" y="29277"/>
                    </a:cubicBezTo>
                    <a:cubicBezTo>
                      <a:pt x="64755" y="29764"/>
                      <a:pt x="64456" y="30481"/>
                      <a:pt x="65015" y="30925"/>
                    </a:cubicBezTo>
                    <a:cubicBezTo>
                      <a:pt x="64526" y="31790"/>
                      <a:pt x="65321" y="32561"/>
                      <a:pt x="65197" y="33432"/>
                    </a:cubicBezTo>
                    <a:cubicBezTo>
                      <a:pt x="65130" y="33891"/>
                      <a:pt x="65387" y="34420"/>
                      <a:pt x="65464" y="34930"/>
                    </a:cubicBezTo>
                    <a:cubicBezTo>
                      <a:pt x="65648" y="36123"/>
                      <a:pt x="65576" y="37328"/>
                      <a:pt x="65639" y="38519"/>
                    </a:cubicBezTo>
                    <a:cubicBezTo>
                      <a:pt x="65695" y="39619"/>
                      <a:pt x="65326" y="40742"/>
                      <a:pt x="65124" y="41851"/>
                    </a:cubicBezTo>
                    <a:cubicBezTo>
                      <a:pt x="64861" y="43286"/>
                      <a:pt x="64680" y="44746"/>
                      <a:pt x="64273" y="46139"/>
                    </a:cubicBezTo>
                    <a:cubicBezTo>
                      <a:pt x="63929" y="47307"/>
                      <a:pt x="63898" y="48562"/>
                      <a:pt x="63302" y="49657"/>
                    </a:cubicBezTo>
                    <a:cubicBezTo>
                      <a:pt x="63251" y="49751"/>
                      <a:pt x="63263" y="49894"/>
                      <a:pt x="63195" y="49956"/>
                    </a:cubicBezTo>
                    <a:cubicBezTo>
                      <a:pt x="62428" y="50642"/>
                      <a:pt x="62302" y="51636"/>
                      <a:pt x="61922" y="52512"/>
                    </a:cubicBezTo>
                    <a:cubicBezTo>
                      <a:pt x="61435" y="53632"/>
                      <a:pt x="60852" y="54713"/>
                      <a:pt x="60085" y="55667"/>
                    </a:cubicBezTo>
                    <a:cubicBezTo>
                      <a:pt x="59881" y="55919"/>
                      <a:pt x="59915" y="56199"/>
                      <a:pt x="59760" y="56449"/>
                    </a:cubicBezTo>
                    <a:cubicBezTo>
                      <a:pt x="59212" y="57331"/>
                      <a:pt x="58380" y="58023"/>
                      <a:pt x="58002" y="59007"/>
                    </a:cubicBezTo>
                    <a:cubicBezTo>
                      <a:pt x="57947" y="59148"/>
                      <a:pt x="57866" y="59183"/>
                      <a:pt x="57777" y="59183"/>
                    </a:cubicBezTo>
                    <a:cubicBezTo>
                      <a:pt x="57692" y="59183"/>
                      <a:pt x="57599" y="59151"/>
                      <a:pt x="57515" y="59151"/>
                    </a:cubicBezTo>
                    <a:cubicBezTo>
                      <a:pt x="57437" y="59151"/>
                      <a:pt x="57366" y="59180"/>
                      <a:pt x="57316" y="59290"/>
                    </a:cubicBezTo>
                    <a:cubicBezTo>
                      <a:pt x="56977" y="60036"/>
                      <a:pt x="56403" y="60576"/>
                      <a:pt x="55655" y="60923"/>
                    </a:cubicBezTo>
                    <a:cubicBezTo>
                      <a:pt x="55631" y="60932"/>
                      <a:pt x="55595" y="60967"/>
                      <a:pt x="55600" y="60976"/>
                    </a:cubicBezTo>
                    <a:cubicBezTo>
                      <a:pt x="56020" y="62014"/>
                      <a:pt x="55060" y="61634"/>
                      <a:pt x="54693" y="61861"/>
                    </a:cubicBezTo>
                    <a:cubicBezTo>
                      <a:pt x="54603" y="61917"/>
                      <a:pt x="54454" y="61958"/>
                      <a:pt x="54432" y="62034"/>
                    </a:cubicBezTo>
                    <a:cubicBezTo>
                      <a:pt x="54087" y="63191"/>
                      <a:pt x="52719" y="63162"/>
                      <a:pt x="52125" y="64042"/>
                    </a:cubicBezTo>
                    <a:cubicBezTo>
                      <a:pt x="51565" y="64871"/>
                      <a:pt x="50583" y="65308"/>
                      <a:pt x="49762" y="65563"/>
                    </a:cubicBezTo>
                    <a:cubicBezTo>
                      <a:pt x="48925" y="65823"/>
                      <a:pt x="48286" y="66396"/>
                      <a:pt x="47404" y="66613"/>
                    </a:cubicBezTo>
                    <a:cubicBezTo>
                      <a:pt x="45955" y="66971"/>
                      <a:pt x="44572" y="67677"/>
                      <a:pt x="43115" y="68096"/>
                    </a:cubicBezTo>
                    <a:cubicBezTo>
                      <a:pt x="41770" y="68483"/>
                      <a:pt x="40481" y="69103"/>
                      <a:pt x="39036" y="69103"/>
                    </a:cubicBezTo>
                    <a:cubicBezTo>
                      <a:pt x="38989" y="69103"/>
                      <a:pt x="38943" y="69102"/>
                      <a:pt x="38896" y="69101"/>
                    </a:cubicBezTo>
                    <a:cubicBezTo>
                      <a:pt x="38715" y="69096"/>
                      <a:pt x="38535" y="69094"/>
                      <a:pt x="38355" y="69094"/>
                    </a:cubicBezTo>
                    <a:cubicBezTo>
                      <a:pt x="37128" y="69094"/>
                      <a:pt x="35904" y="69194"/>
                      <a:pt x="34672" y="69194"/>
                    </a:cubicBezTo>
                    <a:cubicBezTo>
                      <a:pt x="34502" y="69194"/>
                      <a:pt x="34332" y="69192"/>
                      <a:pt x="34162" y="69188"/>
                    </a:cubicBezTo>
                    <a:cubicBezTo>
                      <a:pt x="32586" y="69148"/>
                      <a:pt x="31051" y="68987"/>
                      <a:pt x="29503" y="68751"/>
                    </a:cubicBezTo>
                    <a:cubicBezTo>
                      <a:pt x="27997" y="68521"/>
                      <a:pt x="26605" y="67884"/>
                      <a:pt x="25140" y="67581"/>
                    </a:cubicBezTo>
                    <a:cubicBezTo>
                      <a:pt x="23232" y="67186"/>
                      <a:pt x="21627" y="66114"/>
                      <a:pt x="19815" y="65539"/>
                    </a:cubicBezTo>
                    <a:cubicBezTo>
                      <a:pt x="19308" y="65378"/>
                      <a:pt x="18906" y="65017"/>
                      <a:pt x="18499" y="64745"/>
                    </a:cubicBezTo>
                    <a:cubicBezTo>
                      <a:pt x="16887" y="63670"/>
                      <a:pt x="15202" y="62720"/>
                      <a:pt x="13801" y="61295"/>
                    </a:cubicBezTo>
                    <a:cubicBezTo>
                      <a:pt x="12743" y="60218"/>
                      <a:pt x="11562" y="59209"/>
                      <a:pt x="10546" y="58098"/>
                    </a:cubicBezTo>
                    <a:cubicBezTo>
                      <a:pt x="9591" y="57054"/>
                      <a:pt x="8521" y="56113"/>
                      <a:pt x="7712" y="54875"/>
                    </a:cubicBezTo>
                    <a:cubicBezTo>
                      <a:pt x="6741" y="53391"/>
                      <a:pt x="5915" y="51852"/>
                      <a:pt x="5173" y="50267"/>
                    </a:cubicBezTo>
                    <a:cubicBezTo>
                      <a:pt x="4917" y="49721"/>
                      <a:pt x="4739" y="49046"/>
                      <a:pt x="4501" y="48505"/>
                    </a:cubicBezTo>
                    <a:cubicBezTo>
                      <a:pt x="4174" y="47758"/>
                      <a:pt x="3936" y="46982"/>
                      <a:pt x="3726" y="46224"/>
                    </a:cubicBezTo>
                    <a:cubicBezTo>
                      <a:pt x="3243" y="44490"/>
                      <a:pt x="2837" y="42727"/>
                      <a:pt x="2720" y="40913"/>
                    </a:cubicBezTo>
                    <a:cubicBezTo>
                      <a:pt x="2687" y="40423"/>
                      <a:pt x="2524" y="39955"/>
                      <a:pt x="2389" y="39480"/>
                    </a:cubicBezTo>
                    <a:cubicBezTo>
                      <a:pt x="2120" y="38528"/>
                      <a:pt x="1905" y="37516"/>
                      <a:pt x="2200" y="36487"/>
                    </a:cubicBezTo>
                    <a:cubicBezTo>
                      <a:pt x="2266" y="36260"/>
                      <a:pt x="2174" y="35893"/>
                      <a:pt x="2101" y="35693"/>
                    </a:cubicBezTo>
                    <a:cubicBezTo>
                      <a:pt x="1878" y="35086"/>
                      <a:pt x="2140" y="34478"/>
                      <a:pt x="1964" y="33896"/>
                    </a:cubicBezTo>
                    <a:cubicBezTo>
                      <a:pt x="1883" y="33627"/>
                      <a:pt x="1888" y="33403"/>
                      <a:pt x="2098" y="33171"/>
                    </a:cubicBezTo>
                    <a:cubicBezTo>
                      <a:pt x="2235" y="33020"/>
                      <a:pt x="2359" y="32773"/>
                      <a:pt x="2261" y="32574"/>
                    </a:cubicBezTo>
                    <a:cubicBezTo>
                      <a:pt x="1900" y="31838"/>
                      <a:pt x="2157" y="31130"/>
                      <a:pt x="2250" y="30391"/>
                    </a:cubicBezTo>
                    <a:cubicBezTo>
                      <a:pt x="2479" y="28594"/>
                      <a:pt x="3092" y="26891"/>
                      <a:pt x="3403" y="25119"/>
                    </a:cubicBezTo>
                    <a:cubicBezTo>
                      <a:pt x="3481" y="24685"/>
                      <a:pt x="3817" y="24449"/>
                      <a:pt x="3982" y="24089"/>
                    </a:cubicBezTo>
                    <a:cubicBezTo>
                      <a:pt x="4201" y="23612"/>
                      <a:pt x="3596" y="23066"/>
                      <a:pt x="4276" y="22549"/>
                    </a:cubicBezTo>
                    <a:cubicBezTo>
                      <a:pt x="4679" y="22244"/>
                      <a:pt x="4682" y="21439"/>
                      <a:pt x="4912" y="20877"/>
                    </a:cubicBezTo>
                    <a:cubicBezTo>
                      <a:pt x="5357" y="19799"/>
                      <a:pt x="5775" y="18701"/>
                      <a:pt x="6318" y="17671"/>
                    </a:cubicBezTo>
                    <a:cubicBezTo>
                      <a:pt x="6901" y="16560"/>
                      <a:pt x="7555" y="15491"/>
                      <a:pt x="8342" y="14488"/>
                    </a:cubicBezTo>
                    <a:cubicBezTo>
                      <a:pt x="9037" y="13603"/>
                      <a:pt x="9723" y="12715"/>
                      <a:pt x="10459" y="11861"/>
                    </a:cubicBezTo>
                    <a:cubicBezTo>
                      <a:pt x="10862" y="11392"/>
                      <a:pt x="11351" y="11025"/>
                      <a:pt x="11775" y="10585"/>
                    </a:cubicBezTo>
                    <a:cubicBezTo>
                      <a:pt x="13558" y="8728"/>
                      <a:pt x="15756" y="7390"/>
                      <a:pt x="17948" y="6086"/>
                    </a:cubicBezTo>
                    <a:cubicBezTo>
                      <a:pt x="19270" y="5301"/>
                      <a:pt x="20701" y="4705"/>
                      <a:pt x="22137" y="4117"/>
                    </a:cubicBezTo>
                    <a:cubicBezTo>
                      <a:pt x="23116" y="3717"/>
                      <a:pt x="24141" y="3387"/>
                      <a:pt x="25121" y="3129"/>
                    </a:cubicBezTo>
                    <a:cubicBezTo>
                      <a:pt x="26355" y="2804"/>
                      <a:pt x="27686" y="2665"/>
                      <a:pt x="28982" y="2491"/>
                    </a:cubicBezTo>
                    <a:cubicBezTo>
                      <a:pt x="30214" y="2325"/>
                      <a:pt x="31452" y="2091"/>
                      <a:pt x="32684" y="2042"/>
                    </a:cubicBezTo>
                    <a:cubicBezTo>
                      <a:pt x="33123" y="2024"/>
                      <a:pt x="33565" y="2016"/>
                      <a:pt x="34009" y="2016"/>
                    </a:cubicBezTo>
                    <a:cubicBezTo>
                      <a:pt x="34685" y="2016"/>
                      <a:pt x="35365" y="2035"/>
                      <a:pt x="36043" y="2067"/>
                    </a:cubicBezTo>
                    <a:cubicBezTo>
                      <a:pt x="36632" y="2094"/>
                      <a:pt x="37229" y="2241"/>
                      <a:pt x="37830" y="2241"/>
                    </a:cubicBezTo>
                    <a:cubicBezTo>
                      <a:pt x="38176" y="2241"/>
                      <a:pt x="38524" y="2192"/>
                      <a:pt x="38873" y="2043"/>
                    </a:cubicBezTo>
                    <a:cubicBezTo>
                      <a:pt x="38924" y="2021"/>
                      <a:pt x="38977" y="2012"/>
                      <a:pt x="39031" y="2012"/>
                    </a:cubicBezTo>
                    <a:close/>
                    <a:moveTo>
                      <a:pt x="33221" y="0"/>
                    </a:moveTo>
                    <a:cubicBezTo>
                      <a:pt x="33034" y="0"/>
                      <a:pt x="32834" y="33"/>
                      <a:pt x="32655" y="57"/>
                    </a:cubicBezTo>
                    <a:cubicBezTo>
                      <a:pt x="30838" y="290"/>
                      <a:pt x="29021" y="528"/>
                      <a:pt x="27209" y="792"/>
                    </a:cubicBezTo>
                    <a:cubicBezTo>
                      <a:pt x="25838" y="993"/>
                      <a:pt x="24483" y="1198"/>
                      <a:pt x="23148" y="1656"/>
                    </a:cubicBezTo>
                    <a:cubicBezTo>
                      <a:pt x="22333" y="1934"/>
                      <a:pt x="21509" y="2205"/>
                      <a:pt x="20737" y="2571"/>
                    </a:cubicBezTo>
                    <a:cubicBezTo>
                      <a:pt x="20096" y="2874"/>
                      <a:pt x="19337" y="2952"/>
                      <a:pt x="18808" y="3454"/>
                    </a:cubicBezTo>
                    <a:cubicBezTo>
                      <a:pt x="18338" y="3901"/>
                      <a:pt x="17648" y="4212"/>
                      <a:pt x="17189" y="4243"/>
                    </a:cubicBezTo>
                    <a:cubicBezTo>
                      <a:pt x="16627" y="4281"/>
                      <a:pt x="16435" y="4958"/>
                      <a:pt x="15964" y="4958"/>
                    </a:cubicBezTo>
                    <a:cubicBezTo>
                      <a:pt x="15883" y="4958"/>
                      <a:pt x="15793" y="4938"/>
                      <a:pt x="15691" y="4890"/>
                    </a:cubicBezTo>
                    <a:cubicBezTo>
                      <a:pt x="15689" y="5924"/>
                      <a:pt x="14300" y="5200"/>
                      <a:pt x="14101" y="6134"/>
                    </a:cubicBezTo>
                    <a:cubicBezTo>
                      <a:pt x="14060" y="6323"/>
                      <a:pt x="13362" y="6624"/>
                      <a:pt x="12973" y="6870"/>
                    </a:cubicBezTo>
                    <a:cubicBezTo>
                      <a:pt x="11999" y="7488"/>
                      <a:pt x="11256" y="8417"/>
                      <a:pt x="10246" y="8998"/>
                    </a:cubicBezTo>
                    <a:cubicBezTo>
                      <a:pt x="10103" y="9081"/>
                      <a:pt x="10070" y="9180"/>
                      <a:pt x="10117" y="9327"/>
                    </a:cubicBezTo>
                    <a:cubicBezTo>
                      <a:pt x="10173" y="9500"/>
                      <a:pt x="10141" y="9611"/>
                      <a:pt x="9978" y="9611"/>
                    </a:cubicBezTo>
                    <a:cubicBezTo>
                      <a:pt x="9954" y="9611"/>
                      <a:pt x="9927" y="9608"/>
                      <a:pt x="9898" y="9603"/>
                    </a:cubicBezTo>
                    <a:cubicBezTo>
                      <a:pt x="9856" y="9596"/>
                      <a:pt x="9816" y="9593"/>
                      <a:pt x="9780" y="9593"/>
                    </a:cubicBezTo>
                    <a:cubicBezTo>
                      <a:pt x="9420" y="9593"/>
                      <a:pt x="9302" y="9913"/>
                      <a:pt x="9146" y="10176"/>
                    </a:cubicBezTo>
                    <a:cubicBezTo>
                      <a:pt x="9011" y="10406"/>
                      <a:pt x="8885" y="10625"/>
                      <a:pt x="8634" y="10772"/>
                    </a:cubicBezTo>
                    <a:cubicBezTo>
                      <a:pt x="8228" y="11007"/>
                      <a:pt x="7528" y="11092"/>
                      <a:pt x="7975" y="11861"/>
                    </a:cubicBezTo>
                    <a:cubicBezTo>
                      <a:pt x="7994" y="11892"/>
                      <a:pt x="7927" y="12013"/>
                      <a:pt x="7874" y="12038"/>
                    </a:cubicBezTo>
                    <a:cubicBezTo>
                      <a:pt x="7208" y="12355"/>
                      <a:pt x="6909" y="13066"/>
                      <a:pt x="6444" y="13477"/>
                    </a:cubicBezTo>
                    <a:cubicBezTo>
                      <a:pt x="5725" y="14112"/>
                      <a:pt x="5525" y="14980"/>
                      <a:pt x="4937" y="15647"/>
                    </a:cubicBezTo>
                    <a:cubicBezTo>
                      <a:pt x="4056" y="16649"/>
                      <a:pt x="4178" y="18197"/>
                      <a:pt x="3306" y="19275"/>
                    </a:cubicBezTo>
                    <a:cubicBezTo>
                      <a:pt x="2837" y="19856"/>
                      <a:pt x="2793" y="20633"/>
                      <a:pt x="2463" y="21289"/>
                    </a:cubicBezTo>
                    <a:cubicBezTo>
                      <a:pt x="1927" y="22359"/>
                      <a:pt x="1770" y="23568"/>
                      <a:pt x="1483" y="24710"/>
                    </a:cubicBezTo>
                    <a:cubicBezTo>
                      <a:pt x="1340" y="25281"/>
                      <a:pt x="1239" y="25996"/>
                      <a:pt x="1076" y="26555"/>
                    </a:cubicBezTo>
                    <a:cubicBezTo>
                      <a:pt x="774" y="27568"/>
                      <a:pt x="544" y="28602"/>
                      <a:pt x="387" y="29649"/>
                    </a:cubicBezTo>
                    <a:cubicBezTo>
                      <a:pt x="242" y="30621"/>
                      <a:pt x="131" y="31614"/>
                      <a:pt x="163" y="32592"/>
                    </a:cubicBezTo>
                    <a:cubicBezTo>
                      <a:pt x="178" y="33034"/>
                      <a:pt x="1" y="33462"/>
                      <a:pt x="119" y="33893"/>
                    </a:cubicBezTo>
                    <a:cubicBezTo>
                      <a:pt x="478" y="35206"/>
                      <a:pt x="133" y="36559"/>
                      <a:pt x="391" y="37897"/>
                    </a:cubicBezTo>
                    <a:cubicBezTo>
                      <a:pt x="620" y="39078"/>
                      <a:pt x="550" y="40316"/>
                      <a:pt x="611" y="41529"/>
                    </a:cubicBezTo>
                    <a:cubicBezTo>
                      <a:pt x="665" y="42660"/>
                      <a:pt x="1087" y="43721"/>
                      <a:pt x="1251" y="44821"/>
                    </a:cubicBezTo>
                    <a:cubicBezTo>
                      <a:pt x="1407" y="45852"/>
                      <a:pt x="1619" y="46887"/>
                      <a:pt x="2011" y="47808"/>
                    </a:cubicBezTo>
                    <a:cubicBezTo>
                      <a:pt x="2771" y="49597"/>
                      <a:pt x="3408" y="51468"/>
                      <a:pt x="4557" y="53064"/>
                    </a:cubicBezTo>
                    <a:cubicBezTo>
                      <a:pt x="4923" y="53571"/>
                      <a:pt x="5195" y="54127"/>
                      <a:pt x="5573" y="54629"/>
                    </a:cubicBezTo>
                    <a:cubicBezTo>
                      <a:pt x="6253" y="55527"/>
                      <a:pt x="7014" y="56381"/>
                      <a:pt x="7636" y="57292"/>
                    </a:cubicBezTo>
                    <a:cubicBezTo>
                      <a:pt x="8877" y="59114"/>
                      <a:pt x="10484" y="60537"/>
                      <a:pt x="12026" y="62052"/>
                    </a:cubicBezTo>
                    <a:cubicBezTo>
                      <a:pt x="12110" y="62134"/>
                      <a:pt x="12206" y="62146"/>
                      <a:pt x="12301" y="62146"/>
                    </a:cubicBezTo>
                    <a:cubicBezTo>
                      <a:pt x="12339" y="62146"/>
                      <a:pt x="12378" y="62144"/>
                      <a:pt x="12416" y="62144"/>
                    </a:cubicBezTo>
                    <a:cubicBezTo>
                      <a:pt x="12531" y="62144"/>
                      <a:pt x="12635" y="62163"/>
                      <a:pt x="12699" y="62318"/>
                    </a:cubicBezTo>
                    <a:cubicBezTo>
                      <a:pt x="13070" y="63214"/>
                      <a:pt x="13882" y="63644"/>
                      <a:pt x="14645" y="64123"/>
                    </a:cubicBezTo>
                    <a:cubicBezTo>
                      <a:pt x="15692" y="64779"/>
                      <a:pt x="16745" y="65428"/>
                      <a:pt x="17788" y="66095"/>
                    </a:cubicBezTo>
                    <a:cubicBezTo>
                      <a:pt x="18502" y="66551"/>
                      <a:pt x="19222" y="66982"/>
                      <a:pt x="20037" y="67239"/>
                    </a:cubicBezTo>
                    <a:cubicBezTo>
                      <a:pt x="20406" y="67354"/>
                      <a:pt x="20465" y="67830"/>
                      <a:pt x="20851" y="67956"/>
                    </a:cubicBezTo>
                    <a:cubicBezTo>
                      <a:pt x="22377" y="68457"/>
                      <a:pt x="23922" y="68902"/>
                      <a:pt x="25446" y="69415"/>
                    </a:cubicBezTo>
                    <a:cubicBezTo>
                      <a:pt x="26876" y="69896"/>
                      <a:pt x="28388" y="70157"/>
                      <a:pt x="29898" y="70350"/>
                    </a:cubicBezTo>
                    <a:cubicBezTo>
                      <a:pt x="30312" y="70403"/>
                      <a:pt x="30726" y="70446"/>
                      <a:pt x="31140" y="70479"/>
                    </a:cubicBezTo>
                    <a:cubicBezTo>
                      <a:pt x="31346" y="70495"/>
                      <a:pt x="31552" y="70501"/>
                      <a:pt x="31758" y="70501"/>
                    </a:cubicBezTo>
                    <a:cubicBezTo>
                      <a:pt x="32309" y="70501"/>
                      <a:pt x="32859" y="70459"/>
                      <a:pt x="33411" y="70459"/>
                    </a:cubicBezTo>
                    <a:cubicBezTo>
                      <a:pt x="33758" y="70459"/>
                      <a:pt x="34105" y="70476"/>
                      <a:pt x="34453" y="70530"/>
                    </a:cubicBezTo>
                    <a:cubicBezTo>
                      <a:pt x="34924" y="70604"/>
                      <a:pt x="35406" y="70631"/>
                      <a:pt x="35888" y="70631"/>
                    </a:cubicBezTo>
                    <a:cubicBezTo>
                      <a:pt x="36229" y="70631"/>
                      <a:pt x="36569" y="70618"/>
                      <a:pt x="36906" y="70599"/>
                    </a:cubicBezTo>
                    <a:cubicBezTo>
                      <a:pt x="37826" y="70548"/>
                      <a:pt x="38739" y="70389"/>
                      <a:pt x="39489" y="70297"/>
                    </a:cubicBezTo>
                    <a:cubicBezTo>
                      <a:pt x="39636" y="70326"/>
                      <a:pt x="39776" y="70339"/>
                      <a:pt x="39911" y="70339"/>
                    </a:cubicBezTo>
                    <a:cubicBezTo>
                      <a:pt x="40662" y="70339"/>
                      <a:pt x="41243" y="69952"/>
                      <a:pt x="41873" y="69933"/>
                    </a:cubicBezTo>
                    <a:cubicBezTo>
                      <a:pt x="43042" y="69899"/>
                      <a:pt x="44079" y="69407"/>
                      <a:pt x="45181" y="69148"/>
                    </a:cubicBezTo>
                    <a:cubicBezTo>
                      <a:pt x="46375" y="68864"/>
                      <a:pt x="47486" y="68334"/>
                      <a:pt x="48629" y="67903"/>
                    </a:cubicBezTo>
                    <a:cubicBezTo>
                      <a:pt x="49953" y="67402"/>
                      <a:pt x="51167" y="66707"/>
                      <a:pt x="52400" y="66067"/>
                    </a:cubicBezTo>
                    <a:cubicBezTo>
                      <a:pt x="53372" y="65563"/>
                      <a:pt x="54186" y="64736"/>
                      <a:pt x="55151" y="64162"/>
                    </a:cubicBezTo>
                    <a:cubicBezTo>
                      <a:pt x="55286" y="64082"/>
                      <a:pt x="55403" y="63966"/>
                      <a:pt x="55513" y="63851"/>
                    </a:cubicBezTo>
                    <a:cubicBezTo>
                      <a:pt x="56045" y="63302"/>
                      <a:pt x="56485" y="62598"/>
                      <a:pt x="57120" y="62225"/>
                    </a:cubicBezTo>
                    <a:cubicBezTo>
                      <a:pt x="58234" y="61572"/>
                      <a:pt x="58791" y="60436"/>
                      <a:pt x="59701" y="59615"/>
                    </a:cubicBezTo>
                    <a:cubicBezTo>
                      <a:pt x="60780" y="58638"/>
                      <a:pt x="61389" y="57284"/>
                      <a:pt x="62193" y="56085"/>
                    </a:cubicBezTo>
                    <a:cubicBezTo>
                      <a:pt x="63406" y="54279"/>
                      <a:pt x="64318" y="52288"/>
                      <a:pt x="64893" y="50191"/>
                    </a:cubicBezTo>
                    <a:cubicBezTo>
                      <a:pt x="65422" y="48268"/>
                      <a:pt x="65822" y="46311"/>
                      <a:pt x="66379" y="44398"/>
                    </a:cubicBezTo>
                    <a:cubicBezTo>
                      <a:pt x="66967" y="42380"/>
                      <a:pt x="67165" y="40302"/>
                      <a:pt x="67326" y="38238"/>
                    </a:cubicBezTo>
                    <a:cubicBezTo>
                      <a:pt x="67477" y="36321"/>
                      <a:pt x="67217" y="34389"/>
                      <a:pt x="66780" y="32497"/>
                    </a:cubicBezTo>
                    <a:cubicBezTo>
                      <a:pt x="66611" y="31763"/>
                      <a:pt x="66510" y="31012"/>
                      <a:pt x="66379" y="30268"/>
                    </a:cubicBezTo>
                    <a:cubicBezTo>
                      <a:pt x="66325" y="29965"/>
                      <a:pt x="66380" y="29758"/>
                      <a:pt x="66750" y="29758"/>
                    </a:cubicBezTo>
                    <a:cubicBezTo>
                      <a:pt x="66755" y="29758"/>
                      <a:pt x="66761" y="29758"/>
                      <a:pt x="66766" y="29758"/>
                    </a:cubicBezTo>
                    <a:cubicBezTo>
                      <a:pt x="66804" y="29758"/>
                      <a:pt x="66842" y="29759"/>
                      <a:pt x="66880" y="29759"/>
                    </a:cubicBezTo>
                    <a:cubicBezTo>
                      <a:pt x="67853" y="29759"/>
                      <a:pt x="68826" y="29590"/>
                      <a:pt x="69781" y="29503"/>
                    </a:cubicBezTo>
                    <a:cubicBezTo>
                      <a:pt x="71534" y="29343"/>
                      <a:pt x="73316" y="29212"/>
                      <a:pt x="75059" y="28860"/>
                    </a:cubicBezTo>
                    <a:cubicBezTo>
                      <a:pt x="75836" y="28705"/>
                      <a:pt x="76011" y="28261"/>
                      <a:pt x="75907" y="27616"/>
                    </a:cubicBezTo>
                    <a:cubicBezTo>
                      <a:pt x="75775" y="26780"/>
                      <a:pt x="75521" y="25926"/>
                      <a:pt x="75167" y="25205"/>
                    </a:cubicBezTo>
                    <a:cubicBezTo>
                      <a:pt x="74173" y="23173"/>
                      <a:pt x="73373" y="21045"/>
                      <a:pt x="71914" y="19228"/>
                    </a:cubicBezTo>
                    <a:cubicBezTo>
                      <a:pt x="70831" y="17878"/>
                      <a:pt x="69829" y="16454"/>
                      <a:pt x="68698" y="15134"/>
                    </a:cubicBezTo>
                    <a:cubicBezTo>
                      <a:pt x="67748" y="14026"/>
                      <a:pt x="66628" y="13079"/>
                      <a:pt x="65598" y="12055"/>
                    </a:cubicBezTo>
                    <a:cubicBezTo>
                      <a:pt x="64542" y="11007"/>
                      <a:pt x="63294" y="10098"/>
                      <a:pt x="62022" y="9252"/>
                    </a:cubicBezTo>
                    <a:cubicBezTo>
                      <a:pt x="60116" y="7986"/>
                      <a:pt x="58296" y="6584"/>
                      <a:pt x="56230" y="5579"/>
                    </a:cubicBezTo>
                    <a:cubicBezTo>
                      <a:pt x="54869" y="4916"/>
                      <a:pt x="53531" y="4209"/>
                      <a:pt x="52105" y="3675"/>
                    </a:cubicBezTo>
                    <a:cubicBezTo>
                      <a:pt x="51521" y="3456"/>
                      <a:pt x="50927" y="3295"/>
                      <a:pt x="50341" y="3101"/>
                    </a:cubicBezTo>
                    <a:cubicBezTo>
                      <a:pt x="49757" y="2908"/>
                      <a:pt x="49235" y="2591"/>
                      <a:pt x="48615" y="2441"/>
                    </a:cubicBezTo>
                    <a:cubicBezTo>
                      <a:pt x="47914" y="2272"/>
                      <a:pt x="47147" y="2322"/>
                      <a:pt x="46500" y="1855"/>
                    </a:cubicBezTo>
                    <a:cubicBezTo>
                      <a:pt x="46025" y="1511"/>
                      <a:pt x="45377" y="1580"/>
                      <a:pt x="44821" y="1281"/>
                    </a:cubicBezTo>
                    <a:cubicBezTo>
                      <a:pt x="44670" y="1199"/>
                      <a:pt x="44457" y="1186"/>
                      <a:pt x="44222" y="1186"/>
                    </a:cubicBezTo>
                    <a:cubicBezTo>
                      <a:pt x="44113" y="1186"/>
                      <a:pt x="43999" y="1189"/>
                      <a:pt x="43884" y="1189"/>
                    </a:cubicBezTo>
                    <a:cubicBezTo>
                      <a:pt x="43698" y="1189"/>
                      <a:pt x="43510" y="1182"/>
                      <a:pt x="43334" y="1144"/>
                    </a:cubicBezTo>
                    <a:cubicBezTo>
                      <a:pt x="41733" y="800"/>
                      <a:pt x="40125" y="472"/>
                      <a:pt x="38504" y="262"/>
                    </a:cubicBezTo>
                    <a:cubicBezTo>
                      <a:pt x="37990" y="196"/>
                      <a:pt x="37472" y="154"/>
                      <a:pt x="36946" y="154"/>
                    </a:cubicBezTo>
                    <a:cubicBezTo>
                      <a:pt x="36584" y="154"/>
                      <a:pt x="36218" y="173"/>
                      <a:pt x="35845" y="218"/>
                    </a:cubicBezTo>
                    <a:cubicBezTo>
                      <a:pt x="35506" y="259"/>
                      <a:pt x="35120" y="322"/>
                      <a:pt x="34726" y="322"/>
                    </a:cubicBezTo>
                    <a:cubicBezTo>
                      <a:pt x="34352" y="322"/>
                      <a:pt x="33970" y="265"/>
                      <a:pt x="33613" y="78"/>
                    </a:cubicBezTo>
                    <a:cubicBezTo>
                      <a:pt x="33502" y="20"/>
                      <a:pt x="33365" y="0"/>
                      <a:pt x="33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72;p33">
                <a:extLst>
                  <a:ext uri="{FF2B5EF4-FFF2-40B4-BE49-F238E27FC236}">
                    <a16:creationId xmlns:a16="http://schemas.microsoft.com/office/drawing/2014/main" id="{D78F0EED-22D8-AAD1-D7C5-9475EABE736B}"/>
                  </a:ext>
                </a:extLst>
              </p:cNvPr>
              <p:cNvSpPr/>
              <p:nvPr/>
            </p:nvSpPr>
            <p:spPr>
              <a:xfrm>
                <a:off x="1560411" y="1479416"/>
                <a:ext cx="951930" cy="881790"/>
              </a:xfrm>
              <a:custGeom>
                <a:avLst/>
                <a:gdLst/>
                <a:ahLst/>
                <a:cxnLst/>
                <a:rect l="l" t="t" r="r" b="b"/>
                <a:pathLst>
                  <a:path w="72528" h="67184" extrusionOk="0">
                    <a:moveTo>
                      <a:pt x="37153" y="1"/>
                    </a:moveTo>
                    <a:cubicBezTo>
                      <a:pt x="37099" y="1"/>
                      <a:pt x="37046" y="10"/>
                      <a:pt x="36995" y="32"/>
                    </a:cubicBezTo>
                    <a:cubicBezTo>
                      <a:pt x="36646" y="181"/>
                      <a:pt x="36298" y="230"/>
                      <a:pt x="35952" y="230"/>
                    </a:cubicBezTo>
                    <a:cubicBezTo>
                      <a:pt x="35351" y="230"/>
                      <a:pt x="34754" y="83"/>
                      <a:pt x="34165" y="56"/>
                    </a:cubicBezTo>
                    <a:cubicBezTo>
                      <a:pt x="33487" y="24"/>
                      <a:pt x="32807" y="5"/>
                      <a:pt x="32131" y="5"/>
                    </a:cubicBezTo>
                    <a:cubicBezTo>
                      <a:pt x="31687" y="5"/>
                      <a:pt x="31245" y="13"/>
                      <a:pt x="30806" y="31"/>
                    </a:cubicBezTo>
                    <a:cubicBezTo>
                      <a:pt x="29574" y="80"/>
                      <a:pt x="28336" y="314"/>
                      <a:pt x="27104" y="480"/>
                    </a:cubicBezTo>
                    <a:cubicBezTo>
                      <a:pt x="25808" y="654"/>
                      <a:pt x="24477" y="793"/>
                      <a:pt x="23243" y="1118"/>
                    </a:cubicBezTo>
                    <a:cubicBezTo>
                      <a:pt x="22263" y="1376"/>
                      <a:pt x="21238" y="1706"/>
                      <a:pt x="20259" y="2106"/>
                    </a:cubicBezTo>
                    <a:cubicBezTo>
                      <a:pt x="18823" y="2694"/>
                      <a:pt x="17392" y="3290"/>
                      <a:pt x="16070" y="4075"/>
                    </a:cubicBezTo>
                    <a:cubicBezTo>
                      <a:pt x="13878" y="5379"/>
                      <a:pt x="11680" y="6717"/>
                      <a:pt x="9897" y="8574"/>
                    </a:cubicBezTo>
                    <a:cubicBezTo>
                      <a:pt x="9473" y="9014"/>
                      <a:pt x="8984" y="9381"/>
                      <a:pt x="8581" y="9850"/>
                    </a:cubicBezTo>
                    <a:cubicBezTo>
                      <a:pt x="7845" y="10704"/>
                      <a:pt x="7159" y="11592"/>
                      <a:pt x="6464" y="12477"/>
                    </a:cubicBezTo>
                    <a:cubicBezTo>
                      <a:pt x="5677" y="13480"/>
                      <a:pt x="5023" y="14549"/>
                      <a:pt x="4440" y="15660"/>
                    </a:cubicBezTo>
                    <a:cubicBezTo>
                      <a:pt x="3897" y="16690"/>
                      <a:pt x="3479" y="17788"/>
                      <a:pt x="3034" y="18866"/>
                    </a:cubicBezTo>
                    <a:cubicBezTo>
                      <a:pt x="2804" y="19428"/>
                      <a:pt x="2801" y="20233"/>
                      <a:pt x="2398" y="20538"/>
                    </a:cubicBezTo>
                    <a:cubicBezTo>
                      <a:pt x="1718" y="21055"/>
                      <a:pt x="2323" y="21601"/>
                      <a:pt x="2104" y="22078"/>
                    </a:cubicBezTo>
                    <a:cubicBezTo>
                      <a:pt x="1939" y="22438"/>
                      <a:pt x="1603" y="22674"/>
                      <a:pt x="1525" y="23108"/>
                    </a:cubicBezTo>
                    <a:cubicBezTo>
                      <a:pt x="1214" y="24880"/>
                      <a:pt x="601" y="26583"/>
                      <a:pt x="372" y="28380"/>
                    </a:cubicBezTo>
                    <a:cubicBezTo>
                      <a:pt x="279" y="29119"/>
                      <a:pt x="22" y="29827"/>
                      <a:pt x="383" y="30563"/>
                    </a:cubicBezTo>
                    <a:cubicBezTo>
                      <a:pt x="481" y="30762"/>
                      <a:pt x="357" y="31009"/>
                      <a:pt x="220" y="31160"/>
                    </a:cubicBezTo>
                    <a:cubicBezTo>
                      <a:pt x="10" y="31392"/>
                      <a:pt x="5" y="31616"/>
                      <a:pt x="86" y="31885"/>
                    </a:cubicBezTo>
                    <a:cubicBezTo>
                      <a:pt x="262" y="32467"/>
                      <a:pt x="0" y="33075"/>
                      <a:pt x="223" y="33682"/>
                    </a:cubicBezTo>
                    <a:cubicBezTo>
                      <a:pt x="296" y="33882"/>
                      <a:pt x="388" y="34249"/>
                      <a:pt x="322" y="34476"/>
                    </a:cubicBezTo>
                    <a:cubicBezTo>
                      <a:pt x="27" y="35505"/>
                      <a:pt x="242" y="36517"/>
                      <a:pt x="511" y="37469"/>
                    </a:cubicBezTo>
                    <a:cubicBezTo>
                      <a:pt x="646" y="37944"/>
                      <a:pt x="809" y="38412"/>
                      <a:pt x="842" y="38902"/>
                    </a:cubicBezTo>
                    <a:cubicBezTo>
                      <a:pt x="959" y="40716"/>
                      <a:pt x="1365" y="42479"/>
                      <a:pt x="1848" y="44213"/>
                    </a:cubicBezTo>
                    <a:cubicBezTo>
                      <a:pt x="2058" y="44971"/>
                      <a:pt x="2296" y="45747"/>
                      <a:pt x="2623" y="46494"/>
                    </a:cubicBezTo>
                    <a:cubicBezTo>
                      <a:pt x="2861" y="47035"/>
                      <a:pt x="3039" y="47710"/>
                      <a:pt x="3295" y="48256"/>
                    </a:cubicBezTo>
                    <a:cubicBezTo>
                      <a:pt x="4037" y="49841"/>
                      <a:pt x="4863" y="51380"/>
                      <a:pt x="5834" y="52864"/>
                    </a:cubicBezTo>
                    <a:cubicBezTo>
                      <a:pt x="6643" y="54102"/>
                      <a:pt x="7713" y="55043"/>
                      <a:pt x="8668" y="56087"/>
                    </a:cubicBezTo>
                    <a:cubicBezTo>
                      <a:pt x="9684" y="57198"/>
                      <a:pt x="10865" y="58207"/>
                      <a:pt x="11923" y="59284"/>
                    </a:cubicBezTo>
                    <a:cubicBezTo>
                      <a:pt x="13324" y="60709"/>
                      <a:pt x="15009" y="61659"/>
                      <a:pt x="16621" y="62734"/>
                    </a:cubicBezTo>
                    <a:cubicBezTo>
                      <a:pt x="17028" y="63006"/>
                      <a:pt x="17430" y="63367"/>
                      <a:pt x="17937" y="63528"/>
                    </a:cubicBezTo>
                    <a:cubicBezTo>
                      <a:pt x="19749" y="64103"/>
                      <a:pt x="21354" y="65175"/>
                      <a:pt x="23262" y="65570"/>
                    </a:cubicBezTo>
                    <a:cubicBezTo>
                      <a:pt x="24727" y="65873"/>
                      <a:pt x="26119" y="66510"/>
                      <a:pt x="27625" y="66740"/>
                    </a:cubicBezTo>
                    <a:cubicBezTo>
                      <a:pt x="29173" y="66976"/>
                      <a:pt x="30708" y="67137"/>
                      <a:pt x="32284" y="67177"/>
                    </a:cubicBezTo>
                    <a:cubicBezTo>
                      <a:pt x="32454" y="67181"/>
                      <a:pt x="32624" y="67183"/>
                      <a:pt x="32794" y="67183"/>
                    </a:cubicBezTo>
                    <a:cubicBezTo>
                      <a:pt x="34026" y="67183"/>
                      <a:pt x="35250" y="67083"/>
                      <a:pt x="36477" y="67083"/>
                    </a:cubicBezTo>
                    <a:cubicBezTo>
                      <a:pt x="36657" y="67083"/>
                      <a:pt x="36837" y="67085"/>
                      <a:pt x="37018" y="67090"/>
                    </a:cubicBezTo>
                    <a:cubicBezTo>
                      <a:pt x="37065" y="67091"/>
                      <a:pt x="37111" y="67092"/>
                      <a:pt x="37158" y="67092"/>
                    </a:cubicBezTo>
                    <a:cubicBezTo>
                      <a:pt x="38603" y="67092"/>
                      <a:pt x="39892" y="66472"/>
                      <a:pt x="41237" y="66085"/>
                    </a:cubicBezTo>
                    <a:cubicBezTo>
                      <a:pt x="42694" y="65666"/>
                      <a:pt x="44077" y="64960"/>
                      <a:pt x="45526" y="64602"/>
                    </a:cubicBezTo>
                    <a:cubicBezTo>
                      <a:pt x="46408" y="64385"/>
                      <a:pt x="47047" y="63812"/>
                      <a:pt x="47884" y="63552"/>
                    </a:cubicBezTo>
                    <a:cubicBezTo>
                      <a:pt x="48705" y="63297"/>
                      <a:pt x="49687" y="62860"/>
                      <a:pt x="50247" y="62031"/>
                    </a:cubicBezTo>
                    <a:cubicBezTo>
                      <a:pt x="50841" y="61151"/>
                      <a:pt x="52209" y="61180"/>
                      <a:pt x="52554" y="60023"/>
                    </a:cubicBezTo>
                    <a:cubicBezTo>
                      <a:pt x="52576" y="59947"/>
                      <a:pt x="52725" y="59906"/>
                      <a:pt x="52815" y="59850"/>
                    </a:cubicBezTo>
                    <a:cubicBezTo>
                      <a:pt x="53182" y="59623"/>
                      <a:pt x="54142" y="60003"/>
                      <a:pt x="53722" y="58965"/>
                    </a:cubicBezTo>
                    <a:cubicBezTo>
                      <a:pt x="53717" y="58956"/>
                      <a:pt x="53753" y="58921"/>
                      <a:pt x="53777" y="58912"/>
                    </a:cubicBezTo>
                    <a:cubicBezTo>
                      <a:pt x="54525" y="58565"/>
                      <a:pt x="55099" y="58025"/>
                      <a:pt x="55438" y="57279"/>
                    </a:cubicBezTo>
                    <a:cubicBezTo>
                      <a:pt x="55488" y="57169"/>
                      <a:pt x="55559" y="57140"/>
                      <a:pt x="55637" y="57140"/>
                    </a:cubicBezTo>
                    <a:cubicBezTo>
                      <a:pt x="55721" y="57140"/>
                      <a:pt x="55814" y="57172"/>
                      <a:pt x="55899" y="57172"/>
                    </a:cubicBezTo>
                    <a:cubicBezTo>
                      <a:pt x="55988" y="57172"/>
                      <a:pt x="56069" y="57137"/>
                      <a:pt x="56124" y="56996"/>
                    </a:cubicBezTo>
                    <a:cubicBezTo>
                      <a:pt x="56502" y="56012"/>
                      <a:pt x="57334" y="55320"/>
                      <a:pt x="57882" y="54438"/>
                    </a:cubicBezTo>
                    <a:cubicBezTo>
                      <a:pt x="58037" y="54188"/>
                      <a:pt x="58003" y="53908"/>
                      <a:pt x="58207" y="53656"/>
                    </a:cubicBezTo>
                    <a:cubicBezTo>
                      <a:pt x="58974" y="52702"/>
                      <a:pt x="59557" y="51621"/>
                      <a:pt x="60044" y="50501"/>
                    </a:cubicBezTo>
                    <a:cubicBezTo>
                      <a:pt x="60424" y="49625"/>
                      <a:pt x="60550" y="48631"/>
                      <a:pt x="61317" y="47945"/>
                    </a:cubicBezTo>
                    <a:cubicBezTo>
                      <a:pt x="61385" y="47883"/>
                      <a:pt x="61373" y="47740"/>
                      <a:pt x="61424" y="47646"/>
                    </a:cubicBezTo>
                    <a:cubicBezTo>
                      <a:pt x="62020" y="46551"/>
                      <a:pt x="62051" y="45296"/>
                      <a:pt x="62395" y="44128"/>
                    </a:cubicBezTo>
                    <a:cubicBezTo>
                      <a:pt x="62802" y="42735"/>
                      <a:pt x="62983" y="41275"/>
                      <a:pt x="63246" y="39840"/>
                    </a:cubicBezTo>
                    <a:cubicBezTo>
                      <a:pt x="63448" y="38731"/>
                      <a:pt x="63817" y="37608"/>
                      <a:pt x="63761" y="36508"/>
                    </a:cubicBezTo>
                    <a:cubicBezTo>
                      <a:pt x="63698" y="35317"/>
                      <a:pt x="63770" y="34112"/>
                      <a:pt x="63586" y="32919"/>
                    </a:cubicBezTo>
                    <a:cubicBezTo>
                      <a:pt x="63509" y="32409"/>
                      <a:pt x="63252" y="31880"/>
                      <a:pt x="63319" y="31421"/>
                    </a:cubicBezTo>
                    <a:cubicBezTo>
                      <a:pt x="63443" y="30550"/>
                      <a:pt x="62648" y="29779"/>
                      <a:pt x="63137" y="28914"/>
                    </a:cubicBezTo>
                    <a:cubicBezTo>
                      <a:pt x="62578" y="28470"/>
                      <a:pt x="62877" y="27753"/>
                      <a:pt x="62623" y="27266"/>
                    </a:cubicBezTo>
                    <a:cubicBezTo>
                      <a:pt x="62412" y="26857"/>
                      <a:pt x="62654" y="26773"/>
                      <a:pt x="62793" y="26590"/>
                    </a:cubicBezTo>
                    <a:cubicBezTo>
                      <a:pt x="62973" y="26352"/>
                      <a:pt x="63321" y="26222"/>
                      <a:pt x="63549" y="26222"/>
                    </a:cubicBezTo>
                    <a:cubicBezTo>
                      <a:pt x="63582" y="26222"/>
                      <a:pt x="63613" y="26224"/>
                      <a:pt x="63641" y="26230"/>
                    </a:cubicBezTo>
                    <a:cubicBezTo>
                      <a:pt x="63772" y="26257"/>
                      <a:pt x="63902" y="26269"/>
                      <a:pt x="64031" y="26269"/>
                    </a:cubicBezTo>
                    <a:cubicBezTo>
                      <a:pt x="64648" y="26269"/>
                      <a:pt x="65234" y="26010"/>
                      <a:pt x="65857" y="26010"/>
                    </a:cubicBezTo>
                    <a:cubicBezTo>
                      <a:pt x="65968" y="26010"/>
                      <a:pt x="66080" y="26018"/>
                      <a:pt x="66194" y="26037"/>
                    </a:cubicBezTo>
                    <a:cubicBezTo>
                      <a:pt x="66365" y="26067"/>
                      <a:pt x="66569" y="26087"/>
                      <a:pt x="66774" y="26087"/>
                    </a:cubicBezTo>
                    <a:cubicBezTo>
                      <a:pt x="67005" y="26087"/>
                      <a:pt x="67236" y="26061"/>
                      <a:pt x="67426" y="25992"/>
                    </a:cubicBezTo>
                    <a:cubicBezTo>
                      <a:pt x="67810" y="25853"/>
                      <a:pt x="68197" y="25829"/>
                      <a:pt x="68558" y="25829"/>
                    </a:cubicBezTo>
                    <a:cubicBezTo>
                      <a:pt x="68755" y="25829"/>
                      <a:pt x="68945" y="25836"/>
                      <a:pt x="69123" y="25836"/>
                    </a:cubicBezTo>
                    <a:cubicBezTo>
                      <a:pt x="69325" y="25836"/>
                      <a:pt x="69512" y="25827"/>
                      <a:pt x="69677" y="25787"/>
                    </a:cubicBezTo>
                    <a:cubicBezTo>
                      <a:pt x="69714" y="25788"/>
                      <a:pt x="69751" y="25788"/>
                      <a:pt x="69787" y="25788"/>
                    </a:cubicBezTo>
                    <a:cubicBezTo>
                      <a:pt x="70695" y="25788"/>
                      <a:pt x="71381" y="25478"/>
                      <a:pt x="72094" y="25478"/>
                    </a:cubicBezTo>
                    <a:cubicBezTo>
                      <a:pt x="72165" y="25478"/>
                      <a:pt x="72237" y="25481"/>
                      <a:pt x="72309" y="25488"/>
                    </a:cubicBezTo>
                    <a:cubicBezTo>
                      <a:pt x="72320" y="25489"/>
                      <a:pt x="72330" y="25490"/>
                      <a:pt x="72340" y="25490"/>
                    </a:cubicBezTo>
                    <a:cubicBezTo>
                      <a:pt x="72527" y="25490"/>
                      <a:pt x="72503" y="25311"/>
                      <a:pt x="72446" y="25143"/>
                    </a:cubicBezTo>
                    <a:cubicBezTo>
                      <a:pt x="71616" y="22764"/>
                      <a:pt x="70632" y="20476"/>
                      <a:pt x="69113" y="18427"/>
                    </a:cubicBezTo>
                    <a:cubicBezTo>
                      <a:pt x="68235" y="17239"/>
                      <a:pt x="67387" y="15996"/>
                      <a:pt x="66348" y="14980"/>
                    </a:cubicBezTo>
                    <a:cubicBezTo>
                      <a:pt x="64966" y="13631"/>
                      <a:pt x="63729" y="12076"/>
                      <a:pt x="62129" y="11013"/>
                    </a:cubicBezTo>
                    <a:cubicBezTo>
                      <a:pt x="60554" y="9968"/>
                      <a:pt x="59221" y="8635"/>
                      <a:pt x="57608" y="7636"/>
                    </a:cubicBezTo>
                    <a:cubicBezTo>
                      <a:pt x="56297" y="6824"/>
                      <a:pt x="54999" y="5984"/>
                      <a:pt x="53679" y="5180"/>
                    </a:cubicBezTo>
                    <a:cubicBezTo>
                      <a:pt x="53120" y="4839"/>
                      <a:pt x="52478" y="4777"/>
                      <a:pt x="51955" y="4458"/>
                    </a:cubicBezTo>
                    <a:cubicBezTo>
                      <a:pt x="51505" y="4184"/>
                      <a:pt x="51060" y="4002"/>
                      <a:pt x="50561" y="3867"/>
                    </a:cubicBezTo>
                    <a:cubicBezTo>
                      <a:pt x="50124" y="3750"/>
                      <a:pt x="49811" y="3395"/>
                      <a:pt x="49334" y="3229"/>
                    </a:cubicBezTo>
                    <a:cubicBezTo>
                      <a:pt x="48470" y="2932"/>
                      <a:pt x="47467" y="2941"/>
                      <a:pt x="46728" y="2313"/>
                    </a:cubicBezTo>
                    <a:cubicBezTo>
                      <a:pt x="46336" y="1980"/>
                      <a:pt x="45861" y="1858"/>
                      <a:pt x="45406" y="1858"/>
                    </a:cubicBezTo>
                    <a:cubicBezTo>
                      <a:pt x="45290" y="1858"/>
                      <a:pt x="45176" y="1866"/>
                      <a:pt x="45065" y="1880"/>
                    </a:cubicBezTo>
                    <a:cubicBezTo>
                      <a:pt x="45030" y="1885"/>
                      <a:pt x="44996" y="1887"/>
                      <a:pt x="44964" y="1887"/>
                    </a:cubicBezTo>
                    <a:cubicBezTo>
                      <a:pt x="44459" y="1887"/>
                      <a:pt x="44220" y="1379"/>
                      <a:pt x="43700" y="1379"/>
                    </a:cubicBezTo>
                    <a:cubicBezTo>
                      <a:pt x="43664" y="1379"/>
                      <a:pt x="43626" y="1382"/>
                      <a:pt x="43587" y="1387"/>
                    </a:cubicBezTo>
                    <a:cubicBezTo>
                      <a:pt x="43534" y="1394"/>
                      <a:pt x="43480" y="1398"/>
                      <a:pt x="43427" y="1398"/>
                    </a:cubicBezTo>
                    <a:cubicBezTo>
                      <a:pt x="42771" y="1398"/>
                      <a:pt x="42151" y="892"/>
                      <a:pt x="41487" y="794"/>
                    </a:cubicBezTo>
                    <a:cubicBezTo>
                      <a:pt x="40325" y="620"/>
                      <a:pt x="39154" y="533"/>
                      <a:pt x="37996" y="287"/>
                    </a:cubicBezTo>
                    <a:cubicBezTo>
                      <a:pt x="37710" y="227"/>
                      <a:pt x="37417" y="1"/>
                      <a:pt x="3715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973;p33">
              <a:extLst>
                <a:ext uri="{FF2B5EF4-FFF2-40B4-BE49-F238E27FC236}">
                  <a16:creationId xmlns:a16="http://schemas.microsoft.com/office/drawing/2014/main" id="{01EF406D-DD36-F010-4FC1-A1CC15B0CD6D}"/>
                </a:ext>
              </a:extLst>
            </p:cNvPr>
            <p:cNvGrpSpPr/>
            <p:nvPr/>
          </p:nvGrpSpPr>
          <p:grpSpPr>
            <a:xfrm>
              <a:off x="1805799" y="1632227"/>
              <a:ext cx="600706" cy="627654"/>
              <a:chOff x="1715737" y="1632227"/>
              <a:chExt cx="600706" cy="627654"/>
            </a:xfrm>
          </p:grpSpPr>
          <p:sp>
            <p:nvSpPr>
              <p:cNvPr id="11" name="Google Shape;974;p33">
                <a:extLst>
                  <a:ext uri="{FF2B5EF4-FFF2-40B4-BE49-F238E27FC236}">
                    <a16:creationId xmlns:a16="http://schemas.microsoft.com/office/drawing/2014/main" id="{67406443-4C91-46DE-5B70-CF9642362A70}"/>
                  </a:ext>
                </a:extLst>
              </p:cNvPr>
              <p:cNvSpPr/>
              <p:nvPr/>
            </p:nvSpPr>
            <p:spPr>
              <a:xfrm>
                <a:off x="1715737" y="1678141"/>
                <a:ext cx="486833" cy="581739"/>
              </a:xfrm>
              <a:custGeom>
                <a:avLst/>
                <a:gdLst/>
                <a:ahLst/>
                <a:cxnLst/>
                <a:rect l="l" t="t" r="r" b="b"/>
                <a:pathLst>
                  <a:path w="37092" h="44323" extrusionOk="0">
                    <a:moveTo>
                      <a:pt x="29003" y="1596"/>
                    </a:moveTo>
                    <a:cubicBezTo>
                      <a:pt x="29333" y="1596"/>
                      <a:pt x="29415" y="1777"/>
                      <a:pt x="29484" y="1995"/>
                    </a:cubicBezTo>
                    <a:cubicBezTo>
                      <a:pt x="29728" y="2789"/>
                      <a:pt x="29962" y="3589"/>
                      <a:pt x="30242" y="4372"/>
                    </a:cubicBezTo>
                    <a:cubicBezTo>
                      <a:pt x="30615" y="5415"/>
                      <a:pt x="30950" y="6486"/>
                      <a:pt x="31449" y="7469"/>
                    </a:cubicBezTo>
                    <a:cubicBezTo>
                      <a:pt x="31780" y="8124"/>
                      <a:pt x="31922" y="8828"/>
                      <a:pt x="32221" y="9491"/>
                    </a:cubicBezTo>
                    <a:cubicBezTo>
                      <a:pt x="32777" y="10722"/>
                      <a:pt x="33079" y="12064"/>
                      <a:pt x="33551" y="13335"/>
                    </a:cubicBezTo>
                    <a:cubicBezTo>
                      <a:pt x="34034" y="14646"/>
                      <a:pt x="34574" y="15939"/>
                      <a:pt x="35137" y="17218"/>
                    </a:cubicBezTo>
                    <a:cubicBezTo>
                      <a:pt x="35249" y="17471"/>
                      <a:pt x="35214" y="17560"/>
                      <a:pt x="35014" y="17632"/>
                    </a:cubicBezTo>
                    <a:cubicBezTo>
                      <a:pt x="34198" y="17930"/>
                      <a:pt x="33443" y="18367"/>
                      <a:pt x="32617" y="18658"/>
                    </a:cubicBezTo>
                    <a:cubicBezTo>
                      <a:pt x="31780" y="18955"/>
                      <a:pt x="31066" y="19539"/>
                      <a:pt x="30186" y="19786"/>
                    </a:cubicBezTo>
                    <a:cubicBezTo>
                      <a:pt x="29986" y="19842"/>
                      <a:pt x="29826" y="19874"/>
                      <a:pt x="29701" y="19874"/>
                    </a:cubicBezTo>
                    <a:cubicBezTo>
                      <a:pt x="29397" y="19874"/>
                      <a:pt x="29302" y="19683"/>
                      <a:pt x="29360" y="19181"/>
                    </a:cubicBezTo>
                    <a:cubicBezTo>
                      <a:pt x="29439" y="18507"/>
                      <a:pt x="29257" y="17996"/>
                      <a:pt x="28759" y="17541"/>
                    </a:cubicBezTo>
                    <a:cubicBezTo>
                      <a:pt x="28148" y="16983"/>
                      <a:pt x="28475" y="16079"/>
                      <a:pt x="28047" y="15446"/>
                    </a:cubicBezTo>
                    <a:cubicBezTo>
                      <a:pt x="27243" y="14257"/>
                      <a:pt x="27235" y="12756"/>
                      <a:pt x="26465" y="11535"/>
                    </a:cubicBezTo>
                    <a:cubicBezTo>
                      <a:pt x="26020" y="10830"/>
                      <a:pt x="26115" y="9852"/>
                      <a:pt x="25595" y="9152"/>
                    </a:cubicBezTo>
                    <a:cubicBezTo>
                      <a:pt x="25001" y="8349"/>
                      <a:pt x="25052" y="7282"/>
                      <a:pt x="24427" y="6481"/>
                    </a:cubicBezTo>
                    <a:cubicBezTo>
                      <a:pt x="24316" y="6338"/>
                      <a:pt x="24169" y="5870"/>
                      <a:pt x="24239" y="5614"/>
                    </a:cubicBezTo>
                    <a:cubicBezTo>
                      <a:pt x="24358" y="5173"/>
                      <a:pt x="23987" y="4950"/>
                      <a:pt x="23956" y="4628"/>
                    </a:cubicBezTo>
                    <a:cubicBezTo>
                      <a:pt x="23928" y="4323"/>
                      <a:pt x="23290" y="4451"/>
                      <a:pt x="23601" y="4216"/>
                    </a:cubicBezTo>
                    <a:cubicBezTo>
                      <a:pt x="23931" y="3967"/>
                      <a:pt x="24086" y="3466"/>
                      <a:pt x="24539" y="3433"/>
                    </a:cubicBezTo>
                    <a:cubicBezTo>
                      <a:pt x="25164" y="3387"/>
                      <a:pt x="25674" y="3124"/>
                      <a:pt x="26183" y="2796"/>
                    </a:cubicBezTo>
                    <a:cubicBezTo>
                      <a:pt x="26567" y="2547"/>
                      <a:pt x="26978" y="2231"/>
                      <a:pt x="27404" y="2184"/>
                    </a:cubicBezTo>
                    <a:cubicBezTo>
                      <a:pt x="28008" y="2116"/>
                      <a:pt x="28417" y="1635"/>
                      <a:pt x="28860" y="1606"/>
                    </a:cubicBezTo>
                    <a:cubicBezTo>
                      <a:pt x="28912" y="1599"/>
                      <a:pt x="28960" y="1596"/>
                      <a:pt x="29003" y="1596"/>
                    </a:cubicBezTo>
                    <a:close/>
                    <a:moveTo>
                      <a:pt x="23267" y="6575"/>
                    </a:moveTo>
                    <a:cubicBezTo>
                      <a:pt x="23394" y="6575"/>
                      <a:pt x="23444" y="6691"/>
                      <a:pt x="23512" y="6945"/>
                    </a:cubicBezTo>
                    <a:cubicBezTo>
                      <a:pt x="24026" y="8824"/>
                      <a:pt x="24640" y="10666"/>
                      <a:pt x="25422" y="12459"/>
                    </a:cubicBezTo>
                    <a:cubicBezTo>
                      <a:pt x="26004" y="13791"/>
                      <a:pt x="26424" y="15192"/>
                      <a:pt x="26933" y="16557"/>
                    </a:cubicBezTo>
                    <a:cubicBezTo>
                      <a:pt x="27022" y="16798"/>
                      <a:pt x="27053" y="16891"/>
                      <a:pt x="26756" y="17016"/>
                    </a:cubicBezTo>
                    <a:cubicBezTo>
                      <a:pt x="25928" y="17364"/>
                      <a:pt x="25097" y="17683"/>
                      <a:pt x="24242" y="17958"/>
                    </a:cubicBezTo>
                    <a:cubicBezTo>
                      <a:pt x="23176" y="18302"/>
                      <a:pt x="22149" y="18770"/>
                      <a:pt x="21082" y="19106"/>
                    </a:cubicBezTo>
                    <a:cubicBezTo>
                      <a:pt x="20322" y="19346"/>
                      <a:pt x="19659" y="19822"/>
                      <a:pt x="18850" y="19942"/>
                    </a:cubicBezTo>
                    <a:cubicBezTo>
                      <a:pt x="18586" y="19981"/>
                      <a:pt x="18349" y="20219"/>
                      <a:pt x="18103" y="20373"/>
                    </a:cubicBezTo>
                    <a:cubicBezTo>
                      <a:pt x="17881" y="20512"/>
                      <a:pt x="17703" y="20582"/>
                      <a:pt x="17561" y="20582"/>
                    </a:cubicBezTo>
                    <a:cubicBezTo>
                      <a:pt x="17306" y="20582"/>
                      <a:pt x="17166" y="20355"/>
                      <a:pt x="17095" y="19893"/>
                    </a:cubicBezTo>
                    <a:cubicBezTo>
                      <a:pt x="17016" y="19371"/>
                      <a:pt x="16887" y="18870"/>
                      <a:pt x="16476" y="18450"/>
                    </a:cubicBezTo>
                    <a:cubicBezTo>
                      <a:pt x="16219" y="18187"/>
                      <a:pt x="16163" y="17703"/>
                      <a:pt x="15986" y="17414"/>
                    </a:cubicBezTo>
                    <a:cubicBezTo>
                      <a:pt x="15299" y="16298"/>
                      <a:pt x="15148" y="14981"/>
                      <a:pt x="14533" y="13878"/>
                    </a:cubicBezTo>
                    <a:cubicBezTo>
                      <a:pt x="14309" y="13475"/>
                      <a:pt x="14102" y="13102"/>
                      <a:pt x="14105" y="12688"/>
                    </a:cubicBezTo>
                    <a:cubicBezTo>
                      <a:pt x="14107" y="12223"/>
                      <a:pt x="13841" y="11908"/>
                      <a:pt x="13651" y="11532"/>
                    </a:cubicBezTo>
                    <a:lnTo>
                      <a:pt x="13653" y="11532"/>
                    </a:lnTo>
                    <a:cubicBezTo>
                      <a:pt x="14208" y="11243"/>
                      <a:pt x="14826" y="11103"/>
                      <a:pt x="15127" y="10504"/>
                    </a:cubicBezTo>
                    <a:cubicBezTo>
                      <a:pt x="15205" y="10351"/>
                      <a:pt x="15395" y="10358"/>
                      <a:pt x="15551" y="10320"/>
                    </a:cubicBezTo>
                    <a:cubicBezTo>
                      <a:pt x="16151" y="10180"/>
                      <a:pt x="16705" y="9976"/>
                      <a:pt x="17098" y="9443"/>
                    </a:cubicBezTo>
                    <a:cubicBezTo>
                      <a:pt x="17402" y="9032"/>
                      <a:pt x="17946" y="9247"/>
                      <a:pt x="18379" y="9003"/>
                    </a:cubicBezTo>
                    <a:cubicBezTo>
                      <a:pt x="19861" y="8163"/>
                      <a:pt x="21432" y="7481"/>
                      <a:pt x="22946" y="6691"/>
                    </a:cubicBezTo>
                    <a:cubicBezTo>
                      <a:pt x="23093" y="6615"/>
                      <a:pt x="23193" y="6575"/>
                      <a:pt x="23267" y="6575"/>
                    </a:cubicBezTo>
                    <a:close/>
                    <a:moveTo>
                      <a:pt x="12985" y="13686"/>
                    </a:moveTo>
                    <a:cubicBezTo>
                      <a:pt x="13082" y="13686"/>
                      <a:pt x="13212" y="13864"/>
                      <a:pt x="13234" y="13953"/>
                    </a:cubicBezTo>
                    <a:cubicBezTo>
                      <a:pt x="13617" y="15500"/>
                      <a:pt x="14468" y="16863"/>
                      <a:pt x="14973" y="18361"/>
                    </a:cubicBezTo>
                    <a:cubicBezTo>
                      <a:pt x="15129" y="18822"/>
                      <a:pt x="15188" y="19330"/>
                      <a:pt x="15661" y="19581"/>
                    </a:cubicBezTo>
                    <a:cubicBezTo>
                      <a:pt x="15523" y="19776"/>
                      <a:pt x="15608" y="20023"/>
                      <a:pt x="15521" y="20023"/>
                    </a:cubicBezTo>
                    <a:cubicBezTo>
                      <a:pt x="15515" y="20023"/>
                      <a:pt x="15508" y="20022"/>
                      <a:pt x="15501" y="20019"/>
                    </a:cubicBezTo>
                    <a:cubicBezTo>
                      <a:pt x="15455" y="20006"/>
                      <a:pt x="15412" y="19999"/>
                      <a:pt x="15370" y="19999"/>
                    </a:cubicBezTo>
                    <a:cubicBezTo>
                      <a:pt x="15023" y="19999"/>
                      <a:pt x="14782" y="20424"/>
                      <a:pt x="14447" y="20424"/>
                    </a:cubicBezTo>
                    <a:cubicBezTo>
                      <a:pt x="14359" y="20424"/>
                      <a:pt x="14265" y="20396"/>
                      <a:pt x="14161" y="20323"/>
                    </a:cubicBezTo>
                    <a:cubicBezTo>
                      <a:pt x="14114" y="20290"/>
                      <a:pt x="14008" y="20266"/>
                      <a:pt x="13968" y="20266"/>
                    </a:cubicBezTo>
                    <a:cubicBezTo>
                      <a:pt x="13958" y="20266"/>
                      <a:pt x="13952" y="20267"/>
                      <a:pt x="13951" y="20270"/>
                    </a:cubicBezTo>
                    <a:cubicBezTo>
                      <a:pt x="13608" y="20987"/>
                      <a:pt x="12735" y="20503"/>
                      <a:pt x="12302" y="21001"/>
                    </a:cubicBezTo>
                    <a:cubicBezTo>
                      <a:pt x="12191" y="21129"/>
                      <a:pt x="12055" y="21159"/>
                      <a:pt x="11916" y="21159"/>
                    </a:cubicBezTo>
                    <a:cubicBezTo>
                      <a:pt x="11819" y="21159"/>
                      <a:pt x="11720" y="21144"/>
                      <a:pt x="11629" y="21138"/>
                    </a:cubicBezTo>
                    <a:cubicBezTo>
                      <a:pt x="11578" y="21134"/>
                      <a:pt x="11529" y="21133"/>
                      <a:pt x="11482" y="21133"/>
                    </a:cubicBezTo>
                    <a:cubicBezTo>
                      <a:pt x="11141" y="21133"/>
                      <a:pt x="10885" y="21233"/>
                      <a:pt x="10723" y="21608"/>
                    </a:cubicBezTo>
                    <a:cubicBezTo>
                      <a:pt x="10645" y="21792"/>
                      <a:pt x="9333" y="22131"/>
                      <a:pt x="8897" y="22131"/>
                    </a:cubicBezTo>
                    <a:cubicBezTo>
                      <a:pt x="8839" y="22131"/>
                      <a:pt x="8796" y="22125"/>
                      <a:pt x="8774" y="22112"/>
                    </a:cubicBezTo>
                    <a:cubicBezTo>
                      <a:pt x="8693" y="22063"/>
                      <a:pt x="8634" y="21956"/>
                      <a:pt x="8598" y="21863"/>
                    </a:cubicBezTo>
                    <a:cubicBezTo>
                      <a:pt x="8113" y="20593"/>
                      <a:pt x="7659" y="19313"/>
                      <a:pt x="7141" y="18058"/>
                    </a:cubicBezTo>
                    <a:cubicBezTo>
                      <a:pt x="6982" y="17669"/>
                      <a:pt x="7150" y="17599"/>
                      <a:pt x="7373" y="17324"/>
                    </a:cubicBezTo>
                    <a:cubicBezTo>
                      <a:pt x="7836" y="16748"/>
                      <a:pt x="8494" y="16585"/>
                      <a:pt x="9020" y="16205"/>
                    </a:cubicBezTo>
                    <a:cubicBezTo>
                      <a:pt x="9728" y="15695"/>
                      <a:pt x="10554" y="15363"/>
                      <a:pt x="11196" y="14741"/>
                    </a:cubicBezTo>
                    <a:cubicBezTo>
                      <a:pt x="11669" y="14282"/>
                      <a:pt x="12500" y="14369"/>
                      <a:pt x="12918" y="13727"/>
                    </a:cubicBezTo>
                    <a:cubicBezTo>
                      <a:pt x="12937" y="13698"/>
                      <a:pt x="12960" y="13686"/>
                      <a:pt x="12985" y="13686"/>
                    </a:cubicBezTo>
                    <a:close/>
                    <a:moveTo>
                      <a:pt x="20544" y="20421"/>
                    </a:moveTo>
                    <a:cubicBezTo>
                      <a:pt x="20638" y="20421"/>
                      <a:pt x="20712" y="20492"/>
                      <a:pt x="20720" y="20695"/>
                    </a:cubicBezTo>
                    <a:cubicBezTo>
                      <a:pt x="20748" y="21469"/>
                      <a:pt x="20902" y="22233"/>
                      <a:pt x="20673" y="23030"/>
                    </a:cubicBezTo>
                    <a:cubicBezTo>
                      <a:pt x="20511" y="23594"/>
                      <a:pt x="20606" y="24235"/>
                      <a:pt x="20609" y="24840"/>
                    </a:cubicBezTo>
                    <a:cubicBezTo>
                      <a:pt x="20612" y="25260"/>
                      <a:pt x="20510" y="25397"/>
                      <a:pt x="20029" y="25545"/>
                    </a:cubicBezTo>
                    <a:cubicBezTo>
                      <a:pt x="19433" y="25727"/>
                      <a:pt x="18803" y="25629"/>
                      <a:pt x="18198" y="26001"/>
                    </a:cubicBezTo>
                    <a:cubicBezTo>
                      <a:pt x="18034" y="26101"/>
                      <a:pt x="17890" y="26147"/>
                      <a:pt x="17762" y="26147"/>
                    </a:cubicBezTo>
                    <a:cubicBezTo>
                      <a:pt x="16759" y="26147"/>
                      <a:pt x="16795" y="23358"/>
                      <a:pt x="16853" y="22575"/>
                    </a:cubicBezTo>
                    <a:lnTo>
                      <a:pt x="16853" y="22575"/>
                    </a:lnTo>
                    <a:lnTo>
                      <a:pt x="16853" y="22578"/>
                    </a:lnTo>
                    <a:cubicBezTo>
                      <a:pt x="16857" y="22518"/>
                      <a:pt x="16862" y="22471"/>
                      <a:pt x="16867" y="22434"/>
                    </a:cubicBezTo>
                    <a:cubicBezTo>
                      <a:pt x="16871" y="22385"/>
                      <a:pt x="16879" y="22334"/>
                      <a:pt x="16907" y="22292"/>
                    </a:cubicBezTo>
                    <a:cubicBezTo>
                      <a:pt x="16938" y="22245"/>
                      <a:pt x="16993" y="22217"/>
                      <a:pt x="17044" y="22193"/>
                    </a:cubicBezTo>
                    <a:cubicBezTo>
                      <a:pt x="17644" y="21905"/>
                      <a:pt x="18260" y="21637"/>
                      <a:pt x="18850" y="21326"/>
                    </a:cubicBezTo>
                    <a:cubicBezTo>
                      <a:pt x="19057" y="21216"/>
                      <a:pt x="20224" y="20810"/>
                      <a:pt x="20224" y="20589"/>
                    </a:cubicBezTo>
                    <a:cubicBezTo>
                      <a:pt x="20316" y="20503"/>
                      <a:pt x="20442" y="20421"/>
                      <a:pt x="20544" y="20421"/>
                    </a:cubicBezTo>
                    <a:close/>
                    <a:moveTo>
                      <a:pt x="4808" y="16851"/>
                    </a:moveTo>
                    <a:cubicBezTo>
                      <a:pt x="4860" y="16851"/>
                      <a:pt x="4914" y="16877"/>
                      <a:pt x="4910" y="16877"/>
                    </a:cubicBezTo>
                    <a:cubicBezTo>
                      <a:pt x="4910" y="16877"/>
                      <a:pt x="4910" y="16877"/>
                      <a:pt x="4910" y="16877"/>
                    </a:cubicBezTo>
                    <a:lnTo>
                      <a:pt x="4910" y="16879"/>
                    </a:lnTo>
                    <a:cubicBezTo>
                      <a:pt x="5675" y="16893"/>
                      <a:pt x="5777" y="17515"/>
                      <a:pt x="5924" y="17916"/>
                    </a:cubicBezTo>
                    <a:cubicBezTo>
                      <a:pt x="6520" y="19539"/>
                      <a:pt x="7116" y="21158"/>
                      <a:pt x="7762" y="22762"/>
                    </a:cubicBezTo>
                    <a:cubicBezTo>
                      <a:pt x="7944" y="23213"/>
                      <a:pt x="8026" y="23689"/>
                      <a:pt x="8311" y="24126"/>
                    </a:cubicBezTo>
                    <a:cubicBezTo>
                      <a:pt x="8546" y="24486"/>
                      <a:pt x="8340" y="24934"/>
                      <a:pt x="8239" y="25364"/>
                    </a:cubicBezTo>
                    <a:cubicBezTo>
                      <a:pt x="8104" y="25939"/>
                      <a:pt x="7597" y="25809"/>
                      <a:pt x="7402" y="26007"/>
                    </a:cubicBezTo>
                    <a:cubicBezTo>
                      <a:pt x="6903" y="26513"/>
                      <a:pt x="6237" y="26226"/>
                      <a:pt x="5778" y="26583"/>
                    </a:cubicBezTo>
                    <a:cubicBezTo>
                      <a:pt x="5612" y="26711"/>
                      <a:pt x="5461" y="26763"/>
                      <a:pt x="5329" y="26763"/>
                    </a:cubicBezTo>
                    <a:cubicBezTo>
                      <a:pt x="5009" y="26763"/>
                      <a:pt x="4803" y="26457"/>
                      <a:pt x="4775" y="26203"/>
                    </a:cubicBezTo>
                    <a:cubicBezTo>
                      <a:pt x="4706" y="25609"/>
                      <a:pt x="4350" y="25198"/>
                      <a:pt x="4162" y="24694"/>
                    </a:cubicBezTo>
                    <a:cubicBezTo>
                      <a:pt x="3723" y="23521"/>
                      <a:pt x="3043" y="22468"/>
                      <a:pt x="2630" y="21269"/>
                    </a:cubicBezTo>
                    <a:cubicBezTo>
                      <a:pt x="2353" y="20463"/>
                      <a:pt x="1900" y="19673"/>
                      <a:pt x="1594" y="18843"/>
                    </a:cubicBezTo>
                    <a:cubicBezTo>
                      <a:pt x="1505" y="18601"/>
                      <a:pt x="1387" y="18374"/>
                      <a:pt x="1762" y="18212"/>
                    </a:cubicBezTo>
                    <a:cubicBezTo>
                      <a:pt x="2770" y="17779"/>
                      <a:pt x="3760" y="17306"/>
                      <a:pt x="4761" y="16860"/>
                    </a:cubicBezTo>
                    <a:cubicBezTo>
                      <a:pt x="4775" y="16853"/>
                      <a:pt x="4791" y="16851"/>
                      <a:pt x="4808" y="16851"/>
                    </a:cubicBezTo>
                    <a:close/>
                    <a:moveTo>
                      <a:pt x="29413" y="0"/>
                    </a:moveTo>
                    <a:cubicBezTo>
                      <a:pt x="29357" y="0"/>
                      <a:pt x="29296" y="9"/>
                      <a:pt x="29231" y="28"/>
                    </a:cubicBezTo>
                    <a:cubicBezTo>
                      <a:pt x="28448" y="258"/>
                      <a:pt x="27723" y="675"/>
                      <a:pt x="26963" y="983"/>
                    </a:cubicBezTo>
                    <a:cubicBezTo>
                      <a:pt x="26021" y="1365"/>
                      <a:pt x="25194" y="1996"/>
                      <a:pt x="24201" y="2253"/>
                    </a:cubicBezTo>
                    <a:cubicBezTo>
                      <a:pt x="23011" y="2562"/>
                      <a:pt x="22237" y="3765"/>
                      <a:pt x="22708" y="4785"/>
                    </a:cubicBezTo>
                    <a:cubicBezTo>
                      <a:pt x="22985" y="5387"/>
                      <a:pt x="22638" y="5594"/>
                      <a:pt x="22280" y="5737"/>
                    </a:cubicBezTo>
                    <a:cubicBezTo>
                      <a:pt x="21488" y="6052"/>
                      <a:pt x="20734" y="6440"/>
                      <a:pt x="19961" y="6786"/>
                    </a:cubicBezTo>
                    <a:cubicBezTo>
                      <a:pt x="18679" y="7360"/>
                      <a:pt x="17517" y="8159"/>
                      <a:pt x="16199" y="8657"/>
                    </a:cubicBezTo>
                    <a:cubicBezTo>
                      <a:pt x="15412" y="8954"/>
                      <a:pt x="14742" y="9489"/>
                      <a:pt x="14010" y="9900"/>
                    </a:cubicBezTo>
                    <a:cubicBezTo>
                      <a:pt x="13066" y="10432"/>
                      <a:pt x="12116" y="11090"/>
                      <a:pt x="12570" y="12475"/>
                    </a:cubicBezTo>
                    <a:cubicBezTo>
                      <a:pt x="12624" y="12641"/>
                      <a:pt x="12413" y="12780"/>
                      <a:pt x="12284" y="12798"/>
                    </a:cubicBezTo>
                    <a:cubicBezTo>
                      <a:pt x="11542" y="12912"/>
                      <a:pt x="11077" y="13537"/>
                      <a:pt x="10392" y="13772"/>
                    </a:cubicBezTo>
                    <a:cubicBezTo>
                      <a:pt x="9541" y="14065"/>
                      <a:pt x="9102" y="14956"/>
                      <a:pt x="8255" y="15326"/>
                    </a:cubicBezTo>
                    <a:cubicBezTo>
                      <a:pt x="7931" y="15468"/>
                      <a:pt x="7508" y="15553"/>
                      <a:pt x="7259" y="15864"/>
                    </a:cubicBezTo>
                    <a:cubicBezTo>
                      <a:pt x="7091" y="16077"/>
                      <a:pt x="6933" y="16163"/>
                      <a:pt x="6785" y="16163"/>
                    </a:cubicBezTo>
                    <a:cubicBezTo>
                      <a:pt x="6576" y="16163"/>
                      <a:pt x="6385" y="15992"/>
                      <a:pt x="6212" y="15771"/>
                    </a:cubicBezTo>
                    <a:cubicBezTo>
                      <a:pt x="5979" y="15474"/>
                      <a:pt x="5766" y="15092"/>
                      <a:pt x="5402" y="15092"/>
                    </a:cubicBezTo>
                    <a:cubicBezTo>
                      <a:pt x="5331" y="15092"/>
                      <a:pt x="5255" y="15106"/>
                      <a:pt x="5171" y="15138"/>
                    </a:cubicBezTo>
                    <a:cubicBezTo>
                      <a:pt x="4524" y="15385"/>
                      <a:pt x="4134" y="15930"/>
                      <a:pt x="3491" y="16067"/>
                    </a:cubicBezTo>
                    <a:cubicBezTo>
                      <a:pt x="2707" y="16233"/>
                      <a:pt x="2051" y="16715"/>
                      <a:pt x="1271" y="16918"/>
                    </a:cubicBezTo>
                    <a:cubicBezTo>
                      <a:pt x="604" y="17089"/>
                      <a:pt x="1" y="17851"/>
                      <a:pt x="263" y="18482"/>
                    </a:cubicBezTo>
                    <a:cubicBezTo>
                      <a:pt x="536" y="19137"/>
                      <a:pt x="817" y="19785"/>
                      <a:pt x="1021" y="20467"/>
                    </a:cubicBezTo>
                    <a:cubicBezTo>
                      <a:pt x="1446" y="21886"/>
                      <a:pt x="2276" y="23129"/>
                      <a:pt x="2821" y="24501"/>
                    </a:cubicBezTo>
                    <a:cubicBezTo>
                      <a:pt x="3255" y="25596"/>
                      <a:pt x="3896" y="26606"/>
                      <a:pt x="4383" y="27682"/>
                    </a:cubicBezTo>
                    <a:cubicBezTo>
                      <a:pt x="4546" y="28041"/>
                      <a:pt x="4765" y="28213"/>
                      <a:pt x="5033" y="28213"/>
                    </a:cubicBezTo>
                    <a:cubicBezTo>
                      <a:pt x="5142" y="28213"/>
                      <a:pt x="5259" y="28185"/>
                      <a:pt x="5383" y="28130"/>
                    </a:cubicBezTo>
                    <a:cubicBezTo>
                      <a:pt x="6053" y="27833"/>
                      <a:pt x="6813" y="27759"/>
                      <a:pt x="7454" y="27388"/>
                    </a:cubicBezTo>
                    <a:cubicBezTo>
                      <a:pt x="7766" y="27208"/>
                      <a:pt x="7987" y="26933"/>
                      <a:pt x="8276" y="26735"/>
                    </a:cubicBezTo>
                    <a:cubicBezTo>
                      <a:pt x="8693" y="26453"/>
                      <a:pt x="9216" y="26264"/>
                      <a:pt x="9666" y="26038"/>
                    </a:cubicBezTo>
                    <a:cubicBezTo>
                      <a:pt x="9745" y="25999"/>
                      <a:pt x="9824" y="25957"/>
                      <a:pt x="9882" y="25892"/>
                    </a:cubicBezTo>
                    <a:cubicBezTo>
                      <a:pt x="10210" y="25514"/>
                      <a:pt x="9754" y="24397"/>
                      <a:pt x="9588" y="24025"/>
                    </a:cubicBezTo>
                    <a:cubicBezTo>
                      <a:pt x="9451" y="23717"/>
                      <a:pt x="9362" y="23562"/>
                      <a:pt x="9806" y="23300"/>
                    </a:cubicBezTo>
                    <a:cubicBezTo>
                      <a:pt x="10815" y="22701"/>
                      <a:pt x="11913" y="22280"/>
                      <a:pt x="13027" y="21923"/>
                    </a:cubicBezTo>
                    <a:cubicBezTo>
                      <a:pt x="13578" y="21748"/>
                      <a:pt x="14138" y="21561"/>
                      <a:pt x="14700" y="21426"/>
                    </a:cubicBezTo>
                    <a:cubicBezTo>
                      <a:pt x="14778" y="21407"/>
                      <a:pt x="14847" y="21398"/>
                      <a:pt x="14908" y="21398"/>
                    </a:cubicBezTo>
                    <a:cubicBezTo>
                      <a:pt x="15547" y="21398"/>
                      <a:pt x="15295" y="22364"/>
                      <a:pt x="15309" y="22860"/>
                    </a:cubicBezTo>
                    <a:cubicBezTo>
                      <a:pt x="15339" y="24041"/>
                      <a:pt x="15507" y="25223"/>
                      <a:pt x="15740" y="26379"/>
                    </a:cubicBezTo>
                    <a:cubicBezTo>
                      <a:pt x="15845" y="26898"/>
                      <a:pt x="16294" y="27076"/>
                      <a:pt x="16629" y="27115"/>
                    </a:cubicBezTo>
                    <a:cubicBezTo>
                      <a:pt x="16820" y="27138"/>
                      <a:pt x="17031" y="27154"/>
                      <a:pt x="17241" y="27154"/>
                    </a:cubicBezTo>
                    <a:cubicBezTo>
                      <a:pt x="17570" y="27154"/>
                      <a:pt x="17897" y="27114"/>
                      <a:pt x="18144" y="26995"/>
                    </a:cubicBezTo>
                    <a:cubicBezTo>
                      <a:pt x="18364" y="26889"/>
                      <a:pt x="18517" y="26842"/>
                      <a:pt x="18623" y="26842"/>
                    </a:cubicBezTo>
                    <a:cubicBezTo>
                      <a:pt x="18871" y="26842"/>
                      <a:pt x="18850" y="27104"/>
                      <a:pt x="18799" y="27479"/>
                    </a:cubicBezTo>
                    <a:cubicBezTo>
                      <a:pt x="18652" y="28577"/>
                      <a:pt x="19012" y="29754"/>
                      <a:pt x="17929" y="30675"/>
                    </a:cubicBezTo>
                    <a:cubicBezTo>
                      <a:pt x="16919" y="31532"/>
                      <a:pt x="16061" y="32575"/>
                      <a:pt x="15193" y="33584"/>
                    </a:cubicBezTo>
                    <a:cubicBezTo>
                      <a:pt x="14494" y="34396"/>
                      <a:pt x="13631" y="35039"/>
                      <a:pt x="13009" y="35935"/>
                    </a:cubicBezTo>
                    <a:cubicBezTo>
                      <a:pt x="12458" y="36728"/>
                      <a:pt x="11755" y="37439"/>
                      <a:pt x="11089" y="38117"/>
                    </a:cubicBezTo>
                    <a:cubicBezTo>
                      <a:pt x="10440" y="38779"/>
                      <a:pt x="10023" y="39573"/>
                      <a:pt x="9409" y="40230"/>
                    </a:cubicBezTo>
                    <a:cubicBezTo>
                      <a:pt x="9123" y="40536"/>
                      <a:pt x="9354" y="40757"/>
                      <a:pt x="9513" y="40977"/>
                    </a:cubicBezTo>
                    <a:cubicBezTo>
                      <a:pt x="9629" y="41136"/>
                      <a:pt x="9754" y="41214"/>
                      <a:pt x="9933" y="41214"/>
                    </a:cubicBezTo>
                    <a:cubicBezTo>
                      <a:pt x="10009" y="41214"/>
                      <a:pt x="10095" y="41199"/>
                      <a:pt x="10195" y="41171"/>
                    </a:cubicBezTo>
                    <a:cubicBezTo>
                      <a:pt x="10974" y="40949"/>
                      <a:pt x="11325" y="40221"/>
                      <a:pt x="11708" y="39712"/>
                    </a:cubicBezTo>
                    <a:cubicBezTo>
                      <a:pt x="12754" y="38321"/>
                      <a:pt x="14068" y="37193"/>
                      <a:pt x="15162" y="35851"/>
                    </a:cubicBezTo>
                    <a:cubicBezTo>
                      <a:pt x="16079" y="34726"/>
                      <a:pt x="17347" y="33894"/>
                      <a:pt x="18164" y="32648"/>
                    </a:cubicBezTo>
                    <a:cubicBezTo>
                      <a:pt x="18245" y="32523"/>
                      <a:pt x="18346" y="32466"/>
                      <a:pt x="18467" y="32466"/>
                    </a:cubicBezTo>
                    <a:cubicBezTo>
                      <a:pt x="18500" y="32466"/>
                      <a:pt x="18534" y="32470"/>
                      <a:pt x="18570" y="32478"/>
                    </a:cubicBezTo>
                    <a:cubicBezTo>
                      <a:pt x="18774" y="32525"/>
                      <a:pt x="18757" y="32695"/>
                      <a:pt x="18769" y="32858"/>
                    </a:cubicBezTo>
                    <a:cubicBezTo>
                      <a:pt x="18839" y="33871"/>
                      <a:pt x="18749" y="34880"/>
                      <a:pt x="18811" y="35898"/>
                    </a:cubicBezTo>
                    <a:cubicBezTo>
                      <a:pt x="18915" y="37576"/>
                      <a:pt x="19030" y="39256"/>
                      <a:pt x="19055" y="40942"/>
                    </a:cubicBezTo>
                    <a:cubicBezTo>
                      <a:pt x="19068" y="41832"/>
                      <a:pt x="19253" y="42767"/>
                      <a:pt x="19447" y="43668"/>
                    </a:cubicBezTo>
                    <a:cubicBezTo>
                      <a:pt x="19537" y="44083"/>
                      <a:pt x="19807" y="44323"/>
                      <a:pt x="20111" y="44323"/>
                    </a:cubicBezTo>
                    <a:cubicBezTo>
                      <a:pt x="20300" y="44323"/>
                      <a:pt x="20501" y="44231"/>
                      <a:pt x="20681" y="44033"/>
                    </a:cubicBezTo>
                    <a:cubicBezTo>
                      <a:pt x="20959" y="43727"/>
                      <a:pt x="21230" y="43333"/>
                      <a:pt x="21183" y="42846"/>
                    </a:cubicBezTo>
                    <a:cubicBezTo>
                      <a:pt x="21126" y="42234"/>
                      <a:pt x="21085" y="41619"/>
                      <a:pt x="21023" y="41008"/>
                    </a:cubicBezTo>
                    <a:cubicBezTo>
                      <a:pt x="20841" y="39228"/>
                      <a:pt x="20823" y="37441"/>
                      <a:pt x="20726" y="35658"/>
                    </a:cubicBezTo>
                    <a:cubicBezTo>
                      <a:pt x="20672" y="34675"/>
                      <a:pt x="20879" y="33668"/>
                      <a:pt x="20560" y="32698"/>
                    </a:cubicBezTo>
                    <a:cubicBezTo>
                      <a:pt x="20533" y="32618"/>
                      <a:pt x="20605" y="32505"/>
                      <a:pt x="20631" y="32407"/>
                    </a:cubicBezTo>
                    <a:cubicBezTo>
                      <a:pt x="20729" y="32433"/>
                      <a:pt x="20844" y="32436"/>
                      <a:pt x="20919" y="32492"/>
                    </a:cubicBezTo>
                    <a:cubicBezTo>
                      <a:pt x="21523" y="32943"/>
                      <a:pt x="21991" y="33547"/>
                      <a:pt x="22471" y="34101"/>
                    </a:cubicBezTo>
                    <a:cubicBezTo>
                      <a:pt x="23105" y="34830"/>
                      <a:pt x="23742" y="35562"/>
                      <a:pt x="24397" y="36272"/>
                    </a:cubicBezTo>
                    <a:cubicBezTo>
                      <a:pt x="25166" y="37105"/>
                      <a:pt x="26001" y="37878"/>
                      <a:pt x="26815" y="38670"/>
                    </a:cubicBezTo>
                    <a:cubicBezTo>
                      <a:pt x="27442" y="39279"/>
                      <a:pt x="27949" y="40057"/>
                      <a:pt x="28924" y="40183"/>
                    </a:cubicBezTo>
                    <a:cubicBezTo>
                      <a:pt x="28978" y="40190"/>
                      <a:pt x="29033" y="40194"/>
                      <a:pt x="29087" y="40194"/>
                    </a:cubicBezTo>
                    <a:cubicBezTo>
                      <a:pt x="29424" y="40194"/>
                      <a:pt x="29737" y="40055"/>
                      <a:pt x="29644" y="39709"/>
                    </a:cubicBezTo>
                    <a:cubicBezTo>
                      <a:pt x="29512" y="39206"/>
                      <a:pt x="29497" y="38572"/>
                      <a:pt x="28916" y="38267"/>
                    </a:cubicBezTo>
                    <a:cubicBezTo>
                      <a:pt x="28406" y="37999"/>
                      <a:pt x="28086" y="37540"/>
                      <a:pt x="27793" y="37074"/>
                    </a:cubicBezTo>
                    <a:cubicBezTo>
                      <a:pt x="27600" y="36767"/>
                      <a:pt x="27336" y="36524"/>
                      <a:pt x="27062" y="36350"/>
                    </a:cubicBezTo>
                    <a:cubicBezTo>
                      <a:pt x="25933" y="35630"/>
                      <a:pt x="25275" y="34473"/>
                      <a:pt x="24369" y="33550"/>
                    </a:cubicBezTo>
                    <a:cubicBezTo>
                      <a:pt x="23374" y="32536"/>
                      <a:pt x="22364" y="31531"/>
                      <a:pt x="21457" y="30442"/>
                    </a:cubicBezTo>
                    <a:cubicBezTo>
                      <a:pt x="21132" y="30055"/>
                      <a:pt x="20500" y="29912"/>
                      <a:pt x="20500" y="29208"/>
                    </a:cubicBezTo>
                    <a:cubicBezTo>
                      <a:pt x="20500" y="28717"/>
                      <a:pt x="20594" y="28228"/>
                      <a:pt x="20583" y="27737"/>
                    </a:cubicBezTo>
                    <a:cubicBezTo>
                      <a:pt x="20575" y="27468"/>
                      <a:pt x="20483" y="27214"/>
                      <a:pt x="20468" y="26954"/>
                    </a:cubicBezTo>
                    <a:cubicBezTo>
                      <a:pt x="20444" y="26565"/>
                      <a:pt x="20322" y="26712"/>
                      <a:pt x="20653" y="26523"/>
                    </a:cubicBezTo>
                    <a:cubicBezTo>
                      <a:pt x="20894" y="26387"/>
                      <a:pt x="21202" y="26450"/>
                      <a:pt x="21442" y="26265"/>
                    </a:cubicBezTo>
                    <a:cubicBezTo>
                      <a:pt x="22585" y="25388"/>
                      <a:pt x="22121" y="23016"/>
                      <a:pt x="21944" y="21836"/>
                    </a:cubicBezTo>
                    <a:cubicBezTo>
                      <a:pt x="21871" y="21360"/>
                      <a:pt x="22059" y="20929"/>
                      <a:pt x="21949" y="20432"/>
                    </a:cubicBezTo>
                    <a:cubicBezTo>
                      <a:pt x="21855" y="20005"/>
                      <a:pt x="22529" y="20016"/>
                      <a:pt x="22919" y="19856"/>
                    </a:cubicBezTo>
                    <a:cubicBezTo>
                      <a:pt x="23730" y="19522"/>
                      <a:pt x="24551" y="19344"/>
                      <a:pt x="25391" y="19186"/>
                    </a:cubicBezTo>
                    <a:cubicBezTo>
                      <a:pt x="25656" y="19136"/>
                      <a:pt x="25993" y="19136"/>
                      <a:pt x="26118" y="18921"/>
                    </a:cubicBezTo>
                    <a:cubicBezTo>
                      <a:pt x="26429" y="18394"/>
                      <a:pt x="26967" y="18526"/>
                      <a:pt x="27409" y="18391"/>
                    </a:cubicBezTo>
                    <a:cubicBezTo>
                      <a:pt x="27446" y="18379"/>
                      <a:pt x="27496" y="18372"/>
                      <a:pt x="27547" y="18372"/>
                    </a:cubicBezTo>
                    <a:cubicBezTo>
                      <a:pt x="27678" y="18372"/>
                      <a:pt x="27821" y="18417"/>
                      <a:pt x="27793" y="18542"/>
                    </a:cubicBezTo>
                    <a:cubicBezTo>
                      <a:pt x="27647" y="19198"/>
                      <a:pt x="28307" y="19515"/>
                      <a:pt x="28412" y="20096"/>
                    </a:cubicBezTo>
                    <a:cubicBezTo>
                      <a:pt x="28457" y="20349"/>
                      <a:pt x="28625" y="21014"/>
                      <a:pt x="29154" y="21014"/>
                    </a:cubicBezTo>
                    <a:cubicBezTo>
                      <a:pt x="29211" y="21014"/>
                      <a:pt x="29271" y="21007"/>
                      <a:pt x="29336" y="20990"/>
                    </a:cubicBezTo>
                    <a:cubicBezTo>
                      <a:pt x="30427" y="20710"/>
                      <a:pt x="31530" y="20466"/>
                      <a:pt x="32552" y="19935"/>
                    </a:cubicBezTo>
                    <a:cubicBezTo>
                      <a:pt x="33342" y="19526"/>
                      <a:pt x="34254" y="19333"/>
                      <a:pt x="35014" y="18881"/>
                    </a:cubicBezTo>
                    <a:cubicBezTo>
                      <a:pt x="35498" y="18593"/>
                      <a:pt x="36539" y="18705"/>
                      <a:pt x="36246" y="17607"/>
                    </a:cubicBezTo>
                    <a:cubicBezTo>
                      <a:pt x="36253" y="17201"/>
                      <a:pt x="36281" y="16802"/>
                      <a:pt x="35915" y="16446"/>
                    </a:cubicBezTo>
                    <a:cubicBezTo>
                      <a:pt x="35705" y="16242"/>
                      <a:pt x="35758" y="15875"/>
                      <a:pt x="35934" y="15552"/>
                    </a:cubicBezTo>
                    <a:cubicBezTo>
                      <a:pt x="36200" y="15066"/>
                      <a:pt x="36492" y="14561"/>
                      <a:pt x="36596" y="14029"/>
                    </a:cubicBezTo>
                    <a:cubicBezTo>
                      <a:pt x="36909" y="12428"/>
                      <a:pt x="37091" y="10801"/>
                      <a:pt x="36752" y="9186"/>
                    </a:cubicBezTo>
                    <a:cubicBezTo>
                      <a:pt x="36540" y="8173"/>
                      <a:pt x="36156" y="7221"/>
                      <a:pt x="35621" y="6299"/>
                    </a:cubicBezTo>
                    <a:cubicBezTo>
                      <a:pt x="35161" y="5506"/>
                      <a:pt x="34624" y="4801"/>
                      <a:pt x="33986" y="4193"/>
                    </a:cubicBezTo>
                    <a:cubicBezTo>
                      <a:pt x="33347" y="3583"/>
                      <a:pt x="32664" y="2889"/>
                      <a:pt x="31793" y="2702"/>
                    </a:cubicBezTo>
                    <a:cubicBezTo>
                      <a:pt x="30985" y="2528"/>
                      <a:pt x="30450" y="2301"/>
                      <a:pt x="30292" y="1431"/>
                    </a:cubicBezTo>
                    <a:cubicBezTo>
                      <a:pt x="30257" y="1237"/>
                      <a:pt x="30239" y="1011"/>
                      <a:pt x="30164" y="836"/>
                    </a:cubicBezTo>
                    <a:cubicBezTo>
                      <a:pt x="30009" y="478"/>
                      <a:pt x="29827" y="0"/>
                      <a:pt x="29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75;p33">
                <a:extLst>
                  <a:ext uri="{FF2B5EF4-FFF2-40B4-BE49-F238E27FC236}">
                    <a16:creationId xmlns:a16="http://schemas.microsoft.com/office/drawing/2014/main" id="{6BF7FAA1-8FFD-8B7B-E909-CEF2A5FA5029}"/>
                  </a:ext>
                </a:extLst>
              </p:cNvPr>
              <p:cNvSpPr/>
              <p:nvPr/>
            </p:nvSpPr>
            <p:spPr>
              <a:xfrm>
                <a:off x="1846692" y="1632227"/>
                <a:ext cx="52238" cy="127470"/>
              </a:xfrm>
              <a:custGeom>
                <a:avLst/>
                <a:gdLst/>
                <a:ahLst/>
                <a:cxnLst/>
                <a:rect l="l" t="t" r="r" b="b"/>
                <a:pathLst>
                  <a:path w="3980" h="9712" extrusionOk="0">
                    <a:moveTo>
                      <a:pt x="657" y="1"/>
                    </a:moveTo>
                    <a:cubicBezTo>
                      <a:pt x="607" y="1"/>
                      <a:pt x="556" y="75"/>
                      <a:pt x="437" y="183"/>
                    </a:cubicBezTo>
                    <a:cubicBezTo>
                      <a:pt x="0" y="581"/>
                      <a:pt x="299" y="1033"/>
                      <a:pt x="301" y="1398"/>
                    </a:cubicBezTo>
                    <a:cubicBezTo>
                      <a:pt x="307" y="2066"/>
                      <a:pt x="588" y="2728"/>
                      <a:pt x="741" y="3396"/>
                    </a:cubicBezTo>
                    <a:cubicBezTo>
                      <a:pt x="976" y="4427"/>
                      <a:pt x="1245" y="5286"/>
                      <a:pt x="1708" y="6230"/>
                    </a:cubicBezTo>
                    <a:cubicBezTo>
                      <a:pt x="1993" y="6810"/>
                      <a:pt x="2102" y="7420"/>
                      <a:pt x="2226" y="8036"/>
                    </a:cubicBezTo>
                    <a:cubicBezTo>
                      <a:pt x="2276" y="8290"/>
                      <a:pt x="2331" y="8543"/>
                      <a:pt x="2399" y="8795"/>
                    </a:cubicBezTo>
                    <a:cubicBezTo>
                      <a:pt x="2650" y="9711"/>
                      <a:pt x="2950" y="9405"/>
                      <a:pt x="3681" y="9694"/>
                    </a:cubicBezTo>
                    <a:cubicBezTo>
                      <a:pt x="3697" y="9701"/>
                      <a:pt x="3711" y="9703"/>
                      <a:pt x="3723" y="9703"/>
                    </a:cubicBezTo>
                    <a:cubicBezTo>
                      <a:pt x="3866" y="9703"/>
                      <a:pt x="3766" y="9303"/>
                      <a:pt x="3810" y="9112"/>
                    </a:cubicBezTo>
                    <a:cubicBezTo>
                      <a:pt x="3980" y="8403"/>
                      <a:pt x="3547" y="7796"/>
                      <a:pt x="3329" y="7177"/>
                    </a:cubicBezTo>
                    <a:cubicBezTo>
                      <a:pt x="2998" y="6239"/>
                      <a:pt x="2715" y="5281"/>
                      <a:pt x="2424" y="4337"/>
                    </a:cubicBezTo>
                    <a:cubicBezTo>
                      <a:pt x="1984" y="2907"/>
                      <a:pt x="1617" y="1470"/>
                      <a:pt x="820" y="182"/>
                    </a:cubicBezTo>
                    <a:cubicBezTo>
                      <a:pt x="741" y="53"/>
                      <a:pt x="699" y="1"/>
                      <a:pt x="6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76;p33">
                <a:extLst>
                  <a:ext uri="{FF2B5EF4-FFF2-40B4-BE49-F238E27FC236}">
                    <a16:creationId xmlns:a16="http://schemas.microsoft.com/office/drawing/2014/main" id="{9DCF5E09-D027-DD0F-CC07-C692D147A914}"/>
                  </a:ext>
                </a:extLst>
              </p:cNvPr>
              <p:cNvSpPr/>
              <p:nvPr/>
            </p:nvSpPr>
            <p:spPr>
              <a:xfrm>
                <a:off x="1768274" y="1668586"/>
                <a:ext cx="92046" cy="107205"/>
              </a:xfrm>
              <a:custGeom>
                <a:avLst/>
                <a:gdLst/>
                <a:ahLst/>
                <a:cxnLst/>
                <a:rect l="l" t="t" r="r" b="b"/>
                <a:pathLst>
                  <a:path w="7013" h="8168" extrusionOk="0">
                    <a:moveTo>
                      <a:pt x="0" y="0"/>
                    </a:moveTo>
                    <a:lnTo>
                      <a:pt x="0" y="0"/>
                    </a:lnTo>
                    <a:cubicBezTo>
                      <a:pt x="944" y="1416"/>
                      <a:pt x="1727" y="2660"/>
                      <a:pt x="2582" y="3853"/>
                    </a:cubicBezTo>
                    <a:cubicBezTo>
                      <a:pt x="3307" y="4862"/>
                      <a:pt x="4076" y="5848"/>
                      <a:pt x="4911" y="6764"/>
                    </a:cubicBezTo>
                    <a:cubicBezTo>
                      <a:pt x="5316" y="7207"/>
                      <a:pt x="5591" y="7792"/>
                      <a:pt x="6190" y="8065"/>
                    </a:cubicBezTo>
                    <a:cubicBezTo>
                      <a:pt x="6334" y="8130"/>
                      <a:pt x="6449" y="8168"/>
                      <a:pt x="6543" y="8168"/>
                    </a:cubicBezTo>
                    <a:cubicBezTo>
                      <a:pt x="6718" y="8168"/>
                      <a:pt x="6822" y="8039"/>
                      <a:pt x="6909" y="7725"/>
                    </a:cubicBezTo>
                    <a:cubicBezTo>
                      <a:pt x="7013" y="7349"/>
                      <a:pt x="6938" y="7095"/>
                      <a:pt x="6764" y="6798"/>
                    </a:cubicBezTo>
                    <a:cubicBezTo>
                      <a:pt x="6226" y="5890"/>
                      <a:pt x="5355" y="5274"/>
                      <a:pt x="4732" y="4429"/>
                    </a:cubicBezTo>
                    <a:cubicBezTo>
                      <a:pt x="3964" y="3384"/>
                      <a:pt x="3116" y="2399"/>
                      <a:pt x="2195" y="1483"/>
                    </a:cubicBezTo>
                    <a:cubicBezTo>
                      <a:pt x="1637" y="929"/>
                      <a:pt x="1080" y="283"/>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7;p33">
                <a:extLst>
                  <a:ext uri="{FF2B5EF4-FFF2-40B4-BE49-F238E27FC236}">
                    <a16:creationId xmlns:a16="http://schemas.microsoft.com/office/drawing/2014/main" id="{839D0115-381E-0574-2BAF-0BF25E361B3A}"/>
                  </a:ext>
                </a:extLst>
              </p:cNvPr>
              <p:cNvSpPr/>
              <p:nvPr/>
            </p:nvSpPr>
            <p:spPr>
              <a:xfrm>
                <a:off x="2221458" y="1927886"/>
                <a:ext cx="94986" cy="60467"/>
              </a:xfrm>
              <a:custGeom>
                <a:avLst/>
                <a:gdLst/>
                <a:ahLst/>
                <a:cxnLst/>
                <a:rect l="l" t="t" r="r" b="b"/>
                <a:pathLst>
                  <a:path w="7237" h="4607" extrusionOk="0">
                    <a:moveTo>
                      <a:pt x="1076" y="0"/>
                    </a:moveTo>
                    <a:cubicBezTo>
                      <a:pt x="698" y="0"/>
                      <a:pt x="274" y="154"/>
                      <a:pt x="160" y="423"/>
                    </a:cubicBezTo>
                    <a:cubicBezTo>
                      <a:pt x="0" y="800"/>
                      <a:pt x="277" y="1056"/>
                      <a:pt x="599" y="1308"/>
                    </a:cubicBezTo>
                    <a:cubicBezTo>
                      <a:pt x="1662" y="2137"/>
                      <a:pt x="2861" y="2755"/>
                      <a:pt x="3989" y="3475"/>
                    </a:cubicBezTo>
                    <a:cubicBezTo>
                      <a:pt x="4910" y="4065"/>
                      <a:pt x="5946" y="4606"/>
                      <a:pt x="7180" y="4606"/>
                    </a:cubicBezTo>
                    <a:cubicBezTo>
                      <a:pt x="7199" y="4606"/>
                      <a:pt x="7218" y="4606"/>
                      <a:pt x="7237" y="4606"/>
                    </a:cubicBezTo>
                    <a:cubicBezTo>
                      <a:pt x="7092" y="4227"/>
                      <a:pt x="6907" y="3954"/>
                      <a:pt x="6688" y="3657"/>
                    </a:cubicBezTo>
                    <a:cubicBezTo>
                      <a:pt x="6300" y="3130"/>
                      <a:pt x="5750" y="2845"/>
                      <a:pt x="5258" y="2526"/>
                    </a:cubicBezTo>
                    <a:cubicBezTo>
                      <a:pt x="4653" y="2133"/>
                      <a:pt x="4090" y="1685"/>
                      <a:pt x="3496" y="1304"/>
                    </a:cubicBezTo>
                    <a:cubicBezTo>
                      <a:pt x="2886" y="910"/>
                      <a:pt x="2172" y="663"/>
                      <a:pt x="1613" y="159"/>
                    </a:cubicBezTo>
                    <a:cubicBezTo>
                      <a:pt x="1494" y="50"/>
                      <a:pt x="1293" y="0"/>
                      <a:pt x="10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78;p33">
                <a:extLst>
                  <a:ext uri="{FF2B5EF4-FFF2-40B4-BE49-F238E27FC236}">
                    <a16:creationId xmlns:a16="http://schemas.microsoft.com/office/drawing/2014/main" id="{D8C9E719-9653-CD84-2CA3-E29A34050A28}"/>
                  </a:ext>
                </a:extLst>
              </p:cNvPr>
              <p:cNvSpPr/>
              <p:nvPr/>
            </p:nvSpPr>
            <p:spPr>
              <a:xfrm>
                <a:off x="1730279" y="1749454"/>
                <a:ext cx="113347" cy="59063"/>
              </a:xfrm>
              <a:custGeom>
                <a:avLst/>
                <a:gdLst/>
                <a:ahLst/>
                <a:cxnLst/>
                <a:rect l="l" t="t" r="r" b="b"/>
                <a:pathLst>
                  <a:path w="8636" h="4500" extrusionOk="0">
                    <a:moveTo>
                      <a:pt x="569" y="1"/>
                    </a:moveTo>
                    <a:cubicBezTo>
                      <a:pt x="389" y="1"/>
                      <a:pt x="200" y="18"/>
                      <a:pt x="0" y="55"/>
                    </a:cubicBezTo>
                    <a:cubicBezTo>
                      <a:pt x="2708" y="2037"/>
                      <a:pt x="5348" y="3766"/>
                      <a:pt x="8629" y="4500"/>
                    </a:cubicBezTo>
                    <a:cubicBezTo>
                      <a:pt x="8635" y="3906"/>
                      <a:pt x="8447" y="3565"/>
                      <a:pt x="7966" y="3305"/>
                    </a:cubicBezTo>
                    <a:cubicBezTo>
                      <a:pt x="6313" y="2408"/>
                      <a:pt x="4656" y="1515"/>
                      <a:pt x="2926" y="771"/>
                    </a:cubicBezTo>
                    <a:cubicBezTo>
                      <a:pt x="2197" y="458"/>
                      <a:pt x="1507" y="1"/>
                      <a:pt x="5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79;p33">
                <a:extLst>
                  <a:ext uri="{FF2B5EF4-FFF2-40B4-BE49-F238E27FC236}">
                    <a16:creationId xmlns:a16="http://schemas.microsoft.com/office/drawing/2014/main" id="{0B0C5ED4-C705-23A8-C5A9-8E8A9C631843}"/>
                  </a:ext>
                </a:extLst>
              </p:cNvPr>
              <p:cNvSpPr/>
              <p:nvPr/>
            </p:nvSpPr>
            <p:spPr>
              <a:xfrm>
                <a:off x="2196062" y="1952747"/>
                <a:ext cx="52763" cy="86901"/>
              </a:xfrm>
              <a:custGeom>
                <a:avLst/>
                <a:gdLst/>
                <a:ahLst/>
                <a:cxnLst/>
                <a:rect l="l" t="t" r="r" b="b"/>
                <a:pathLst>
                  <a:path w="4020" h="6621" extrusionOk="0">
                    <a:moveTo>
                      <a:pt x="699" y="1"/>
                    </a:moveTo>
                    <a:cubicBezTo>
                      <a:pt x="648" y="1"/>
                      <a:pt x="589" y="16"/>
                      <a:pt x="518" y="54"/>
                    </a:cubicBezTo>
                    <a:cubicBezTo>
                      <a:pt x="205" y="217"/>
                      <a:pt x="0" y="405"/>
                      <a:pt x="19" y="816"/>
                    </a:cubicBezTo>
                    <a:cubicBezTo>
                      <a:pt x="314" y="1524"/>
                      <a:pt x="551" y="2266"/>
                      <a:pt x="919" y="2933"/>
                    </a:cubicBezTo>
                    <a:cubicBezTo>
                      <a:pt x="1520" y="4019"/>
                      <a:pt x="2052" y="5147"/>
                      <a:pt x="2903" y="6089"/>
                    </a:cubicBezTo>
                    <a:cubicBezTo>
                      <a:pt x="3096" y="6303"/>
                      <a:pt x="3196" y="6621"/>
                      <a:pt x="3453" y="6621"/>
                    </a:cubicBezTo>
                    <a:cubicBezTo>
                      <a:pt x="3508" y="6621"/>
                      <a:pt x="3570" y="6606"/>
                      <a:pt x="3642" y="6573"/>
                    </a:cubicBezTo>
                    <a:cubicBezTo>
                      <a:pt x="4020" y="6399"/>
                      <a:pt x="3928" y="5999"/>
                      <a:pt x="3793" y="5676"/>
                    </a:cubicBezTo>
                    <a:cubicBezTo>
                      <a:pt x="3144" y="4129"/>
                      <a:pt x="2228" y="2709"/>
                      <a:pt x="1644" y="1130"/>
                    </a:cubicBezTo>
                    <a:cubicBezTo>
                      <a:pt x="1542" y="853"/>
                      <a:pt x="1515" y="489"/>
                      <a:pt x="1167" y="348"/>
                    </a:cubicBezTo>
                    <a:cubicBezTo>
                      <a:pt x="991" y="276"/>
                      <a:pt x="916" y="1"/>
                      <a:pt x="6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80;p33">
                <a:extLst>
                  <a:ext uri="{FF2B5EF4-FFF2-40B4-BE49-F238E27FC236}">
                    <a16:creationId xmlns:a16="http://schemas.microsoft.com/office/drawing/2014/main" id="{4D564DB5-8CF9-5E98-1019-6D1AF60393B3}"/>
                  </a:ext>
                </a:extLst>
              </p:cNvPr>
              <p:cNvSpPr/>
              <p:nvPr/>
            </p:nvSpPr>
            <p:spPr>
              <a:xfrm>
                <a:off x="2228073" y="1887551"/>
                <a:ext cx="88187" cy="30831"/>
              </a:xfrm>
              <a:custGeom>
                <a:avLst/>
                <a:gdLst/>
                <a:ahLst/>
                <a:cxnLst/>
                <a:rect l="l" t="t" r="r" b="b"/>
                <a:pathLst>
                  <a:path w="6719" h="2349" extrusionOk="0">
                    <a:moveTo>
                      <a:pt x="1500" y="1"/>
                    </a:moveTo>
                    <a:cubicBezTo>
                      <a:pt x="1166" y="1"/>
                      <a:pt x="827" y="66"/>
                      <a:pt x="486" y="181"/>
                    </a:cubicBezTo>
                    <a:cubicBezTo>
                      <a:pt x="95" y="313"/>
                      <a:pt x="206" y="722"/>
                      <a:pt x="100" y="988"/>
                    </a:cubicBezTo>
                    <a:cubicBezTo>
                      <a:pt x="0" y="1234"/>
                      <a:pt x="426" y="1356"/>
                      <a:pt x="593" y="1384"/>
                    </a:cubicBezTo>
                    <a:cubicBezTo>
                      <a:pt x="2225" y="1650"/>
                      <a:pt x="3776" y="2349"/>
                      <a:pt x="5463" y="2349"/>
                    </a:cubicBezTo>
                    <a:cubicBezTo>
                      <a:pt x="5517" y="2349"/>
                      <a:pt x="5570" y="2348"/>
                      <a:pt x="5624" y="2346"/>
                    </a:cubicBezTo>
                    <a:cubicBezTo>
                      <a:pt x="5733" y="2302"/>
                      <a:pt x="5857" y="2203"/>
                      <a:pt x="5957" y="2203"/>
                    </a:cubicBezTo>
                    <a:cubicBezTo>
                      <a:pt x="5968" y="2203"/>
                      <a:pt x="5979" y="2204"/>
                      <a:pt x="5989" y="2206"/>
                    </a:cubicBezTo>
                    <a:cubicBezTo>
                      <a:pt x="6056" y="2224"/>
                      <a:pt x="6122" y="2233"/>
                      <a:pt x="6184" y="2233"/>
                    </a:cubicBezTo>
                    <a:cubicBezTo>
                      <a:pt x="6410" y="2233"/>
                      <a:pt x="6590" y="2118"/>
                      <a:pt x="6638" y="1920"/>
                    </a:cubicBezTo>
                    <a:cubicBezTo>
                      <a:pt x="6719" y="1587"/>
                      <a:pt x="6318" y="1517"/>
                      <a:pt x="6118" y="1468"/>
                    </a:cubicBezTo>
                    <a:cubicBezTo>
                      <a:pt x="5674" y="1356"/>
                      <a:pt x="5423" y="943"/>
                      <a:pt x="4838" y="943"/>
                    </a:cubicBezTo>
                    <a:cubicBezTo>
                      <a:pt x="4837" y="943"/>
                      <a:pt x="4836" y="943"/>
                      <a:pt x="4835" y="943"/>
                    </a:cubicBezTo>
                    <a:cubicBezTo>
                      <a:pt x="4834" y="943"/>
                      <a:pt x="4832" y="943"/>
                      <a:pt x="4831" y="943"/>
                    </a:cubicBezTo>
                    <a:cubicBezTo>
                      <a:pt x="4374" y="943"/>
                      <a:pt x="3903" y="493"/>
                      <a:pt x="3336" y="493"/>
                    </a:cubicBezTo>
                    <a:cubicBezTo>
                      <a:pt x="3269" y="493"/>
                      <a:pt x="3200" y="500"/>
                      <a:pt x="3130" y="514"/>
                    </a:cubicBezTo>
                    <a:cubicBezTo>
                      <a:pt x="3118" y="516"/>
                      <a:pt x="3105" y="518"/>
                      <a:pt x="3093" y="518"/>
                    </a:cubicBezTo>
                    <a:cubicBezTo>
                      <a:pt x="2985" y="518"/>
                      <a:pt x="2885" y="433"/>
                      <a:pt x="2780" y="369"/>
                    </a:cubicBezTo>
                    <a:cubicBezTo>
                      <a:pt x="2367" y="113"/>
                      <a:pt x="1938" y="1"/>
                      <a:pt x="1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 name="Google Shape;1323;p42">
            <a:extLst>
              <a:ext uri="{FF2B5EF4-FFF2-40B4-BE49-F238E27FC236}">
                <a16:creationId xmlns:a16="http://schemas.microsoft.com/office/drawing/2014/main" id="{D6406448-5CCA-88E6-639F-38BC776E1EB8}"/>
              </a:ext>
            </a:extLst>
          </p:cNvPr>
          <p:cNvGrpSpPr/>
          <p:nvPr/>
        </p:nvGrpSpPr>
        <p:grpSpPr>
          <a:xfrm>
            <a:off x="452029" y="1332283"/>
            <a:ext cx="1309500" cy="457075"/>
            <a:chOff x="3917263" y="1628700"/>
            <a:chExt cx="1309500" cy="457075"/>
          </a:xfrm>
        </p:grpSpPr>
        <p:sp>
          <p:nvSpPr>
            <p:cNvPr id="35" name="Google Shape;1324;p42">
              <a:extLst>
                <a:ext uri="{FF2B5EF4-FFF2-40B4-BE49-F238E27FC236}">
                  <a16:creationId xmlns:a16="http://schemas.microsoft.com/office/drawing/2014/main" id="{A94CDD56-F6EB-9CED-99C8-7C7A071C1043}"/>
                </a:ext>
              </a:extLst>
            </p:cNvPr>
            <p:cNvSpPr/>
            <p:nvPr/>
          </p:nvSpPr>
          <p:spPr>
            <a:xfrm>
              <a:off x="3917263" y="1628700"/>
              <a:ext cx="1309500" cy="457075"/>
            </a:xfrm>
            <a:custGeom>
              <a:avLst/>
              <a:gdLst/>
              <a:ahLst/>
              <a:cxnLst/>
              <a:rect l="l" t="t" r="r" b="b"/>
              <a:pathLst>
                <a:path w="41777" h="18283" extrusionOk="0">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FED5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err="1">
                  <a:solidFill>
                    <a:srgbClr val="002060"/>
                  </a:solidFill>
                </a:rPr>
                <a:t>Câu</a:t>
              </a:r>
              <a:r>
                <a:rPr lang="en-US" b="1" dirty="0">
                  <a:solidFill>
                    <a:srgbClr val="002060"/>
                  </a:solidFill>
                </a:rPr>
                <a:t> 1:</a:t>
              </a:r>
              <a:endParaRPr b="1" dirty="0">
                <a:solidFill>
                  <a:srgbClr val="002060"/>
                </a:solidFill>
              </a:endParaRPr>
            </a:p>
          </p:txBody>
        </p:sp>
        <p:sp>
          <p:nvSpPr>
            <p:cNvPr id="36" name="Google Shape;1325;p42">
              <a:extLst>
                <a:ext uri="{FF2B5EF4-FFF2-40B4-BE49-F238E27FC236}">
                  <a16:creationId xmlns:a16="http://schemas.microsoft.com/office/drawing/2014/main" id="{B0D6B417-2AAB-FA63-9FB4-BF9F25F8EF4F}"/>
                </a:ext>
              </a:extLst>
            </p:cNvPr>
            <p:cNvSpPr/>
            <p:nvPr/>
          </p:nvSpPr>
          <p:spPr>
            <a:xfrm>
              <a:off x="3917263" y="1628700"/>
              <a:ext cx="1309500" cy="457075"/>
            </a:xfrm>
            <a:custGeom>
              <a:avLst/>
              <a:gdLst/>
              <a:ahLst/>
              <a:cxnLst/>
              <a:rect l="l" t="t" r="r" b="b"/>
              <a:pathLst>
                <a:path w="41777" h="18283" extrusionOk="0">
                  <a:moveTo>
                    <a:pt x="31789" y="1291"/>
                  </a:moveTo>
                  <a:cubicBezTo>
                    <a:pt x="31974" y="1291"/>
                    <a:pt x="32159" y="1291"/>
                    <a:pt x="32343" y="1293"/>
                  </a:cubicBezTo>
                  <a:cubicBezTo>
                    <a:pt x="33959" y="1309"/>
                    <a:pt x="35586" y="1386"/>
                    <a:pt x="37170" y="1726"/>
                  </a:cubicBezTo>
                  <a:cubicBezTo>
                    <a:pt x="37989" y="1901"/>
                    <a:pt x="38650" y="2440"/>
                    <a:pt x="39116" y="3162"/>
                  </a:cubicBezTo>
                  <a:cubicBezTo>
                    <a:pt x="40148" y="4757"/>
                    <a:pt x="40208" y="6161"/>
                    <a:pt x="40214" y="7773"/>
                  </a:cubicBezTo>
                  <a:cubicBezTo>
                    <a:pt x="40214" y="8849"/>
                    <a:pt x="40393" y="9964"/>
                    <a:pt x="40164" y="10987"/>
                  </a:cubicBezTo>
                  <a:cubicBezTo>
                    <a:pt x="39940" y="11993"/>
                    <a:pt x="40151" y="13111"/>
                    <a:pt x="39513" y="14010"/>
                  </a:cubicBezTo>
                  <a:cubicBezTo>
                    <a:pt x="38667" y="15207"/>
                    <a:pt x="37409" y="15600"/>
                    <a:pt x="36022" y="15741"/>
                  </a:cubicBezTo>
                  <a:cubicBezTo>
                    <a:pt x="34725" y="15871"/>
                    <a:pt x="33416" y="15788"/>
                    <a:pt x="32122" y="16087"/>
                  </a:cubicBezTo>
                  <a:cubicBezTo>
                    <a:pt x="31980" y="16120"/>
                    <a:pt x="31827" y="16129"/>
                    <a:pt x="31668" y="16129"/>
                  </a:cubicBezTo>
                  <a:cubicBezTo>
                    <a:pt x="31493" y="16129"/>
                    <a:pt x="31310" y="16118"/>
                    <a:pt x="31129" y="16118"/>
                  </a:cubicBezTo>
                  <a:cubicBezTo>
                    <a:pt x="30994" y="16118"/>
                    <a:pt x="30860" y="16124"/>
                    <a:pt x="30729" y="16144"/>
                  </a:cubicBezTo>
                  <a:cubicBezTo>
                    <a:pt x="30311" y="16207"/>
                    <a:pt x="29948" y="16542"/>
                    <a:pt x="29523" y="16542"/>
                  </a:cubicBezTo>
                  <a:cubicBezTo>
                    <a:pt x="29426" y="16542"/>
                    <a:pt x="29326" y="16524"/>
                    <a:pt x="29221" y="16482"/>
                  </a:cubicBezTo>
                  <a:cubicBezTo>
                    <a:pt x="28967" y="16379"/>
                    <a:pt x="28715" y="16344"/>
                    <a:pt x="28465" y="16344"/>
                  </a:cubicBezTo>
                  <a:cubicBezTo>
                    <a:pt x="28082" y="16344"/>
                    <a:pt x="27700" y="16427"/>
                    <a:pt x="27312" y="16479"/>
                  </a:cubicBezTo>
                  <a:cubicBezTo>
                    <a:pt x="26701" y="16562"/>
                    <a:pt x="26078" y="16669"/>
                    <a:pt x="25466" y="16669"/>
                  </a:cubicBezTo>
                  <a:cubicBezTo>
                    <a:pt x="25330" y="16669"/>
                    <a:pt x="25194" y="16664"/>
                    <a:pt x="25059" y="16652"/>
                  </a:cubicBezTo>
                  <a:cubicBezTo>
                    <a:pt x="24942" y="16641"/>
                    <a:pt x="24826" y="16637"/>
                    <a:pt x="24710" y="16637"/>
                  </a:cubicBezTo>
                  <a:cubicBezTo>
                    <a:pt x="24140" y="16637"/>
                    <a:pt x="23584" y="16742"/>
                    <a:pt x="23016" y="16742"/>
                  </a:cubicBezTo>
                  <a:cubicBezTo>
                    <a:pt x="22981" y="16742"/>
                    <a:pt x="22947" y="16742"/>
                    <a:pt x="22912" y="16741"/>
                  </a:cubicBezTo>
                  <a:cubicBezTo>
                    <a:pt x="22534" y="16732"/>
                    <a:pt x="22150" y="16709"/>
                    <a:pt x="21768" y="16709"/>
                  </a:cubicBezTo>
                  <a:cubicBezTo>
                    <a:pt x="21114" y="16709"/>
                    <a:pt x="20463" y="16775"/>
                    <a:pt x="19847" y="17083"/>
                  </a:cubicBezTo>
                  <a:cubicBezTo>
                    <a:pt x="19808" y="17102"/>
                    <a:pt x="19773" y="17110"/>
                    <a:pt x="19741" y="17110"/>
                  </a:cubicBezTo>
                  <a:cubicBezTo>
                    <a:pt x="19686" y="17110"/>
                    <a:pt x="19643" y="17084"/>
                    <a:pt x="19618" y="17040"/>
                  </a:cubicBezTo>
                  <a:cubicBezTo>
                    <a:pt x="19526" y="16877"/>
                    <a:pt x="19419" y="16829"/>
                    <a:pt x="19309" y="16829"/>
                  </a:cubicBezTo>
                  <a:cubicBezTo>
                    <a:pt x="19150" y="16829"/>
                    <a:pt x="18983" y="16929"/>
                    <a:pt x="18840" y="16929"/>
                  </a:cubicBezTo>
                  <a:cubicBezTo>
                    <a:pt x="18818" y="16929"/>
                    <a:pt x="18797" y="16927"/>
                    <a:pt x="18777" y="16921"/>
                  </a:cubicBezTo>
                  <a:cubicBezTo>
                    <a:pt x="18579" y="16871"/>
                    <a:pt x="18381" y="16855"/>
                    <a:pt x="18181" y="16855"/>
                  </a:cubicBezTo>
                  <a:cubicBezTo>
                    <a:pt x="17779" y="16855"/>
                    <a:pt x="17374" y="16923"/>
                    <a:pt x="16974" y="16923"/>
                  </a:cubicBezTo>
                  <a:cubicBezTo>
                    <a:pt x="16675" y="16923"/>
                    <a:pt x="16379" y="16885"/>
                    <a:pt x="16090" y="16751"/>
                  </a:cubicBezTo>
                  <a:cubicBezTo>
                    <a:pt x="15987" y="16702"/>
                    <a:pt x="15883" y="16685"/>
                    <a:pt x="15780" y="16685"/>
                  </a:cubicBezTo>
                  <a:cubicBezTo>
                    <a:pt x="15539" y="16685"/>
                    <a:pt x="15297" y="16777"/>
                    <a:pt x="15051" y="16777"/>
                  </a:cubicBezTo>
                  <a:cubicBezTo>
                    <a:pt x="15036" y="16777"/>
                    <a:pt x="15021" y="16777"/>
                    <a:pt x="15007" y="16776"/>
                  </a:cubicBezTo>
                  <a:cubicBezTo>
                    <a:pt x="13871" y="16721"/>
                    <a:pt x="12734" y="16616"/>
                    <a:pt x="11596" y="16599"/>
                  </a:cubicBezTo>
                  <a:cubicBezTo>
                    <a:pt x="11446" y="16597"/>
                    <a:pt x="11273" y="16587"/>
                    <a:pt x="11107" y="16587"/>
                  </a:cubicBezTo>
                  <a:cubicBezTo>
                    <a:pt x="10878" y="16587"/>
                    <a:pt x="10659" y="16606"/>
                    <a:pt x="10524" y="16693"/>
                  </a:cubicBezTo>
                  <a:cubicBezTo>
                    <a:pt x="10408" y="16767"/>
                    <a:pt x="10300" y="16795"/>
                    <a:pt x="10197" y="16795"/>
                  </a:cubicBezTo>
                  <a:cubicBezTo>
                    <a:pt x="9896" y="16795"/>
                    <a:pt x="9641" y="16556"/>
                    <a:pt x="9366" y="16556"/>
                  </a:cubicBezTo>
                  <a:cubicBezTo>
                    <a:pt x="9302" y="16556"/>
                    <a:pt x="9237" y="16569"/>
                    <a:pt x="9169" y="16602"/>
                  </a:cubicBezTo>
                  <a:cubicBezTo>
                    <a:pt x="9140" y="16450"/>
                    <a:pt x="9085" y="16409"/>
                    <a:pt x="9017" y="16409"/>
                  </a:cubicBezTo>
                  <a:cubicBezTo>
                    <a:pt x="8938" y="16409"/>
                    <a:pt x="8841" y="16464"/>
                    <a:pt x="8747" y="16464"/>
                  </a:cubicBezTo>
                  <a:cubicBezTo>
                    <a:pt x="8743" y="16464"/>
                    <a:pt x="8738" y="16464"/>
                    <a:pt x="8733" y="16464"/>
                  </a:cubicBezTo>
                  <a:cubicBezTo>
                    <a:pt x="8714" y="16462"/>
                    <a:pt x="8695" y="16462"/>
                    <a:pt x="8676" y="16462"/>
                  </a:cubicBezTo>
                  <a:cubicBezTo>
                    <a:pt x="8438" y="16462"/>
                    <a:pt x="8183" y="16543"/>
                    <a:pt x="7941" y="16543"/>
                  </a:cubicBezTo>
                  <a:cubicBezTo>
                    <a:pt x="7720" y="16543"/>
                    <a:pt x="7511" y="16475"/>
                    <a:pt x="7337" y="16218"/>
                  </a:cubicBezTo>
                  <a:cubicBezTo>
                    <a:pt x="7322" y="16195"/>
                    <a:pt x="7270" y="16183"/>
                    <a:pt x="7221" y="16183"/>
                  </a:cubicBezTo>
                  <a:cubicBezTo>
                    <a:pt x="7194" y="16183"/>
                    <a:pt x="7168" y="16186"/>
                    <a:pt x="7149" y="16194"/>
                  </a:cubicBezTo>
                  <a:cubicBezTo>
                    <a:pt x="6932" y="16278"/>
                    <a:pt x="6721" y="16312"/>
                    <a:pt x="6514" y="16312"/>
                  </a:cubicBezTo>
                  <a:cubicBezTo>
                    <a:pt x="6050" y="16312"/>
                    <a:pt x="5608" y="16138"/>
                    <a:pt x="5162" y="15959"/>
                  </a:cubicBezTo>
                  <a:cubicBezTo>
                    <a:pt x="5025" y="15904"/>
                    <a:pt x="4862" y="15862"/>
                    <a:pt x="4711" y="15862"/>
                  </a:cubicBezTo>
                  <a:cubicBezTo>
                    <a:pt x="4664" y="15862"/>
                    <a:pt x="4618" y="15866"/>
                    <a:pt x="4575" y="15875"/>
                  </a:cubicBezTo>
                  <a:cubicBezTo>
                    <a:pt x="4445" y="15902"/>
                    <a:pt x="4324" y="15915"/>
                    <a:pt x="4211" y="15915"/>
                  </a:cubicBezTo>
                  <a:cubicBezTo>
                    <a:pt x="3396" y="15915"/>
                    <a:pt x="3006" y="15252"/>
                    <a:pt x="2470" y="14678"/>
                  </a:cubicBezTo>
                  <a:cubicBezTo>
                    <a:pt x="1414" y="13545"/>
                    <a:pt x="1477" y="12151"/>
                    <a:pt x="1224" y="10801"/>
                  </a:cubicBezTo>
                  <a:cubicBezTo>
                    <a:pt x="1009" y="9647"/>
                    <a:pt x="1240" y="8565"/>
                    <a:pt x="1383" y="7443"/>
                  </a:cubicBezTo>
                  <a:cubicBezTo>
                    <a:pt x="1468" y="6768"/>
                    <a:pt x="1515" y="6107"/>
                    <a:pt x="1720" y="5447"/>
                  </a:cubicBezTo>
                  <a:cubicBezTo>
                    <a:pt x="2026" y="4460"/>
                    <a:pt x="2603" y="3787"/>
                    <a:pt x="3489" y="3230"/>
                  </a:cubicBezTo>
                  <a:cubicBezTo>
                    <a:pt x="4713" y="2462"/>
                    <a:pt x="6001" y="2368"/>
                    <a:pt x="7377" y="2307"/>
                  </a:cubicBezTo>
                  <a:cubicBezTo>
                    <a:pt x="7843" y="2286"/>
                    <a:pt x="8402" y="2179"/>
                    <a:pt x="8910" y="2065"/>
                  </a:cubicBezTo>
                  <a:cubicBezTo>
                    <a:pt x="9991" y="1823"/>
                    <a:pt x="11114" y="1755"/>
                    <a:pt x="12224" y="1658"/>
                  </a:cubicBezTo>
                  <a:cubicBezTo>
                    <a:pt x="13237" y="1571"/>
                    <a:pt x="14284" y="1673"/>
                    <a:pt x="15269" y="1546"/>
                  </a:cubicBezTo>
                  <a:cubicBezTo>
                    <a:pt x="16647" y="1368"/>
                    <a:pt x="18024" y="1558"/>
                    <a:pt x="19406" y="1337"/>
                  </a:cubicBezTo>
                  <a:cubicBezTo>
                    <a:pt x="19586" y="1308"/>
                    <a:pt x="19778" y="1298"/>
                    <a:pt x="19978" y="1298"/>
                  </a:cubicBezTo>
                  <a:cubicBezTo>
                    <a:pt x="20455" y="1298"/>
                    <a:pt x="20972" y="1359"/>
                    <a:pt x="21455" y="1382"/>
                  </a:cubicBezTo>
                  <a:cubicBezTo>
                    <a:pt x="22531" y="1436"/>
                    <a:pt x="23610" y="1468"/>
                    <a:pt x="24688" y="1468"/>
                  </a:cubicBezTo>
                  <a:cubicBezTo>
                    <a:pt x="25296" y="1468"/>
                    <a:pt x="25903" y="1458"/>
                    <a:pt x="26510" y="1435"/>
                  </a:cubicBezTo>
                  <a:cubicBezTo>
                    <a:pt x="28269" y="1370"/>
                    <a:pt x="30029" y="1291"/>
                    <a:pt x="31789" y="1291"/>
                  </a:cubicBezTo>
                  <a:close/>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 name="Picture 37">
            <a:extLst>
              <a:ext uri="{FF2B5EF4-FFF2-40B4-BE49-F238E27FC236}">
                <a16:creationId xmlns:a16="http://schemas.microsoft.com/office/drawing/2014/main" id="{2DB16321-CB31-C8D8-F463-D2C71C9B714F}"/>
              </a:ext>
            </a:extLst>
          </p:cNvPr>
          <p:cNvPicPr>
            <a:picLocks noChangeAspect="1"/>
          </p:cNvPicPr>
          <p:nvPr/>
        </p:nvPicPr>
        <p:blipFill>
          <a:blip r:embed="rId2"/>
          <a:stretch>
            <a:fillRect/>
          </a:stretch>
        </p:blipFill>
        <p:spPr>
          <a:xfrm>
            <a:off x="299944" y="2157256"/>
            <a:ext cx="3914276" cy="2174598"/>
          </a:xfrm>
          <a:prstGeom prst="rect">
            <a:avLst/>
          </a:prstGeom>
        </p:spPr>
      </p:pic>
      <p:sp>
        <p:nvSpPr>
          <p:cNvPr id="40" name="TextBox 39">
            <a:extLst>
              <a:ext uri="{FF2B5EF4-FFF2-40B4-BE49-F238E27FC236}">
                <a16:creationId xmlns:a16="http://schemas.microsoft.com/office/drawing/2014/main" id="{8A7AAE11-8368-51AA-FF91-C97BAC50FA32}"/>
              </a:ext>
            </a:extLst>
          </p:cNvPr>
          <p:cNvSpPr txBox="1"/>
          <p:nvPr/>
        </p:nvSpPr>
        <p:spPr>
          <a:xfrm>
            <a:off x="1979294" y="1374623"/>
            <a:ext cx="5594985" cy="646331"/>
          </a:xfrm>
          <a:prstGeom prst="rect">
            <a:avLst/>
          </a:prstGeom>
          <a:noFill/>
        </p:spPr>
        <p:txBody>
          <a:bodyPr wrap="square">
            <a:spAutoFit/>
          </a:bodyPr>
          <a:lstStyle/>
          <a:p>
            <a:pPr algn="ctr"/>
            <a:r>
              <a:rPr lang="en-US" sz="1800" dirty="0" err="1">
                <a:solidFill>
                  <a:srgbClr val="002060"/>
                </a:solidFill>
                <a:latin typeface="Arial" panose="020B0604020202020204" pitchFamily="34" charset="0"/>
                <a:cs typeface="Arial" panose="020B0604020202020204" pitchFamily="34" charset="0"/>
              </a:rPr>
              <a:t>Hãy</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giải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thích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tác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dụng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của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líp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nhiều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tầng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trong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xe</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đạp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thể</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thao</a:t>
            </a:r>
            <a:r>
              <a:rPr lang="en-US" sz="1400" dirty="0">
                <a:latin typeface="Arial" panose="020B0604020202020204" pitchFamily="34" charset="0"/>
                <a:cs typeface="Arial" panose="020B0604020202020204" pitchFamily="34" charset="0"/>
              </a:rPr>
              <a:t>.</a:t>
            </a:r>
            <a:endParaRPr lang="en-US" dirty="0"/>
          </a:p>
        </p:txBody>
      </p:sp>
      <p:pic>
        <p:nvPicPr>
          <p:cNvPr id="42" name="Picture 41">
            <a:extLst>
              <a:ext uri="{FF2B5EF4-FFF2-40B4-BE49-F238E27FC236}">
                <a16:creationId xmlns:a16="http://schemas.microsoft.com/office/drawing/2014/main" id="{6A6596E6-7BCE-4E07-0EFF-54958D170699}"/>
              </a:ext>
            </a:extLst>
          </p:cNvPr>
          <p:cNvPicPr>
            <a:picLocks noChangeAspect="1"/>
          </p:cNvPicPr>
          <p:nvPr/>
        </p:nvPicPr>
        <p:blipFill>
          <a:blip r:embed="rId3"/>
          <a:stretch>
            <a:fillRect/>
          </a:stretch>
        </p:blipFill>
        <p:spPr>
          <a:xfrm>
            <a:off x="5361954" y="2157256"/>
            <a:ext cx="3145582" cy="2087880"/>
          </a:xfrm>
          <a:prstGeom prst="rect">
            <a:avLst/>
          </a:prstGeom>
        </p:spPr>
      </p:pic>
    </p:spTree>
    <p:extLst>
      <p:ext uri="{BB962C8B-B14F-4D97-AF65-F5344CB8AC3E}">
        <p14:creationId xmlns:p14="http://schemas.microsoft.com/office/powerpoint/2010/main" val="4081224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CB036-42D8-B9B6-E3FF-B1418CC9AAE4}"/>
              </a:ext>
            </a:extLst>
          </p:cNvPr>
          <p:cNvSpPr>
            <a:spLocks noGrp="1"/>
          </p:cNvSpPr>
          <p:nvPr>
            <p:ph type="title"/>
          </p:nvPr>
        </p:nvSpPr>
        <p:spPr/>
        <p:txBody>
          <a:bodyPr/>
          <a:lstStyle/>
          <a:p>
            <a:endParaRPr lang="en-US" dirty="0"/>
          </a:p>
        </p:txBody>
      </p:sp>
      <p:sp>
        <p:nvSpPr>
          <p:cNvPr id="3" name="Title 2">
            <a:extLst>
              <a:ext uri="{FF2B5EF4-FFF2-40B4-BE49-F238E27FC236}">
                <a16:creationId xmlns:a16="http://schemas.microsoft.com/office/drawing/2014/main" id="{B0A4FBA0-4F8D-2190-C03B-DE23D57A1767}"/>
              </a:ext>
            </a:extLst>
          </p:cNvPr>
          <p:cNvSpPr>
            <a:spLocks noGrp="1"/>
          </p:cNvSpPr>
          <p:nvPr>
            <p:ph type="title" idx="2"/>
          </p:nvPr>
        </p:nvSpPr>
        <p:spPr/>
        <p:txBody>
          <a:bodyPr/>
          <a:lstStyle/>
          <a:p>
            <a:endParaRPr lang="en-US"/>
          </a:p>
        </p:txBody>
      </p:sp>
      <p:sp>
        <p:nvSpPr>
          <p:cNvPr id="4" name="Title 3">
            <a:extLst>
              <a:ext uri="{FF2B5EF4-FFF2-40B4-BE49-F238E27FC236}">
                <a16:creationId xmlns:a16="http://schemas.microsoft.com/office/drawing/2014/main" id="{1F5D2F63-13CF-7BD8-ED11-105A35DF87A9}"/>
              </a:ext>
            </a:extLst>
          </p:cNvPr>
          <p:cNvSpPr>
            <a:spLocks noGrp="1"/>
          </p:cNvSpPr>
          <p:nvPr>
            <p:ph type="title" idx="3"/>
          </p:nvPr>
        </p:nvSpPr>
        <p:spPr/>
        <p:txBody>
          <a:bodyPr/>
          <a:lstStyle/>
          <a:p>
            <a:endParaRPr lang="en-US"/>
          </a:p>
        </p:txBody>
      </p:sp>
      <p:pic>
        <p:nvPicPr>
          <p:cNvPr id="6" name="Picture 5">
            <a:extLst>
              <a:ext uri="{FF2B5EF4-FFF2-40B4-BE49-F238E27FC236}">
                <a16:creationId xmlns:a16="http://schemas.microsoft.com/office/drawing/2014/main" id="{53C7474B-CC71-331C-298F-F8F2A51E1797}"/>
              </a:ext>
            </a:extLst>
          </p:cNvPr>
          <p:cNvPicPr>
            <a:picLocks noChangeAspect="1"/>
          </p:cNvPicPr>
          <p:nvPr/>
        </p:nvPicPr>
        <p:blipFill>
          <a:blip r:embed="rId2"/>
          <a:stretch>
            <a:fillRect/>
          </a:stretch>
        </p:blipFill>
        <p:spPr>
          <a:xfrm>
            <a:off x="5529594" y="451422"/>
            <a:ext cx="3145582" cy="3916732"/>
          </a:xfrm>
          <a:prstGeom prst="rect">
            <a:avLst/>
          </a:prstGeom>
        </p:spPr>
      </p:pic>
      <p:sp>
        <p:nvSpPr>
          <p:cNvPr id="7" name="Google Shape;887;p32">
            <a:extLst>
              <a:ext uri="{FF2B5EF4-FFF2-40B4-BE49-F238E27FC236}">
                <a16:creationId xmlns:a16="http://schemas.microsoft.com/office/drawing/2014/main" id="{300C9B3E-74E3-5E7E-FA85-898C12B36BF1}"/>
              </a:ext>
            </a:extLst>
          </p:cNvPr>
          <p:cNvSpPr/>
          <p:nvPr/>
        </p:nvSpPr>
        <p:spPr>
          <a:xfrm rot="10226913" flipH="1">
            <a:off x="3686437" y="4008068"/>
            <a:ext cx="1543190" cy="868886"/>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92;p32">
            <a:extLst>
              <a:ext uri="{FF2B5EF4-FFF2-40B4-BE49-F238E27FC236}">
                <a16:creationId xmlns:a16="http://schemas.microsoft.com/office/drawing/2014/main" id="{72BED84A-F666-E58C-2097-58AEB7CA41A0}"/>
              </a:ext>
            </a:extLst>
          </p:cNvPr>
          <p:cNvSpPr/>
          <p:nvPr/>
        </p:nvSpPr>
        <p:spPr>
          <a:xfrm rot="9856579">
            <a:off x="406192" y="16495"/>
            <a:ext cx="4995972" cy="4534902"/>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93;p32">
            <a:extLst>
              <a:ext uri="{FF2B5EF4-FFF2-40B4-BE49-F238E27FC236}">
                <a16:creationId xmlns:a16="http://schemas.microsoft.com/office/drawing/2014/main" id="{260778B9-AC99-D2F0-681D-3EBBEFAA871A}"/>
              </a:ext>
            </a:extLst>
          </p:cNvPr>
          <p:cNvSpPr txBox="1">
            <a:spLocks/>
          </p:cNvSpPr>
          <p:nvPr/>
        </p:nvSpPr>
        <p:spPr>
          <a:xfrm rot="20656579">
            <a:off x="967214" y="361762"/>
            <a:ext cx="3539871" cy="24319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indent="0" algn="ctr">
              <a:spcAft>
                <a:spcPts val="1600"/>
              </a:spcAft>
              <a:buClr>
                <a:schemeClr val="dk1"/>
              </a:buClr>
              <a:buNone/>
            </a:pPr>
            <a:r>
              <a:rPr lang="vi-VN" sz="2000" b="1" dirty="0">
                <a:solidFill>
                  <a:srgbClr val="002060"/>
                </a:solidFill>
              </a:rPr>
              <a:t>Líp nhiều tầng có tác dụng tạo lực đẩy, giúp xe di chuyển dễ dàn</a:t>
            </a:r>
            <a:r>
              <a:rPr lang="en-US" sz="2000" b="1" dirty="0">
                <a:solidFill>
                  <a:srgbClr val="002060"/>
                </a:solidFill>
              </a:rPr>
              <a:t>g ở </a:t>
            </a:r>
            <a:r>
              <a:rPr lang="en-US" sz="2000" b="1" dirty="0" err="1">
                <a:solidFill>
                  <a:srgbClr val="002060"/>
                </a:solidFill>
              </a:rPr>
              <a:t>mọi</a:t>
            </a:r>
            <a:r>
              <a:rPr lang="en-US" sz="2000" b="1" dirty="0">
                <a:solidFill>
                  <a:srgbClr val="002060"/>
                </a:solidFill>
              </a:rPr>
              <a:t> </a:t>
            </a:r>
            <a:r>
              <a:rPr lang="en-US" sz="2000" b="1" dirty="0" err="1">
                <a:solidFill>
                  <a:srgbClr val="002060"/>
                </a:solidFill>
              </a:rPr>
              <a:t>địa</a:t>
            </a:r>
            <a:r>
              <a:rPr lang="en-US" sz="2000" b="1" dirty="0">
                <a:solidFill>
                  <a:srgbClr val="002060"/>
                </a:solidFill>
              </a:rPr>
              <a:t> </a:t>
            </a:r>
            <a:r>
              <a:rPr lang="en-US" sz="2000" b="1" dirty="0" err="1">
                <a:solidFill>
                  <a:srgbClr val="002060"/>
                </a:solidFill>
              </a:rPr>
              <a:t>hình</a:t>
            </a:r>
            <a:r>
              <a:rPr lang="en-US" sz="2000" b="1" dirty="0">
                <a:solidFill>
                  <a:srgbClr val="002060"/>
                </a:solidFill>
              </a:rPr>
              <a:t>, </a:t>
            </a:r>
            <a:r>
              <a:rPr lang="en-US" sz="2000" b="1" dirty="0" err="1">
                <a:solidFill>
                  <a:srgbClr val="002060"/>
                </a:solidFill>
              </a:rPr>
              <a:t>líp</a:t>
            </a:r>
            <a:r>
              <a:rPr lang="en-US" sz="2000" b="1" dirty="0">
                <a:solidFill>
                  <a:srgbClr val="002060"/>
                </a:solidFill>
              </a:rPr>
              <a:t> </a:t>
            </a:r>
            <a:r>
              <a:rPr lang="en-US" sz="2000" b="1" dirty="0" err="1">
                <a:solidFill>
                  <a:srgbClr val="002060"/>
                </a:solidFill>
              </a:rPr>
              <a:t>nhỏ</a:t>
            </a:r>
            <a:r>
              <a:rPr lang="en-US" sz="2000" b="1" dirty="0">
                <a:solidFill>
                  <a:srgbClr val="002060"/>
                </a:solidFill>
              </a:rPr>
              <a:t> dung </a:t>
            </a:r>
            <a:r>
              <a:rPr lang="en-US" sz="2000" b="1" dirty="0" err="1">
                <a:solidFill>
                  <a:srgbClr val="002060"/>
                </a:solidFill>
              </a:rPr>
              <a:t>để</a:t>
            </a:r>
            <a:r>
              <a:rPr lang="en-US" sz="2000" b="1" dirty="0">
                <a:solidFill>
                  <a:srgbClr val="002060"/>
                </a:solidFill>
              </a:rPr>
              <a:t> </a:t>
            </a:r>
            <a:r>
              <a:rPr lang="en-US" sz="2000" b="1" dirty="0" err="1">
                <a:solidFill>
                  <a:srgbClr val="002060"/>
                </a:solidFill>
              </a:rPr>
              <a:t>tăng</a:t>
            </a:r>
            <a:r>
              <a:rPr lang="en-US" sz="2000" b="1" dirty="0">
                <a:solidFill>
                  <a:srgbClr val="002060"/>
                </a:solidFill>
              </a:rPr>
              <a:t> </a:t>
            </a:r>
            <a:r>
              <a:rPr lang="en-US" sz="2000" b="1" dirty="0" err="1">
                <a:solidFill>
                  <a:srgbClr val="002060"/>
                </a:solidFill>
              </a:rPr>
              <a:t>tốc</a:t>
            </a:r>
            <a:r>
              <a:rPr lang="en-US" sz="2000" b="1" dirty="0">
                <a:solidFill>
                  <a:srgbClr val="002060"/>
                </a:solidFill>
              </a:rPr>
              <a:t>, </a:t>
            </a:r>
            <a:r>
              <a:rPr lang="en-US" sz="2000" b="1" dirty="0" err="1">
                <a:solidFill>
                  <a:srgbClr val="002060"/>
                </a:solidFill>
              </a:rPr>
              <a:t>đua</a:t>
            </a:r>
            <a:r>
              <a:rPr lang="en-US" sz="2000" b="1" dirty="0">
                <a:solidFill>
                  <a:srgbClr val="002060"/>
                </a:solidFill>
              </a:rPr>
              <a:t> </a:t>
            </a:r>
            <a:r>
              <a:rPr lang="en-US" sz="2000" b="1" dirty="0" err="1">
                <a:solidFill>
                  <a:srgbClr val="002060"/>
                </a:solidFill>
              </a:rPr>
              <a:t>tốc</a:t>
            </a:r>
            <a:r>
              <a:rPr lang="en-US" sz="2000" b="1" dirty="0">
                <a:solidFill>
                  <a:srgbClr val="002060"/>
                </a:solidFill>
              </a:rPr>
              <a:t> </a:t>
            </a:r>
            <a:r>
              <a:rPr lang="en-US" sz="2000" b="1" dirty="0" err="1">
                <a:solidFill>
                  <a:srgbClr val="002060"/>
                </a:solidFill>
              </a:rPr>
              <a:t>độ</a:t>
            </a:r>
            <a:r>
              <a:rPr lang="en-US" sz="2000" b="1" dirty="0">
                <a:solidFill>
                  <a:srgbClr val="002060"/>
                </a:solidFill>
              </a:rPr>
              <a:t>, </a:t>
            </a:r>
            <a:r>
              <a:rPr lang="en-US" sz="2000" b="1" dirty="0" err="1">
                <a:solidFill>
                  <a:srgbClr val="002060"/>
                </a:solidFill>
              </a:rPr>
              <a:t>líp</a:t>
            </a:r>
            <a:r>
              <a:rPr lang="en-US" sz="2000" b="1" dirty="0">
                <a:solidFill>
                  <a:srgbClr val="002060"/>
                </a:solidFill>
              </a:rPr>
              <a:t> to </a:t>
            </a:r>
            <a:r>
              <a:rPr lang="en-US" sz="2000" b="1" dirty="0" err="1">
                <a:solidFill>
                  <a:srgbClr val="002060"/>
                </a:solidFill>
              </a:rPr>
              <a:t>dùng</a:t>
            </a:r>
            <a:r>
              <a:rPr lang="en-US" sz="2000" b="1" dirty="0">
                <a:solidFill>
                  <a:srgbClr val="002060"/>
                </a:solidFill>
              </a:rPr>
              <a:t> </a:t>
            </a:r>
            <a:r>
              <a:rPr lang="en-US" sz="2000" b="1" dirty="0" err="1">
                <a:solidFill>
                  <a:srgbClr val="002060"/>
                </a:solidFill>
              </a:rPr>
              <a:t>để</a:t>
            </a:r>
            <a:r>
              <a:rPr lang="en-US" sz="2000" b="1" dirty="0">
                <a:solidFill>
                  <a:srgbClr val="002060"/>
                </a:solidFill>
              </a:rPr>
              <a:t> </a:t>
            </a:r>
            <a:r>
              <a:rPr lang="en-US" sz="2000" b="1" dirty="0" err="1">
                <a:solidFill>
                  <a:srgbClr val="002060"/>
                </a:solidFill>
              </a:rPr>
              <a:t>leo</a:t>
            </a:r>
            <a:r>
              <a:rPr lang="en-US" sz="2000" b="1" dirty="0">
                <a:solidFill>
                  <a:srgbClr val="002060"/>
                </a:solidFill>
              </a:rPr>
              <a:t> </a:t>
            </a:r>
            <a:r>
              <a:rPr lang="en-US" sz="2000" b="1" dirty="0" err="1">
                <a:solidFill>
                  <a:srgbClr val="002060"/>
                </a:solidFill>
              </a:rPr>
              <a:t>dốc</a:t>
            </a:r>
            <a:r>
              <a:rPr lang="en-US" sz="2000" b="1" dirty="0">
                <a:solidFill>
                  <a:srgbClr val="002060"/>
                </a:solidFill>
              </a:rPr>
              <a:t>, </a:t>
            </a:r>
            <a:r>
              <a:rPr lang="en-US" sz="2000" b="1" dirty="0" err="1">
                <a:solidFill>
                  <a:srgbClr val="002060"/>
                </a:solidFill>
              </a:rPr>
              <a:t>vừa</a:t>
            </a:r>
            <a:r>
              <a:rPr lang="en-US" sz="2000" b="1" dirty="0">
                <a:solidFill>
                  <a:srgbClr val="002060"/>
                </a:solidFill>
              </a:rPr>
              <a:t> </a:t>
            </a:r>
            <a:r>
              <a:rPr lang="en-US" sz="2000" b="1" dirty="0" err="1">
                <a:solidFill>
                  <a:srgbClr val="002060"/>
                </a:solidFill>
              </a:rPr>
              <a:t>tiết</a:t>
            </a:r>
            <a:r>
              <a:rPr lang="en-US" sz="2000" b="1" dirty="0">
                <a:solidFill>
                  <a:srgbClr val="002060"/>
                </a:solidFill>
              </a:rPr>
              <a:t> </a:t>
            </a:r>
            <a:r>
              <a:rPr lang="en-US" sz="2000" b="1" dirty="0" err="1">
                <a:solidFill>
                  <a:srgbClr val="002060"/>
                </a:solidFill>
              </a:rPr>
              <a:t>kiệm</a:t>
            </a:r>
            <a:r>
              <a:rPr lang="en-US" sz="2000" b="1" dirty="0">
                <a:solidFill>
                  <a:srgbClr val="002060"/>
                </a:solidFill>
              </a:rPr>
              <a:t> </a:t>
            </a:r>
            <a:r>
              <a:rPr lang="en-US" sz="2000" b="1" dirty="0" err="1">
                <a:solidFill>
                  <a:srgbClr val="002060"/>
                </a:solidFill>
              </a:rPr>
              <a:t>được</a:t>
            </a:r>
            <a:r>
              <a:rPr lang="en-US" sz="2000" b="1" dirty="0">
                <a:solidFill>
                  <a:srgbClr val="002060"/>
                </a:solidFill>
              </a:rPr>
              <a:t> </a:t>
            </a:r>
            <a:r>
              <a:rPr lang="en-US" sz="2000" b="1" dirty="0" err="1">
                <a:solidFill>
                  <a:srgbClr val="002060"/>
                </a:solidFill>
              </a:rPr>
              <a:t>sức</a:t>
            </a:r>
            <a:r>
              <a:rPr lang="en-US" sz="2000" b="1" dirty="0">
                <a:solidFill>
                  <a:srgbClr val="002060"/>
                </a:solidFill>
              </a:rPr>
              <a:t> </a:t>
            </a:r>
            <a:r>
              <a:rPr lang="en-US" sz="2000" b="1" dirty="0" err="1">
                <a:solidFill>
                  <a:srgbClr val="002060"/>
                </a:solidFill>
              </a:rPr>
              <a:t>người</a:t>
            </a:r>
            <a:r>
              <a:rPr lang="en-US" sz="2000" b="1" dirty="0">
                <a:solidFill>
                  <a:srgbClr val="002060"/>
                </a:solidFill>
              </a:rPr>
              <a:t>, </a:t>
            </a:r>
            <a:r>
              <a:rPr lang="en-US" sz="2000" b="1" dirty="0" err="1">
                <a:solidFill>
                  <a:srgbClr val="002060"/>
                </a:solidFill>
              </a:rPr>
              <a:t>vừa</a:t>
            </a:r>
            <a:r>
              <a:rPr lang="en-US" sz="2000" b="1" dirty="0">
                <a:solidFill>
                  <a:srgbClr val="002060"/>
                </a:solidFill>
              </a:rPr>
              <a:t> </a:t>
            </a:r>
            <a:r>
              <a:rPr lang="en-US" sz="2000" b="1" dirty="0" err="1">
                <a:solidFill>
                  <a:srgbClr val="002060"/>
                </a:solidFill>
              </a:rPr>
              <a:t>tăng</a:t>
            </a:r>
            <a:r>
              <a:rPr lang="en-US" sz="2000" b="1" dirty="0">
                <a:solidFill>
                  <a:srgbClr val="002060"/>
                </a:solidFill>
              </a:rPr>
              <a:t> </a:t>
            </a:r>
            <a:r>
              <a:rPr lang="en-US" sz="2000" b="1" dirty="0" err="1">
                <a:solidFill>
                  <a:srgbClr val="002060"/>
                </a:solidFill>
              </a:rPr>
              <a:t>tốc</a:t>
            </a:r>
            <a:r>
              <a:rPr lang="en-US" sz="2000" b="1" dirty="0">
                <a:solidFill>
                  <a:srgbClr val="002060"/>
                </a:solidFill>
              </a:rPr>
              <a:t> </a:t>
            </a:r>
            <a:r>
              <a:rPr lang="en-US" sz="2000" b="1" dirty="0" err="1">
                <a:solidFill>
                  <a:srgbClr val="002060"/>
                </a:solidFill>
              </a:rPr>
              <a:t>độ</a:t>
            </a:r>
            <a:r>
              <a:rPr lang="en-US" sz="2000" b="1" dirty="0">
                <a:solidFill>
                  <a:srgbClr val="002060"/>
                </a:solidFill>
              </a:rPr>
              <a:t> </a:t>
            </a:r>
            <a:r>
              <a:rPr lang="en-US" sz="2000" b="1" dirty="0" err="1">
                <a:solidFill>
                  <a:srgbClr val="002060"/>
                </a:solidFill>
              </a:rPr>
              <a:t>chuyển</a:t>
            </a:r>
            <a:r>
              <a:rPr lang="en-US" sz="2000" b="1" dirty="0">
                <a:solidFill>
                  <a:srgbClr val="002060"/>
                </a:solidFill>
              </a:rPr>
              <a:t> </a:t>
            </a:r>
            <a:r>
              <a:rPr lang="en-US" sz="2000" b="1" dirty="0" err="1">
                <a:solidFill>
                  <a:srgbClr val="002060"/>
                </a:solidFill>
              </a:rPr>
              <a:t>động</a:t>
            </a:r>
            <a:endParaRPr lang="en-US" sz="2000" b="1" dirty="0">
              <a:solidFill>
                <a:srgbClr val="002060"/>
              </a:solidFill>
              <a:latin typeface=".VnArial" panose="020B7200000000000000" pitchFamily="34" charset="0"/>
              <a:cs typeface="Arial" panose="020B0604020202020204" pitchFamily="34" charset="0"/>
            </a:endParaRPr>
          </a:p>
          <a:p>
            <a:pPr marL="0" indent="0" algn="ctr">
              <a:spcAft>
                <a:spcPts val="1600"/>
              </a:spcAft>
              <a:buClr>
                <a:schemeClr val="dk1"/>
              </a:buClr>
              <a:buFont typeface="Arial"/>
              <a:buNone/>
            </a:pPr>
            <a:endParaRPr lang="en-US" sz="1000" dirty="0"/>
          </a:p>
        </p:txBody>
      </p:sp>
    </p:spTree>
    <p:extLst>
      <p:ext uri="{BB962C8B-B14F-4D97-AF65-F5344CB8AC3E}">
        <p14:creationId xmlns:p14="http://schemas.microsoft.com/office/powerpoint/2010/main" val="256641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25"/>
          <p:cNvSpPr txBox="1">
            <a:spLocks noGrp="1"/>
          </p:cNvSpPr>
          <p:nvPr>
            <p:ph type="ctrTitle" idx="5"/>
          </p:nvPr>
        </p:nvSpPr>
        <p:spPr>
          <a:xfrm>
            <a:off x="311700" y="618575"/>
            <a:ext cx="85206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MS Reference Sans Serif" panose="020B0604030504040204" pitchFamily="34" charset="0"/>
              </a:rPr>
              <a:t>Nội dung</a:t>
            </a:r>
            <a:endParaRPr sz="2800" b="1" dirty="0">
              <a:latin typeface="MS Reference Sans Serif" panose="020B0604030504040204" pitchFamily="34" charset="0"/>
            </a:endParaRPr>
          </a:p>
        </p:txBody>
      </p:sp>
      <p:sp>
        <p:nvSpPr>
          <p:cNvPr id="601" name="Google Shape;601;p25"/>
          <p:cNvSpPr/>
          <p:nvPr/>
        </p:nvSpPr>
        <p:spPr>
          <a:xfrm>
            <a:off x="2794851" y="662164"/>
            <a:ext cx="3554304" cy="1057613"/>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602" name="Google Shape;602;p25"/>
          <p:cNvSpPr txBox="1">
            <a:spLocks noGrp="1"/>
          </p:cNvSpPr>
          <p:nvPr>
            <p:ph type="title"/>
          </p:nvPr>
        </p:nvSpPr>
        <p:spPr>
          <a:xfrm>
            <a:off x="2453926" y="2283150"/>
            <a:ext cx="934200" cy="5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03" name="Google Shape;603;p25"/>
          <p:cNvSpPr txBox="1">
            <a:spLocks noGrp="1"/>
          </p:cNvSpPr>
          <p:nvPr>
            <p:ph type="title" idx="2"/>
          </p:nvPr>
        </p:nvSpPr>
        <p:spPr>
          <a:xfrm>
            <a:off x="4242967" y="2283150"/>
            <a:ext cx="934200" cy="5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04" name="Google Shape;604;p25"/>
          <p:cNvSpPr txBox="1">
            <a:spLocks noGrp="1"/>
          </p:cNvSpPr>
          <p:nvPr>
            <p:ph type="title" idx="3"/>
          </p:nvPr>
        </p:nvSpPr>
        <p:spPr>
          <a:xfrm>
            <a:off x="6032009" y="2283150"/>
            <a:ext cx="934200" cy="5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06" name="Google Shape;606;p25"/>
          <p:cNvSpPr/>
          <p:nvPr/>
        </p:nvSpPr>
        <p:spPr>
          <a:xfrm>
            <a:off x="2581338" y="224128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607" name="Google Shape;607;p25"/>
          <p:cNvSpPr/>
          <p:nvPr/>
        </p:nvSpPr>
        <p:spPr>
          <a:xfrm>
            <a:off x="4370376" y="224128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608" name="Google Shape;608;p25"/>
          <p:cNvSpPr/>
          <p:nvPr/>
        </p:nvSpPr>
        <p:spPr>
          <a:xfrm>
            <a:off x="6159401" y="224128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grpSp>
        <p:nvGrpSpPr>
          <p:cNvPr id="610" name="Google Shape;610;p25"/>
          <p:cNvGrpSpPr/>
          <p:nvPr/>
        </p:nvGrpSpPr>
        <p:grpSpPr>
          <a:xfrm>
            <a:off x="2672713" y="3012900"/>
            <a:ext cx="218918" cy="577215"/>
            <a:chOff x="3270375" y="3436275"/>
            <a:chExt cx="218918" cy="577215"/>
          </a:xfrm>
        </p:grpSpPr>
        <p:sp>
          <p:nvSpPr>
            <p:cNvPr id="611" name="Google Shape;611;p25"/>
            <p:cNvSpPr/>
            <p:nvPr/>
          </p:nvSpPr>
          <p:spPr>
            <a:xfrm>
              <a:off x="3270375" y="3436275"/>
              <a:ext cx="218918" cy="577215"/>
            </a:xfrm>
            <a:custGeom>
              <a:avLst/>
              <a:gdLst/>
              <a:ahLst/>
              <a:cxnLst/>
              <a:rect l="l" t="t" r="r" b="b"/>
              <a:pathLst>
                <a:path w="14956" h="39434" extrusionOk="0">
                  <a:moveTo>
                    <a:pt x="5006" y="1930"/>
                  </a:moveTo>
                  <a:lnTo>
                    <a:pt x="5006" y="1931"/>
                  </a:lnTo>
                  <a:cubicBezTo>
                    <a:pt x="5256" y="2638"/>
                    <a:pt x="5658" y="3258"/>
                    <a:pt x="5824" y="3950"/>
                  </a:cubicBezTo>
                  <a:cubicBezTo>
                    <a:pt x="5971" y="4557"/>
                    <a:pt x="6397" y="4810"/>
                    <a:pt x="6833" y="4810"/>
                  </a:cubicBezTo>
                  <a:cubicBezTo>
                    <a:pt x="7138" y="4810"/>
                    <a:pt x="7449" y="4686"/>
                    <a:pt x="7673" y="4472"/>
                  </a:cubicBezTo>
                  <a:cubicBezTo>
                    <a:pt x="8319" y="3855"/>
                    <a:pt x="9163" y="3816"/>
                    <a:pt x="9944" y="3626"/>
                  </a:cubicBezTo>
                  <a:cubicBezTo>
                    <a:pt x="10118" y="3583"/>
                    <a:pt x="10268" y="3421"/>
                    <a:pt x="10478" y="3421"/>
                  </a:cubicBezTo>
                  <a:cubicBezTo>
                    <a:pt x="10537" y="3421"/>
                    <a:pt x="10600" y="3433"/>
                    <a:pt x="10670" y="3465"/>
                  </a:cubicBezTo>
                  <a:cubicBezTo>
                    <a:pt x="10429" y="4028"/>
                    <a:pt x="10213" y="4615"/>
                    <a:pt x="9932" y="5172"/>
                  </a:cubicBezTo>
                  <a:cubicBezTo>
                    <a:pt x="9216" y="6594"/>
                    <a:pt x="8813" y="8123"/>
                    <a:pt x="8199" y="9577"/>
                  </a:cubicBezTo>
                  <a:cubicBezTo>
                    <a:pt x="7821" y="10469"/>
                    <a:pt x="7713" y="11424"/>
                    <a:pt x="7407" y="12335"/>
                  </a:cubicBezTo>
                  <a:cubicBezTo>
                    <a:pt x="7184" y="12992"/>
                    <a:pt x="7310" y="13746"/>
                    <a:pt x="7204" y="14446"/>
                  </a:cubicBezTo>
                  <a:cubicBezTo>
                    <a:pt x="7054" y="15437"/>
                    <a:pt x="7006" y="16439"/>
                    <a:pt x="7060" y="17439"/>
                  </a:cubicBezTo>
                  <a:cubicBezTo>
                    <a:pt x="7126" y="18636"/>
                    <a:pt x="6919" y="19837"/>
                    <a:pt x="7204" y="21038"/>
                  </a:cubicBezTo>
                  <a:cubicBezTo>
                    <a:pt x="7303" y="21458"/>
                    <a:pt x="7381" y="21930"/>
                    <a:pt x="7377" y="22373"/>
                  </a:cubicBezTo>
                  <a:cubicBezTo>
                    <a:pt x="7371" y="23073"/>
                    <a:pt x="7701" y="23695"/>
                    <a:pt x="7802" y="24372"/>
                  </a:cubicBezTo>
                  <a:cubicBezTo>
                    <a:pt x="7979" y="25565"/>
                    <a:pt x="8288" y="26757"/>
                    <a:pt x="8812" y="27877"/>
                  </a:cubicBezTo>
                  <a:cubicBezTo>
                    <a:pt x="9314" y="28948"/>
                    <a:pt x="9759" y="30045"/>
                    <a:pt x="10482" y="31015"/>
                  </a:cubicBezTo>
                  <a:cubicBezTo>
                    <a:pt x="10683" y="31286"/>
                    <a:pt x="10867" y="31428"/>
                    <a:pt x="11061" y="31428"/>
                  </a:cubicBezTo>
                  <a:cubicBezTo>
                    <a:pt x="11231" y="31428"/>
                    <a:pt x="11409" y="31318"/>
                    <a:pt x="11613" y="31093"/>
                  </a:cubicBezTo>
                  <a:cubicBezTo>
                    <a:pt x="11924" y="30747"/>
                    <a:pt x="12361" y="30632"/>
                    <a:pt x="12767" y="30494"/>
                  </a:cubicBezTo>
                  <a:cubicBezTo>
                    <a:pt x="12840" y="30469"/>
                    <a:pt x="12909" y="30458"/>
                    <a:pt x="12974" y="30458"/>
                  </a:cubicBezTo>
                  <a:cubicBezTo>
                    <a:pt x="13252" y="30458"/>
                    <a:pt x="13433" y="30678"/>
                    <a:pt x="13433" y="30998"/>
                  </a:cubicBezTo>
                  <a:cubicBezTo>
                    <a:pt x="13433" y="31950"/>
                    <a:pt x="13460" y="32906"/>
                    <a:pt x="13369" y="33853"/>
                  </a:cubicBezTo>
                  <a:cubicBezTo>
                    <a:pt x="13237" y="35219"/>
                    <a:pt x="12868" y="36543"/>
                    <a:pt x="12355" y="37828"/>
                  </a:cubicBezTo>
                  <a:cubicBezTo>
                    <a:pt x="12299" y="37970"/>
                    <a:pt x="12273" y="38090"/>
                    <a:pt x="12085" y="38104"/>
                  </a:cubicBezTo>
                  <a:cubicBezTo>
                    <a:pt x="11730" y="38131"/>
                    <a:pt x="11359" y="38229"/>
                    <a:pt x="11012" y="38229"/>
                  </a:cubicBezTo>
                  <a:cubicBezTo>
                    <a:pt x="10910" y="38229"/>
                    <a:pt x="10811" y="38220"/>
                    <a:pt x="10714" y="38199"/>
                  </a:cubicBezTo>
                  <a:cubicBezTo>
                    <a:pt x="9313" y="37891"/>
                    <a:pt x="7873" y="37706"/>
                    <a:pt x="6527" y="37217"/>
                  </a:cubicBezTo>
                  <a:cubicBezTo>
                    <a:pt x="5868" y="36978"/>
                    <a:pt x="5153" y="36791"/>
                    <a:pt x="4614" y="36306"/>
                  </a:cubicBezTo>
                  <a:cubicBezTo>
                    <a:pt x="4296" y="36022"/>
                    <a:pt x="4156" y="35784"/>
                    <a:pt x="4614" y="35462"/>
                  </a:cubicBezTo>
                  <a:cubicBezTo>
                    <a:pt x="5181" y="35063"/>
                    <a:pt x="5573" y="34467"/>
                    <a:pt x="6206" y="34131"/>
                  </a:cubicBezTo>
                  <a:cubicBezTo>
                    <a:pt x="6333" y="34063"/>
                    <a:pt x="6438" y="33998"/>
                    <a:pt x="6340" y="33863"/>
                  </a:cubicBezTo>
                  <a:cubicBezTo>
                    <a:pt x="6101" y="33524"/>
                    <a:pt x="6066" y="33127"/>
                    <a:pt x="5933" y="32767"/>
                  </a:cubicBezTo>
                  <a:cubicBezTo>
                    <a:pt x="5769" y="32323"/>
                    <a:pt x="5664" y="31818"/>
                    <a:pt x="5392" y="31436"/>
                  </a:cubicBezTo>
                  <a:cubicBezTo>
                    <a:pt x="4882" y="30720"/>
                    <a:pt x="4675" y="29901"/>
                    <a:pt x="4328" y="29133"/>
                  </a:cubicBezTo>
                  <a:cubicBezTo>
                    <a:pt x="3817" y="27997"/>
                    <a:pt x="3460" y="26803"/>
                    <a:pt x="3025" y="25638"/>
                  </a:cubicBezTo>
                  <a:cubicBezTo>
                    <a:pt x="2588" y="24465"/>
                    <a:pt x="2214" y="23281"/>
                    <a:pt x="1944" y="22069"/>
                  </a:cubicBezTo>
                  <a:cubicBezTo>
                    <a:pt x="1666" y="20820"/>
                    <a:pt x="1457" y="19561"/>
                    <a:pt x="1379" y="18278"/>
                  </a:cubicBezTo>
                  <a:cubicBezTo>
                    <a:pt x="1296" y="16911"/>
                    <a:pt x="1233" y="15546"/>
                    <a:pt x="1379" y="14187"/>
                  </a:cubicBezTo>
                  <a:cubicBezTo>
                    <a:pt x="1454" y="13484"/>
                    <a:pt x="1617" y="12782"/>
                    <a:pt x="1706" y="12083"/>
                  </a:cubicBezTo>
                  <a:cubicBezTo>
                    <a:pt x="1839" y="11030"/>
                    <a:pt x="2018" y="9989"/>
                    <a:pt x="2287" y="8969"/>
                  </a:cubicBezTo>
                  <a:cubicBezTo>
                    <a:pt x="2634" y="7649"/>
                    <a:pt x="3027" y="6344"/>
                    <a:pt x="3598" y="5078"/>
                  </a:cubicBezTo>
                  <a:cubicBezTo>
                    <a:pt x="4003" y="4180"/>
                    <a:pt x="4528" y="3317"/>
                    <a:pt x="4778" y="2353"/>
                  </a:cubicBezTo>
                  <a:cubicBezTo>
                    <a:pt x="4818" y="2204"/>
                    <a:pt x="4929" y="2071"/>
                    <a:pt x="5006" y="1930"/>
                  </a:cubicBezTo>
                  <a:close/>
                  <a:moveTo>
                    <a:pt x="5247" y="1"/>
                  </a:moveTo>
                  <a:cubicBezTo>
                    <a:pt x="5196" y="1"/>
                    <a:pt x="5141" y="18"/>
                    <a:pt x="5080" y="59"/>
                  </a:cubicBezTo>
                  <a:cubicBezTo>
                    <a:pt x="4765" y="270"/>
                    <a:pt x="4406" y="440"/>
                    <a:pt x="4248" y="822"/>
                  </a:cubicBezTo>
                  <a:cubicBezTo>
                    <a:pt x="4007" y="1412"/>
                    <a:pt x="3605" y="1925"/>
                    <a:pt x="3308" y="2493"/>
                  </a:cubicBezTo>
                  <a:cubicBezTo>
                    <a:pt x="2962" y="3155"/>
                    <a:pt x="2699" y="3847"/>
                    <a:pt x="2364" y="4513"/>
                  </a:cubicBezTo>
                  <a:cubicBezTo>
                    <a:pt x="1934" y="5365"/>
                    <a:pt x="1729" y="6281"/>
                    <a:pt x="1556" y="7214"/>
                  </a:cubicBezTo>
                  <a:cubicBezTo>
                    <a:pt x="1382" y="8142"/>
                    <a:pt x="1020" y="9023"/>
                    <a:pt x="883" y="9980"/>
                  </a:cubicBezTo>
                  <a:cubicBezTo>
                    <a:pt x="679" y="11392"/>
                    <a:pt x="327" y="12782"/>
                    <a:pt x="256" y="14219"/>
                  </a:cubicBezTo>
                  <a:cubicBezTo>
                    <a:pt x="207" y="15215"/>
                    <a:pt x="170" y="16213"/>
                    <a:pt x="124" y="17210"/>
                  </a:cubicBezTo>
                  <a:cubicBezTo>
                    <a:pt x="113" y="17475"/>
                    <a:pt x="309" y="17693"/>
                    <a:pt x="235" y="17973"/>
                  </a:cubicBezTo>
                  <a:cubicBezTo>
                    <a:pt x="1" y="18856"/>
                    <a:pt x="395" y="19707"/>
                    <a:pt x="442" y="20578"/>
                  </a:cubicBezTo>
                  <a:cubicBezTo>
                    <a:pt x="476" y="21233"/>
                    <a:pt x="635" y="21888"/>
                    <a:pt x="724" y="22532"/>
                  </a:cubicBezTo>
                  <a:cubicBezTo>
                    <a:pt x="819" y="23229"/>
                    <a:pt x="958" y="23935"/>
                    <a:pt x="1160" y="24582"/>
                  </a:cubicBezTo>
                  <a:cubicBezTo>
                    <a:pt x="1448" y="25511"/>
                    <a:pt x="1763" y="26439"/>
                    <a:pt x="2093" y="27359"/>
                  </a:cubicBezTo>
                  <a:cubicBezTo>
                    <a:pt x="2231" y="27745"/>
                    <a:pt x="2290" y="28162"/>
                    <a:pt x="2452" y="28520"/>
                  </a:cubicBezTo>
                  <a:cubicBezTo>
                    <a:pt x="2757" y="29190"/>
                    <a:pt x="2986" y="29890"/>
                    <a:pt x="3400" y="30529"/>
                  </a:cubicBezTo>
                  <a:cubicBezTo>
                    <a:pt x="3925" y="31338"/>
                    <a:pt x="4196" y="32309"/>
                    <a:pt x="4888" y="33006"/>
                  </a:cubicBezTo>
                  <a:cubicBezTo>
                    <a:pt x="5378" y="33499"/>
                    <a:pt x="5208" y="33681"/>
                    <a:pt x="4763" y="34014"/>
                  </a:cubicBezTo>
                  <a:cubicBezTo>
                    <a:pt x="4262" y="34389"/>
                    <a:pt x="3617" y="34645"/>
                    <a:pt x="3323" y="35216"/>
                  </a:cubicBezTo>
                  <a:cubicBezTo>
                    <a:pt x="2746" y="36333"/>
                    <a:pt x="3372" y="37232"/>
                    <a:pt x="4575" y="37692"/>
                  </a:cubicBezTo>
                  <a:cubicBezTo>
                    <a:pt x="5150" y="37912"/>
                    <a:pt x="5765" y="38066"/>
                    <a:pt x="6325" y="38291"/>
                  </a:cubicBezTo>
                  <a:cubicBezTo>
                    <a:pt x="7219" y="38649"/>
                    <a:pt x="9523" y="39433"/>
                    <a:pt x="11215" y="39433"/>
                  </a:cubicBezTo>
                  <a:cubicBezTo>
                    <a:pt x="11277" y="39433"/>
                    <a:pt x="11338" y="39432"/>
                    <a:pt x="11398" y="39430"/>
                  </a:cubicBezTo>
                  <a:cubicBezTo>
                    <a:pt x="11987" y="39408"/>
                    <a:pt x="12489" y="39280"/>
                    <a:pt x="12809" y="38988"/>
                  </a:cubicBezTo>
                  <a:cubicBezTo>
                    <a:pt x="13687" y="38186"/>
                    <a:pt x="14348" y="36173"/>
                    <a:pt x="14503" y="35024"/>
                  </a:cubicBezTo>
                  <a:cubicBezTo>
                    <a:pt x="14735" y="33320"/>
                    <a:pt x="14955" y="31600"/>
                    <a:pt x="14635" y="29867"/>
                  </a:cubicBezTo>
                  <a:cubicBezTo>
                    <a:pt x="14547" y="29393"/>
                    <a:pt x="14291" y="29052"/>
                    <a:pt x="13906" y="28907"/>
                  </a:cubicBezTo>
                  <a:cubicBezTo>
                    <a:pt x="13762" y="28852"/>
                    <a:pt x="13613" y="28827"/>
                    <a:pt x="13466" y="28827"/>
                  </a:cubicBezTo>
                  <a:cubicBezTo>
                    <a:pt x="13081" y="28827"/>
                    <a:pt x="12708" y="29003"/>
                    <a:pt x="12477" y="29299"/>
                  </a:cubicBezTo>
                  <a:cubicBezTo>
                    <a:pt x="12230" y="29615"/>
                    <a:pt x="11781" y="29587"/>
                    <a:pt x="11593" y="29944"/>
                  </a:cubicBezTo>
                  <a:cubicBezTo>
                    <a:pt x="11571" y="29986"/>
                    <a:pt x="11529" y="30003"/>
                    <a:pt x="11481" y="30003"/>
                  </a:cubicBezTo>
                  <a:cubicBezTo>
                    <a:pt x="11378" y="30003"/>
                    <a:pt x="11248" y="29922"/>
                    <a:pt x="11234" y="29840"/>
                  </a:cubicBezTo>
                  <a:cubicBezTo>
                    <a:pt x="11126" y="29207"/>
                    <a:pt x="10546" y="28826"/>
                    <a:pt x="10333" y="28244"/>
                  </a:cubicBezTo>
                  <a:cubicBezTo>
                    <a:pt x="9975" y="27270"/>
                    <a:pt x="9567" y="26321"/>
                    <a:pt x="9273" y="25318"/>
                  </a:cubicBezTo>
                  <a:cubicBezTo>
                    <a:pt x="8954" y="24225"/>
                    <a:pt x="8824" y="23110"/>
                    <a:pt x="8534" y="22020"/>
                  </a:cubicBezTo>
                  <a:cubicBezTo>
                    <a:pt x="8308" y="21170"/>
                    <a:pt x="8439" y="20280"/>
                    <a:pt x="8298" y="19443"/>
                  </a:cubicBezTo>
                  <a:cubicBezTo>
                    <a:pt x="8073" y="18105"/>
                    <a:pt x="8290" y="16802"/>
                    <a:pt x="8310" y="15487"/>
                  </a:cubicBezTo>
                  <a:cubicBezTo>
                    <a:pt x="8332" y="14114"/>
                    <a:pt x="8629" y="12763"/>
                    <a:pt x="8874" y="11414"/>
                  </a:cubicBezTo>
                  <a:cubicBezTo>
                    <a:pt x="9017" y="10627"/>
                    <a:pt x="9194" y="9820"/>
                    <a:pt x="9544" y="9103"/>
                  </a:cubicBezTo>
                  <a:cubicBezTo>
                    <a:pt x="9886" y="8399"/>
                    <a:pt x="10125" y="7667"/>
                    <a:pt x="10421" y="6951"/>
                  </a:cubicBezTo>
                  <a:cubicBezTo>
                    <a:pt x="10944" y="5686"/>
                    <a:pt x="11428" y="4405"/>
                    <a:pt x="11978" y="3151"/>
                  </a:cubicBezTo>
                  <a:cubicBezTo>
                    <a:pt x="12187" y="2673"/>
                    <a:pt x="11919" y="1970"/>
                    <a:pt x="11440" y="1970"/>
                  </a:cubicBezTo>
                  <a:cubicBezTo>
                    <a:pt x="11406" y="1970"/>
                    <a:pt x="11370" y="1973"/>
                    <a:pt x="11334" y="1981"/>
                  </a:cubicBezTo>
                  <a:cubicBezTo>
                    <a:pt x="10129" y="2230"/>
                    <a:pt x="8904" y="2522"/>
                    <a:pt x="7791" y="3008"/>
                  </a:cubicBezTo>
                  <a:cubicBezTo>
                    <a:pt x="7431" y="3165"/>
                    <a:pt x="7230" y="3268"/>
                    <a:pt x="7093" y="3268"/>
                  </a:cubicBezTo>
                  <a:cubicBezTo>
                    <a:pt x="6912" y="3268"/>
                    <a:pt x="6842" y="3090"/>
                    <a:pt x="6669" y="2622"/>
                  </a:cubicBezTo>
                  <a:cubicBezTo>
                    <a:pt x="6369" y="1812"/>
                    <a:pt x="6227" y="927"/>
                    <a:pt x="5599" y="236"/>
                  </a:cubicBezTo>
                  <a:cubicBezTo>
                    <a:pt x="5486" y="112"/>
                    <a:pt x="5378" y="1"/>
                    <a:pt x="52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5"/>
            <p:cNvSpPr/>
            <p:nvPr/>
          </p:nvSpPr>
          <p:spPr>
            <a:xfrm>
              <a:off x="3288423" y="3464525"/>
              <a:ext cx="178987" cy="531341"/>
            </a:xfrm>
            <a:custGeom>
              <a:avLst/>
              <a:gdLst/>
              <a:ahLst/>
              <a:cxnLst/>
              <a:rect l="l" t="t" r="r" b="b"/>
              <a:pathLst>
                <a:path w="12228" h="36300" extrusionOk="0">
                  <a:moveTo>
                    <a:pt x="3773" y="1"/>
                  </a:moveTo>
                  <a:cubicBezTo>
                    <a:pt x="3696" y="141"/>
                    <a:pt x="3585" y="274"/>
                    <a:pt x="3545" y="425"/>
                  </a:cubicBezTo>
                  <a:cubicBezTo>
                    <a:pt x="3295" y="1387"/>
                    <a:pt x="2770" y="2250"/>
                    <a:pt x="2365" y="3148"/>
                  </a:cubicBezTo>
                  <a:cubicBezTo>
                    <a:pt x="1794" y="4416"/>
                    <a:pt x="1401" y="5720"/>
                    <a:pt x="1054" y="7039"/>
                  </a:cubicBezTo>
                  <a:cubicBezTo>
                    <a:pt x="785" y="8059"/>
                    <a:pt x="606" y="9100"/>
                    <a:pt x="473" y="10153"/>
                  </a:cubicBezTo>
                  <a:cubicBezTo>
                    <a:pt x="384" y="10853"/>
                    <a:pt x="221" y="11555"/>
                    <a:pt x="146" y="12257"/>
                  </a:cubicBezTo>
                  <a:cubicBezTo>
                    <a:pt x="0" y="13616"/>
                    <a:pt x="63" y="14981"/>
                    <a:pt x="146" y="16348"/>
                  </a:cubicBezTo>
                  <a:cubicBezTo>
                    <a:pt x="224" y="17632"/>
                    <a:pt x="433" y="18890"/>
                    <a:pt x="711" y="20140"/>
                  </a:cubicBezTo>
                  <a:cubicBezTo>
                    <a:pt x="981" y="21352"/>
                    <a:pt x="1355" y="22535"/>
                    <a:pt x="1792" y="23709"/>
                  </a:cubicBezTo>
                  <a:cubicBezTo>
                    <a:pt x="2227" y="24873"/>
                    <a:pt x="2584" y="26067"/>
                    <a:pt x="3095" y="27203"/>
                  </a:cubicBezTo>
                  <a:cubicBezTo>
                    <a:pt x="3442" y="27971"/>
                    <a:pt x="3649" y="28790"/>
                    <a:pt x="4159" y="29506"/>
                  </a:cubicBezTo>
                  <a:cubicBezTo>
                    <a:pt x="4431" y="29889"/>
                    <a:pt x="4536" y="30393"/>
                    <a:pt x="4700" y="30837"/>
                  </a:cubicBezTo>
                  <a:cubicBezTo>
                    <a:pt x="4833" y="31197"/>
                    <a:pt x="4868" y="31594"/>
                    <a:pt x="5107" y="31933"/>
                  </a:cubicBezTo>
                  <a:cubicBezTo>
                    <a:pt x="5205" y="32069"/>
                    <a:pt x="5100" y="32133"/>
                    <a:pt x="4973" y="32201"/>
                  </a:cubicBezTo>
                  <a:cubicBezTo>
                    <a:pt x="4340" y="32537"/>
                    <a:pt x="3948" y="33134"/>
                    <a:pt x="3381" y="33532"/>
                  </a:cubicBezTo>
                  <a:cubicBezTo>
                    <a:pt x="2923" y="33854"/>
                    <a:pt x="3063" y="34092"/>
                    <a:pt x="3381" y="34376"/>
                  </a:cubicBezTo>
                  <a:cubicBezTo>
                    <a:pt x="3920" y="34861"/>
                    <a:pt x="4635" y="35048"/>
                    <a:pt x="5294" y="35287"/>
                  </a:cubicBezTo>
                  <a:cubicBezTo>
                    <a:pt x="6640" y="35776"/>
                    <a:pt x="8080" y="35961"/>
                    <a:pt x="9481" y="36269"/>
                  </a:cubicBezTo>
                  <a:cubicBezTo>
                    <a:pt x="9578" y="36291"/>
                    <a:pt x="9678" y="36299"/>
                    <a:pt x="9781" y="36299"/>
                  </a:cubicBezTo>
                  <a:cubicBezTo>
                    <a:pt x="10127" y="36299"/>
                    <a:pt x="10498" y="36201"/>
                    <a:pt x="10852" y="36174"/>
                  </a:cubicBezTo>
                  <a:cubicBezTo>
                    <a:pt x="11040" y="36160"/>
                    <a:pt x="11066" y="36041"/>
                    <a:pt x="11122" y="35899"/>
                  </a:cubicBezTo>
                  <a:cubicBezTo>
                    <a:pt x="11635" y="34613"/>
                    <a:pt x="12004" y="33289"/>
                    <a:pt x="12136" y="31924"/>
                  </a:cubicBezTo>
                  <a:cubicBezTo>
                    <a:pt x="12227" y="30978"/>
                    <a:pt x="12200" y="30020"/>
                    <a:pt x="12200" y="29068"/>
                  </a:cubicBezTo>
                  <a:cubicBezTo>
                    <a:pt x="12200" y="28749"/>
                    <a:pt x="12020" y="28528"/>
                    <a:pt x="11742" y="28528"/>
                  </a:cubicBezTo>
                  <a:cubicBezTo>
                    <a:pt x="11677" y="28528"/>
                    <a:pt x="11608" y="28540"/>
                    <a:pt x="11534" y="28566"/>
                  </a:cubicBezTo>
                  <a:cubicBezTo>
                    <a:pt x="11128" y="28702"/>
                    <a:pt x="10691" y="28818"/>
                    <a:pt x="10380" y="29163"/>
                  </a:cubicBezTo>
                  <a:cubicBezTo>
                    <a:pt x="10175" y="29389"/>
                    <a:pt x="9998" y="29498"/>
                    <a:pt x="9827" y="29498"/>
                  </a:cubicBezTo>
                  <a:cubicBezTo>
                    <a:pt x="9634" y="29498"/>
                    <a:pt x="9450" y="29357"/>
                    <a:pt x="9249" y="29086"/>
                  </a:cubicBezTo>
                  <a:cubicBezTo>
                    <a:pt x="8526" y="28115"/>
                    <a:pt x="8081" y="27018"/>
                    <a:pt x="7579" y="25947"/>
                  </a:cubicBezTo>
                  <a:cubicBezTo>
                    <a:pt x="7055" y="24829"/>
                    <a:pt x="6746" y="23635"/>
                    <a:pt x="6569" y="22444"/>
                  </a:cubicBezTo>
                  <a:cubicBezTo>
                    <a:pt x="6468" y="21765"/>
                    <a:pt x="6138" y="21143"/>
                    <a:pt x="6144" y="20443"/>
                  </a:cubicBezTo>
                  <a:cubicBezTo>
                    <a:pt x="6148" y="20001"/>
                    <a:pt x="6070" y="19528"/>
                    <a:pt x="5971" y="19108"/>
                  </a:cubicBezTo>
                  <a:cubicBezTo>
                    <a:pt x="5686" y="17908"/>
                    <a:pt x="5893" y="16706"/>
                    <a:pt x="5827" y="15509"/>
                  </a:cubicBezTo>
                  <a:cubicBezTo>
                    <a:pt x="5773" y="14510"/>
                    <a:pt x="5821" y="13507"/>
                    <a:pt x="5971" y="12517"/>
                  </a:cubicBezTo>
                  <a:cubicBezTo>
                    <a:pt x="6077" y="11816"/>
                    <a:pt x="5951" y="11062"/>
                    <a:pt x="6174" y="10405"/>
                  </a:cubicBezTo>
                  <a:cubicBezTo>
                    <a:pt x="6480" y="9494"/>
                    <a:pt x="6588" y="8539"/>
                    <a:pt x="6966" y="7647"/>
                  </a:cubicBezTo>
                  <a:cubicBezTo>
                    <a:pt x="7580" y="6193"/>
                    <a:pt x="7983" y="4664"/>
                    <a:pt x="8699" y="3242"/>
                  </a:cubicBezTo>
                  <a:cubicBezTo>
                    <a:pt x="8980" y="2685"/>
                    <a:pt x="9196" y="2098"/>
                    <a:pt x="9437" y="1535"/>
                  </a:cubicBezTo>
                  <a:cubicBezTo>
                    <a:pt x="9367" y="1503"/>
                    <a:pt x="9304" y="1491"/>
                    <a:pt x="9245" y="1491"/>
                  </a:cubicBezTo>
                  <a:cubicBezTo>
                    <a:pt x="9035" y="1491"/>
                    <a:pt x="8885" y="1654"/>
                    <a:pt x="8711" y="1696"/>
                  </a:cubicBezTo>
                  <a:cubicBezTo>
                    <a:pt x="7930" y="1886"/>
                    <a:pt x="7086" y="1925"/>
                    <a:pt x="6440" y="2542"/>
                  </a:cubicBezTo>
                  <a:cubicBezTo>
                    <a:pt x="6216" y="2756"/>
                    <a:pt x="5905" y="2880"/>
                    <a:pt x="5600" y="2880"/>
                  </a:cubicBezTo>
                  <a:cubicBezTo>
                    <a:pt x="5164" y="2880"/>
                    <a:pt x="4738" y="2627"/>
                    <a:pt x="4591" y="2020"/>
                  </a:cubicBezTo>
                  <a:cubicBezTo>
                    <a:pt x="4425" y="1328"/>
                    <a:pt x="4023" y="708"/>
                    <a:pt x="3773"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25"/>
          <p:cNvGrpSpPr/>
          <p:nvPr/>
        </p:nvGrpSpPr>
        <p:grpSpPr>
          <a:xfrm>
            <a:off x="4626556" y="3012900"/>
            <a:ext cx="167058" cy="468473"/>
            <a:chOff x="3593968" y="3125480"/>
            <a:chExt cx="167058" cy="468473"/>
          </a:xfrm>
        </p:grpSpPr>
        <p:sp>
          <p:nvSpPr>
            <p:cNvPr id="614" name="Google Shape;614;p25"/>
            <p:cNvSpPr/>
            <p:nvPr/>
          </p:nvSpPr>
          <p:spPr>
            <a:xfrm>
              <a:off x="3608224" y="3153086"/>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5"/>
            <p:cNvSpPr/>
            <p:nvPr/>
          </p:nvSpPr>
          <p:spPr>
            <a:xfrm>
              <a:off x="3593968" y="3125480"/>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25"/>
          <p:cNvGrpSpPr/>
          <p:nvPr/>
        </p:nvGrpSpPr>
        <p:grpSpPr>
          <a:xfrm>
            <a:off x="6382529" y="3012900"/>
            <a:ext cx="233161" cy="539699"/>
            <a:chOff x="5349941" y="3093980"/>
            <a:chExt cx="233161" cy="539699"/>
          </a:xfrm>
        </p:grpSpPr>
        <p:sp>
          <p:nvSpPr>
            <p:cNvPr id="617" name="Google Shape;617;p25"/>
            <p:cNvSpPr/>
            <p:nvPr/>
          </p:nvSpPr>
          <p:spPr>
            <a:xfrm>
              <a:off x="5349941" y="3093980"/>
              <a:ext cx="233161" cy="539699"/>
            </a:xfrm>
            <a:custGeom>
              <a:avLst/>
              <a:gdLst/>
              <a:ahLst/>
              <a:cxnLst/>
              <a:rect l="l" t="t" r="r" b="b"/>
              <a:pathLst>
                <a:path w="15929" h="36871" extrusionOk="0">
                  <a:moveTo>
                    <a:pt x="12927" y="1310"/>
                  </a:moveTo>
                  <a:cubicBezTo>
                    <a:pt x="13059" y="1310"/>
                    <a:pt x="13190" y="1410"/>
                    <a:pt x="13270" y="1603"/>
                  </a:cubicBezTo>
                  <a:cubicBezTo>
                    <a:pt x="14037" y="3447"/>
                    <a:pt x="14481" y="5410"/>
                    <a:pt x="14579" y="7405"/>
                  </a:cubicBezTo>
                  <a:cubicBezTo>
                    <a:pt x="14631" y="8401"/>
                    <a:pt x="14727" y="9404"/>
                    <a:pt x="14650" y="10394"/>
                  </a:cubicBezTo>
                  <a:cubicBezTo>
                    <a:pt x="14570" y="11450"/>
                    <a:pt x="14306" y="12494"/>
                    <a:pt x="14131" y="13546"/>
                  </a:cubicBezTo>
                  <a:cubicBezTo>
                    <a:pt x="13982" y="14438"/>
                    <a:pt x="13803" y="15329"/>
                    <a:pt x="13656" y="16221"/>
                  </a:cubicBezTo>
                  <a:cubicBezTo>
                    <a:pt x="13593" y="16615"/>
                    <a:pt x="13280" y="17030"/>
                    <a:pt x="13228" y="17476"/>
                  </a:cubicBezTo>
                  <a:cubicBezTo>
                    <a:pt x="13137" y="18254"/>
                    <a:pt x="12729" y="18969"/>
                    <a:pt x="12744" y="19765"/>
                  </a:cubicBezTo>
                  <a:cubicBezTo>
                    <a:pt x="12748" y="19962"/>
                    <a:pt x="12605" y="20084"/>
                    <a:pt x="12506" y="20227"/>
                  </a:cubicBezTo>
                  <a:cubicBezTo>
                    <a:pt x="12152" y="20745"/>
                    <a:pt x="12117" y="21370"/>
                    <a:pt x="11878" y="21917"/>
                  </a:cubicBezTo>
                  <a:cubicBezTo>
                    <a:pt x="11669" y="22395"/>
                    <a:pt x="11403" y="22852"/>
                    <a:pt x="11197" y="23339"/>
                  </a:cubicBezTo>
                  <a:cubicBezTo>
                    <a:pt x="10774" y="24333"/>
                    <a:pt x="10336" y="25329"/>
                    <a:pt x="9801" y="26271"/>
                  </a:cubicBezTo>
                  <a:cubicBezTo>
                    <a:pt x="9476" y="26843"/>
                    <a:pt x="9152" y="27421"/>
                    <a:pt x="8703" y="27949"/>
                  </a:cubicBezTo>
                  <a:cubicBezTo>
                    <a:pt x="8295" y="28429"/>
                    <a:pt x="8018" y="29096"/>
                    <a:pt x="7980" y="29777"/>
                  </a:cubicBezTo>
                  <a:cubicBezTo>
                    <a:pt x="7976" y="29848"/>
                    <a:pt x="8039" y="29955"/>
                    <a:pt x="8103" y="29991"/>
                  </a:cubicBezTo>
                  <a:cubicBezTo>
                    <a:pt x="8653" y="30287"/>
                    <a:pt x="9265" y="30417"/>
                    <a:pt x="9863" y="30417"/>
                  </a:cubicBezTo>
                  <a:cubicBezTo>
                    <a:pt x="10029" y="30417"/>
                    <a:pt x="10194" y="30407"/>
                    <a:pt x="10356" y="30388"/>
                  </a:cubicBezTo>
                  <a:cubicBezTo>
                    <a:pt x="10403" y="30382"/>
                    <a:pt x="10446" y="30380"/>
                    <a:pt x="10486" y="30380"/>
                  </a:cubicBezTo>
                  <a:cubicBezTo>
                    <a:pt x="10845" y="30380"/>
                    <a:pt x="10963" y="30592"/>
                    <a:pt x="11120" y="30749"/>
                  </a:cubicBezTo>
                  <a:cubicBezTo>
                    <a:pt x="11379" y="31008"/>
                    <a:pt x="11197" y="31415"/>
                    <a:pt x="11012" y="31581"/>
                  </a:cubicBezTo>
                  <a:cubicBezTo>
                    <a:pt x="10601" y="31950"/>
                    <a:pt x="10266" y="32382"/>
                    <a:pt x="9933" y="32794"/>
                  </a:cubicBezTo>
                  <a:cubicBezTo>
                    <a:pt x="9462" y="33377"/>
                    <a:pt x="8653" y="33346"/>
                    <a:pt x="8173" y="33865"/>
                  </a:cubicBezTo>
                  <a:cubicBezTo>
                    <a:pt x="7504" y="34590"/>
                    <a:pt x="6473" y="34738"/>
                    <a:pt x="5638" y="35201"/>
                  </a:cubicBezTo>
                  <a:cubicBezTo>
                    <a:pt x="5236" y="35424"/>
                    <a:pt x="4663" y="35606"/>
                    <a:pt x="4139" y="35715"/>
                  </a:cubicBezTo>
                  <a:cubicBezTo>
                    <a:pt x="4051" y="35733"/>
                    <a:pt x="3965" y="35742"/>
                    <a:pt x="3882" y="35742"/>
                  </a:cubicBezTo>
                  <a:cubicBezTo>
                    <a:pt x="3305" y="35742"/>
                    <a:pt x="2864" y="35319"/>
                    <a:pt x="2635" y="34737"/>
                  </a:cubicBezTo>
                  <a:cubicBezTo>
                    <a:pt x="2359" y="34039"/>
                    <a:pt x="2036" y="33360"/>
                    <a:pt x="1840" y="32632"/>
                  </a:cubicBezTo>
                  <a:cubicBezTo>
                    <a:pt x="1529" y="31483"/>
                    <a:pt x="1307" y="30321"/>
                    <a:pt x="1148" y="29146"/>
                  </a:cubicBezTo>
                  <a:cubicBezTo>
                    <a:pt x="1174" y="28775"/>
                    <a:pt x="1008" y="28419"/>
                    <a:pt x="1097" y="28043"/>
                  </a:cubicBezTo>
                  <a:cubicBezTo>
                    <a:pt x="1157" y="27799"/>
                    <a:pt x="1142" y="27603"/>
                    <a:pt x="1483" y="27443"/>
                  </a:cubicBezTo>
                  <a:cubicBezTo>
                    <a:pt x="1591" y="27393"/>
                    <a:pt x="1677" y="27372"/>
                    <a:pt x="1749" y="27372"/>
                  </a:cubicBezTo>
                  <a:cubicBezTo>
                    <a:pt x="1929" y="27372"/>
                    <a:pt x="2027" y="27499"/>
                    <a:pt x="2173" y="27605"/>
                  </a:cubicBezTo>
                  <a:cubicBezTo>
                    <a:pt x="2562" y="27884"/>
                    <a:pt x="2989" y="28107"/>
                    <a:pt x="3305" y="28491"/>
                  </a:cubicBezTo>
                  <a:cubicBezTo>
                    <a:pt x="3370" y="28570"/>
                    <a:pt x="3467" y="28604"/>
                    <a:pt x="3578" y="28604"/>
                  </a:cubicBezTo>
                  <a:cubicBezTo>
                    <a:pt x="3907" y="28604"/>
                    <a:pt x="4366" y="28308"/>
                    <a:pt x="4536" y="27980"/>
                  </a:cubicBezTo>
                  <a:cubicBezTo>
                    <a:pt x="4977" y="27132"/>
                    <a:pt x="5231" y="26216"/>
                    <a:pt x="5696" y="25369"/>
                  </a:cubicBezTo>
                  <a:cubicBezTo>
                    <a:pt x="5998" y="24820"/>
                    <a:pt x="6213" y="24169"/>
                    <a:pt x="6373" y="23540"/>
                  </a:cubicBezTo>
                  <a:cubicBezTo>
                    <a:pt x="6578" y="22733"/>
                    <a:pt x="6987" y="21995"/>
                    <a:pt x="7202" y="21198"/>
                  </a:cubicBezTo>
                  <a:cubicBezTo>
                    <a:pt x="7513" y="20044"/>
                    <a:pt x="7832" y="18890"/>
                    <a:pt x="8063" y="17721"/>
                  </a:cubicBezTo>
                  <a:cubicBezTo>
                    <a:pt x="8290" y="16565"/>
                    <a:pt x="8346" y="15382"/>
                    <a:pt x="8548" y="14217"/>
                  </a:cubicBezTo>
                  <a:cubicBezTo>
                    <a:pt x="8669" y="13519"/>
                    <a:pt x="8479" y="12782"/>
                    <a:pt x="8636" y="12077"/>
                  </a:cubicBezTo>
                  <a:cubicBezTo>
                    <a:pt x="8845" y="11130"/>
                    <a:pt x="8470" y="10201"/>
                    <a:pt x="8591" y="9254"/>
                  </a:cubicBezTo>
                  <a:cubicBezTo>
                    <a:pt x="8628" y="8964"/>
                    <a:pt x="8495" y="8640"/>
                    <a:pt x="8393" y="8347"/>
                  </a:cubicBezTo>
                  <a:cubicBezTo>
                    <a:pt x="8063" y="7404"/>
                    <a:pt x="8069" y="6405"/>
                    <a:pt x="7855" y="5440"/>
                  </a:cubicBezTo>
                  <a:cubicBezTo>
                    <a:pt x="7688" y="4686"/>
                    <a:pt x="7361" y="3983"/>
                    <a:pt x="7190" y="3230"/>
                  </a:cubicBezTo>
                  <a:cubicBezTo>
                    <a:pt x="7114" y="2892"/>
                    <a:pt x="7181" y="2640"/>
                    <a:pt x="7353" y="2457"/>
                  </a:cubicBezTo>
                  <a:cubicBezTo>
                    <a:pt x="7403" y="2403"/>
                    <a:pt x="7456" y="2383"/>
                    <a:pt x="7508" y="2383"/>
                  </a:cubicBezTo>
                  <a:cubicBezTo>
                    <a:pt x="7677" y="2383"/>
                    <a:pt x="7848" y="2592"/>
                    <a:pt x="7955" y="2592"/>
                  </a:cubicBezTo>
                  <a:cubicBezTo>
                    <a:pt x="7956" y="2592"/>
                    <a:pt x="7956" y="2592"/>
                    <a:pt x="7957" y="2592"/>
                  </a:cubicBezTo>
                  <a:cubicBezTo>
                    <a:pt x="7962" y="2592"/>
                    <a:pt x="7967" y="2592"/>
                    <a:pt x="7972" y="2592"/>
                  </a:cubicBezTo>
                  <a:cubicBezTo>
                    <a:pt x="8540" y="2592"/>
                    <a:pt x="8708" y="3323"/>
                    <a:pt x="9238" y="3323"/>
                  </a:cubicBezTo>
                  <a:cubicBezTo>
                    <a:pt x="9303" y="3323"/>
                    <a:pt x="9374" y="3311"/>
                    <a:pt x="9453" y="3286"/>
                  </a:cubicBezTo>
                  <a:lnTo>
                    <a:pt x="9453" y="3286"/>
                  </a:lnTo>
                  <a:cubicBezTo>
                    <a:pt x="9313" y="3820"/>
                    <a:pt x="10190" y="3615"/>
                    <a:pt x="10117" y="4113"/>
                  </a:cubicBezTo>
                  <a:cubicBezTo>
                    <a:pt x="10115" y="4128"/>
                    <a:pt x="10277" y="4185"/>
                    <a:pt x="10364" y="4186"/>
                  </a:cubicBezTo>
                  <a:cubicBezTo>
                    <a:pt x="10367" y="4186"/>
                    <a:pt x="10369" y="4186"/>
                    <a:pt x="10372" y="4186"/>
                  </a:cubicBezTo>
                  <a:cubicBezTo>
                    <a:pt x="10862" y="4186"/>
                    <a:pt x="11564" y="3564"/>
                    <a:pt x="11752" y="3116"/>
                  </a:cubicBezTo>
                  <a:cubicBezTo>
                    <a:pt x="11995" y="2544"/>
                    <a:pt x="12296" y="1996"/>
                    <a:pt x="12647" y="1484"/>
                  </a:cubicBezTo>
                  <a:cubicBezTo>
                    <a:pt x="12727" y="1367"/>
                    <a:pt x="12827" y="1310"/>
                    <a:pt x="12927" y="1310"/>
                  </a:cubicBezTo>
                  <a:close/>
                  <a:moveTo>
                    <a:pt x="12887" y="1"/>
                  </a:moveTo>
                  <a:cubicBezTo>
                    <a:pt x="12771" y="1"/>
                    <a:pt x="12650" y="41"/>
                    <a:pt x="12523" y="140"/>
                  </a:cubicBezTo>
                  <a:cubicBezTo>
                    <a:pt x="11957" y="581"/>
                    <a:pt x="11346" y="1034"/>
                    <a:pt x="11223" y="1824"/>
                  </a:cubicBezTo>
                  <a:cubicBezTo>
                    <a:pt x="11154" y="2269"/>
                    <a:pt x="10693" y="2710"/>
                    <a:pt x="10406" y="2710"/>
                  </a:cubicBezTo>
                  <a:cubicBezTo>
                    <a:pt x="10348" y="2710"/>
                    <a:pt x="10297" y="2692"/>
                    <a:pt x="10257" y="2652"/>
                  </a:cubicBezTo>
                  <a:cubicBezTo>
                    <a:pt x="9907" y="2293"/>
                    <a:pt x="9388" y="2203"/>
                    <a:pt x="9062" y="1830"/>
                  </a:cubicBezTo>
                  <a:cubicBezTo>
                    <a:pt x="8642" y="1350"/>
                    <a:pt x="8099" y="1195"/>
                    <a:pt x="7526" y="1195"/>
                  </a:cubicBezTo>
                  <a:cubicBezTo>
                    <a:pt x="7343" y="1195"/>
                    <a:pt x="7156" y="1210"/>
                    <a:pt x="6970" y="1237"/>
                  </a:cubicBezTo>
                  <a:cubicBezTo>
                    <a:pt x="6277" y="1333"/>
                    <a:pt x="5810" y="2349"/>
                    <a:pt x="6088" y="3136"/>
                  </a:cubicBezTo>
                  <a:cubicBezTo>
                    <a:pt x="6742" y="4984"/>
                    <a:pt x="7086" y="6890"/>
                    <a:pt x="7331" y="8817"/>
                  </a:cubicBezTo>
                  <a:cubicBezTo>
                    <a:pt x="7603" y="10944"/>
                    <a:pt x="7501" y="13074"/>
                    <a:pt x="7295" y="15197"/>
                  </a:cubicBezTo>
                  <a:cubicBezTo>
                    <a:pt x="7024" y="17985"/>
                    <a:pt x="6143" y="20642"/>
                    <a:pt x="5214" y="23277"/>
                  </a:cubicBezTo>
                  <a:cubicBezTo>
                    <a:pt x="4791" y="24475"/>
                    <a:pt x="4192" y="25614"/>
                    <a:pt x="3739" y="26803"/>
                  </a:cubicBezTo>
                  <a:cubicBezTo>
                    <a:pt x="3651" y="27033"/>
                    <a:pt x="3591" y="27123"/>
                    <a:pt x="3515" y="27123"/>
                  </a:cubicBezTo>
                  <a:cubicBezTo>
                    <a:pt x="3439" y="27123"/>
                    <a:pt x="3348" y="27036"/>
                    <a:pt x="3198" y="26910"/>
                  </a:cubicBezTo>
                  <a:cubicBezTo>
                    <a:pt x="2859" y="26625"/>
                    <a:pt x="2448" y="26398"/>
                    <a:pt x="2030" y="26234"/>
                  </a:cubicBezTo>
                  <a:cubicBezTo>
                    <a:pt x="1831" y="26156"/>
                    <a:pt x="1632" y="26109"/>
                    <a:pt x="1439" y="26109"/>
                  </a:cubicBezTo>
                  <a:cubicBezTo>
                    <a:pt x="1143" y="26109"/>
                    <a:pt x="859" y="26220"/>
                    <a:pt x="605" y="26501"/>
                  </a:cubicBezTo>
                  <a:cubicBezTo>
                    <a:pt x="136" y="27020"/>
                    <a:pt x="108" y="27630"/>
                    <a:pt x="61" y="28260"/>
                  </a:cubicBezTo>
                  <a:cubicBezTo>
                    <a:pt x="0" y="29096"/>
                    <a:pt x="120" y="29893"/>
                    <a:pt x="335" y="30707"/>
                  </a:cubicBezTo>
                  <a:cubicBezTo>
                    <a:pt x="804" y="32483"/>
                    <a:pt x="983" y="34337"/>
                    <a:pt x="2140" y="35903"/>
                  </a:cubicBezTo>
                  <a:cubicBezTo>
                    <a:pt x="2602" y="36528"/>
                    <a:pt x="3179" y="36870"/>
                    <a:pt x="3835" y="36870"/>
                  </a:cubicBezTo>
                  <a:cubicBezTo>
                    <a:pt x="4087" y="36870"/>
                    <a:pt x="4351" y="36820"/>
                    <a:pt x="4625" y="36715"/>
                  </a:cubicBezTo>
                  <a:cubicBezTo>
                    <a:pt x="4713" y="36681"/>
                    <a:pt x="4821" y="36622"/>
                    <a:pt x="4903" y="36622"/>
                  </a:cubicBezTo>
                  <a:cubicBezTo>
                    <a:pt x="4918" y="36622"/>
                    <a:pt x="4933" y="36625"/>
                    <a:pt x="4946" y="36630"/>
                  </a:cubicBezTo>
                  <a:cubicBezTo>
                    <a:pt x="5045" y="36666"/>
                    <a:pt x="5141" y="36681"/>
                    <a:pt x="5234" y="36681"/>
                  </a:cubicBezTo>
                  <a:cubicBezTo>
                    <a:pt x="5533" y="36681"/>
                    <a:pt x="5801" y="36526"/>
                    <a:pt x="6052" y="36426"/>
                  </a:cubicBezTo>
                  <a:cubicBezTo>
                    <a:pt x="7247" y="35943"/>
                    <a:pt x="8409" y="35368"/>
                    <a:pt x="9415" y="34583"/>
                  </a:cubicBezTo>
                  <a:cubicBezTo>
                    <a:pt x="9843" y="34248"/>
                    <a:pt x="10371" y="34059"/>
                    <a:pt x="10742" y="33679"/>
                  </a:cubicBezTo>
                  <a:cubicBezTo>
                    <a:pt x="11260" y="33149"/>
                    <a:pt x="11734" y="32578"/>
                    <a:pt x="12221" y="32019"/>
                  </a:cubicBezTo>
                  <a:cubicBezTo>
                    <a:pt x="12704" y="31466"/>
                    <a:pt x="12594" y="30289"/>
                    <a:pt x="12125" y="29759"/>
                  </a:cubicBezTo>
                  <a:cubicBezTo>
                    <a:pt x="11458" y="29005"/>
                    <a:pt x="10487" y="29296"/>
                    <a:pt x="9674" y="28966"/>
                  </a:cubicBezTo>
                  <a:cubicBezTo>
                    <a:pt x="10067" y="28223"/>
                    <a:pt x="10499" y="27502"/>
                    <a:pt x="10969" y="26805"/>
                  </a:cubicBezTo>
                  <a:cubicBezTo>
                    <a:pt x="11890" y="25436"/>
                    <a:pt x="12447" y="23934"/>
                    <a:pt x="13058" y="22452"/>
                  </a:cubicBezTo>
                  <a:cubicBezTo>
                    <a:pt x="13312" y="21834"/>
                    <a:pt x="13390" y="21105"/>
                    <a:pt x="13682" y="20514"/>
                  </a:cubicBezTo>
                  <a:cubicBezTo>
                    <a:pt x="14169" y="19526"/>
                    <a:pt x="14222" y="18455"/>
                    <a:pt x="14564" y="17445"/>
                  </a:cubicBezTo>
                  <a:cubicBezTo>
                    <a:pt x="14800" y="16742"/>
                    <a:pt x="14681" y="15916"/>
                    <a:pt x="14969" y="15241"/>
                  </a:cubicBezTo>
                  <a:cubicBezTo>
                    <a:pt x="15522" y="13946"/>
                    <a:pt x="15189" y="12538"/>
                    <a:pt x="15697" y="11240"/>
                  </a:cubicBezTo>
                  <a:cubicBezTo>
                    <a:pt x="15929" y="10648"/>
                    <a:pt x="15914" y="9967"/>
                    <a:pt x="15738" y="9296"/>
                  </a:cubicBezTo>
                  <a:cubicBezTo>
                    <a:pt x="15592" y="8741"/>
                    <a:pt x="15753" y="8143"/>
                    <a:pt x="15712" y="7553"/>
                  </a:cubicBezTo>
                  <a:cubicBezTo>
                    <a:pt x="15649" y="6681"/>
                    <a:pt x="15621" y="5792"/>
                    <a:pt x="15477" y="4936"/>
                  </a:cubicBezTo>
                  <a:cubicBezTo>
                    <a:pt x="15338" y="4101"/>
                    <a:pt x="14989" y="3286"/>
                    <a:pt x="14650" y="2495"/>
                  </a:cubicBezTo>
                  <a:cubicBezTo>
                    <a:pt x="14362" y="1822"/>
                    <a:pt x="14323" y="1029"/>
                    <a:pt x="13715" y="503"/>
                  </a:cubicBezTo>
                  <a:cubicBezTo>
                    <a:pt x="13473" y="293"/>
                    <a:pt x="13200" y="1"/>
                    <a:pt x="12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a:off x="5364681" y="3113155"/>
              <a:ext cx="200841" cy="503998"/>
            </a:xfrm>
            <a:custGeom>
              <a:avLst/>
              <a:gdLst/>
              <a:ahLst/>
              <a:cxnLst/>
              <a:rect l="l" t="t" r="r" b="b"/>
              <a:pathLst>
                <a:path w="13721" h="34432" extrusionOk="0">
                  <a:moveTo>
                    <a:pt x="11920" y="0"/>
                  </a:moveTo>
                  <a:cubicBezTo>
                    <a:pt x="11820" y="0"/>
                    <a:pt x="11720" y="57"/>
                    <a:pt x="11640" y="174"/>
                  </a:cubicBezTo>
                  <a:cubicBezTo>
                    <a:pt x="11289" y="686"/>
                    <a:pt x="10988" y="1234"/>
                    <a:pt x="10745" y="1808"/>
                  </a:cubicBezTo>
                  <a:cubicBezTo>
                    <a:pt x="10557" y="2254"/>
                    <a:pt x="9855" y="2877"/>
                    <a:pt x="9365" y="2877"/>
                  </a:cubicBezTo>
                  <a:cubicBezTo>
                    <a:pt x="9362" y="2877"/>
                    <a:pt x="9360" y="2877"/>
                    <a:pt x="9357" y="2877"/>
                  </a:cubicBezTo>
                  <a:cubicBezTo>
                    <a:pt x="9270" y="2876"/>
                    <a:pt x="9108" y="2818"/>
                    <a:pt x="9110" y="2803"/>
                  </a:cubicBezTo>
                  <a:cubicBezTo>
                    <a:pt x="9183" y="2306"/>
                    <a:pt x="8306" y="2510"/>
                    <a:pt x="8446" y="1976"/>
                  </a:cubicBezTo>
                  <a:lnTo>
                    <a:pt x="8446" y="1976"/>
                  </a:lnTo>
                  <a:cubicBezTo>
                    <a:pt x="8367" y="2001"/>
                    <a:pt x="8296" y="2013"/>
                    <a:pt x="8231" y="2013"/>
                  </a:cubicBezTo>
                  <a:cubicBezTo>
                    <a:pt x="7701" y="2013"/>
                    <a:pt x="7533" y="1282"/>
                    <a:pt x="6965" y="1282"/>
                  </a:cubicBezTo>
                  <a:cubicBezTo>
                    <a:pt x="6960" y="1282"/>
                    <a:pt x="6955" y="1282"/>
                    <a:pt x="6950" y="1282"/>
                  </a:cubicBezTo>
                  <a:cubicBezTo>
                    <a:pt x="6949" y="1282"/>
                    <a:pt x="6949" y="1282"/>
                    <a:pt x="6948" y="1282"/>
                  </a:cubicBezTo>
                  <a:cubicBezTo>
                    <a:pt x="6841" y="1282"/>
                    <a:pt x="6670" y="1074"/>
                    <a:pt x="6502" y="1074"/>
                  </a:cubicBezTo>
                  <a:cubicBezTo>
                    <a:pt x="6449" y="1074"/>
                    <a:pt x="6397" y="1094"/>
                    <a:pt x="6346" y="1148"/>
                  </a:cubicBezTo>
                  <a:cubicBezTo>
                    <a:pt x="6174" y="1331"/>
                    <a:pt x="6107" y="1582"/>
                    <a:pt x="6183" y="1920"/>
                  </a:cubicBezTo>
                  <a:cubicBezTo>
                    <a:pt x="6354" y="2673"/>
                    <a:pt x="6681" y="3376"/>
                    <a:pt x="6848" y="4132"/>
                  </a:cubicBezTo>
                  <a:cubicBezTo>
                    <a:pt x="7062" y="5095"/>
                    <a:pt x="7056" y="6094"/>
                    <a:pt x="7386" y="7037"/>
                  </a:cubicBezTo>
                  <a:cubicBezTo>
                    <a:pt x="7488" y="7330"/>
                    <a:pt x="7621" y="7654"/>
                    <a:pt x="7584" y="7944"/>
                  </a:cubicBezTo>
                  <a:cubicBezTo>
                    <a:pt x="7463" y="8891"/>
                    <a:pt x="7838" y="9820"/>
                    <a:pt x="7629" y="10767"/>
                  </a:cubicBezTo>
                  <a:cubicBezTo>
                    <a:pt x="7472" y="11472"/>
                    <a:pt x="7662" y="12210"/>
                    <a:pt x="7541" y="12907"/>
                  </a:cubicBezTo>
                  <a:cubicBezTo>
                    <a:pt x="7339" y="14072"/>
                    <a:pt x="7283" y="15255"/>
                    <a:pt x="7056" y="16411"/>
                  </a:cubicBezTo>
                  <a:cubicBezTo>
                    <a:pt x="6825" y="17580"/>
                    <a:pt x="6506" y="18735"/>
                    <a:pt x="6195" y="19888"/>
                  </a:cubicBezTo>
                  <a:cubicBezTo>
                    <a:pt x="5980" y="20687"/>
                    <a:pt x="5571" y="21423"/>
                    <a:pt x="5366" y="22230"/>
                  </a:cubicBezTo>
                  <a:cubicBezTo>
                    <a:pt x="5206" y="22859"/>
                    <a:pt x="4991" y="23510"/>
                    <a:pt x="4689" y="24060"/>
                  </a:cubicBezTo>
                  <a:cubicBezTo>
                    <a:pt x="4224" y="24906"/>
                    <a:pt x="3970" y="25822"/>
                    <a:pt x="3529" y="26670"/>
                  </a:cubicBezTo>
                  <a:cubicBezTo>
                    <a:pt x="3359" y="26998"/>
                    <a:pt x="2900" y="27295"/>
                    <a:pt x="2571" y="27295"/>
                  </a:cubicBezTo>
                  <a:cubicBezTo>
                    <a:pt x="2460" y="27295"/>
                    <a:pt x="2363" y="27260"/>
                    <a:pt x="2298" y="27181"/>
                  </a:cubicBezTo>
                  <a:cubicBezTo>
                    <a:pt x="1982" y="26797"/>
                    <a:pt x="1555" y="26575"/>
                    <a:pt x="1166" y="26295"/>
                  </a:cubicBezTo>
                  <a:cubicBezTo>
                    <a:pt x="1020" y="26189"/>
                    <a:pt x="922" y="26062"/>
                    <a:pt x="742" y="26062"/>
                  </a:cubicBezTo>
                  <a:cubicBezTo>
                    <a:pt x="670" y="26062"/>
                    <a:pt x="584" y="26083"/>
                    <a:pt x="476" y="26133"/>
                  </a:cubicBezTo>
                  <a:cubicBezTo>
                    <a:pt x="135" y="26295"/>
                    <a:pt x="150" y="26489"/>
                    <a:pt x="90" y="26733"/>
                  </a:cubicBezTo>
                  <a:cubicBezTo>
                    <a:pt x="1" y="27109"/>
                    <a:pt x="167" y="27465"/>
                    <a:pt x="141" y="27836"/>
                  </a:cubicBezTo>
                  <a:cubicBezTo>
                    <a:pt x="300" y="29011"/>
                    <a:pt x="522" y="30173"/>
                    <a:pt x="833" y="31324"/>
                  </a:cubicBezTo>
                  <a:cubicBezTo>
                    <a:pt x="1029" y="32052"/>
                    <a:pt x="1352" y="32729"/>
                    <a:pt x="1628" y="33427"/>
                  </a:cubicBezTo>
                  <a:cubicBezTo>
                    <a:pt x="1857" y="34010"/>
                    <a:pt x="2297" y="34432"/>
                    <a:pt x="2875" y="34432"/>
                  </a:cubicBezTo>
                  <a:cubicBezTo>
                    <a:pt x="2958" y="34432"/>
                    <a:pt x="3044" y="34423"/>
                    <a:pt x="3132" y="34405"/>
                  </a:cubicBezTo>
                  <a:cubicBezTo>
                    <a:pt x="3656" y="34296"/>
                    <a:pt x="4229" y="34115"/>
                    <a:pt x="4631" y="33892"/>
                  </a:cubicBezTo>
                  <a:cubicBezTo>
                    <a:pt x="5466" y="33428"/>
                    <a:pt x="6497" y="33280"/>
                    <a:pt x="7166" y="32555"/>
                  </a:cubicBezTo>
                  <a:cubicBezTo>
                    <a:pt x="7646" y="32036"/>
                    <a:pt x="8455" y="32067"/>
                    <a:pt x="8927" y="31485"/>
                  </a:cubicBezTo>
                  <a:cubicBezTo>
                    <a:pt x="9259" y="31072"/>
                    <a:pt x="9594" y="30641"/>
                    <a:pt x="10005" y="30272"/>
                  </a:cubicBezTo>
                  <a:cubicBezTo>
                    <a:pt x="10191" y="30106"/>
                    <a:pt x="10372" y="29698"/>
                    <a:pt x="10114" y="29439"/>
                  </a:cubicBezTo>
                  <a:cubicBezTo>
                    <a:pt x="9955" y="29282"/>
                    <a:pt x="9838" y="29070"/>
                    <a:pt x="9478" y="29070"/>
                  </a:cubicBezTo>
                  <a:cubicBezTo>
                    <a:pt x="9438" y="29070"/>
                    <a:pt x="9396" y="29072"/>
                    <a:pt x="9351" y="29078"/>
                  </a:cubicBezTo>
                  <a:cubicBezTo>
                    <a:pt x="9188" y="29097"/>
                    <a:pt x="9023" y="29107"/>
                    <a:pt x="8856" y="29107"/>
                  </a:cubicBezTo>
                  <a:cubicBezTo>
                    <a:pt x="8258" y="29107"/>
                    <a:pt x="7646" y="28977"/>
                    <a:pt x="7096" y="28681"/>
                  </a:cubicBezTo>
                  <a:cubicBezTo>
                    <a:pt x="7032" y="28645"/>
                    <a:pt x="6969" y="28538"/>
                    <a:pt x="6973" y="28467"/>
                  </a:cubicBezTo>
                  <a:cubicBezTo>
                    <a:pt x="7011" y="27786"/>
                    <a:pt x="7288" y="27119"/>
                    <a:pt x="7696" y="26639"/>
                  </a:cubicBezTo>
                  <a:cubicBezTo>
                    <a:pt x="8145" y="26113"/>
                    <a:pt x="8469" y="25534"/>
                    <a:pt x="8794" y="24961"/>
                  </a:cubicBezTo>
                  <a:cubicBezTo>
                    <a:pt x="9329" y="24019"/>
                    <a:pt x="9767" y="23024"/>
                    <a:pt x="10190" y="22029"/>
                  </a:cubicBezTo>
                  <a:cubicBezTo>
                    <a:pt x="10396" y="21542"/>
                    <a:pt x="10662" y="21086"/>
                    <a:pt x="10871" y="20607"/>
                  </a:cubicBezTo>
                  <a:cubicBezTo>
                    <a:pt x="11110" y="20060"/>
                    <a:pt x="11145" y="19435"/>
                    <a:pt x="11499" y="18918"/>
                  </a:cubicBezTo>
                  <a:cubicBezTo>
                    <a:pt x="11598" y="18774"/>
                    <a:pt x="11741" y="18652"/>
                    <a:pt x="11737" y="18455"/>
                  </a:cubicBezTo>
                  <a:cubicBezTo>
                    <a:pt x="11722" y="17659"/>
                    <a:pt x="12130" y="16944"/>
                    <a:pt x="12221" y="16166"/>
                  </a:cubicBezTo>
                  <a:cubicBezTo>
                    <a:pt x="12273" y="15720"/>
                    <a:pt x="12586" y="15306"/>
                    <a:pt x="12649" y="14911"/>
                  </a:cubicBezTo>
                  <a:cubicBezTo>
                    <a:pt x="12796" y="14019"/>
                    <a:pt x="12975" y="13130"/>
                    <a:pt x="13124" y="12236"/>
                  </a:cubicBezTo>
                  <a:cubicBezTo>
                    <a:pt x="13299" y="11185"/>
                    <a:pt x="13563" y="10141"/>
                    <a:pt x="13643" y="9084"/>
                  </a:cubicBezTo>
                  <a:cubicBezTo>
                    <a:pt x="13720" y="8094"/>
                    <a:pt x="13624" y="7091"/>
                    <a:pt x="13572" y="6095"/>
                  </a:cubicBezTo>
                  <a:cubicBezTo>
                    <a:pt x="13474" y="4100"/>
                    <a:pt x="13030" y="2137"/>
                    <a:pt x="12263" y="293"/>
                  </a:cubicBezTo>
                  <a:cubicBezTo>
                    <a:pt x="12183" y="100"/>
                    <a:pt x="12052" y="0"/>
                    <a:pt x="1192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25"/>
          <p:cNvSpPr txBox="1">
            <a:spLocks noGrp="1"/>
          </p:cNvSpPr>
          <p:nvPr>
            <p:ph type="subTitle" idx="1"/>
          </p:nvPr>
        </p:nvSpPr>
        <p:spPr>
          <a:xfrm>
            <a:off x="2174038" y="3656350"/>
            <a:ext cx="149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Khái niệm công suất</a:t>
            </a:r>
            <a:endParaRPr b="1" dirty="0"/>
          </a:p>
        </p:txBody>
      </p:sp>
      <p:sp>
        <p:nvSpPr>
          <p:cNvPr id="623" name="Google Shape;623;p25"/>
          <p:cNvSpPr txBox="1">
            <a:spLocks noGrp="1"/>
          </p:cNvSpPr>
          <p:nvPr>
            <p:ph type="subTitle" idx="6"/>
          </p:nvPr>
        </p:nvSpPr>
        <p:spPr>
          <a:xfrm>
            <a:off x="3963063" y="3656350"/>
            <a:ext cx="149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Công thức tính công suất</a:t>
            </a:r>
            <a:endParaRPr b="1" dirty="0"/>
          </a:p>
        </p:txBody>
      </p:sp>
      <p:sp>
        <p:nvSpPr>
          <p:cNvPr id="624" name="Google Shape;624;p25"/>
          <p:cNvSpPr txBox="1">
            <a:spLocks noGrp="1"/>
          </p:cNvSpPr>
          <p:nvPr>
            <p:ph type="subTitle" idx="7"/>
          </p:nvPr>
        </p:nvSpPr>
        <p:spPr>
          <a:xfrm>
            <a:off x="5752113" y="3656350"/>
            <a:ext cx="149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Liên hệ giữa công suất với lực và vận tốc</a:t>
            </a:r>
            <a:endParaRPr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6FDBB-1BF0-61A9-1919-D3364B796CA1}"/>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107B7C07-089E-2789-1920-AFFD178C18BE}"/>
              </a:ext>
            </a:extLst>
          </p:cNvPr>
          <p:cNvSpPr>
            <a:spLocks noGrp="1"/>
          </p:cNvSpPr>
          <p:nvPr>
            <p:ph type="title" idx="2"/>
          </p:nvPr>
        </p:nvSpPr>
        <p:spPr/>
        <p:txBody>
          <a:bodyPr/>
          <a:lstStyle/>
          <a:p>
            <a:endParaRPr lang="en-US"/>
          </a:p>
        </p:txBody>
      </p:sp>
      <p:sp>
        <p:nvSpPr>
          <p:cNvPr id="4" name="Title 3">
            <a:extLst>
              <a:ext uri="{FF2B5EF4-FFF2-40B4-BE49-F238E27FC236}">
                <a16:creationId xmlns:a16="http://schemas.microsoft.com/office/drawing/2014/main" id="{40B2F985-B986-65D6-B84C-397F78D5865D}"/>
              </a:ext>
            </a:extLst>
          </p:cNvPr>
          <p:cNvSpPr>
            <a:spLocks noGrp="1"/>
          </p:cNvSpPr>
          <p:nvPr>
            <p:ph type="title" idx="3"/>
          </p:nvPr>
        </p:nvSpPr>
        <p:spPr/>
        <p:txBody>
          <a:bodyPr/>
          <a:lstStyle/>
          <a:p>
            <a:endParaRPr lang="en-US" dirty="0"/>
          </a:p>
        </p:txBody>
      </p:sp>
      <p:grpSp>
        <p:nvGrpSpPr>
          <p:cNvPr id="5" name="Google Shape;963;p33">
            <a:extLst>
              <a:ext uri="{FF2B5EF4-FFF2-40B4-BE49-F238E27FC236}">
                <a16:creationId xmlns:a16="http://schemas.microsoft.com/office/drawing/2014/main" id="{D1E284AE-145C-612E-74DA-22B4AC03D7FE}"/>
              </a:ext>
            </a:extLst>
          </p:cNvPr>
          <p:cNvGrpSpPr/>
          <p:nvPr/>
        </p:nvGrpSpPr>
        <p:grpSpPr>
          <a:xfrm>
            <a:off x="1531078" y="288045"/>
            <a:ext cx="6302282" cy="672960"/>
            <a:chOff x="1504631" y="2469324"/>
            <a:chExt cx="1089168" cy="357250"/>
          </a:xfrm>
        </p:grpSpPr>
        <p:sp>
          <p:nvSpPr>
            <p:cNvPr id="6" name="Google Shape;964;p33">
              <a:extLst>
                <a:ext uri="{FF2B5EF4-FFF2-40B4-BE49-F238E27FC236}">
                  <a16:creationId xmlns:a16="http://schemas.microsoft.com/office/drawing/2014/main" id="{17856E43-ECFB-0E0B-D957-2D8A6037B503}"/>
                </a:ext>
              </a:extLst>
            </p:cNvPr>
            <p:cNvSpPr/>
            <p:nvPr/>
          </p:nvSpPr>
          <p:spPr>
            <a:xfrm>
              <a:off x="1504631" y="2469324"/>
              <a:ext cx="1089168" cy="357250"/>
            </a:xfrm>
            <a:custGeom>
              <a:avLst/>
              <a:gdLst/>
              <a:ahLst/>
              <a:cxnLst/>
              <a:rect l="l" t="t" r="r" b="b"/>
              <a:pathLst>
                <a:path w="58652" h="19238" extrusionOk="0">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FED5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latin typeface="Calibri" panose="020F0502020204030204" pitchFamily="34" charset="0"/>
                  <a:cs typeface="Calibri" panose="020F0502020204030204" pitchFamily="34" charset="0"/>
                </a:rPr>
                <a:t>BÀI TẬP VẬN DỤNG</a:t>
              </a:r>
              <a:endParaRPr sz="2000" b="1" dirty="0">
                <a:latin typeface="Calibri" panose="020F0502020204030204" pitchFamily="34" charset="0"/>
                <a:cs typeface="Calibri" panose="020F0502020204030204" pitchFamily="34" charset="0"/>
              </a:endParaRPr>
            </a:p>
          </p:txBody>
        </p:sp>
        <p:sp>
          <p:nvSpPr>
            <p:cNvPr id="7" name="Google Shape;965;p33">
              <a:extLst>
                <a:ext uri="{FF2B5EF4-FFF2-40B4-BE49-F238E27FC236}">
                  <a16:creationId xmlns:a16="http://schemas.microsoft.com/office/drawing/2014/main" id="{D0FDCAB2-4F1F-B130-DE32-F5DBE9887885}"/>
                </a:ext>
              </a:extLst>
            </p:cNvPr>
            <p:cNvSpPr/>
            <p:nvPr/>
          </p:nvSpPr>
          <p:spPr>
            <a:xfrm>
              <a:off x="1504631" y="2469324"/>
              <a:ext cx="1089168" cy="357250"/>
            </a:xfrm>
            <a:custGeom>
              <a:avLst/>
              <a:gdLst/>
              <a:ahLst/>
              <a:cxnLst/>
              <a:rect l="l" t="t" r="r" b="b"/>
              <a:pathLst>
                <a:path w="58652" h="19238" extrusionOk="0">
                  <a:moveTo>
                    <a:pt x="36191" y="1426"/>
                  </a:moveTo>
                  <a:cubicBezTo>
                    <a:pt x="36787" y="1426"/>
                    <a:pt x="37414" y="1496"/>
                    <a:pt x="38002" y="1633"/>
                  </a:cubicBezTo>
                  <a:cubicBezTo>
                    <a:pt x="38112" y="1658"/>
                    <a:pt x="38227" y="1686"/>
                    <a:pt x="38337" y="1686"/>
                  </a:cubicBezTo>
                  <a:cubicBezTo>
                    <a:pt x="38364" y="1686"/>
                    <a:pt x="38389" y="1685"/>
                    <a:pt x="38415" y="1681"/>
                  </a:cubicBezTo>
                  <a:cubicBezTo>
                    <a:pt x="39149" y="1573"/>
                    <a:pt x="39880" y="1529"/>
                    <a:pt x="40608" y="1529"/>
                  </a:cubicBezTo>
                  <a:cubicBezTo>
                    <a:pt x="42771" y="1529"/>
                    <a:pt x="44911" y="1917"/>
                    <a:pt x="47054" y="2176"/>
                  </a:cubicBezTo>
                  <a:cubicBezTo>
                    <a:pt x="48556" y="2356"/>
                    <a:pt x="50069" y="2428"/>
                    <a:pt x="51532" y="2964"/>
                  </a:cubicBezTo>
                  <a:cubicBezTo>
                    <a:pt x="52852" y="3450"/>
                    <a:pt x="54294" y="3697"/>
                    <a:pt x="55489" y="4420"/>
                  </a:cubicBezTo>
                  <a:cubicBezTo>
                    <a:pt x="56060" y="4767"/>
                    <a:pt x="56534" y="5576"/>
                    <a:pt x="56656" y="6245"/>
                  </a:cubicBezTo>
                  <a:cubicBezTo>
                    <a:pt x="56937" y="7785"/>
                    <a:pt x="56902" y="9338"/>
                    <a:pt x="56681" y="10932"/>
                  </a:cubicBezTo>
                  <a:cubicBezTo>
                    <a:pt x="56519" y="12100"/>
                    <a:pt x="56461" y="13267"/>
                    <a:pt x="56136" y="14431"/>
                  </a:cubicBezTo>
                  <a:cubicBezTo>
                    <a:pt x="55632" y="16232"/>
                    <a:pt x="55145" y="16721"/>
                    <a:pt x="53278" y="16837"/>
                  </a:cubicBezTo>
                  <a:cubicBezTo>
                    <a:pt x="52826" y="16866"/>
                    <a:pt x="52386" y="17022"/>
                    <a:pt x="51904" y="17022"/>
                  </a:cubicBezTo>
                  <a:cubicBezTo>
                    <a:pt x="51712" y="17022"/>
                    <a:pt x="51512" y="16997"/>
                    <a:pt x="51303" y="16929"/>
                  </a:cubicBezTo>
                  <a:cubicBezTo>
                    <a:pt x="50278" y="17277"/>
                    <a:pt x="49136" y="17262"/>
                    <a:pt x="48013" y="17271"/>
                  </a:cubicBezTo>
                  <a:cubicBezTo>
                    <a:pt x="46508" y="17282"/>
                    <a:pt x="45033" y="17565"/>
                    <a:pt x="43514" y="17565"/>
                  </a:cubicBezTo>
                  <a:cubicBezTo>
                    <a:pt x="43425" y="17565"/>
                    <a:pt x="43336" y="17564"/>
                    <a:pt x="43246" y="17562"/>
                  </a:cubicBezTo>
                  <a:cubicBezTo>
                    <a:pt x="43017" y="17557"/>
                    <a:pt x="42788" y="17555"/>
                    <a:pt x="42557" y="17555"/>
                  </a:cubicBezTo>
                  <a:cubicBezTo>
                    <a:pt x="41510" y="17555"/>
                    <a:pt x="40453" y="17599"/>
                    <a:pt x="39404" y="17599"/>
                  </a:cubicBezTo>
                  <a:cubicBezTo>
                    <a:pt x="39173" y="17599"/>
                    <a:pt x="38943" y="17597"/>
                    <a:pt x="38713" y="17592"/>
                  </a:cubicBezTo>
                  <a:cubicBezTo>
                    <a:pt x="38507" y="17587"/>
                    <a:pt x="38301" y="17585"/>
                    <a:pt x="38096" y="17585"/>
                  </a:cubicBezTo>
                  <a:cubicBezTo>
                    <a:pt x="37118" y="17585"/>
                    <a:pt x="36142" y="17631"/>
                    <a:pt x="35161" y="17631"/>
                  </a:cubicBezTo>
                  <a:cubicBezTo>
                    <a:pt x="34414" y="17631"/>
                    <a:pt x="33664" y="17604"/>
                    <a:pt x="32908" y="17509"/>
                  </a:cubicBezTo>
                  <a:cubicBezTo>
                    <a:pt x="31617" y="17346"/>
                    <a:pt x="30275" y="17250"/>
                    <a:pt x="28939" y="17250"/>
                  </a:cubicBezTo>
                  <a:cubicBezTo>
                    <a:pt x="28633" y="17250"/>
                    <a:pt x="28328" y="17255"/>
                    <a:pt x="28025" y="17265"/>
                  </a:cubicBezTo>
                  <a:cubicBezTo>
                    <a:pt x="27905" y="17269"/>
                    <a:pt x="27785" y="17271"/>
                    <a:pt x="27666" y="17271"/>
                  </a:cubicBezTo>
                  <a:cubicBezTo>
                    <a:pt x="26781" y="17271"/>
                    <a:pt x="25888" y="17174"/>
                    <a:pt x="25020" y="17174"/>
                  </a:cubicBezTo>
                  <a:cubicBezTo>
                    <a:pt x="24688" y="17174"/>
                    <a:pt x="24359" y="17188"/>
                    <a:pt x="24036" y="17228"/>
                  </a:cubicBezTo>
                  <a:cubicBezTo>
                    <a:pt x="23815" y="17255"/>
                    <a:pt x="23597" y="17265"/>
                    <a:pt x="23379" y="17265"/>
                  </a:cubicBezTo>
                  <a:cubicBezTo>
                    <a:pt x="22423" y="17265"/>
                    <a:pt x="21493" y="17054"/>
                    <a:pt x="20551" y="17054"/>
                  </a:cubicBezTo>
                  <a:cubicBezTo>
                    <a:pt x="20245" y="17054"/>
                    <a:pt x="19936" y="17076"/>
                    <a:pt x="19626" y="17136"/>
                  </a:cubicBezTo>
                  <a:cubicBezTo>
                    <a:pt x="19208" y="17216"/>
                    <a:pt x="18791" y="17246"/>
                    <a:pt x="18373" y="17246"/>
                  </a:cubicBezTo>
                  <a:cubicBezTo>
                    <a:pt x="17174" y="17246"/>
                    <a:pt x="15973" y="17000"/>
                    <a:pt x="14765" y="17000"/>
                  </a:cubicBezTo>
                  <a:cubicBezTo>
                    <a:pt x="14707" y="17000"/>
                    <a:pt x="14649" y="17001"/>
                    <a:pt x="14592" y="17002"/>
                  </a:cubicBezTo>
                  <a:cubicBezTo>
                    <a:pt x="14433" y="17005"/>
                    <a:pt x="14274" y="17007"/>
                    <a:pt x="14115" y="17007"/>
                  </a:cubicBezTo>
                  <a:cubicBezTo>
                    <a:pt x="12169" y="17007"/>
                    <a:pt x="10223" y="16777"/>
                    <a:pt x="8287" y="16517"/>
                  </a:cubicBezTo>
                  <a:cubicBezTo>
                    <a:pt x="7888" y="16463"/>
                    <a:pt x="7497" y="16156"/>
                    <a:pt x="7091" y="16156"/>
                  </a:cubicBezTo>
                  <a:cubicBezTo>
                    <a:pt x="6897" y="16156"/>
                    <a:pt x="6701" y="16225"/>
                    <a:pt x="6498" y="16425"/>
                  </a:cubicBezTo>
                  <a:cubicBezTo>
                    <a:pt x="6097" y="15431"/>
                    <a:pt x="5022" y="15947"/>
                    <a:pt x="4298" y="15543"/>
                  </a:cubicBezTo>
                  <a:cubicBezTo>
                    <a:pt x="3492" y="15093"/>
                    <a:pt x="3016" y="14382"/>
                    <a:pt x="2349" y="13860"/>
                  </a:cubicBezTo>
                  <a:cubicBezTo>
                    <a:pt x="1775" y="13410"/>
                    <a:pt x="2189" y="12399"/>
                    <a:pt x="2102" y="11638"/>
                  </a:cubicBezTo>
                  <a:cubicBezTo>
                    <a:pt x="1929" y="10147"/>
                    <a:pt x="2035" y="8616"/>
                    <a:pt x="1783" y="7143"/>
                  </a:cubicBezTo>
                  <a:cubicBezTo>
                    <a:pt x="1630" y="6262"/>
                    <a:pt x="1780" y="5480"/>
                    <a:pt x="1945" y="4674"/>
                  </a:cubicBezTo>
                  <a:cubicBezTo>
                    <a:pt x="2155" y="3655"/>
                    <a:pt x="3212" y="3338"/>
                    <a:pt x="3948" y="3104"/>
                  </a:cubicBezTo>
                  <a:cubicBezTo>
                    <a:pt x="5066" y="2749"/>
                    <a:pt x="6329" y="2556"/>
                    <a:pt x="7497" y="2556"/>
                  </a:cubicBezTo>
                  <a:cubicBezTo>
                    <a:pt x="7546" y="2556"/>
                    <a:pt x="7595" y="2556"/>
                    <a:pt x="7644" y="2557"/>
                  </a:cubicBezTo>
                  <a:cubicBezTo>
                    <a:pt x="8106" y="2563"/>
                    <a:pt x="8567" y="2567"/>
                    <a:pt x="9028" y="2567"/>
                  </a:cubicBezTo>
                  <a:cubicBezTo>
                    <a:pt x="10147" y="2567"/>
                    <a:pt x="11264" y="2540"/>
                    <a:pt x="12369" y="2434"/>
                  </a:cubicBezTo>
                  <a:cubicBezTo>
                    <a:pt x="14536" y="2227"/>
                    <a:pt x="16684" y="1894"/>
                    <a:pt x="18876" y="1889"/>
                  </a:cubicBezTo>
                  <a:cubicBezTo>
                    <a:pt x="18970" y="1889"/>
                    <a:pt x="19065" y="1889"/>
                    <a:pt x="19160" y="1889"/>
                  </a:cubicBezTo>
                  <a:cubicBezTo>
                    <a:pt x="19659" y="1889"/>
                    <a:pt x="20160" y="1893"/>
                    <a:pt x="20661" y="1893"/>
                  </a:cubicBezTo>
                  <a:cubicBezTo>
                    <a:pt x="21952" y="1893"/>
                    <a:pt x="23242" y="1868"/>
                    <a:pt x="24492" y="1695"/>
                  </a:cubicBezTo>
                  <a:cubicBezTo>
                    <a:pt x="24728" y="1662"/>
                    <a:pt x="24964" y="1650"/>
                    <a:pt x="25200" y="1650"/>
                  </a:cubicBezTo>
                  <a:cubicBezTo>
                    <a:pt x="25797" y="1650"/>
                    <a:pt x="26393" y="1726"/>
                    <a:pt x="26988" y="1726"/>
                  </a:cubicBezTo>
                  <a:cubicBezTo>
                    <a:pt x="27482" y="1726"/>
                    <a:pt x="27976" y="1674"/>
                    <a:pt x="28469" y="1483"/>
                  </a:cubicBezTo>
                  <a:cubicBezTo>
                    <a:pt x="28563" y="1448"/>
                    <a:pt x="28682" y="1433"/>
                    <a:pt x="28816" y="1433"/>
                  </a:cubicBezTo>
                  <a:cubicBezTo>
                    <a:pt x="29192" y="1433"/>
                    <a:pt x="29688" y="1549"/>
                    <a:pt x="30069" y="1656"/>
                  </a:cubicBezTo>
                  <a:cubicBezTo>
                    <a:pt x="30293" y="1718"/>
                    <a:pt x="30513" y="1776"/>
                    <a:pt x="30722" y="1776"/>
                  </a:cubicBezTo>
                  <a:cubicBezTo>
                    <a:pt x="30809" y="1776"/>
                    <a:pt x="30895" y="1766"/>
                    <a:pt x="30979" y="1742"/>
                  </a:cubicBezTo>
                  <a:cubicBezTo>
                    <a:pt x="31604" y="1561"/>
                    <a:pt x="32238" y="1524"/>
                    <a:pt x="32875" y="1524"/>
                  </a:cubicBezTo>
                  <a:cubicBezTo>
                    <a:pt x="33310" y="1524"/>
                    <a:pt x="33746" y="1541"/>
                    <a:pt x="34182" y="1541"/>
                  </a:cubicBezTo>
                  <a:cubicBezTo>
                    <a:pt x="34565" y="1541"/>
                    <a:pt x="34948" y="1528"/>
                    <a:pt x="35330" y="1479"/>
                  </a:cubicBezTo>
                  <a:cubicBezTo>
                    <a:pt x="35603" y="1443"/>
                    <a:pt x="35893" y="1426"/>
                    <a:pt x="36191" y="1426"/>
                  </a:cubicBezTo>
                  <a:close/>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969;p33">
            <a:extLst>
              <a:ext uri="{FF2B5EF4-FFF2-40B4-BE49-F238E27FC236}">
                <a16:creationId xmlns:a16="http://schemas.microsoft.com/office/drawing/2014/main" id="{BE244864-560A-9DC1-3300-5D34A43E25BE}"/>
              </a:ext>
            </a:extLst>
          </p:cNvPr>
          <p:cNvGrpSpPr/>
          <p:nvPr/>
        </p:nvGrpSpPr>
        <p:grpSpPr>
          <a:xfrm>
            <a:off x="299944" y="256680"/>
            <a:ext cx="843056" cy="672960"/>
            <a:chOff x="1625824" y="1453020"/>
            <a:chExt cx="997658" cy="927032"/>
          </a:xfrm>
        </p:grpSpPr>
        <p:grpSp>
          <p:nvGrpSpPr>
            <p:cNvPr id="9" name="Google Shape;970;p33">
              <a:extLst>
                <a:ext uri="{FF2B5EF4-FFF2-40B4-BE49-F238E27FC236}">
                  <a16:creationId xmlns:a16="http://schemas.microsoft.com/office/drawing/2014/main" id="{6687B840-B1E1-5A9D-B0A1-22E6EE43B436}"/>
                </a:ext>
              </a:extLst>
            </p:cNvPr>
            <p:cNvGrpSpPr/>
            <p:nvPr/>
          </p:nvGrpSpPr>
          <p:grpSpPr>
            <a:xfrm>
              <a:off x="1625824" y="1453020"/>
              <a:ext cx="997658" cy="927032"/>
              <a:chOff x="1535763" y="1453020"/>
              <a:chExt cx="997658" cy="927032"/>
            </a:xfrm>
          </p:grpSpPr>
          <p:sp>
            <p:nvSpPr>
              <p:cNvPr id="18" name="Google Shape;971;p33">
                <a:extLst>
                  <a:ext uri="{FF2B5EF4-FFF2-40B4-BE49-F238E27FC236}">
                    <a16:creationId xmlns:a16="http://schemas.microsoft.com/office/drawing/2014/main" id="{ABB4F2BD-C9D3-AC55-4374-8B4168AFB82B}"/>
                  </a:ext>
                </a:extLst>
              </p:cNvPr>
              <p:cNvSpPr/>
              <p:nvPr/>
            </p:nvSpPr>
            <p:spPr>
              <a:xfrm>
                <a:off x="1535763" y="1453020"/>
                <a:ext cx="997658" cy="927032"/>
              </a:xfrm>
              <a:custGeom>
                <a:avLst/>
                <a:gdLst/>
                <a:ahLst/>
                <a:cxnLst/>
                <a:rect l="l" t="t" r="r" b="b"/>
                <a:pathLst>
                  <a:path w="76012" h="70631" extrusionOk="0">
                    <a:moveTo>
                      <a:pt x="39031" y="2012"/>
                    </a:moveTo>
                    <a:cubicBezTo>
                      <a:pt x="39295" y="2012"/>
                      <a:pt x="39588" y="2238"/>
                      <a:pt x="39874" y="2298"/>
                    </a:cubicBezTo>
                    <a:cubicBezTo>
                      <a:pt x="41032" y="2544"/>
                      <a:pt x="42203" y="2631"/>
                      <a:pt x="43365" y="2805"/>
                    </a:cubicBezTo>
                    <a:cubicBezTo>
                      <a:pt x="44029" y="2903"/>
                      <a:pt x="44649" y="3409"/>
                      <a:pt x="45305" y="3409"/>
                    </a:cubicBezTo>
                    <a:cubicBezTo>
                      <a:pt x="45358" y="3409"/>
                      <a:pt x="45412" y="3405"/>
                      <a:pt x="45465" y="3398"/>
                    </a:cubicBezTo>
                    <a:cubicBezTo>
                      <a:pt x="45504" y="3393"/>
                      <a:pt x="45542" y="3390"/>
                      <a:pt x="45578" y="3390"/>
                    </a:cubicBezTo>
                    <a:cubicBezTo>
                      <a:pt x="46098" y="3390"/>
                      <a:pt x="46337" y="3898"/>
                      <a:pt x="46842" y="3898"/>
                    </a:cubicBezTo>
                    <a:cubicBezTo>
                      <a:pt x="46874" y="3898"/>
                      <a:pt x="46908" y="3896"/>
                      <a:pt x="46943" y="3891"/>
                    </a:cubicBezTo>
                    <a:cubicBezTo>
                      <a:pt x="47054" y="3877"/>
                      <a:pt x="47168" y="3869"/>
                      <a:pt x="47284" y="3869"/>
                    </a:cubicBezTo>
                    <a:cubicBezTo>
                      <a:pt x="47739" y="3869"/>
                      <a:pt x="48214" y="3991"/>
                      <a:pt x="48606" y="4324"/>
                    </a:cubicBezTo>
                    <a:cubicBezTo>
                      <a:pt x="49345" y="4952"/>
                      <a:pt x="50348" y="4943"/>
                      <a:pt x="51212" y="5240"/>
                    </a:cubicBezTo>
                    <a:cubicBezTo>
                      <a:pt x="51689" y="5406"/>
                      <a:pt x="52002" y="5761"/>
                      <a:pt x="52439" y="5878"/>
                    </a:cubicBezTo>
                    <a:cubicBezTo>
                      <a:pt x="52938" y="6013"/>
                      <a:pt x="53383" y="6195"/>
                      <a:pt x="53833" y="6469"/>
                    </a:cubicBezTo>
                    <a:cubicBezTo>
                      <a:pt x="54356" y="6788"/>
                      <a:pt x="54998" y="6850"/>
                      <a:pt x="55557" y="7191"/>
                    </a:cubicBezTo>
                    <a:cubicBezTo>
                      <a:pt x="56877" y="7995"/>
                      <a:pt x="58175" y="8835"/>
                      <a:pt x="59486" y="9647"/>
                    </a:cubicBezTo>
                    <a:cubicBezTo>
                      <a:pt x="61099" y="10646"/>
                      <a:pt x="62432" y="11979"/>
                      <a:pt x="64007" y="13024"/>
                    </a:cubicBezTo>
                    <a:cubicBezTo>
                      <a:pt x="65607" y="14087"/>
                      <a:pt x="66844" y="15642"/>
                      <a:pt x="68224" y="16991"/>
                    </a:cubicBezTo>
                    <a:cubicBezTo>
                      <a:pt x="69265" y="18007"/>
                      <a:pt x="70111" y="19250"/>
                      <a:pt x="70991" y="20438"/>
                    </a:cubicBezTo>
                    <a:cubicBezTo>
                      <a:pt x="72510" y="22487"/>
                      <a:pt x="73494" y="24775"/>
                      <a:pt x="74324" y="27154"/>
                    </a:cubicBezTo>
                    <a:cubicBezTo>
                      <a:pt x="74381" y="27322"/>
                      <a:pt x="74405" y="27501"/>
                      <a:pt x="74218" y="27501"/>
                    </a:cubicBezTo>
                    <a:cubicBezTo>
                      <a:pt x="74208" y="27501"/>
                      <a:pt x="74198" y="27500"/>
                      <a:pt x="74187" y="27499"/>
                    </a:cubicBezTo>
                    <a:cubicBezTo>
                      <a:pt x="74115" y="27492"/>
                      <a:pt x="74043" y="27489"/>
                      <a:pt x="73972" y="27489"/>
                    </a:cubicBezTo>
                    <a:cubicBezTo>
                      <a:pt x="73258" y="27489"/>
                      <a:pt x="72573" y="27799"/>
                      <a:pt x="71665" y="27799"/>
                    </a:cubicBezTo>
                    <a:cubicBezTo>
                      <a:pt x="71629" y="27799"/>
                      <a:pt x="71592" y="27799"/>
                      <a:pt x="71555" y="27798"/>
                    </a:cubicBezTo>
                    <a:cubicBezTo>
                      <a:pt x="71390" y="27838"/>
                      <a:pt x="71203" y="27847"/>
                      <a:pt x="71001" y="27847"/>
                    </a:cubicBezTo>
                    <a:cubicBezTo>
                      <a:pt x="70823" y="27847"/>
                      <a:pt x="70633" y="27840"/>
                      <a:pt x="70436" y="27840"/>
                    </a:cubicBezTo>
                    <a:cubicBezTo>
                      <a:pt x="70075" y="27840"/>
                      <a:pt x="69688" y="27864"/>
                      <a:pt x="69304" y="28003"/>
                    </a:cubicBezTo>
                    <a:cubicBezTo>
                      <a:pt x="69114" y="28072"/>
                      <a:pt x="68883" y="28098"/>
                      <a:pt x="68652" y="28098"/>
                    </a:cubicBezTo>
                    <a:cubicBezTo>
                      <a:pt x="68447" y="28098"/>
                      <a:pt x="68243" y="28078"/>
                      <a:pt x="68072" y="28048"/>
                    </a:cubicBezTo>
                    <a:cubicBezTo>
                      <a:pt x="67958" y="28029"/>
                      <a:pt x="67846" y="28021"/>
                      <a:pt x="67735" y="28021"/>
                    </a:cubicBezTo>
                    <a:cubicBezTo>
                      <a:pt x="67112" y="28021"/>
                      <a:pt x="66526" y="28280"/>
                      <a:pt x="65909" y="28280"/>
                    </a:cubicBezTo>
                    <a:cubicBezTo>
                      <a:pt x="65780" y="28280"/>
                      <a:pt x="65650" y="28268"/>
                      <a:pt x="65519" y="28241"/>
                    </a:cubicBezTo>
                    <a:cubicBezTo>
                      <a:pt x="65491" y="28235"/>
                      <a:pt x="65460" y="28233"/>
                      <a:pt x="65427" y="28233"/>
                    </a:cubicBezTo>
                    <a:cubicBezTo>
                      <a:pt x="65199" y="28233"/>
                      <a:pt x="64851" y="28363"/>
                      <a:pt x="64671" y="28601"/>
                    </a:cubicBezTo>
                    <a:cubicBezTo>
                      <a:pt x="64532" y="28784"/>
                      <a:pt x="64290" y="28868"/>
                      <a:pt x="64501" y="29277"/>
                    </a:cubicBezTo>
                    <a:cubicBezTo>
                      <a:pt x="64755" y="29764"/>
                      <a:pt x="64456" y="30481"/>
                      <a:pt x="65015" y="30925"/>
                    </a:cubicBezTo>
                    <a:cubicBezTo>
                      <a:pt x="64526" y="31790"/>
                      <a:pt x="65321" y="32561"/>
                      <a:pt x="65197" y="33432"/>
                    </a:cubicBezTo>
                    <a:cubicBezTo>
                      <a:pt x="65130" y="33891"/>
                      <a:pt x="65387" y="34420"/>
                      <a:pt x="65464" y="34930"/>
                    </a:cubicBezTo>
                    <a:cubicBezTo>
                      <a:pt x="65648" y="36123"/>
                      <a:pt x="65576" y="37328"/>
                      <a:pt x="65639" y="38519"/>
                    </a:cubicBezTo>
                    <a:cubicBezTo>
                      <a:pt x="65695" y="39619"/>
                      <a:pt x="65326" y="40742"/>
                      <a:pt x="65124" y="41851"/>
                    </a:cubicBezTo>
                    <a:cubicBezTo>
                      <a:pt x="64861" y="43286"/>
                      <a:pt x="64680" y="44746"/>
                      <a:pt x="64273" y="46139"/>
                    </a:cubicBezTo>
                    <a:cubicBezTo>
                      <a:pt x="63929" y="47307"/>
                      <a:pt x="63898" y="48562"/>
                      <a:pt x="63302" y="49657"/>
                    </a:cubicBezTo>
                    <a:cubicBezTo>
                      <a:pt x="63251" y="49751"/>
                      <a:pt x="63263" y="49894"/>
                      <a:pt x="63195" y="49956"/>
                    </a:cubicBezTo>
                    <a:cubicBezTo>
                      <a:pt x="62428" y="50642"/>
                      <a:pt x="62302" y="51636"/>
                      <a:pt x="61922" y="52512"/>
                    </a:cubicBezTo>
                    <a:cubicBezTo>
                      <a:pt x="61435" y="53632"/>
                      <a:pt x="60852" y="54713"/>
                      <a:pt x="60085" y="55667"/>
                    </a:cubicBezTo>
                    <a:cubicBezTo>
                      <a:pt x="59881" y="55919"/>
                      <a:pt x="59915" y="56199"/>
                      <a:pt x="59760" y="56449"/>
                    </a:cubicBezTo>
                    <a:cubicBezTo>
                      <a:pt x="59212" y="57331"/>
                      <a:pt x="58380" y="58023"/>
                      <a:pt x="58002" y="59007"/>
                    </a:cubicBezTo>
                    <a:cubicBezTo>
                      <a:pt x="57947" y="59148"/>
                      <a:pt x="57866" y="59183"/>
                      <a:pt x="57777" y="59183"/>
                    </a:cubicBezTo>
                    <a:cubicBezTo>
                      <a:pt x="57692" y="59183"/>
                      <a:pt x="57599" y="59151"/>
                      <a:pt x="57515" y="59151"/>
                    </a:cubicBezTo>
                    <a:cubicBezTo>
                      <a:pt x="57437" y="59151"/>
                      <a:pt x="57366" y="59180"/>
                      <a:pt x="57316" y="59290"/>
                    </a:cubicBezTo>
                    <a:cubicBezTo>
                      <a:pt x="56977" y="60036"/>
                      <a:pt x="56403" y="60576"/>
                      <a:pt x="55655" y="60923"/>
                    </a:cubicBezTo>
                    <a:cubicBezTo>
                      <a:pt x="55631" y="60932"/>
                      <a:pt x="55595" y="60967"/>
                      <a:pt x="55600" y="60976"/>
                    </a:cubicBezTo>
                    <a:cubicBezTo>
                      <a:pt x="56020" y="62014"/>
                      <a:pt x="55060" y="61634"/>
                      <a:pt x="54693" y="61861"/>
                    </a:cubicBezTo>
                    <a:cubicBezTo>
                      <a:pt x="54603" y="61917"/>
                      <a:pt x="54454" y="61958"/>
                      <a:pt x="54432" y="62034"/>
                    </a:cubicBezTo>
                    <a:cubicBezTo>
                      <a:pt x="54087" y="63191"/>
                      <a:pt x="52719" y="63162"/>
                      <a:pt x="52125" y="64042"/>
                    </a:cubicBezTo>
                    <a:cubicBezTo>
                      <a:pt x="51565" y="64871"/>
                      <a:pt x="50583" y="65308"/>
                      <a:pt x="49762" y="65563"/>
                    </a:cubicBezTo>
                    <a:cubicBezTo>
                      <a:pt x="48925" y="65823"/>
                      <a:pt x="48286" y="66396"/>
                      <a:pt x="47404" y="66613"/>
                    </a:cubicBezTo>
                    <a:cubicBezTo>
                      <a:pt x="45955" y="66971"/>
                      <a:pt x="44572" y="67677"/>
                      <a:pt x="43115" y="68096"/>
                    </a:cubicBezTo>
                    <a:cubicBezTo>
                      <a:pt x="41770" y="68483"/>
                      <a:pt x="40481" y="69103"/>
                      <a:pt x="39036" y="69103"/>
                    </a:cubicBezTo>
                    <a:cubicBezTo>
                      <a:pt x="38989" y="69103"/>
                      <a:pt x="38943" y="69102"/>
                      <a:pt x="38896" y="69101"/>
                    </a:cubicBezTo>
                    <a:cubicBezTo>
                      <a:pt x="38715" y="69096"/>
                      <a:pt x="38535" y="69094"/>
                      <a:pt x="38355" y="69094"/>
                    </a:cubicBezTo>
                    <a:cubicBezTo>
                      <a:pt x="37128" y="69094"/>
                      <a:pt x="35904" y="69194"/>
                      <a:pt x="34672" y="69194"/>
                    </a:cubicBezTo>
                    <a:cubicBezTo>
                      <a:pt x="34502" y="69194"/>
                      <a:pt x="34332" y="69192"/>
                      <a:pt x="34162" y="69188"/>
                    </a:cubicBezTo>
                    <a:cubicBezTo>
                      <a:pt x="32586" y="69148"/>
                      <a:pt x="31051" y="68987"/>
                      <a:pt x="29503" y="68751"/>
                    </a:cubicBezTo>
                    <a:cubicBezTo>
                      <a:pt x="27997" y="68521"/>
                      <a:pt x="26605" y="67884"/>
                      <a:pt x="25140" y="67581"/>
                    </a:cubicBezTo>
                    <a:cubicBezTo>
                      <a:pt x="23232" y="67186"/>
                      <a:pt x="21627" y="66114"/>
                      <a:pt x="19815" y="65539"/>
                    </a:cubicBezTo>
                    <a:cubicBezTo>
                      <a:pt x="19308" y="65378"/>
                      <a:pt x="18906" y="65017"/>
                      <a:pt x="18499" y="64745"/>
                    </a:cubicBezTo>
                    <a:cubicBezTo>
                      <a:pt x="16887" y="63670"/>
                      <a:pt x="15202" y="62720"/>
                      <a:pt x="13801" y="61295"/>
                    </a:cubicBezTo>
                    <a:cubicBezTo>
                      <a:pt x="12743" y="60218"/>
                      <a:pt x="11562" y="59209"/>
                      <a:pt x="10546" y="58098"/>
                    </a:cubicBezTo>
                    <a:cubicBezTo>
                      <a:pt x="9591" y="57054"/>
                      <a:pt x="8521" y="56113"/>
                      <a:pt x="7712" y="54875"/>
                    </a:cubicBezTo>
                    <a:cubicBezTo>
                      <a:pt x="6741" y="53391"/>
                      <a:pt x="5915" y="51852"/>
                      <a:pt x="5173" y="50267"/>
                    </a:cubicBezTo>
                    <a:cubicBezTo>
                      <a:pt x="4917" y="49721"/>
                      <a:pt x="4739" y="49046"/>
                      <a:pt x="4501" y="48505"/>
                    </a:cubicBezTo>
                    <a:cubicBezTo>
                      <a:pt x="4174" y="47758"/>
                      <a:pt x="3936" y="46982"/>
                      <a:pt x="3726" y="46224"/>
                    </a:cubicBezTo>
                    <a:cubicBezTo>
                      <a:pt x="3243" y="44490"/>
                      <a:pt x="2837" y="42727"/>
                      <a:pt x="2720" y="40913"/>
                    </a:cubicBezTo>
                    <a:cubicBezTo>
                      <a:pt x="2687" y="40423"/>
                      <a:pt x="2524" y="39955"/>
                      <a:pt x="2389" y="39480"/>
                    </a:cubicBezTo>
                    <a:cubicBezTo>
                      <a:pt x="2120" y="38528"/>
                      <a:pt x="1905" y="37516"/>
                      <a:pt x="2200" y="36487"/>
                    </a:cubicBezTo>
                    <a:cubicBezTo>
                      <a:pt x="2266" y="36260"/>
                      <a:pt x="2174" y="35893"/>
                      <a:pt x="2101" y="35693"/>
                    </a:cubicBezTo>
                    <a:cubicBezTo>
                      <a:pt x="1878" y="35086"/>
                      <a:pt x="2140" y="34478"/>
                      <a:pt x="1964" y="33896"/>
                    </a:cubicBezTo>
                    <a:cubicBezTo>
                      <a:pt x="1883" y="33627"/>
                      <a:pt x="1888" y="33403"/>
                      <a:pt x="2098" y="33171"/>
                    </a:cubicBezTo>
                    <a:cubicBezTo>
                      <a:pt x="2235" y="33020"/>
                      <a:pt x="2359" y="32773"/>
                      <a:pt x="2261" y="32574"/>
                    </a:cubicBezTo>
                    <a:cubicBezTo>
                      <a:pt x="1900" y="31838"/>
                      <a:pt x="2157" y="31130"/>
                      <a:pt x="2250" y="30391"/>
                    </a:cubicBezTo>
                    <a:cubicBezTo>
                      <a:pt x="2479" y="28594"/>
                      <a:pt x="3092" y="26891"/>
                      <a:pt x="3403" y="25119"/>
                    </a:cubicBezTo>
                    <a:cubicBezTo>
                      <a:pt x="3481" y="24685"/>
                      <a:pt x="3817" y="24449"/>
                      <a:pt x="3982" y="24089"/>
                    </a:cubicBezTo>
                    <a:cubicBezTo>
                      <a:pt x="4201" y="23612"/>
                      <a:pt x="3596" y="23066"/>
                      <a:pt x="4276" y="22549"/>
                    </a:cubicBezTo>
                    <a:cubicBezTo>
                      <a:pt x="4679" y="22244"/>
                      <a:pt x="4682" y="21439"/>
                      <a:pt x="4912" y="20877"/>
                    </a:cubicBezTo>
                    <a:cubicBezTo>
                      <a:pt x="5357" y="19799"/>
                      <a:pt x="5775" y="18701"/>
                      <a:pt x="6318" y="17671"/>
                    </a:cubicBezTo>
                    <a:cubicBezTo>
                      <a:pt x="6901" y="16560"/>
                      <a:pt x="7555" y="15491"/>
                      <a:pt x="8342" y="14488"/>
                    </a:cubicBezTo>
                    <a:cubicBezTo>
                      <a:pt x="9037" y="13603"/>
                      <a:pt x="9723" y="12715"/>
                      <a:pt x="10459" y="11861"/>
                    </a:cubicBezTo>
                    <a:cubicBezTo>
                      <a:pt x="10862" y="11392"/>
                      <a:pt x="11351" y="11025"/>
                      <a:pt x="11775" y="10585"/>
                    </a:cubicBezTo>
                    <a:cubicBezTo>
                      <a:pt x="13558" y="8728"/>
                      <a:pt x="15756" y="7390"/>
                      <a:pt x="17948" y="6086"/>
                    </a:cubicBezTo>
                    <a:cubicBezTo>
                      <a:pt x="19270" y="5301"/>
                      <a:pt x="20701" y="4705"/>
                      <a:pt x="22137" y="4117"/>
                    </a:cubicBezTo>
                    <a:cubicBezTo>
                      <a:pt x="23116" y="3717"/>
                      <a:pt x="24141" y="3387"/>
                      <a:pt x="25121" y="3129"/>
                    </a:cubicBezTo>
                    <a:cubicBezTo>
                      <a:pt x="26355" y="2804"/>
                      <a:pt x="27686" y="2665"/>
                      <a:pt x="28982" y="2491"/>
                    </a:cubicBezTo>
                    <a:cubicBezTo>
                      <a:pt x="30214" y="2325"/>
                      <a:pt x="31452" y="2091"/>
                      <a:pt x="32684" y="2042"/>
                    </a:cubicBezTo>
                    <a:cubicBezTo>
                      <a:pt x="33123" y="2024"/>
                      <a:pt x="33565" y="2016"/>
                      <a:pt x="34009" y="2016"/>
                    </a:cubicBezTo>
                    <a:cubicBezTo>
                      <a:pt x="34685" y="2016"/>
                      <a:pt x="35365" y="2035"/>
                      <a:pt x="36043" y="2067"/>
                    </a:cubicBezTo>
                    <a:cubicBezTo>
                      <a:pt x="36632" y="2094"/>
                      <a:pt x="37229" y="2241"/>
                      <a:pt x="37830" y="2241"/>
                    </a:cubicBezTo>
                    <a:cubicBezTo>
                      <a:pt x="38176" y="2241"/>
                      <a:pt x="38524" y="2192"/>
                      <a:pt x="38873" y="2043"/>
                    </a:cubicBezTo>
                    <a:cubicBezTo>
                      <a:pt x="38924" y="2021"/>
                      <a:pt x="38977" y="2012"/>
                      <a:pt x="39031" y="2012"/>
                    </a:cubicBezTo>
                    <a:close/>
                    <a:moveTo>
                      <a:pt x="33221" y="0"/>
                    </a:moveTo>
                    <a:cubicBezTo>
                      <a:pt x="33034" y="0"/>
                      <a:pt x="32834" y="33"/>
                      <a:pt x="32655" y="57"/>
                    </a:cubicBezTo>
                    <a:cubicBezTo>
                      <a:pt x="30838" y="290"/>
                      <a:pt x="29021" y="528"/>
                      <a:pt x="27209" y="792"/>
                    </a:cubicBezTo>
                    <a:cubicBezTo>
                      <a:pt x="25838" y="993"/>
                      <a:pt x="24483" y="1198"/>
                      <a:pt x="23148" y="1656"/>
                    </a:cubicBezTo>
                    <a:cubicBezTo>
                      <a:pt x="22333" y="1934"/>
                      <a:pt x="21509" y="2205"/>
                      <a:pt x="20737" y="2571"/>
                    </a:cubicBezTo>
                    <a:cubicBezTo>
                      <a:pt x="20096" y="2874"/>
                      <a:pt x="19337" y="2952"/>
                      <a:pt x="18808" y="3454"/>
                    </a:cubicBezTo>
                    <a:cubicBezTo>
                      <a:pt x="18338" y="3901"/>
                      <a:pt x="17648" y="4212"/>
                      <a:pt x="17189" y="4243"/>
                    </a:cubicBezTo>
                    <a:cubicBezTo>
                      <a:pt x="16627" y="4281"/>
                      <a:pt x="16435" y="4958"/>
                      <a:pt x="15964" y="4958"/>
                    </a:cubicBezTo>
                    <a:cubicBezTo>
                      <a:pt x="15883" y="4958"/>
                      <a:pt x="15793" y="4938"/>
                      <a:pt x="15691" y="4890"/>
                    </a:cubicBezTo>
                    <a:cubicBezTo>
                      <a:pt x="15689" y="5924"/>
                      <a:pt x="14300" y="5200"/>
                      <a:pt x="14101" y="6134"/>
                    </a:cubicBezTo>
                    <a:cubicBezTo>
                      <a:pt x="14060" y="6323"/>
                      <a:pt x="13362" y="6624"/>
                      <a:pt x="12973" y="6870"/>
                    </a:cubicBezTo>
                    <a:cubicBezTo>
                      <a:pt x="11999" y="7488"/>
                      <a:pt x="11256" y="8417"/>
                      <a:pt x="10246" y="8998"/>
                    </a:cubicBezTo>
                    <a:cubicBezTo>
                      <a:pt x="10103" y="9081"/>
                      <a:pt x="10070" y="9180"/>
                      <a:pt x="10117" y="9327"/>
                    </a:cubicBezTo>
                    <a:cubicBezTo>
                      <a:pt x="10173" y="9500"/>
                      <a:pt x="10141" y="9611"/>
                      <a:pt x="9978" y="9611"/>
                    </a:cubicBezTo>
                    <a:cubicBezTo>
                      <a:pt x="9954" y="9611"/>
                      <a:pt x="9927" y="9608"/>
                      <a:pt x="9898" y="9603"/>
                    </a:cubicBezTo>
                    <a:cubicBezTo>
                      <a:pt x="9856" y="9596"/>
                      <a:pt x="9816" y="9593"/>
                      <a:pt x="9780" y="9593"/>
                    </a:cubicBezTo>
                    <a:cubicBezTo>
                      <a:pt x="9420" y="9593"/>
                      <a:pt x="9302" y="9913"/>
                      <a:pt x="9146" y="10176"/>
                    </a:cubicBezTo>
                    <a:cubicBezTo>
                      <a:pt x="9011" y="10406"/>
                      <a:pt x="8885" y="10625"/>
                      <a:pt x="8634" y="10772"/>
                    </a:cubicBezTo>
                    <a:cubicBezTo>
                      <a:pt x="8228" y="11007"/>
                      <a:pt x="7528" y="11092"/>
                      <a:pt x="7975" y="11861"/>
                    </a:cubicBezTo>
                    <a:cubicBezTo>
                      <a:pt x="7994" y="11892"/>
                      <a:pt x="7927" y="12013"/>
                      <a:pt x="7874" y="12038"/>
                    </a:cubicBezTo>
                    <a:cubicBezTo>
                      <a:pt x="7208" y="12355"/>
                      <a:pt x="6909" y="13066"/>
                      <a:pt x="6444" y="13477"/>
                    </a:cubicBezTo>
                    <a:cubicBezTo>
                      <a:pt x="5725" y="14112"/>
                      <a:pt x="5525" y="14980"/>
                      <a:pt x="4937" y="15647"/>
                    </a:cubicBezTo>
                    <a:cubicBezTo>
                      <a:pt x="4056" y="16649"/>
                      <a:pt x="4178" y="18197"/>
                      <a:pt x="3306" y="19275"/>
                    </a:cubicBezTo>
                    <a:cubicBezTo>
                      <a:pt x="2837" y="19856"/>
                      <a:pt x="2793" y="20633"/>
                      <a:pt x="2463" y="21289"/>
                    </a:cubicBezTo>
                    <a:cubicBezTo>
                      <a:pt x="1927" y="22359"/>
                      <a:pt x="1770" y="23568"/>
                      <a:pt x="1483" y="24710"/>
                    </a:cubicBezTo>
                    <a:cubicBezTo>
                      <a:pt x="1340" y="25281"/>
                      <a:pt x="1239" y="25996"/>
                      <a:pt x="1076" y="26555"/>
                    </a:cubicBezTo>
                    <a:cubicBezTo>
                      <a:pt x="774" y="27568"/>
                      <a:pt x="544" y="28602"/>
                      <a:pt x="387" y="29649"/>
                    </a:cubicBezTo>
                    <a:cubicBezTo>
                      <a:pt x="242" y="30621"/>
                      <a:pt x="131" y="31614"/>
                      <a:pt x="163" y="32592"/>
                    </a:cubicBezTo>
                    <a:cubicBezTo>
                      <a:pt x="178" y="33034"/>
                      <a:pt x="1" y="33462"/>
                      <a:pt x="119" y="33893"/>
                    </a:cubicBezTo>
                    <a:cubicBezTo>
                      <a:pt x="478" y="35206"/>
                      <a:pt x="133" y="36559"/>
                      <a:pt x="391" y="37897"/>
                    </a:cubicBezTo>
                    <a:cubicBezTo>
                      <a:pt x="620" y="39078"/>
                      <a:pt x="550" y="40316"/>
                      <a:pt x="611" y="41529"/>
                    </a:cubicBezTo>
                    <a:cubicBezTo>
                      <a:pt x="665" y="42660"/>
                      <a:pt x="1087" y="43721"/>
                      <a:pt x="1251" y="44821"/>
                    </a:cubicBezTo>
                    <a:cubicBezTo>
                      <a:pt x="1407" y="45852"/>
                      <a:pt x="1619" y="46887"/>
                      <a:pt x="2011" y="47808"/>
                    </a:cubicBezTo>
                    <a:cubicBezTo>
                      <a:pt x="2771" y="49597"/>
                      <a:pt x="3408" y="51468"/>
                      <a:pt x="4557" y="53064"/>
                    </a:cubicBezTo>
                    <a:cubicBezTo>
                      <a:pt x="4923" y="53571"/>
                      <a:pt x="5195" y="54127"/>
                      <a:pt x="5573" y="54629"/>
                    </a:cubicBezTo>
                    <a:cubicBezTo>
                      <a:pt x="6253" y="55527"/>
                      <a:pt x="7014" y="56381"/>
                      <a:pt x="7636" y="57292"/>
                    </a:cubicBezTo>
                    <a:cubicBezTo>
                      <a:pt x="8877" y="59114"/>
                      <a:pt x="10484" y="60537"/>
                      <a:pt x="12026" y="62052"/>
                    </a:cubicBezTo>
                    <a:cubicBezTo>
                      <a:pt x="12110" y="62134"/>
                      <a:pt x="12206" y="62146"/>
                      <a:pt x="12301" y="62146"/>
                    </a:cubicBezTo>
                    <a:cubicBezTo>
                      <a:pt x="12339" y="62146"/>
                      <a:pt x="12378" y="62144"/>
                      <a:pt x="12416" y="62144"/>
                    </a:cubicBezTo>
                    <a:cubicBezTo>
                      <a:pt x="12531" y="62144"/>
                      <a:pt x="12635" y="62163"/>
                      <a:pt x="12699" y="62318"/>
                    </a:cubicBezTo>
                    <a:cubicBezTo>
                      <a:pt x="13070" y="63214"/>
                      <a:pt x="13882" y="63644"/>
                      <a:pt x="14645" y="64123"/>
                    </a:cubicBezTo>
                    <a:cubicBezTo>
                      <a:pt x="15692" y="64779"/>
                      <a:pt x="16745" y="65428"/>
                      <a:pt x="17788" y="66095"/>
                    </a:cubicBezTo>
                    <a:cubicBezTo>
                      <a:pt x="18502" y="66551"/>
                      <a:pt x="19222" y="66982"/>
                      <a:pt x="20037" y="67239"/>
                    </a:cubicBezTo>
                    <a:cubicBezTo>
                      <a:pt x="20406" y="67354"/>
                      <a:pt x="20465" y="67830"/>
                      <a:pt x="20851" y="67956"/>
                    </a:cubicBezTo>
                    <a:cubicBezTo>
                      <a:pt x="22377" y="68457"/>
                      <a:pt x="23922" y="68902"/>
                      <a:pt x="25446" y="69415"/>
                    </a:cubicBezTo>
                    <a:cubicBezTo>
                      <a:pt x="26876" y="69896"/>
                      <a:pt x="28388" y="70157"/>
                      <a:pt x="29898" y="70350"/>
                    </a:cubicBezTo>
                    <a:cubicBezTo>
                      <a:pt x="30312" y="70403"/>
                      <a:pt x="30726" y="70446"/>
                      <a:pt x="31140" y="70479"/>
                    </a:cubicBezTo>
                    <a:cubicBezTo>
                      <a:pt x="31346" y="70495"/>
                      <a:pt x="31552" y="70501"/>
                      <a:pt x="31758" y="70501"/>
                    </a:cubicBezTo>
                    <a:cubicBezTo>
                      <a:pt x="32309" y="70501"/>
                      <a:pt x="32859" y="70459"/>
                      <a:pt x="33411" y="70459"/>
                    </a:cubicBezTo>
                    <a:cubicBezTo>
                      <a:pt x="33758" y="70459"/>
                      <a:pt x="34105" y="70476"/>
                      <a:pt x="34453" y="70530"/>
                    </a:cubicBezTo>
                    <a:cubicBezTo>
                      <a:pt x="34924" y="70604"/>
                      <a:pt x="35406" y="70631"/>
                      <a:pt x="35888" y="70631"/>
                    </a:cubicBezTo>
                    <a:cubicBezTo>
                      <a:pt x="36229" y="70631"/>
                      <a:pt x="36569" y="70618"/>
                      <a:pt x="36906" y="70599"/>
                    </a:cubicBezTo>
                    <a:cubicBezTo>
                      <a:pt x="37826" y="70548"/>
                      <a:pt x="38739" y="70389"/>
                      <a:pt x="39489" y="70297"/>
                    </a:cubicBezTo>
                    <a:cubicBezTo>
                      <a:pt x="39636" y="70326"/>
                      <a:pt x="39776" y="70339"/>
                      <a:pt x="39911" y="70339"/>
                    </a:cubicBezTo>
                    <a:cubicBezTo>
                      <a:pt x="40662" y="70339"/>
                      <a:pt x="41243" y="69952"/>
                      <a:pt x="41873" y="69933"/>
                    </a:cubicBezTo>
                    <a:cubicBezTo>
                      <a:pt x="43042" y="69899"/>
                      <a:pt x="44079" y="69407"/>
                      <a:pt x="45181" y="69148"/>
                    </a:cubicBezTo>
                    <a:cubicBezTo>
                      <a:pt x="46375" y="68864"/>
                      <a:pt x="47486" y="68334"/>
                      <a:pt x="48629" y="67903"/>
                    </a:cubicBezTo>
                    <a:cubicBezTo>
                      <a:pt x="49953" y="67402"/>
                      <a:pt x="51167" y="66707"/>
                      <a:pt x="52400" y="66067"/>
                    </a:cubicBezTo>
                    <a:cubicBezTo>
                      <a:pt x="53372" y="65563"/>
                      <a:pt x="54186" y="64736"/>
                      <a:pt x="55151" y="64162"/>
                    </a:cubicBezTo>
                    <a:cubicBezTo>
                      <a:pt x="55286" y="64082"/>
                      <a:pt x="55403" y="63966"/>
                      <a:pt x="55513" y="63851"/>
                    </a:cubicBezTo>
                    <a:cubicBezTo>
                      <a:pt x="56045" y="63302"/>
                      <a:pt x="56485" y="62598"/>
                      <a:pt x="57120" y="62225"/>
                    </a:cubicBezTo>
                    <a:cubicBezTo>
                      <a:pt x="58234" y="61572"/>
                      <a:pt x="58791" y="60436"/>
                      <a:pt x="59701" y="59615"/>
                    </a:cubicBezTo>
                    <a:cubicBezTo>
                      <a:pt x="60780" y="58638"/>
                      <a:pt x="61389" y="57284"/>
                      <a:pt x="62193" y="56085"/>
                    </a:cubicBezTo>
                    <a:cubicBezTo>
                      <a:pt x="63406" y="54279"/>
                      <a:pt x="64318" y="52288"/>
                      <a:pt x="64893" y="50191"/>
                    </a:cubicBezTo>
                    <a:cubicBezTo>
                      <a:pt x="65422" y="48268"/>
                      <a:pt x="65822" y="46311"/>
                      <a:pt x="66379" y="44398"/>
                    </a:cubicBezTo>
                    <a:cubicBezTo>
                      <a:pt x="66967" y="42380"/>
                      <a:pt x="67165" y="40302"/>
                      <a:pt x="67326" y="38238"/>
                    </a:cubicBezTo>
                    <a:cubicBezTo>
                      <a:pt x="67477" y="36321"/>
                      <a:pt x="67217" y="34389"/>
                      <a:pt x="66780" y="32497"/>
                    </a:cubicBezTo>
                    <a:cubicBezTo>
                      <a:pt x="66611" y="31763"/>
                      <a:pt x="66510" y="31012"/>
                      <a:pt x="66379" y="30268"/>
                    </a:cubicBezTo>
                    <a:cubicBezTo>
                      <a:pt x="66325" y="29965"/>
                      <a:pt x="66380" y="29758"/>
                      <a:pt x="66750" y="29758"/>
                    </a:cubicBezTo>
                    <a:cubicBezTo>
                      <a:pt x="66755" y="29758"/>
                      <a:pt x="66761" y="29758"/>
                      <a:pt x="66766" y="29758"/>
                    </a:cubicBezTo>
                    <a:cubicBezTo>
                      <a:pt x="66804" y="29758"/>
                      <a:pt x="66842" y="29759"/>
                      <a:pt x="66880" y="29759"/>
                    </a:cubicBezTo>
                    <a:cubicBezTo>
                      <a:pt x="67853" y="29759"/>
                      <a:pt x="68826" y="29590"/>
                      <a:pt x="69781" y="29503"/>
                    </a:cubicBezTo>
                    <a:cubicBezTo>
                      <a:pt x="71534" y="29343"/>
                      <a:pt x="73316" y="29212"/>
                      <a:pt x="75059" y="28860"/>
                    </a:cubicBezTo>
                    <a:cubicBezTo>
                      <a:pt x="75836" y="28705"/>
                      <a:pt x="76011" y="28261"/>
                      <a:pt x="75907" y="27616"/>
                    </a:cubicBezTo>
                    <a:cubicBezTo>
                      <a:pt x="75775" y="26780"/>
                      <a:pt x="75521" y="25926"/>
                      <a:pt x="75167" y="25205"/>
                    </a:cubicBezTo>
                    <a:cubicBezTo>
                      <a:pt x="74173" y="23173"/>
                      <a:pt x="73373" y="21045"/>
                      <a:pt x="71914" y="19228"/>
                    </a:cubicBezTo>
                    <a:cubicBezTo>
                      <a:pt x="70831" y="17878"/>
                      <a:pt x="69829" y="16454"/>
                      <a:pt x="68698" y="15134"/>
                    </a:cubicBezTo>
                    <a:cubicBezTo>
                      <a:pt x="67748" y="14026"/>
                      <a:pt x="66628" y="13079"/>
                      <a:pt x="65598" y="12055"/>
                    </a:cubicBezTo>
                    <a:cubicBezTo>
                      <a:pt x="64542" y="11007"/>
                      <a:pt x="63294" y="10098"/>
                      <a:pt x="62022" y="9252"/>
                    </a:cubicBezTo>
                    <a:cubicBezTo>
                      <a:pt x="60116" y="7986"/>
                      <a:pt x="58296" y="6584"/>
                      <a:pt x="56230" y="5579"/>
                    </a:cubicBezTo>
                    <a:cubicBezTo>
                      <a:pt x="54869" y="4916"/>
                      <a:pt x="53531" y="4209"/>
                      <a:pt x="52105" y="3675"/>
                    </a:cubicBezTo>
                    <a:cubicBezTo>
                      <a:pt x="51521" y="3456"/>
                      <a:pt x="50927" y="3295"/>
                      <a:pt x="50341" y="3101"/>
                    </a:cubicBezTo>
                    <a:cubicBezTo>
                      <a:pt x="49757" y="2908"/>
                      <a:pt x="49235" y="2591"/>
                      <a:pt x="48615" y="2441"/>
                    </a:cubicBezTo>
                    <a:cubicBezTo>
                      <a:pt x="47914" y="2272"/>
                      <a:pt x="47147" y="2322"/>
                      <a:pt x="46500" y="1855"/>
                    </a:cubicBezTo>
                    <a:cubicBezTo>
                      <a:pt x="46025" y="1511"/>
                      <a:pt x="45377" y="1580"/>
                      <a:pt x="44821" y="1281"/>
                    </a:cubicBezTo>
                    <a:cubicBezTo>
                      <a:pt x="44670" y="1199"/>
                      <a:pt x="44457" y="1186"/>
                      <a:pt x="44222" y="1186"/>
                    </a:cubicBezTo>
                    <a:cubicBezTo>
                      <a:pt x="44113" y="1186"/>
                      <a:pt x="43999" y="1189"/>
                      <a:pt x="43884" y="1189"/>
                    </a:cubicBezTo>
                    <a:cubicBezTo>
                      <a:pt x="43698" y="1189"/>
                      <a:pt x="43510" y="1182"/>
                      <a:pt x="43334" y="1144"/>
                    </a:cubicBezTo>
                    <a:cubicBezTo>
                      <a:pt x="41733" y="800"/>
                      <a:pt x="40125" y="472"/>
                      <a:pt x="38504" y="262"/>
                    </a:cubicBezTo>
                    <a:cubicBezTo>
                      <a:pt x="37990" y="196"/>
                      <a:pt x="37472" y="154"/>
                      <a:pt x="36946" y="154"/>
                    </a:cubicBezTo>
                    <a:cubicBezTo>
                      <a:pt x="36584" y="154"/>
                      <a:pt x="36218" y="173"/>
                      <a:pt x="35845" y="218"/>
                    </a:cubicBezTo>
                    <a:cubicBezTo>
                      <a:pt x="35506" y="259"/>
                      <a:pt x="35120" y="322"/>
                      <a:pt x="34726" y="322"/>
                    </a:cubicBezTo>
                    <a:cubicBezTo>
                      <a:pt x="34352" y="322"/>
                      <a:pt x="33970" y="265"/>
                      <a:pt x="33613" y="78"/>
                    </a:cubicBezTo>
                    <a:cubicBezTo>
                      <a:pt x="33502" y="20"/>
                      <a:pt x="33365" y="0"/>
                      <a:pt x="33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72;p33">
                <a:extLst>
                  <a:ext uri="{FF2B5EF4-FFF2-40B4-BE49-F238E27FC236}">
                    <a16:creationId xmlns:a16="http://schemas.microsoft.com/office/drawing/2014/main" id="{EA3B0348-E8BE-EB5A-97F6-37967A089158}"/>
                  </a:ext>
                </a:extLst>
              </p:cNvPr>
              <p:cNvSpPr/>
              <p:nvPr/>
            </p:nvSpPr>
            <p:spPr>
              <a:xfrm>
                <a:off x="1560411" y="1479416"/>
                <a:ext cx="951930" cy="881790"/>
              </a:xfrm>
              <a:custGeom>
                <a:avLst/>
                <a:gdLst/>
                <a:ahLst/>
                <a:cxnLst/>
                <a:rect l="l" t="t" r="r" b="b"/>
                <a:pathLst>
                  <a:path w="72528" h="67184" extrusionOk="0">
                    <a:moveTo>
                      <a:pt x="37153" y="1"/>
                    </a:moveTo>
                    <a:cubicBezTo>
                      <a:pt x="37099" y="1"/>
                      <a:pt x="37046" y="10"/>
                      <a:pt x="36995" y="32"/>
                    </a:cubicBezTo>
                    <a:cubicBezTo>
                      <a:pt x="36646" y="181"/>
                      <a:pt x="36298" y="230"/>
                      <a:pt x="35952" y="230"/>
                    </a:cubicBezTo>
                    <a:cubicBezTo>
                      <a:pt x="35351" y="230"/>
                      <a:pt x="34754" y="83"/>
                      <a:pt x="34165" y="56"/>
                    </a:cubicBezTo>
                    <a:cubicBezTo>
                      <a:pt x="33487" y="24"/>
                      <a:pt x="32807" y="5"/>
                      <a:pt x="32131" y="5"/>
                    </a:cubicBezTo>
                    <a:cubicBezTo>
                      <a:pt x="31687" y="5"/>
                      <a:pt x="31245" y="13"/>
                      <a:pt x="30806" y="31"/>
                    </a:cubicBezTo>
                    <a:cubicBezTo>
                      <a:pt x="29574" y="80"/>
                      <a:pt x="28336" y="314"/>
                      <a:pt x="27104" y="480"/>
                    </a:cubicBezTo>
                    <a:cubicBezTo>
                      <a:pt x="25808" y="654"/>
                      <a:pt x="24477" y="793"/>
                      <a:pt x="23243" y="1118"/>
                    </a:cubicBezTo>
                    <a:cubicBezTo>
                      <a:pt x="22263" y="1376"/>
                      <a:pt x="21238" y="1706"/>
                      <a:pt x="20259" y="2106"/>
                    </a:cubicBezTo>
                    <a:cubicBezTo>
                      <a:pt x="18823" y="2694"/>
                      <a:pt x="17392" y="3290"/>
                      <a:pt x="16070" y="4075"/>
                    </a:cubicBezTo>
                    <a:cubicBezTo>
                      <a:pt x="13878" y="5379"/>
                      <a:pt x="11680" y="6717"/>
                      <a:pt x="9897" y="8574"/>
                    </a:cubicBezTo>
                    <a:cubicBezTo>
                      <a:pt x="9473" y="9014"/>
                      <a:pt x="8984" y="9381"/>
                      <a:pt x="8581" y="9850"/>
                    </a:cubicBezTo>
                    <a:cubicBezTo>
                      <a:pt x="7845" y="10704"/>
                      <a:pt x="7159" y="11592"/>
                      <a:pt x="6464" y="12477"/>
                    </a:cubicBezTo>
                    <a:cubicBezTo>
                      <a:pt x="5677" y="13480"/>
                      <a:pt x="5023" y="14549"/>
                      <a:pt x="4440" y="15660"/>
                    </a:cubicBezTo>
                    <a:cubicBezTo>
                      <a:pt x="3897" y="16690"/>
                      <a:pt x="3479" y="17788"/>
                      <a:pt x="3034" y="18866"/>
                    </a:cubicBezTo>
                    <a:cubicBezTo>
                      <a:pt x="2804" y="19428"/>
                      <a:pt x="2801" y="20233"/>
                      <a:pt x="2398" y="20538"/>
                    </a:cubicBezTo>
                    <a:cubicBezTo>
                      <a:pt x="1718" y="21055"/>
                      <a:pt x="2323" y="21601"/>
                      <a:pt x="2104" y="22078"/>
                    </a:cubicBezTo>
                    <a:cubicBezTo>
                      <a:pt x="1939" y="22438"/>
                      <a:pt x="1603" y="22674"/>
                      <a:pt x="1525" y="23108"/>
                    </a:cubicBezTo>
                    <a:cubicBezTo>
                      <a:pt x="1214" y="24880"/>
                      <a:pt x="601" y="26583"/>
                      <a:pt x="372" y="28380"/>
                    </a:cubicBezTo>
                    <a:cubicBezTo>
                      <a:pt x="279" y="29119"/>
                      <a:pt x="22" y="29827"/>
                      <a:pt x="383" y="30563"/>
                    </a:cubicBezTo>
                    <a:cubicBezTo>
                      <a:pt x="481" y="30762"/>
                      <a:pt x="357" y="31009"/>
                      <a:pt x="220" y="31160"/>
                    </a:cubicBezTo>
                    <a:cubicBezTo>
                      <a:pt x="10" y="31392"/>
                      <a:pt x="5" y="31616"/>
                      <a:pt x="86" y="31885"/>
                    </a:cubicBezTo>
                    <a:cubicBezTo>
                      <a:pt x="262" y="32467"/>
                      <a:pt x="0" y="33075"/>
                      <a:pt x="223" y="33682"/>
                    </a:cubicBezTo>
                    <a:cubicBezTo>
                      <a:pt x="296" y="33882"/>
                      <a:pt x="388" y="34249"/>
                      <a:pt x="322" y="34476"/>
                    </a:cubicBezTo>
                    <a:cubicBezTo>
                      <a:pt x="27" y="35505"/>
                      <a:pt x="242" y="36517"/>
                      <a:pt x="511" y="37469"/>
                    </a:cubicBezTo>
                    <a:cubicBezTo>
                      <a:pt x="646" y="37944"/>
                      <a:pt x="809" y="38412"/>
                      <a:pt x="842" y="38902"/>
                    </a:cubicBezTo>
                    <a:cubicBezTo>
                      <a:pt x="959" y="40716"/>
                      <a:pt x="1365" y="42479"/>
                      <a:pt x="1848" y="44213"/>
                    </a:cubicBezTo>
                    <a:cubicBezTo>
                      <a:pt x="2058" y="44971"/>
                      <a:pt x="2296" y="45747"/>
                      <a:pt x="2623" y="46494"/>
                    </a:cubicBezTo>
                    <a:cubicBezTo>
                      <a:pt x="2861" y="47035"/>
                      <a:pt x="3039" y="47710"/>
                      <a:pt x="3295" y="48256"/>
                    </a:cubicBezTo>
                    <a:cubicBezTo>
                      <a:pt x="4037" y="49841"/>
                      <a:pt x="4863" y="51380"/>
                      <a:pt x="5834" y="52864"/>
                    </a:cubicBezTo>
                    <a:cubicBezTo>
                      <a:pt x="6643" y="54102"/>
                      <a:pt x="7713" y="55043"/>
                      <a:pt x="8668" y="56087"/>
                    </a:cubicBezTo>
                    <a:cubicBezTo>
                      <a:pt x="9684" y="57198"/>
                      <a:pt x="10865" y="58207"/>
                      <a:pt x="11923" y="59284"/>
                    </a:cubicBezTo>
                    <a:cubicBezTo>
                      <a:pt x="13324" y="60709"/>
                      <a:pt x="15009" y="61659"/>
                      <a:pt x="16621" y="62734"/>
                    </a:cubicBezTo>
                    <a:cubicBezTo>
                      <a:pt x="17028" y="63006"/>
                      <a:pt x="17430" y="63367"/>
                      <a:pt x="17937" y="63528"/>
                    </a:cubicBezTo>
                    <a:cubicBezTo>
                      <a:pt x="19749" y="64103"/>
                      <a:pt x="21354" y="65175"/>
                      <a:pt x="23262" y="65570"/>
                    </a:cubicBezTo>
                    <a:cubicBezTo>
                      <a:pt x="24727" y="65873"/>
                      <a:pt x="26119" y="66510"/>
                      <a:pt x="27625" y="66740"/>
                    </a:cubicBezTo>
                    <a:cubicBezTo>
                      <a:pt x="29173" y="66976"/>
                      <a:pt x="30708" y="67137"/>
                      <a:pt x="32284" y="67177"/>
                    </a:cubicBezTo>
                    <a:cubicBezTo>
                      <a:pt x="32454" y="67181"/>
                      <a:pt x="32624" y="67183"/>
                      <a:pt x="32794" y="67183"/>
                    </a:cubicBezTo>
                    <a:cubicBezTo>
                      <a:pt x="34026" y="67183"/>
                      <a:pt x="35250" y="67083"/>
                      <a:pt x="36477" y="67083"/>
                    </a:cubicBezTo>
                    <a:cubicBezTo>
                      <a:pt x="36657" y="67083"/>
                      <a:pt x="36837" y="67085"/>
                      <a:pt x="37018" y="67090"/>
                    </a:cubicBezTo>
                    <a:cubicBezTo>
                      <a:pt x="37065" y="67091"/>
                      <a:pt x="37111" y="67092"/>
                      <a:pt x="37158" y="67092"/>
                    </a:cubicBezTo>
                    <a:cubicBezTo>
                      <a:pt x="38603" y="67092"/>
                      <a:pt x="39892" y="66472"/>
                      <a:pt x="41237" y="66085"/>
                    </a:cubicBezTo>
                    <a:cubicBezTo>
                      <a:pt x="42694" y="65666"/>
                      <a:pt x="44077" y="64960"/>
                      <a:pt x="45526" y="64602"/>
                    </a:cubicBezTo>
                    <a:cubicBezTo>
                      <a:pt x="46408" y="64385"/>
                      <a:pt x="47047" y="63812"/>
                      <a:pt x="47884" y="63552"/>
                    </a:cubicBezTo>
                    <a:cubicBezTo>
                      <a:pt x="48705" y="63297"/>
                      <a:pt x="49687" y="62860"/>
                      <a:pt x="50247" y="62031"/>
                    </a:cubicBezTo>
                    <a:cubicBezTo>
                      <a:pt x="50841" y="61151"/>
                      <a:pt x="52209" y="61180"/>
                      <a:pt x="52554" y="60023"/>
                    </a:cubicBezTo>
                    <a:cubicBezTo>
                      <a:pt x="52576" y="59947"/>
                      <a:pt x="52725" y="59906"/>
                      <a:pt x="52815" y="59850"/>
                    </a:cubicBezTo>
                    <a:cubicBezTo>
                      <a:pt x="53182" y="59623"/>
                      <a:pt x="54142" y="60003"/>
                      <a:pt x="53722" y="58965"/>
                    </a:cubicBezTo>
                    <a:cubicBezTo>
                      <a:pt x="53717" y="58956"/>
                      <a:pt x="53753" y="58921"/>
                      <a:pt x="53777" y="58912"/>
                    </a:cubicBezTo>
                    <a:cubicBezTo>
                      <a:pt x="54525" y="58565"/>
                      <a:pt x="55099" y="58025"/>
                      <a:pt x="55438" y="57279"/>
                    </a:cubicBezTo>
                    <a:cubicBezTo>
                      <a:pt x="55488" y="57169"/>
                      <a:pt x="55559" y="57140"/>
                      <a:pt x="55637" y="57140"/>
                    </a:cubicBezTo>
                    <a:cubicBezTo>
                      <a:pt x="55721" y="57140"/>
                      <a:pt x="55814" y="57172"/>
                      <a:pt x="55899" y="57172"/>
                    </a:cubicBezTo>
                    <a:cubicBezTo>
                      <a:pt x="55988" y="57172"/>
                      <a:pt x="56069" y="57137"/>
                      <a:pt x="56124" y="56996"/>
                    </a:cubicBezTo>
                    <a:cubicBezTo>
                      <a:pt x="56502" y="56012"/>
                      <a:pt x="57334" y="55320"/>
                      <a:pt x="57882" y="54438"/>
                    </a:cubicBezTo>
                    <a:cubicBezTo>
                      <a:pt x="58037" y="54188"/>
                      <a:pt x="58003" y="53908"/>
                      <a:pt x="58207" y="53656"/>
                    </a:cubicBezTo>
                    <a:cubicBezTo>
                      <a:pt x="58974" y="52702"/>
                      <a:pt x="59557" y="51621"/>
                      <a:pt x="60044" y="50501"/>
                    </a:cubicBezTo>
                    <a:cubicBezTo>
                      <a:pt x="60424" y="49625"/>
                      <a:pt x="60550" y="48631"/>
                      <a:pt x="61317" y="47945"/>
                    </a:cubicBezTo>
                    <a:cubicBezTo>
                      <a:pt x="61385" y="47883"/>
                      <a:pt x="61373" y="47740"/>
                      <a:pt x="61424" y="47646"/>
                    </a:cubicBezTo>
                    <a:cubicBezTo>
                      <a:pt x="62020" y="46551"/>
                      <a:pt x="62051" y="45296"/>
                      <a:pt x="62395" y="44128"/>
                    </a:cubicBezTo>
                    <a:cubicBezTo>
                      <a:pt x="62802" y="42735"/>
                      <a:pt x="62983" y="41275"/>
                      <a:pt x="63246" y="39840"/>
                    </a:cubicBezTo>
                    <a:cubicBezTo>
                      <a:pt x="63448" y="38731"/>
                      <a:pt x="63817" y="37608"/>
                      <a:pt x="63761" y="36508"/>
                    </a:cubicBezTo>
                    <a:cubicBezTo>
                      <a:pt x="63698" y="35317"/>
                      <a:pt x="63770" y="34112"/>
                      <a:pt x="63586" y="32919"/>
                    </a:cubicBezTo>
                    <a:cubicBezTo>
                      <a:pt x="63509" y="32409"/>
                      <a:pt x="63252" y="31880"/>
                      <a:pt x="63319" y="31421"/>
                    </a:cubicBezTo>
                    <a:cubicBezTo>
                      <a:pt x="63443" y="30550"/>
                      <a:pt x="62648" y="29779"/>
                      <a:pt x="63137" y="28914"/>
                    </a:cubicBezTo>
                    <a:cubicBezTo>
                      <a:pt x="62578" y="28470"/>
                      <a:pt x="62877" y="27753"/>
                      <a:pt x="62623" y="27266"/>
                    </a:cubicBezTo>
                    <a:cubicBezTo>
                      <a:pt x="62412" y="26857"/>
                      <a:pt x="62654" y="26773"/>
                      <a:pt x="62793" y="26590"/>
                    </a:cubicBezTo>
                    <a:cubicBezTo>
                      <a:pt x="62973" y="26352"/>
                      <a:pt x="63321" y="26222"/>
                      <a:pt x="63549" y="26222"/>
                    </a:cubicBezTo>
                    <a:cubicBezTo>
                      <a:pt x="63582" y="26222"/>
                      <a:pt x="63613" y="26224"/>
                      <a:pt x="63641" y="26230"/>
                    </a:cubicBezTo>
                    <a:cubicBezTo>
                      <a:pt x="63772" y="26257"/>
                      <a:pt x="63902" y="26269"/>
                      <a:pt x="64031" y="26269"/>
                    </a:cubicBezTo>
                    <a:cubicBezTo>
                      <a:pt x="64648" y="26269"/>
                      <a:pt x="65234" y="26010"/>
                      <a:pt x="65857" y="26010"/>
                    </a:cubicBezTo>
                    <a:cubicBezTo>
                      <a:pt x="65968" y="26010"/>
                      <a:pt x="66080" y="26018"/>
                      <a:pt x="66194" y="26037"/>
                    </a:cubicBezTo>
                    <a:cubicBezTo>
                      <a:pt x="66365" y="26067"/>
                      <a:pt x="66569" y="26087"/>
                      <a:pt x="66774" y="26087"/>
                    </a:cubicBezTo>
                    <a:cubicBezTo>
                      <a:pt x="67005" y="26087"/>
                      <a:pt x="67236" y="26061"/>
                      <a:pt x="67426" y="25992"/>
                    </a:cubicBezTo>
                    <a:cubicBezTo>
                      <a:pt x="67810" y="25853"/>
                      <a:pt x="68197" y="25829"/>
                      <a:pt x="68558" y="25829"/>
                    </a:cubicBezTo>
                    <a:cubicBezTo>
                      <a:pt x="68755" y="25829"/>
                      <a:pt x="68945" y="25836"/>
                      <a:pt x="69123" y="25836"/>
                    </a:cubicBezTo>
                    <a:cubicBezTo>
                      <a:pt x="69325" y="25836"/>
                      <a:pt x="69512" y="25827"/>
                      <a:pt x="69677" y="25787"/>
                    </a:cubicBezTo>
                    <a:cubicBezTo>
                      <a:pt x="69714" y="25788"/>
                      <a:pt x="69751" y="25788"/>
                      <a:pt x="69787" y="25788"/>
                    </a:cubicBezTo>
                    <a:cubicBezTo>
                      <a:pt x="70695" y="25788"/>
                      <a:pt x="71381" y="25478"/>
                      <a:pt x="72094" y="25478"/>
                    </a:cubicBezTo>
                    <a:cubicBezTo>
                      <a:pt x="72165" y="25478"/>
                      <a:pt x="72237" y="25481"/>
                      <a:pt x="72309" y="25488"/>
                    </a:cubicBezTo>
                    <a:cubicBezTo>
                      <a:pt x="72320" y="25489"/>
                      <a:pt x="72330" y="25490"/>
                      <a:pt x="72340" y="25490"/>
                    </a:cubicBezTo>
                    <a:cubicBezTo>
                      <a:pt x="72527" y="25490"/>
                      <a:pt x="72503" y="25311"/>
                      <a:pt x="72446" y="25143"/>
                    </a:cubicBezTo>
                    <a:cubicBezTo>
                      <a:pt x="71616" y="22764"/>
                      <a:pt x="70632" y="20476"/>
                      <a:pt x="69113" y="18427"/>
                    </a:cubicBezTo>
                    <a:cubicBezTo>
                      <a:pt x="68235" y="17239"/>
                      <a:pt x="67387" y="15996"/>
                      <a:pt x="66348" y="14980"/>
                    </a:cubicBezTo>
                    <a:cubicBezTo>
                      <a:pt x="64966" y="13631"/>
                      <a:pt x="63729" y="12076"/>
                      <a:pt x="62129" y="11013"/>
                    </a:cubicBezTo>
                    <a:cubicBezTo>
                      <a:pt x="60554" y="9968"/>
                      <a:pt x="59221" y="8635"/>
                      <a:pt x="57608" y="7636"/>
                    </a:cubicBezTo>
                    <a:cubicBezTo>
                      <a:pt x="56297" y="6824"/>
                      <a:pt x="54999" y="5984"/>
                      <a:pt x="53679" y="5180"/>
                    </a:cubicBezTo>
                    <a:cubicBezTo>
                      <a:pt x="53120" y="4839"/>
                      <a:pt x="52478" y="4777"/>
                      <a:pt x="51955" y="4458"/>
                    </a:cubicBezTo>
                    <a:cubicBezTo>
                      <a:pt x="51505" y="4184"/>
                      <a:pt x="51060" y="4002"/>
                      <a:pt x="50561" y="3867"/>
                    </a:cubicBezTo>
                    <a:cubicBezTo>
                      <a:pt x="50124" y="3750"/>
                      <a:pt x="49811" y="3395"/>
                      <a:pt x="49334" y="3229"/>
                    </a:cubicBezTo>
                    <a:cubicBezTo>
                      <a:pt x="48470" y="2932"/>
                      <a:pt x="47467" y="2941"/>
                      <a:pt x="46728" y="2313"/>
                    </a:cubicBezTo>
                    <a:cubicBezTo>
                      <a:pt x="46336" y="1980"/>
                      <a:pt x="45861" y="1858"/>
                      <a:pt x="45406" y="1858"/>
                    </a:cubicBezTo>
                    <a:cubicBezTo>
                      <a:pt x="45290" y="1858"/>
                      <a:pt x="45176" y="1866"/>
                      <a:pt x="45065" y="1880"/>
                    </a:cubicBezTo>
                    <a:cubicBezTo>
                      <a:pt x="45030" y="1885"/>
                      <a:pt x="44996" y="1887"/>
                      <a:pt x="44964" y="1887"/>
                    </a:cubicBezTo>
                    <a:cubicBezTo>
                      <a:pt x="44459" y="1887"/>
                      <a:pt x="44220" y="1379"/>
                      <a:pt x="43700" y="1379"/>
                    </a:cubicBezTo>
                    <a:cubicBezTo>
                      <a:pt x="43664" y="1379"/>
                      <a:pt x="43626" y="1382"/>
                      <a:pt x="43587" y="1387"/>
                    </a:cubicBezTo>
                    <a:cubicBezTo>
                      <a:pt x="43534" y="1394"/>
                      <a:pt x="43480" y="1398"/>
                      <a:pt x="43427" y="1398"/>
                    </a:cubicBezTo>
                    <a:cubicBezTo>
                      <a:pt x="42771" y="1398"/>
                      <a:pt x="42151" y="892"/>
                      <a:pt x="41487" y="794"/>
                    </a:cubicBezTo>
                    <a:cubicBezTo>
                      <a:pt x="40325" y="620"/>
                      <a:pt x="39154" y="533"/>
                      <a:pt x="37996" y="287"/>
                    </a:cubicBezTo>
                    <a:cubicBezTo>
                      <a:pt x="37710" y="227"/>
                      <a:pt x="37417" y="1"/>
                      <a:pt x="3715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973;p33">
              <a:extLst>
                <a:ext uri="{FF2B5EF4-FFF2-40B4-BE49-F238E27FC236}">
                  <a16:creationId xmlns:a16="http://schemas.microsoft.com/office/drawing/2014/main" id="{5A7D9E43-85F4-CAB7-2946-00565B94F21C}"/>
                </a:ext>
              </a:extLst>
            </p:cNvPr>
            <p:cNvGrpSpPr/>
            <p:nvPr/>
          </p:nvGrpSpPr>
          <p:grpSpPr>
            <a:xfrm>
              <a:off x="1805799" y="1632227"/>
              <a:ext cx="600706" cy="627654"/>
              <a:chOff x="1715737" y="1632227"/>
              <a:chExt cx="600706" cy="627654"/>
            </a:xfrm>
          </p:grpSpPr>
          <p:sp>
            <p:nvSpPr>
              <p:cNvPr id="11" name="Google Shape;974;p33">
                <a:extLst>
                  <a:ext uri="{FF2B5EF4-FFF2-40B4-BE49-F238E27FC236}">
                    <a16:creationId xmlns:a16="http://schemas.microsoft.com/office/drawing/2014/main" id="{E38219A7-3B75-7C1D-B3E7-0CAF52703D8F}"/>
                  </a:ext>
                </a:extLst>
              </p:cNvPr>
              <p:cNvSpPr/>
              <p:nvPr/>
            </p:nvSpPr>
            <p:spPr>
              <a:xfrm>
                <a:off x="1715737" y="1678141"/>
                <a:ext cx="486833" cy="581739"/>
              </a:xfrm>
              <a:custGeom>
                <a:avLst/>
                <a:gdLst/>
                <a:ahLst/>
                <a:cxnLst/>
                <a:rect l="l" t="t" r="r" b="b"/>
                <a:pathLst>
                  <a:path w="37092" h="44323" extrusionOk="0">
                    <a:moveTo>
                      <a:pt x="29003" y="1596"/>
                    </a:moveTo>
                    <a:cubicBezTo>
                      <a:pt x="29333" y="1596"/>
                      <a:pt x="29415" y="1777"/>
                      <a:pt x="29484" y="1995"/>
                    </a:cubicBezTo>
                    <a:cubicBezTo>
                      <a:pt x="29728" y="2789"/>
                      <a:pt x="29962" y="3589"/>
                      <a:pt x="30242" y="4372"/>
                    </a:cubicBezTo>
                    <a:cubicBezTo>
                      <a:pt x="30615" y="5415"/>
                      <a:pt x="30950" y="6486"/>
                      <a:pt x="31449" y="7469"/>
                    </a:cubicBezTo>
                    <a:cubicBezTo>
                      <a:pt x="31780" y="8124"/>
                      <a:pt x="31922" y="8828"/>
                      <a:pt x="32221" y="9491"/>
                    </a:cubicBezTo>
                    <a:cubicBezTo>
                      <a:pt x="32777" y="10722"/>
                      <a:pt x="33079" y="12064"/>
                      <a:pt x="33551" y="13335"/>
                    </a:cubicBezTo>
                    <a:cubicBezTo>
                      <a:pt x="34034" y="14646"/>
                      <a:pt x="34574" y="15939"/>
                      <a:pt x="35137" y="17218"/>
                    </a:cubicBezTo>
                    <a:cubicBezTo>
                      <a:pt x="35249" y="17471"/>
                      <a:pt x="35214" y="17560"/>
                      <a:pt x="35014" y="17632"/>
                    </a:cubicBezTo>
                    <a:cubicBezTo>
                      <a:pt x="34198" y="17930"/>
                      <a:pt x="33443" y="18367"/>
                      <a:pt x="32617" y="18658"/>
                    </a:cubicBezTo>
                    <a:cubicBezTo>
                      <a:pt x="31780" y="18955"/>
                      <a:pt x="31066" y="19539"/>
                      <a:pt x="30186" y="19786"/>
                    </a:cubicBezTo>
                    <a:cubicBezTo>
                      <a:pt x="29986" y="19842"/>
                      <a:pt x="29826" y="19874"/>
                      <a:pt x="29701" y="19874"/>
                    </a:cubicBezTo>
                    <a:cubicBezTo>
                      <a:pt x="29397" y="19874"/>
                      <a:pt x="29302" y="19683"/>
                      <a:pt x="29360" y="19181"/>
                    </a:cubicBezTo>
                    <a:cubicBezTo>
                      <a:pt x="29439" y="18507"/>
                      <a:pt x="29257" y="17996"/>
                      <a:pt x="28759" y="17541"/>
                    </a:cubicBezTo>
                    <a:cubicBezTo>
                      <a:pt x="28148" y="16983"/>
                      <a:pt x="28475" y="16079"/>
                      <a:pt x="28047" y="15446"/>
                    </a:cubicBezTo>
                    <a:cubicBezTo>
                      <a:pt x="27243" y="14257"/>
                      <a:pt x="27235" y="12756"/>
                      <a:pt x="26465" y="11535"/>
                    </a:cubicBezTo>
                    <a:cubicBezTo>
                      <a:pt x="26020" y="10830"/>
                      <a:pt x="26115" y="9852"/>
                      <a:pt x="25595" y="9152"/>
                    </a:cubicBezTo>
                    <a:cubicBezTo>
                      <a:pt x="25001" y="8349"/>
                      <a:pt x="25052" y="7282"/>
                      <a:pt x="24427" y="6481"/>
                    </a:cubicBezTo>
                    <a:cubicBezTo>
                      <a:pt x="24316" y="6338"/>
                      <a:pt x="24169" y="5870"/>
                      <a:pt x="24239" y="5614"/>
                    </a:cubicBezTo>
                    <a:cubicBezTo>
                      <a:pt x="24358" y="5173"/>
                      <a:pt x="23987" y="4950"/>
                      <a:pt x="23956" y="4628"/>
                    </a:cubicBezTo>
                    <a:cubicBezTo>
                      <a:pt x="23928" y="4323"/>
                      <a:pt x="23290" y="4451"/>
                      <a:pt x="23601" y="4216"/>
                    </a:cubicBezTo>
                    <a:cubicBezTo>
                      <a:pt x="23931" y="3967"/>
                      <a:pt x="24086" y="3466"/>
                      <a:pt x="24539" y="3433"/>
                    </a:cubicBezTo>
                    <a:cubicBezTo>
                      <a:pt x="25164" y="3387"/>
                      <a:pt x="25674" y="3124"/>
                      <a:pt x="26183" y="2796"/>
                    </a:cubicBezTo>
                    <a:cubicBezTo>
                      <a:pt x="26567" y="2547"/>
                      <a:pt x="26978" y="2231"/>
                      <a:pt x="27404" y="2184"/>
                    </a:cubicBezTo>
                    <a:cubicBezTo>
                      <a:pt x="28008" y="2116"/>
                      <a:pt x="28417" y="1635"/>
                      <a:pt x="28860" y="1606"/>
                    </a:cubicBezTo>
                    <a:cubicBezTo>
                      <a:pt x="28912" y="1599"/>
                      <a:pt x="28960" y="1596"/>
                      <a:pt x="29003" y="1596"/>
                    </a:cubicBezTo>
                    <a:close/>
                    <a:moveTo>
                      <a:pt x="23267" y="6575"/>
                    </a:moveTo>
                    <a:cubicBezTo>
                      <a:pt x="23394" y="6575"/>
                      <a:pt x="23444" y="6691"/>
                      <a:pt x="23512" y="6945"/>
                    </a:cubicBezTo>
                    <a:cubicBezTo>
                      <a:pt x="24026" y="8824"/>
                      <a:pt x="24640" y="10666"/>
                      <a:pt x="25422" y="12459"/>
                    </a:cubicBezTo>
                    <a:cubicBezTo>
                      <a:pt x="26004" y="13791"/>
                      <a:pt x="26424" y="15192"/>
                      <a:pt x="26933" y="16557"/>
                    </a:cubicBezTo>
                    <a:cubicBezTo>
                      <a:pt x="27022" y="16798"/>
                      <a:pt x="27053" y="16891"/>
                      <a:pt x="26756" y="17016"/>
                    </a:cubicBezTo>
                    <a:cubicBezTo>
                      <a:pt x="25928" y="17364"/>
                      <a:pt x="25097" y="17683"/>
                      <a:pt x="24242" y="17958"/>
                    </a:cubicBezTo>
                    <a:cubicBezTo>
                      <a:pt x="23176" y="18302"/>
                      <a:pt x="22149" y="18770"/>
                      <a:pt x="21082" y="19106"/>
                    </a:cubicBezTo>
                    <a:cubicBezTo>
                      <a:pt x="20322" y="19346"/>
                      <a:pt x="19659" y="19822"/>
                      <a:pt x="18850" y="19942"/>
                    </a:cubicBezTo>
                    <a:cubicBezTo>
                      <a:pt x="18586" y="19981"/>
                      <a:pt x="18349" y="20219"/>
                      <a:pt x="18103" y="20373"/>
                    </a:cubicBezTo>
                    <a:cubicBezTo>
                      <a:pt x="17881" y="20512"/>
                      <a:pt x="17703" y="20582"/>
                      <a:pt x="17561" y="20582"/>
                    </a:cubicBezTo>
                    <a:cubicBezTo>
                      <a:pt x="17306" y="20582"/>
                      <a:pt x="17166" y="20355"/>
                      <a:pt x="17095" y="19893"/>
                    </a:cubicBezTo>
                    <a:cubicBezTo>
                      <a:pt x="17016" y="19371"/>
                      <a:pt x="16887" y="18870"/>
                      <a:pt x="16476" y="18450"/>
                    </a:cubicBezTo>
                    <a:cubicBezTo>
                      <a:pt x="16219" y="18187"/>
                      <a:pt x="16163" y="17703"/>
                      <a:pt x="15986" y="17414"/>
                    </a:cubicBezTo>
                    <a:cubicBezTo>
                      <a:pt x="15299" y="16298"/>
                      <a:pt x="15148" y="14981"/>
                      <a:pt x="14533" y="13878"/>
                    </a:cubicBezTo>
                    <a:cubicBezTo>
                      <a:pt x="14309" y="13475"/>
                      <a:pt x="14102" y="13102"/>
                      <a:pt x="14105" y="12688"/>
                    </a:cubicBezTo>
                    <a:cubicBezTo>
                      <a:pt x="14107" y="12223"/>
                      <a:pt x="13841" y="11908"/>
                      <a:pt x="13651" y="11532"/>
                    </a:cubicBezTo>
                    <a:lnTo>
                      <a:pt x="13653" y="11532"/>
                    </a:lnTo>
                    <a:cubicBezTo>
                      <a:pt x="14208" y="11243"/>
                      <a:pt x="14826" y="11103"/>
                      <a:pt x="15127" y="10504"/>
                    </a:cubicBezTo>
                    <a:cubicBezTo>
                      <a:pt x="15205" y="10351"/>
                      <a:pt x="15395" y="10358"/>
                      <a:pt x="15551" y="10320"/>
                    </a:cubicBezTo>
                    <a:cubicBezTo>
                      <a:pt x="16151" y="10180"/>
                      <a:pt x="16705" y="9976"/>
                      <a:pt x="17098" y="9443"/>
                    </a:cubicBezTo>
                    <a:cubicBezTo>
                      <a:pt x="17402" y="9032"/>
                      <a:pt x="17946" y="9247"/>
                      <a:pt x="18379" y="9003"/>
                    </a:cubicBezTo>
                    <a:cubicBezTo>
                      <a:pt x="19861" y="8163"/>
                      <a:pt x="21432" y="7481"/>
                      <a:pt x="22946" y="6691"/>
                    </a:cubicBezTo>
                    <a:cubicBezTo>
                      <a:pt x="23093" y="6615"/>
                      <a:pt x="23193" y="6575"/>
                      <a:pt x="23267" y="6575"/>
                    </a:cubicBezTo>
                    <a:close/>
                    <a:moveTo>
                      <a:pt x="12985" y="13686"/>
                    </a:moveTo>
                    <a:cubicBezTo>
                      <a:pt x="13082" y="13686"/>
                      <a:pt x="13212" y="13864"/>
                      <a:pt x="13234" y="13953"/>
                    </a:cubicBezTo>
                    <a:cubicBezTo>
                      <a:pt x="13617" y="15500"/>
                      <a:pt x="14468" y="16863"/>
                      <a:pt x="14973" y="18361"/>
                    </a:cubicBezTo>
                    <a:cubicBezTo>
                      <a:pt x="15129" y="18822"/>
                      <a:pt x="15188" y="19330"/>
                      <a:pt x="15661" y="19581"/>
                    </a:cubicBezTo>
                    <a:cubicBezTo>
                      <a:pt x="15523" y="19776"/>
                      <a:pt x="15608" y="20023"/>
                      <a:pt x="15521" y="20023"/>
                    </a:cubicBezTo>
                    <a:cubicBezTo>
                      <a:pt x="15515" y="20023"/>
                      <a:pt x="15508" y="20022"/>
                      <a:pt x="15501" y="20019"/>
                    </a:cubicBezTo>
                    <a:cubicBezTo>
                      <a:pt x="15455" y="20006"/>
                      <a:pt x="15412" y="19999"/>
                      <a:pt x="15370" y="19999"/>
                    </a:cubicBezTo>
                    <a:cubicBezTo>
                      <a:pt x="15023" y="19999"/>
                      <a:pt x="14782" y="20424"/>
                      <a:pt x="14447" y="20424"/>
                    </a:cubicBezTo>
                    <a:cubicBezTo>
                      <a:pt x="14359" y="20424"/>
                      <a:pt x="14265" y="20396"/>
                      <a:pt x="14161" y="20323"/>
                    </a:cubicBezTo>
                    <a:cubicBezTo>
                      <a:pt x="14114" y="20290"/>
                      <a:pt x="14008" y="20266"/>
                      <a:pt x="13968" y="20266"/>
                    </a:cubicBezTo>
                    <a:cubicBezTo>
                      <a:pt x="13958" y="20266"/>
                      <a:pt x="13952" y="20267"/>
                      <a:pt x="13951" y="20270"/>
                    </a:cubicBezTo>
                    <a:cubicBezTo>
                      <a:pt x="13608" y="20987"/>
                      <a:pt x="12735" y="20503"/>
                      <a:pt x="12302" y="21001"/>
                    </a:cubicBezTo>
                    <a:cubicBezTo>
                      <a:pt x="12191" y="21129"/>
                      <a:pt x="12055" y="21159"/>
                      <a:pt x="11916" y="21159"/>
                    </a:cubicBezTo>
                    <a:cubicBezTo>
                      <a:pt x="11819" y="21159"/>
                      <a:pt x="11720" y="21144"/>
                      <a:pt x="11629" y="21138"/>
                    </a:cubicBezTo>
                    <a:cubicBezTo>
                      <a:pt x="11578" y="21134"/>
                      <a:pt x="11529" y="21133"/>
                      <a:pt x="11482" y="21133"/>
                    </a:cubicBezTo>
                    <a:cubicBezTo>
                      <a:pt x="11141" y="21133"/>
                      <a:pt x="10885" y="21233"/>
                      <a:pt x="10723" y="21608"/>
                    </a:cubicBezTo>
                    <a:cubicBezTo>
                      <a:pt x="10645" y="21792"/>
                      <a:pt x="9333" y="22131"/>
                      <a:pt x="8897" y="22131"/>
                    </a:cubicBezTo>
                    <a:cubicBezTo>
                      <a:pt x="8839" y="22131"/>
                      <a:pt x="8796" y="22125"/>
                      <a:pt x="8774" y="22112"/>
                    </a:cubicBezTo>
                    <a:cubicBezTo>
                      <a:pt x="8693" y="22063"/>
                      <a:pt x="8634" y="21956"/>
                      <a:pt x="8598" y="21863"/>
                    </a:cubicBezTo>
                    <a:cubicBezTo>
                      <a:pt x="8113" y="20593"/>
                      <a:pt x="7659" y="19313"/>
                      <a:pt x="7141" y="18058"/>
                    </a:cubicBezTo>
                    <a:cubicBezTo>
                      <a:pt x="6982" y="17669"/>
                      <a:pt x="7150" y="17599"/>
                      <a:pt x="7373" y="17324"/>
                    </a:cubicBezTo>
                    <a:cubicBezTo>
                      <a:pt x="7836" y="16748"/>
                      <a:pt x="8494" y="16585"/>
                      <a:pt x="9020" y="16205"/>
                    </a:cubicBezTo>
                    <a:cubicBezTo>
                      <a:pt x="9728" y="15695"/>
                      <a:pt x="10554" y="15363"/>
                      <a:pt x="11196" y="14741"/>
                    </a:cubicBezTo>
                    <a:cubicBezTo>
                      <a:pt x="11669" y="14282"/>
                      <a:pt x="12500" y="14369"/>
                      <a:pt x="12918" y="13727"/>
                    </a:cubicBezTo>
                    <a:cubicBezTo>
                      <a:pt x="12937" y="13698"/>
                      <a:pt x="12960" y="13686"/>
                      <a:pt x="12985" y="13686"/>
                    </a:cubicBezTo>
                    <a:close/>
                    <a:moveTo>
                      <a:pt x="20544" y="20421"/>
                    </a:moveTo>
                    <a:cubicBezTo>
                      <a:pt x="20638" y="20421"/>
                      <a:pt x="20712" y="20492"/>
                      <a:pt x="20720" y="20695"/>
                    </a:cubicBezTo>
                    <a:cubicBezTo>
                      <a:pt x="20748" y="21469"/>
                      <a:pt x="20902" y="22233"/>
                      <a:pt x="20673" y="23030"/>
                    </a:cubicBezTo>
                    <a:cubicBezTo>
                      <a:pt x="20511" y="23594"/>
                      <a:pt x="20606" y="24235"/>
                      <a:pt x="20609" y="24840"/>
                    </a:cubicBezTo>
                    <a:cubicBezTo>
                      <a:pt x="20612" y="25260"/>
                      <a:pt x="20510" y="25397"/>
                      <a:pt x="20029" y="25545"/>
                    </a:cubicBezTo>
                    <a:cubicBezTo>
                      <a:pt x="19433" y="25727"/>
                      <a:pt x="18803" y="25629"/>
                      <a:pt x="18198" y="26001"/>
                    </a:cubicBezTo>
                    <a:cubicBezTo>
                      <a:pt x="18034" y="26101"/>
                      <a:pt x="17890" y="26147"/>
                      <a:pt x="17762" y="26147"/>
                    </a:cubicBezTo>
                    <a:cubicBezTo>
                      <a:pt x="16759" y="26147"/>
                      <a:pt x="16795" y="23358"/>
                      <a:pt x="16853" y="22575"/>
                    </a:cubicBezTo>
                    <a:lnTo>
                      <a:pt x="16853" y="22575"/>
                    </a:lnTo>
                    <a:lnTo>
                      <a:pt x="16853" y="22578"/>
                    </a:lnTo>
                    <a:cubicBezTo>
                      <a:pt x="16857" y="22518"/>
                      <a:pt x="16862" y="22471"/>
                      <a:pt x="16867" y="22434"/>
                    </a:cubicBezTo>
                    <a:cubicBezTo>
                      <a:pt x="16871" y="22385"/>
                      <a:pt x="16879" y="22334"/>
                      <a:pt x="16907" y="22292"/>
                    </a:cubicBezTo>
                    <a:cubicBezTo>
                      <a:pt x="16938" y="22245"/>
                      <a:pt x="16993" y="22217"/>
                      <a:pt x="17044" y="22193"/>
                    </a:cubicBezTo>
                    <a:cubicBezTo>
                      <a:pt x="17644" y="21905"/>
                      <a:pt x="18260" y="21637"/>
                      <a:pt x="18850" y="21326"/>
                    </a:cubicBezTo>
                    <a:cubicBezTo>
                      <a:pt x="19057" y="21216"/>
                      <a:pt x="20224" y="20810"/>
                      <a:pt x="20224" y="20589"/>
                    </a:cubicBezTo>
                    <a:cubicBezTo>
                      <a:pt x="20316" y="20503"/>
                      <a:pt x="20442" y="20421"/>
                      <a:pt x="20544" y="20421"/>
                    </a:cubicBezTo>
                    <a:close/>
                    <a:moveTo>
                      <a:pt x="4808" y="16851"/>
                    </a:moveTo>
                    <a:cubicBezTo>
                      <a:pt x="4860" y="16851"/>
                      <a:pt x="4914" y="16877"/>
                      <a:pt x="4910" y="16877"/>
                    </a:cubicBezTo>
                    <a:cubicBezTo>
                      <a:pt x="4910" y="16877"/>
                      <a:pt x="4910" y="16877"/>
                      <a:pt x="4910" y="16877"/>
                    </a:cubicBezTo>
                    <a:lnTo>
                      <a:pt x="4910" y="16879"/>
                    </a:lnTo>
                    <a:cubicBezTo>
                      <a:pt x="5675" y="16893"/>
                      <a:pt x="5777" y="17515"/>
                      <a:pt x="5924" y="17916"/>
                    </a:cubicBezTo>
                    <a:cubicBezTo>
                      <a:pt x="6520" y="19539"/>
                      <a:pt x="7116" y="21158"/>
                      <a:pt x="7762" y="22762"/>
                    </a:cubicBezTo>
                    <a:cubicBezTo>
                      <a:pt x="7944" y="23213"/>
                      <a:pt x="8026" y="23689"/>
                      <a:pt x="8311" y="24126"/>
                    </a:cubicBezTo>
                    <a:cubicBezTo>
                      <a:pt x="8546" y="24486"/>
                      <a:pt x="8340" y="24934"/>
                      <a:pt x="8239" y="25364"/>
                    </a:cubicBezTo>
                    <a:cubicBezTo>
                      <a:pt x="8104" y="25939"/>
                      <a:pt x="7597" y="25809"/>
                      <a:pt x="7402" y="26007"/>
                    </a:cubicBezTo>
                    <a:cubicBezTo>
                      <a:pt x="6903" y="26513"/>
                      <a:pt x="6237" y="26226"/>
                      <a:pt x="5778" y="26583"/>
                    </a:cubicBezTo>
                    <a:cubicBezTo>
                      <a:pt x="5612" y="26711"/>
                      <a:pt x="5461" y="26763"/>
                      <a:pt x="5329" y="26763"/>
                    </a:cubicBezTo>
                    <a:cubicBezTo>
                      <a:pt x="5009" y="26763"/>
                      <a:pt x="4803" y="26457"/>
                      <a:pt x="4775" y="26203"/>
                    </a:cubicBezTo>
                    <a:cubicBezTo>
                      <a:pt x="4706" y="25609"/>
                      <a:pt x="4350" y="25198"/>
                      <a:pt x="4162" y="24694"/>
                    </a:cubicBezTo>
                    <a:cubicBezTo>
                      <a:pt x="3723" y="23521"/>
                      <a:pt x="3043" y="22468"/>
                      <a:pt x="2630" y="21269"/>
                    </a:cubicBezTo>
                    <a:cubicBezTo>
                      <a:pt x="2353" y="20463"/>
                      <a:pt x="1900" y="19673"/>
                      <a:pt x="1594" y="18843"/>
                    </a:cubicBezTo>
                    <a:cubicBezTo>
                      <a:pt x="1505" y="18601"/>
                      <a:pt x="1387" y="18374"/>
                      <a:pt x="1762" y="18212"/>
                    </a:cubicBezTo>
                    <a:cubicBezTo>
                      <a:pt x="2770" y="17779"/>
                      <a:pt x="3760" y="17306"/>
                      <a:pt x="4761" y="16860"/>
                    </a:cubicBezTo>
                    <a:cubicBezTo>
                      <a:pt x="4775" y="16853"/>
                      <a:pt x="4791" y="16851"/>
                      <a:pt x="4808" y="16851"/>
                    </a:cubicBezTo>
                    <a:close/>
                    <a:moveTo>
                      <a:pt x="29413" y="0"/>
                    </a:moveTo>
                    <a:cubicBezTo>
                      <a:pt x="29357" y="0"/>
                      <a:pt x="29296" y="9"/>
                      <a:pt x="29231" y="28"/>
                    </a:cubicBezTo>
                    <a:cubicBezTo>
                      <a:pt x="28448" y="258"/>
                      <a:pt x="27723" y="675"/>
                      <a:pt x="26963" y="983"/>
                    </a:cubicBezTo>
                    <a:cubicBezTo>
                      <a:pt x="26021" y="1365"/>
                      <a:pt x="25194" y="1996"/>
                      <a:pt x="24201" y="2253"/>
                    </a:cubicBezTo>
                    <a:cubicBezTo>
                      <a:pt x="23011" y="2562"/>
                      <a:pt x="22237" y="3765"/>
                      <a:pt x="22708" y="4785"/>
                    </a:cubicBezTo>
                    <a:cubicBezTo>
                      <a:pt x="22985" y="5387"/>
                      <a:pt x="22638" y="5594"/>
                      <a:pt x="22280" y="5737"/>
                    </a:cubicBezTo>
                    <a:cubicBezTo>
                      <a:pt x="21488" y="6052"/>
                      <a:pt x="20734" y="6440"/>
                      <a:pt x="19961" y="6786"/>
                    </a:cubicBezTo>
                    <a:cubicBezTo>
                      <a:pt x="18679" y="7360"/>
                      <a:pt x="17517" y="8159"/>
                      <a:pt x="16199" y="8657"/>
                    </a:cubicBezTo>
                    <a:cubicBezTo>
                      <a:pt x="15412" y="8954"/>
                      <a:pt x="14742" y="9489"/>
                      <a:pt x="14010" y="9900"/>
                    </a:cubicBezTo>
                    <a:cubicBezTo>
                      <a:pt x="13066" y="10432"/>
                      <a:pt x="12116" y="11090"/>
                      <a:pt x="12570" y="12475"/>
                    </a:cubicBezTo>
                    <a:cubicBezTo>
                      <a:pt x="12624" y="12641"/>
                      <a:pt x="12413" y="12780"/>
                      <a:pt x="12284" y="12798"/>
                    </a:cubicBezTo>
                    <a:cubicBezTo>
                      <a:pt x="11542" y="12912"/>
                      <a:pt x="11077" y="13537"/>
                      <a:pt x="10392" y="13772"/>
                    </a:cubicBezTo>
                    <a:cubicBezTo>
                      <a:pt x="9541" y="14065"/>
                      <a:pt x="9102" y="14956"/>
                      <a:pt x="8255" y="15326"/>
                    </a:cubicBezTo>
                    <a:cubicBezTo>
                      <a:pt x="7931" y="15468"/>
                      <a:pt x="7508" y="15553"/>
                      <a:pt x="7259" y="15864"/>
                    </a:cubicBezTo>
                    <a:cubicBezTo>
                      <a:pt x="7091" y="16077"/>
                      <a:pt x="6933" y="16163"/>
                      <a:pt x="6785" y="16163"/>
                    </a:cubicBezTo>
                    <a:cubicBezTo>
                      <a:pt x="6576" y="16163"/>
                      <a:pt x="6385" y="15992"/>
                      <a:pt x="6212" y="15771"/>
                    </a:cubicBezTo>
                    <a:cubicBezTo>
                      <a:pt x="5979" y="15474"/>
                      <a:pt x="5766" y="15092"/>
                      <a:pt x="5402" y="15092"/>
                    </a:cubicBezTo>
                    <a:cubicBezTo>
                      <a:pt x="5331" y="15092"/>
                      <a:pt x="5255" y="15106"/>
                      <a:pt x="5171" y="15138"/>
                    </a:cubicBezTo>
                    <a:cubicBezTo>
                      <a:pt x="4524" y="15385"/>
                      <a:pt x="4134" y="15930"/>
                      <a:pt x="3491" y="16067"/>
                    </a:cubicBezTo>
                    <a:cubicBezTo>
                      <a:pt x="2707" y="16233"/>
                      <a:pt x="2051" y="16715"/>
                      <a:pt x="1271" y="16918"/>
                    </a:cubicBezTo>
                    <a:cubicBezTo>
                      <a:pt x="604" y="17089"/>
                      <a:pt x="1" y="17851"/>
                      <a:pt x="263" y="18482"/>
                    </a:cubicBezTo>
                    <a:cubicBezTo>
                      <a:pt x="536" y="19137"/>
                      <a:pt x="817" y="19785"/>
                      <a:pt x="1021" y="20467"/>
                    </a:cubicBezTo>
                    <a:cubicBezTo>
                      <a:pt x="1446" y="21886"/>
                      <a:pt x="2276" y="23129"/>
                      <a:pt x="2821" y="24501"/>
                    </a:cubicBezTo>
                    <a:cubicBezTo>
                      <a:pt x="3255" y="25596"/>
                      <a:pt x="3896" y="26606"/>
                      <a:pt x="4383" y="27682"/>
                    </a:cubicBezTo>
                    <a:cubicBezTo>
                      <a:pt x="4546" y="28041"/>
                      <a:pt x="4765" y="28213"/>
                      <a:pt x="5033" y="28213"/>
                    </a:cubicBezTo>
                    <a:cubicBezTo>
                      <a:pt x="5142" y="28213"/>
                      <a:pt x="5259" y="28185"/>
                      <a:pt x="5383" y="28130"/>
                    </a:cubicBezTo>
                    <a:cubicBezTo>
                      <a:pt x="6053" y="27833"/>
                      <a:pt x="6813" y="27759"/>
                      <a:pt x="7454" y="27388"/>
                    </a:cubicBezTo>
                    <a:cubicBezTo>
                      <a:pt x="7766" y="27208"/>
                      <a:pt x="7987" y="26933"/>
                      <a:pt x="8276" y="26735"/>
                    </a:cubicBezTo>
                    <a:cubicBezTo>
                      <a:pt x="8693" y="26453"/>
                      <a:pt x="9216" y="26264"/>
                      <a:pt x="9666" y="26038"/>
                    </a:cubicBezTo>
                    <a:cubicBezTo>
                      <a:pt x="9745" y="25999"/>
                      <a:pt x="9824" y="25957"/>
                      <a:pt x="9882" y="25892"/>
                    </a:cubicBezTo>
                    <a:cubicBezTo>
                      <a:pt x="10210" y="25514"/>
                      <a:pt x="9754" y="24397"/>
                      <a:pt x="9588" y="24025"/>
                    </a:cubicBezTo>
                    <a:cubicBezTo>
                      <a:pt x="9451" y="23717"/>
                      <a:pt x="9362" y="23562"/>
                      <a:pt x="9806" y="23300"/>
                    </a:cubicBezTo>
                    <a:cubicBezTo>
                      <a:pt x="10815" y="22701"/>
                      <a:pt x="11913" y="22280"/>
                      <a:pt x="13027" y="21923"/>
                    </a:cubicBezTo>
                    <a:cubicBezTo>
                      <a:pt x="13578" y="21748"/>
                      <a:pt x="14138" y="21561"/>
                      <a:pt x="14700" y="21426"/>
                    </a:cubicBezTo>
                    <a:cubicBezTo>
                      <a:pt x="14778" y="21407"/>
                      <a:pt x="14847" y="21398"/>
                      <a:pt x="14908" y="21398"/>
                    </a:cubicBezTo>
                    <a:cubicBezTo>
                      <a:pt x="15547" y="21398"/>
                      <a:pt x="15295" y="22364"/>
                      <a:pt x="15309" y="22860"/>
                    </a:cubicBezTo>
                    <a:cubicBezTo>
                      <a:pt x="15339" y="24041"/>
                      <a:pt x="15507" y="25223"/>
                      <a:pt x="15740" y="26379"/>
                    </a:cubicBezTo>
                    <a:cubicBezTo>
                      <a:pt x="15845" y="26898"/>
                      <a:pt x="16294" y="27076"/>
                      <a:pt x="16629" y="27115"/>
                    </a:cubicBezTo>
                    <a:cubicBezTo>
                      <a:pt x="16820" y="27138"/>
                      <a:pt x="17031" y="27154"/>
                      <a:pt x="17241" y="27154"/>
                    </a:cubicBezTo>
                    <a:cubicBezTo>
                      <a:pt x="17570" y="27154"/>
                      <a:pt x="17897" y="27114"/>
                      <a:pt x="18144" y="26995"/>
                    </a:cubicBezTo>
                    <a:cubicBezTo>
                      <a:pt x="18364" y="26889"/>
                      <a:pt x="18517" y="26842"/>
                      <a:pt x="18623" y="26842"/>
                    </a:cubicBezTo>
                    <a:cubicBezTo>
                      <a:pt x="18871" y="26842"/>
                      <a:pt x="18850" y="27104"/>
                      <a:pt x="18799" y="27479"/>
                    </a:cubicBezTo>
                    <a:cubicBezTo>
                      <a:pt x="18652" y="28577"/>
                      <a:pt x="19012" y="29754"/>
                      <a:pt x="17929" y="30675"/>
                    </a:cubicBezTo>
                    <a:cubicBezTo>
                      <a:pt x="16919" y="31532"/>
                      <a:pt x="16061" y="32575"/>
                      <a:pt x="15193" y="33584"/>
                    </a:cubicBezTo>
                    <a:cubicBezTo>
                      <a:pt x="14494" y="34396"/>
                      <a:pt x="13631" y="35039"/>
                      <a:pt x="13009" y="35935"/>
                    </a:cubicBezTo>
                    <a:cubicBezTo>
                      <a:pt x="12458" y="36728"/>
                      <a:pt x="11755" y="37439"/>
                      <a:pt x="11089" y="38117"/>
                    </a:cubicBezTo>
                    <a:cubicBezTo>
                      <a:pt x="10440" y="38779"/>
                      <a:pt x="10023" y="39573"/>
                      <a:pt x="9409" y="40230"/>
                    </a:cubicBezTo>
                    <a:cubicBezTo>
                      <a:pt x="9123" y="40536"/>
                      <a:pt x="9354" y="40757"/>
                      <a:pt x="9513" y="40977"/>
                    </a:cubicBezTo>
                    <a:cubicBezTo>
                      <a:pt x="9629" y="41136"/>
                      <a:pt x="9754" y="41214"/>
                      <a:pt x="9933" y="41214"/>
                    </a:cubicBezTo>
                    <a:cubicBezTo>
                      <a:pt x="10009" y="41214"/>
                      <a:pt x="10095" y="41199"/>
                      <a:pt x="10195" y="41171"/>
                    </a:cubicBezTo>
                    <a:cubicBezTo>
                      <a:pt x="10974" y="40949"/>
                      <a:pt x="11325" y="40221"/>
                      <a:pt x="11708" y="39712"/>
                    </a:cubicBezTo>
                    <a:cubicBezTo>
                      <a:pt x="12754" y="38321"/>
                      <a:pt x="14068" y="37193"/>
                      <a:pt x="15162" y="35851"/>
                    </a:cubicBezTo>
                    <a:cubicBezTo>
                      <a:pt x="16079" y="34726"/>
                      <a:pt x="17347" y="33894"/>
                      <a:pt x="18164" y="32648"/>
                    </a:cubicBezTo>
                    <a:cubicBezTo>
                      <a:pt x="18245" y="32523"/>
                      <a:pt x="18346" y="32466"/>
                      <a:pt x="18467" y="32466"/>
                    </a:cubicBezTo>
                    <a:cubicBezTo>
                      <a:pt x="18500" y="32466"/>
                      <a:pt x="18534" y="32470"/>
                      <a:pt x="18570" y="32478"/>
                    </a:cubicBezTo>
                    <a:cubicBezTo>
                      <a:pt x="18774" y="32525"/>
                      <a:pt x="18757" y="32695"/>
                      <a:pt x="18769" y="32858"/>
                    </a:cubicBezTo>
                    <a:cubicBezTo>
                      <a:pt x="18839" y="33871"/>
                      <a:pt x="18749" y="34880"/>
                      <a:pt x="18811" y="35898"/>
                    </a:cubicBezTo>
                    <a:cubicBezTo>
                      <a:pt x="18915" y="37576"/>
                      <a:pt x="19030" y="39256"/>
                      <a:pt x="19055" y="40942"/>
                    </a:cubicBezTo>
                    <a:cubicBezTo>
                      <a:pt x="19068" y="41832"/>
                      <a:pt x="19253" y="42767"/>
                      <a:pt x="19447" y="43668"/>
                    </a:cubicBezTo>
                    <a:cubicBezTo>
                      <a:pt x="19537" y="44083"/>
                      <a:pt x="19807" y="44323"/>
                      <a:pt x="20111" y="44323"/>
                    </a:cubicBezTo>
                    <a:cubicBezTo>
                      <a:pt x="20300" y="44323"/>
                      <a:pt x="20501" y="44231"/>
                      <a:pt x="20681" y="44033"/>
                    </a:cubicBezTo>
                    <a:cubicBezTo>
                      <a:pt x="20959" y="43727"/>
                      <a:pt x="21230" y="43333"/>
                      <a:pt x="21183" y="42846"/>
                    </a:cubicBezTo>
                    <a:cubicBezTo>
                      <a:pt x="21126" y="42234"/>
                      <a:pt x="21085" y="41619"/>
                      <a:pt x="21023" y="41008"/>
                    </a:cubicBezTo>
                    <a:cubicBezTo>
                      <a:pt x="20841" y="39228"/>
                      <a:pt x="20823" y="37441"/>
                      <a:pt x="20726" y="35658"/>
                    </a:cubicBezTo>
                    <a:cubicBezTo>
                      <a:pt x="20672" y="34675"/>
                      <a:pt x="20879" y="33668"/>
                      <a:pt x="20560" y="32698"/>
                    </a:cubicBezTo>
                    <a:cubicBezTo>
                      <a:pt x="20533" y="32618"/>
                      <a:pt x="20605" y="32505"/>
                      <a:pt x="20631" y="32407"/>
                    </a:cubicBezTo>
                    <a:cubicBezTo>
                      <a:pt x="20729" y="32433"/>
                      <a:pt x="20844" y="32436"/>
                      <a:pt x="20919" y="32492"/>
                    </a:cubicBezTo>
                    <a:cubicBezTo>
                      <a:pt x="21523" y="32943"/>
                      <a:pt x="21991" y="33547"/>
                      <a:pt x="22471" y="34101"/>
                    </a:cubicBezTo>
                    <a:cubicBezTo>
                      <a:pt x="23105" y="34830"/>
                      <a:pt x="23742" y="35562"/>
                      <a:pt x="24397" y="36272"/>
                    </a:cubicBezTo>
                    <a:cubicBezTo>
                      <a:pt x="25166" y="37105"/>
                      <a:pt x="26001" y="37878"/>
                      <a:pt x="26815" y="38670"/>
                    </a:cubicBezTo>
                    <a:cubicBezTo>
                      <a:pt x="27442" y="39279"/>
                      <a:pt x="27949" y="40057"/>
                      <a:pt x="28924" y="40183"/>
                    </a:cubicBezTo>
                    <a:cubicBezTo>
                      <a:pt x="28978" y="40190"/>
                      <a:pt x="29033" y="40194"/>
                      <a:pt x="29087" y="40194"/>
                    </a:cubicBezTo>
                    <a:cubicBezTo>
                      <a:pt x="29424" y="40194"/>
                      <a:pt x="29737" y="40055"/>
                      <a:pt x="29644" y="39709"/>
                    </a:cubicBezTo>
                    <a:cubicBezTo>
                      <a:pt x="29512" y="39206"/>
                      <a:pt x="29497" y="38572"/>
                      <a:pt x="28916" y="38267"/>
                    </a:cubicBezTo>
                    <a:cubicBezTo>
                      <a:pt x="28406" y="37999"/>
                      <a:pt x="28086" y="37540"/>
                      <a:pt x="27793" y="37074"/>
                    </a:cubicBezTo>
                    <a:cubicBezTo>
                      <a:pt x="27600" y="36767"/>
                      <a:pt x="27336" y="36524"/>
                      <a:pt x="27062" y="36350"/>
                    </a:cubicBezTo>
                    <a:cubicBezTo>
                      <a:pt x="25933" y="35630"/>
                      <a:pt x="25275" y="34473"/>
                      <a:pt x="24369" y="33550"/>
                    </a:cubicBezTo>
                    <a:cubicBezTo>
                      <a:pt x="23374" y="32536"/>
                      <a:pt x="22364" y="31531"/>
                      <a:pt x="21457" y="30442"/>
                    </a:cubicBezTo>
                    <a:cubicBezTo>
                      <a:pt x="21132" y="30055"/>
                      <a:pt x="20500" y="29912"/>
                      <a:pt x="20500" y="29208"/>
                    </a:cubicBezTo>
                    <a:cubicBezTo>
                      <a:pt x="20500" y="28717"/>
                      <a:pt x="20594" y="28228"/>
                      <a:pt x="20583" y="27737"/>
                    </a:cubicBezTo>
                    <a:cubicBezTo>
                      <a:pt x="20575" y="27468"/>
                      <a:pt x="20483" y="27214"/>
                      <a:pt x="20468" y="26954"/>
                    </a:cubicBezTo>
                    <a:cubicBezTo>
                      <a:pt x="20444" y="26565"/>
                      <a:pt x="20322" y="26712"/>
                      <a:pt x="20653" y="26523"/>
                    </a:cubicBezTo>
                    <a:cubicBezTo>
                      <a:pt x="20894" y="26387"/>
                      <a:pt x="21202" y="26450"/>
                      <a:pt x="21442" y="26265"/>
                    </a:cubicBezTo>
                    <a:cubicBezTo>
                      <a:pt x="22585" y="25388"/>
                      <a:pt x="22121" y="23016"/>
                      <a:pt x="21944" y="21836"/>
                    </a:cubicBezTo>
                    <a:cubicBezTo>
                      <a:pt x="21871" y="21360"/>
                      <a:pt x="22059" y="20929"/>
                      <a:pt x="21949" y="20432"/>
                    </a:cubicBezTo>
                    <a:cubicBezTo>
                      <a:pt x="21855" y="20005"/>
                      <a:pt x="22529" y="20016"/>
                      <a:pt x="22919" y="19856"/>
                    </a:cubicBezTo>
                    <a:cubicBezTo>
                      <a:pt x="23730" y="19522"/>
                      <a:pt x="24551" y="19344"/>
                      <a:pt x="25391" y="19186"/>
                    </a:cubicBezTo>
                    <a:cubicBezTo>
                      <a:pt x="25656" y="19136"/>
                      <a:pt x="25993" y="19136"/>
                      <a:pt x="26118" y="18921"/>
                    </a:cubicBezTo>
                    <a:cubicBezTo>
                      <a:pt x="26429" y="18394"/>
                      <a:pt x="26967" y="18526"/>
                      <a:pt x="27409" y="18391"/>
                    </a:cubicBezTo>
                    <a:cubicBezTo>
                      <a:pt x="27446" y="18379"/>
                      <a:pt x="27496" y="18372"/>
                      <a:pt x="27547" y="18372"/>
                    </a:cubicBezTo>
                    <a:cubicBezTo>
                      <a:pt x="27678" y="18372"/>
                      <a:pt x="27821" y="18417"/>
                      <a:pt x="27793" y="18542"/>
                    </a:cubicBezTo>
                    <a:cubicBezTo>
                      <a:pt x="27647" y="19198"/>
                      <a:pt x="28307" y="19515"/>
                      <a:pt x="28412" y="20096"/>
                    </a:cubicBezTo>
                    <a:cubicBezTo>
                      <a:pt x="28457" y="20349"/>
                      <a:pt x="28625" y="21014"/>
                      <a:pt x="29154" y="21014"/>
                    </a:cubicBezTo>
                    <a:cubicBezTo>
                      <a:pt x="29211" y="21014"/>
                      <a:pt x="29271" y="21007"/>
                      <a:pt x="29336" y="20990"/>
                    </a:cubicBezTo>
                    <a:cubicBezTo>
                      <a:pt x="30427" y="20710"/>
                      <a:pt x="31530" y="20466"/>
                      <a:pt x="32552" y="19935"/>
                    </a:cubicBezTo>
                    <a:cubicBezTo>
                      <a:pt x="33342" y="19526"/>
                      <a:pt x="34254" y="19333"/>
                      <a:pt x="35014" y="18881"/>
                    </a:cubicBezTo>
                    <a:cubicBezTo>
                      <a:pt x="35498" y="18593"/>
                      <a:pt x="36539" y="18705"/>
                      <a:pt x="36246" y="17607"/>
                    </a:cubicBezTo>
                    <a:cubicBezTo>
                      <a:pt x="36253" y="17201"/>
                      <a:pt x="36281" y="16802"/>
                      <a:pt x="35915" y="16446"/>
                    </a:cubicBezTo>
                    <a:cubicBezTo>
                      <a:pt x="35705" y="16242"/>
                      <a:pt x="35758" y="15875"/>
                      <a:pt x="35934" y="15552"/>
                    </a:cubicBezTo>
                    <a:cubicBezTo>
                      <a:pt x="36200" y="15066"/>
                      <a:pt x="36492" y="14561"/>
                      <a:pt x="36596" y="14029"/>
                    </a:cubicBezTo>
                    <a:cubicBezTo>
                      <a:pt x="36909" y="12428"/>
                      <a:pt x="37091" y="10801"/>
                      <a:pt x="36752" y="9186"/>
                    </a:cubicBezTo>
                    <a:cubicBezTo>
                      <a:pt x="36540" y="8173"/>
                      <a:pt x="36156" y="7221"/>
                      <a:pt x="35621" y="6299"/>
                    </a:cubicBezTo>
                    <a:cubicBezTo>
                      <a:pt x="35161" y="5506"/>
                      <a:pt x="34624" y="4801"/>
                      <a:pt x="33986" y="4193"/>
                    </a:cubicBezTo>
                    <a:cubicBezTo>
                      <a:pt x="33347" y="3583"/>
                      <a:pt x="32664" y="2889"/>
                      <a:pt x="31793" y="2702"/>
                    </a:cubicBezTo>
                    <a:cubicBezTo>
                      <a:pt x="30985" y="2528"/>
                      <a:pt x="30450" y="2301"/>
                      <a:pt x="30292" y="1431"/>
                    </a:cubicBezTo>
                    <a:cubicBezTo>
                      <a:pt x="30257" y="1237"/>
                      <a:pt x="30239" y="1011"/>
                      <a:pt x="30164" y="836"/>
                    </a:cubicBezTo>
                    <a:cubicBezTo>
                      <a:pt x="30009" y="478"/>
                      <a:pt x="29827" y="0"/>
                      <a:pt x="29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75;p33">
                <a:extLst>
                  <a:ext uri="{FF2B5EF4-FFF2-40B4-BE49-F238E27FC236}">
                    <a16:creationId xmlns:a16="http://schemas.microsoft.com/office/drawing/2014/main" id="{75022F74-9A00-E3F1-8373-A23DE52528C8}"/>
                  </a:ext>
                </a:extLst>
              </p:cNvPr>
              <p:cNvSpPr/>
              <p:nvPr/>
            </p:nvSpPr>
            <p:spPr>
              <a:xfrm>
                <a:off x="1846692" y="1632227"/>
                <a:ext cx="52238" cy="127470"/>
              </a:xfrm>
              <a:custGeom>
                <a:avLst/>
                <a:gdLst/>
                <a:ahLst/>
                <a:cxnLst/>
                <a:rect l="l" t="t" r="r" b="b"/>
                <a:pathLst>
                  <a:path w="3980" h="9712" extrusionOk="0">
                    <a:moveTo>
                      <a:pt x="657" y="1"/>
                    </a:moveTo>
                    <a:cubicBezTo>
                      <a:pt x="607" y="1"/>
                      <a:pt x="556" y="75"/>
                      <a:pt x="437" y="183"/>
                    </a:cubicBezTo>
                    <a:cubicBezTo>
                      <a:pt x="0" y="581"/>
                      <a:pt x="299" y="1033"/>
                      <a:pt x="301" y="1398"/>
                    </a:cubicBezTo>
                    <a:cubicBezTo>
                      <a:pt x="307" y="2066"/>
                      <a:pt x="588" y="2728"/>
                      <a:pt x="741" y="3396"/>
                    </a:cubicBezTo>
                    <a:cubicBezTo>
                      <a:pt x="976" y="4427"/>
                      <a:pt x="1245" y="5286"/>
                      <a:pt x="1708" y="6230"/>
                    </a:cubicBezTo>
                    <a:cubicBezTo>
                      <a:pt x="1993" y="6810"/>
                      <a:pt x="2102" y="7420"/>
                      <a:pt x="2226" y="8036"/>
                    </a:cubicBezTo>
                    <a:cubicBezTo>
                      <a:pt x="2276" y="8290"/>
                      <a:pt x="2331" y="8543"/>
                      <a:pt x="2399" y="8795"/>
                    </a:cubicBezTo>
                    <a:cubicBezTo>
                      <a:pt x="2650" y="9711"/>
                      <a:pt x="2950" y="9405"/>
                      <a:pt x="3681" y="9694"/>
                    </a:cubicBezTo>
                    <a:cubicBezTo>
                      <a:pt x="3697" y="9701"/>
                      <a:pt x="3711" y="9703"/>
                      <a:pt x="3723" y="9703"/>
                    </a:cubicBezTo>
                    <a:cubicBezTo>
                      <a:pt x="3866" y="9703"/>
                      <a:pt x="3766" y="9303"/>
                      <a:pt x="3810" y="9112"/>
                    </a:cubicBezTo>
                    <a:cubicBezTo>
                      <a:pt x="3980" y="8403"/>
                      <a:pt x="3547" y="7796"/>
                      <a:pt x="3329" y="7177"/>
                    </a:cubicBezTo>
                    <a:cubicBezTo>
                      <a:pt x="2998" y="6239"/>
                      <a:pt x="2715" y="5281"/>
                      <a:pt x="2424" y="4337"/>
                    </a:cubicBezTo>
                    <a:cubicBezTo>
                      <a:pt x="1984" y="2907"/>
                      <a:pt x="1617" y="1470"/>
                      <a:pt x="820" y="182"/>
                    </a:cubicBezTo>
                    <a:cubicBezTo>
                      <a:pt x="741" y="53"/>
                      <a:pt x="699" y="1"/>
                      <a:pt x="6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76;p33">
                <a:extLst>
                  <a:ext uri="{FF2B5EF4-FFF2-40B4-BE49-F238E27FC236}">
                    <a16:creationId xmlns:a16="http://schemas.microsoft.com/office/drawing/2014/main" id="{8EE6B8E2-4B79-B183-17AB-67D513F540B3}"/>
                  </a:ext>
                </a:extLst>
              </p:cNvPr>
              <p:cNvSpPr/>
              <p:nvPr/>
            </p:nvSpPr>
            <p:spPr>
              <a:xfrm>
                <a:off x="1768274" y="1668586"/>
                <a:ext cx="92046" cy="107205"/>
              </a:xfrm>
              <a:custGeom>
                <a:avLst/>
                <a:gdLst/>
                <a:ahLst/>
                <a:cxnLst/>
                <a:rect l="l" t="t" r="r" b="b"/>
                <a:pathLst>
                  <a:path w="7013" h="8168" extrusionOk="0">
                    <a:moveTo>
                      <a:pt x="0" y="0"/>
                    </a:moveTo>
                    <a:lnTo>
                      <a:pt x="0" y="0"/>
                    </a:lnTo>
                    <a:cubicBezTo>
                      <a:pt x="944" y="1416"/>
                      <a:pt x="1727" y="2660"/>
                      <a:pt x="2582" y="3853"/>
                    </a:cubicBezTo>
                    <a:cubicBezTo>
                      <a:pt x="3307" y="4862"/>
                      <a:pt x="4076" y="5848"/>
                      <a:pt x="4911" y="6764"/>
                    </a:cubicBezTo>
                    <a:cubicBezTo>
                      <a:pt x="5316" y="7207"/>
                      <a:pt x="5591" y="7792"/>
                      <a:pt x="6190" y="8065"/>
                    </a:cubicBezTo>
                    <a:cubicBezTo>
                      <a:pt x="6334" y="8130"/>
                      <a:pt x="6449" y="8168"/>
                      <a:pt x="6543" y="8168"/>
                    </a:cubicBezTo>
                    <a:cubicBezTo>
                      <a:pt x="6718" y="8168"/>
                      <a:pt x="6822" y="8039"/>
                      <a:pt x="6909" y="7725"/>
                    </a:cubicBezTo>
                    <a:cubicBezTo>
                      <a:pt x="7013" y="7349"/>
                      <a:pt x="6938" y="7095"/>
                      <a:pt x="6764" y="6798"/>
                    </a:cubicBezTo>
                    <a:cubicBezTo>
                      <a:pt x="6226" y="5890"/>
                      <a:pt x="5355" y="5274"/>
                      <a:pt x="4732" y="4429"/>
                    </a:cubicBezTo>
                    <a:cubicBezTo>
                      <a:pt x="3964" y="3384"/>
                      <a:pt x="3116" y="2399"/>
                      <a:pt x="2195" y="1483"/>
                    </a:cubicBezTo>
                    <a:cubicBezTo>
                      <a:pt x="1637" y="929"/>
                      <a:pt x="1080" y="283"/>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7;p33">
                <a:extLst>
                  <a:ext uri="{FF2B5EF4-FFF2-40B4-BE49-F238E27FC236}">
                    <a16:creationId xmlns:a16="http://schemas.microsoft.com/office/drawing/2014/main" id="{56FE7224-3400-2F44-3190-60AFE4A70782}"/>
                  </a:ext>
                </a:extLst>
              </p:cNvPr>
              <p:cNvSpPr/>
              <p:nvPr/>
            </p:nvSpPr>
            <p:spPr>
              <a:xfrm>
                <a:off x="2221458" y="1927886"/>
                <a:ext cx="94986" cy="60467"/>
              </a:xfrm>
              <a:custGeom>
                <a:avLst/>
                <a:gdLst/>
                <a:ahLst/>
                <a:cxnLst/>
                <a:rect l="l" t="t" r="r" b="b"/>
                <a:pathLst>
                  <a:path w="7237" h="4607" extrusionOk="0">
                    <a:moveTo>
                      <a:pt x="1076" y="0"/>
                    </a:moveTo>
                    <a:cubicBezTo>
                      <a:pt x="698" y="0"/>
                      <a:pt x="274" y="154"/>
                      <a:pt x="160" y="423"/>
                    </a:cubicBezTo>
                    <a:cubicBezTo>
                      <a:pt x="0" y="800"/>
                      <a:pt x="277" y="1056"/>
                      <a:pt x="599" y="1308"/>
                    </a:cubicBezTo>
                    <a:cubicBezTo>
                      <a:pt x="1662" y="2137"/>
                      <a:pt x="2861" y="2755"/>
                      <a:pt x="3989" y="3475"/>
                    </a:cubicBezTo>
                    <a:cubicBezTo>
                      <a:pt x="4910" y="4065"/>
                      <a:pt x="5946" y="4606"/>
                      <a:pt x="7180" y="4606"/>
                    </a:cubicBezTo>
                    <a:cubicBezTo>
                      <a:pt x="7199" y="4606"/>
                      <a:pt x="7218" y="4606"/>
                      <a:pt x="7237" y="4606"/>
                    </a:cubicBezTo>
                    <a:cubicBezTo>
                      <a:pt x="7092" y="4227"/>
                      <a:pt x="6907" y="3954"/>
                      <a:pt x="6688" y="3657"/>
                    </a:cubicBezTo>
                    <a:cubicBezTo>
                      <a:pt x="6300" y="3130"/>
                      <a:pt x="5750" y="2845"/>
                      <a:pt x="5258" y="2526"/>
                    </a:cubicBezTo>
                    <a:cubicBezTo>
                      <a:pt x="4653" y="2133"/>
                      <a:pt x="4090" y="1685"/>
                      <a:pt x="3496" y="1304"/>
                    </a:cubicBezTo>
                    <a:cubicBezTo>
                      <a:pt x="2886" y="910"/>
                      <a:pt x="2172" y="663"/>
                      <a:pt x="1613" y="159"/>
                    </a:cubicBezTo>
                    <a:cubicBezTo>
                      <a:pt x="1494" y="50"/>
                      <a:pt x="1293" y="0"/>
                      <a:pt x="10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78;p33">
                <a:extLst>
                  <a:ext uri="{FF2B5EF4-FFF2-40B4-BE49-F238E27FC236}">
                    <a16:creationId xmlns:a16="http://schemas.microsoft.com/office/drawing/2014/main" id="{1517AAF5-2770-8A0B-8786-3BB0789609CC}"/>
                  </a:ext>
                </a:extLst>
              </p:cNvPr>
              <p:cNvSpPr/>
              <p:nvPr/>
            </p:nvSpPr>
            <p:spPr>
              <a:xfrm>
                <a:off x="1730279" y="1749454"/>
                <a:ext cx="113347" cy="59063"/>
              </a:xfrm>
              <a:custGeom>
                <a:avLst/>
                <a:gdLst/>
                <a:ahLst/>
                <a:cxnLst/>
                <a:rect l="l" t="t" r="r" b="b"/>
                <a:pathLst>
                  <a:path w="8636" h="4500" extrusionOk="0">
                    <a:moveTo>
                      <a:pt x="569" y="1"/>
                    </a:moveTo>
                    <a:cubicBezTo>
                      <a:pt x="389" y="1"/>
                      <a:pt x="200" y="18"/>
                      <a:pt x="0" y="55"/>
                    </a:cubicBezTo>
                    <a:cubicBezTo>
                      <a:pt x="2708" y="2037"/>
                      <a:pt x="5348" y="3766"/>
                      <a:pt x="8629" y="4500"/>
                    </a:cubicBezTo>
                    <a:cubicBezTo>
                      <a:pt x="8635" y="3906"/>
                      <a:pt x="8447" y="3565"/>
                      <a:pt x="7966" y="3305"/>
                    </a:cubicBezTo>
                    <a:cubicBezTo>
                      <a:pt x="6313" y="2408"/>
                      <a:pt x="4656" y="1515"/>
                      <a:pt x="2926" y="771"/>
                    </a:cubicBezTo>
                    <a:cubicBezTo>
                      <a:pt x="2197" y="458"/>
                      <a:pt x="1507" y="1"/>
                      <a:pt x="5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79;p33">
                <a:extLst>
                  <a:ext uri="{FF2B5EF4-FFF2-40B4-BE49-F238E27FC236}">
                    <a16:creationId xmlns:a16="http://schemas.microsoft.com/office/drawing/2014/main" id="{AD12006A-01E8-6B85-50B0-B1E0D028AC44}"/>
                  </a:ext>
                </a:extLst>
              </p:cNvPr>
              <p:cNvSpPr/>
              <p:nvPr/>
            </p:nvSpPr>
            <p:spPr>
              <a:xfrm>
                <a:off x="2196062" y="1952747"/>
                <a:ext cx="52763" cy="86901"/>
              </a:xfrm>
              <a:custGeom>
                <a:avLst/>
                <a:gdLst/>
                <a:ahLst/>
                <a:cxnLst/>
                <a:rect l="l" t="t" r="r" b="b"/>
                <a:pathLst>
                  <a:path w="4020" h="6621" extrusionOk="0">
                    <a:moveTo>
                      <a:pt x="699" y="1"/>
                    </a:moveTo>
                    <a:cubicBezTo>
                      <a:pt x="648" y="1"/>
                      <a:pt x="589" y="16"/>
                      <a:pt x="518" y="54"/>
                    </a:cubicBezTo>
                    <a:cubicBezTo>
                      <a:pt x="205" y="217"/>
                      <a:pt x="0" y="405"/>
                      <a:pt x="19" y="816"/>
                    </a:cubicBezTo>
                    <a:cubicBezTo>
                      <a:pt x="314" y="1524"/>
                      <a:pt x="551" y="2266"/>
                      <a:pt x="919" y="2933"/>
                    </a:cubicBezTo>
                    <a:cubicBezTo>
                      <a:pt x="1520" y="4019"/>
                      <a:pt x="2052" y="5147"/>
                      <a:pt x="2903" y="6089"/>
                    </a:cubicBezTo>
                    <a:cubicBezTo>
                      <a:pt x="3096" y="6303"/>
                      <a:pt x="3196" y="6621"/>
                      <a:pt x="3453" y="6621"/>
                    </a:cubicBezTo>
                    <a:cubicBezTo>
                      <a:pt x="3508" y="6621"/>
                      <a:pt x="3570" y="6606"/>
                      <a:pt x="3642" y="6573"/>
                    </a:cubicBezTo>
                    <a:cubicBezTo>
                      <a:pt x="4020" y="6399"/>
                      <a:pt x="3928" y="5999"/>
                      <a:pt x="3793" y="5676"/>
                    </a:cubicBezTo>
                    <a:cubicBezTo>
                      <a:pt x="3144" y="4129"/>
                      <a:pt x="2228" y="2709"/>
                      <a:pt x="1644" y="1130"/>
                    </a:cubicBezTo>
                    <a:cubicBezTo>
                      <a:pt x="1542" y="853"/>
                      <a:pt x="1515" y="489"/>
                      <a:pt x="1167" y="348"/>
                    </a:cubicBezTo>
                    <a:cubicBezTo>
                      <a:pt x="991" y="276"/>
                      <a:pt x="916" y="1"/>
                      <a:pt x="6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80;p33">
                <a:extLst>
                  <a:ext uri="{FF2B5EF4-FFF2-40B4-BE49-F238E27FC236}">
                    <a16:creationId xmlns:a16="http://schemas.microsoft.com/office/drawing/2014/main" id="{776AAE8E-0405-3EB7-F7DD-2731A5BB7E06}"/>
                  </a:ext>
                </a:extLst>
              </p:cNvPr>
              <p:cNvSpPr/>
              <p:nvPr/>
            </p:nvSpPr>
            <p:spPr>
              <a:xfrm>
                <a:off x="2228073" y="1887551"/>
                <a:ext cx="88187" cy="30831"/>
              </a:xfrm>
              <a:custGeom>
                <a:avLst/>
                <a:gdLst/>
                <a:ahLst/>
                <a:cxnLst/>
                <a:rect l="l" t="t" r="r" b="b"/>
                <a:pathLst>
                  <a:path w="6719" h="2349" extrusionOk="0">
                    <a:moveTo>
                      <a:pt x="1500" y="1"/>
                    </a:moveTo>
                    <a:cubicBezTo>
                      <a:pt x="1166" y="1"/>
                      <a:pt x="827" y="66"/>
                      <a:pt x="486" y="181"/>
                    </a:cubicBezTo>
                    <a:cubicBezTo>
                      <a:pt x="95" y="313"/>
                      <a:pt x="206" y="722"/>
                      <a:pt x="100" y="988"/>
                    </a:cubicBezTo>
                    <a:cubicBezTo>
                      <a:pt x="0" y="1234"/>
                      <a:pt x="426" y="1356"/>
                      <a:pt x="593" y="1384"/>
                    </a:cubicBezTo>
                    <a:cubicBezTo>
                      <a:pt x="2225" y="1650"/>
                      <a:pt x="3776" y="2349"/>
                      <a:pt x="5463" y="2349"/>
                    </a:cubicBezTo>
                    <a:cubicBezTo>
                      <a:pt x="5517" y="2349"/>
                      <a:pt x="5570" y="2348"/>
                      <a:pt x="5624" y="2346"/>
                    </a:cubicBezTo>
                    <a:cubicBezTo>
                      <a:pt x="5733" y="2302"/>
                      <a:pt x="5857" y="2203"/>
                      <a:pt x="5957" y="2203"/>
                    </a:cubicBezTo>
                    <a:cubicBezTo>
                      <a:pt x="5968" y="2203"/>
                      <a:pt x="5979" y="2204"/>
                      <a:pt x="5989" y="2206"/>
                    </a:cubicBezTo>
                    <a:cubicBezTo>
                      <a:pt x="6056" y="2224"/>
                      <a:pt x="6122" y="2233"/>
                      <a:pt x="6184" y="2233"/>
                    </a:cubicBezTo>
                    <a:cubicBezTo>
                      <a:pt x="6410" y="2233"/>
                      <a:pt x="6590" y="2118"/>
                      <a:pt x="6638" y="1920"/>
                    </a:cubicBezTo>
                    <a:cubicBezTo>
                      <a:pt x="6719" y="1587"/>
                      <a:pt x="6318" y="1517"/>
                      <a:pt x="6118" y="1468"/>
                    </a:cubicBezTo>
                    <a:cubicBezTo>
                      <a:pt x="5674" y="1356"/>
                      <a:pt x="5423" y="943"/>
                      <a:pt x="4838" y="943"/>
                    </a:cubicBezTo>
                    <a:cubicBezTo>
                      <a:pt x="4837" y="943"/>
                      <a:pt x="4836" y="943"/>
                      <a:pt x="4835" y="943"/>
                    </a:cubicBezTo>
                    <a:cubicBezTo>
                      <a:pt x="4834" y="943"/>
                      <a:pt x="4832" y="943"/>
                      <a:pt x="4831" y="943"/>
                    </a:cubicBezTo>
                    <a:cubicBezTo>
                      <a:pt x="4374" y="943"/>
                      <a:pt x="3903" y="493"/>
                      <a:pt x="3336" y="493"/>
                    </a:cubicBezTo>
                    <a:cubicBezTo>
                      <a:pt x="3269" y="493"/>
                      <a:pt x="3200" y="500"/>
                      <a:pt x="3130" y="514"/>
                    </a:cubicBezTo>
                    <a:cubicBezTo>
                      <a:pt x="3118" y="516"/>
                      <a:pt x="3105" y="518"/>
                      <a:pt x="3093" y="518"/>
                    </a:cubicBezTo>
                    <a:cubicBezTo>
                      <a:pt x="2985" y="518"/>
                      <a:pt x="2885" y="433"/>
                      <a:pt x="2780" y="369"/>
                    </a:cubicBezTo>
                    <a:cubicBezTo>
                      <a:pt x="2367" y="113"/>
                      <a:pt x="1938" y="1"/>
                      <a:pt x="1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 name="Google Shape;1323;p42">
            <a:extLst>
              <a:ext uri="{FF2B5EF4-FFF2-40B4-BE49-F238E27FC236}">
                <a16:creationId xmlns:a16="http://schemas.microsoft.com/office/drawing/2014/main" id="{64BF122D-95B8-DC17-6A5B-C130C645AAF8}"/>
              </a:ext>
            </a:extLst>
          </p:cNvPr>
          <p:cNvGrpSpPr/>
          <p:nvPr/>
        </p:nvGrpSpPr>
        <p:grpSpPr>
          <a:xfrm>
            <a:off x="452029" y="1286563"/>
            <a:ext cx="1309500" cy="457075"/>
            <a:chOff x="3917263" y="1628700"/>
            <a:chExt cx="1309500" cy="457075"/>
          </a:xfrm>
        </p:grpSpPr>
        <p:sp>
          <p:nvSpPr>
            <p:cNvPr id="21" name="Google Shape;1324;p42">
              <a:extLst>
                <a:ext uri="{FF2B5EF4-FFF2-40B4-BE49-F238E27FC236}">
                  <a16:creationId xmlns:a16="http://schemas.microsoft.com/office/drawing/2014/main" id="{AF8716DE-7749-2179-E62F-7E2C06ECF2B0}"/>
                </a:ext>
              </a:extLst>
            </p:cNvPr>
            <p:cNvSpPr/>
            <p:nvPr/>
          </p:nvSpPr>
          <p:spPr>
            <a:xfrm>
              <a:off x="3917263" y="1628700"/>
              <a:ext cx="1309500" cy="457075"/>
            </a:xfrm>
            <a:custGeom>
              <a:avLst/>
              <a:gdLst/>
              <a:ahLst/>
              <a:cxnLst/>
              <a:rect l="l" t="t" r="r" b="b"/>
              <a:pathLst>
                <a:path w="41777" h="18283" extrusionOk="0">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FED5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err="1">
                  <a:solidFill>
                    <a:srgbClr val="002060"/>
                  </a:solidFill>
                </a:rPr>
                <a:t>Câu</a:t>
              </a:r>
              <a:r>
                <a:rPr lang="en-US" b="1" dirty="0">
                  <a:solidFill>
                    <a:srgbClr val="002060"/>
                  </a:solidFill>
                </a:rPr>
                <a:t> 2:</a:t>
              </a:r>
              <a:endParaRPr b="1" dirty="0">
                <a:solidFill>
                  <a:srgbClr val="002060"/>
                </a:solidFill>
              </a:endParaRPr>
            </a:p>
          </p:txBody>
        </p:sp>
        <p:sp>
          <p:nvSpPr>
            <p:cNvPr id="22" name="Google Shape;1325;p42">
              <a:extLst>
                <a:ext uri="{FF2B5EF4-FFF2-40B4-BE49-F238E27FC236}">
                  <a16:creationId xmlns:a16="http://schemas.microsoft.com/office/drawing/2014/main" id="{9B26950E-158A-6D8F-650A-6AED25111296}"/>
                </a:ext>
              </a:extLst>
            </p:cNvPr>
            <p:cNvSpPr/>
            <p:nvPr/>
          </p:nvSpPr>
          <p:spPr>
            <a:xfrm>
              <a:off x="3917263" y="1628700"/>
              <a:ext cx="1309500" cy="457075"/>
            </a:xfrm>
            <a:custGeom>
              <a:avLst/>
              <a:gdLst/>
              <a:ahLst/>
              <a:cxnLst/>
              <a:rect l="l" t="t" r="r" b="b"/>
              <a:pathLst>
                <a:path w="41777" h="18283" extrusionOk="0">
                  <a:moveTo>
                    <a:pt x="31789" y="1291"/>
                  </a:moveTo>
                  <a:cubicBezTo>
                    <a:pt x="31974" y="1291"/>
                    <a:pt x="32159" y="1291"/>
                    <a:pt x="32343" y="1293"/>
                  </a:cubicBezTo>
                  <a:cubicBezTo>
                    <a:pt x="33959" y="1309"/>
                    <a:pt x="35586" y="1386"/>
                    <a:pt x="37170" y="1726"/>
                  </a:cubicBezTo>
                  <a:cubicBezTo>
                    <a:pt x="37989" y="1901"/>
                    <a:pt x="38650" y="2440"/>
                    <a:pt x="39116" y="3162"/>
                  </a:cubicBezTo>
                  <a:cubicBezTo>
                    <a:pt x="40148" y="4757"/>
                    <a:pt x="40208" y="6161"/>
                    <a:pt x="40214" y="7773"/>
                  </a:cubicBezTo>
                  <a:cubicBezTo>
                    <a:pt x="40214" y="8849"/>
                    <a:pt x="40393" y="9964"/>
                    <a:pt x="40164" y="10987"/>
                  </a:cubicBezTo>
                  <a:cubicBezTo>
                    <a:pt x="39940" y="11993"/>
                    <a:pt x="40151" y="13111"/>
                    <a:pt x="39513" y="14010"/>
                  </a:cubicBezTo>
                  <a:cubicBezTo>
                    <a:pt x="38667" y="15207"/>
                    <a:pt x="37409" y="15600"/>
                    <a:pt x="36022" y="15741"/>
                  </a:cubicBezTo>
                  <a:cubicBezTo>
                    <a:pt x="34725" y="15871"/>
                    <a:pt x="33416" y="15788"/>
                    <a:pt x="32122" y="16087"/>
                  </a:cubicBezTo>
                  <a:cubicBezTo>
                    <a:pt x="31980" y="16120"/>
                    <a:pt x="31827" y="16129"/>
                    <a:pt x="31668" y="16129"/>
                  </a:cubicBezTo>
                  <a:cubicBezTo>
                    <a:pt x="31493" y="16129"/>
                    <a:pt x="31310" y="16118"/>
                    <a:pt x="31129" y="16118"/>
                  </a:cubicBezTo>
                  <a:cubicBezTo>
                    <a:pt x="30994" y="16118"/>
                    <a:pt x="30860" y="16124"/>
                    <a:pt x="30729" y="16144"/>
                  </a:cubicBezTo>
                  <a:cubicBezTo>
                    <a:pt x="30311" y="16207"/>
                    <a:pt x="29948" y="16542"/>
                    <a:pt x="29523" y="16542"/>
                  </a:cubicBezTo>
                  <a:cubicBezTo>
                    <a:pt x="29426" y="16542"/>
                    <a:pt x="29326" y="16524"/>
                    <a:pt x="29221" y="16482"/>
                  </a:cubicBezTo>
                  <a:cubicBezTo>
                    <a:pt x="28967" y="16379"/>
                    <a:pt x="28715" y="16344"/>
                    <a:pt x="28465" y="16344"/>
                  </a:cubicBezTo>
                  <a:cubicBezTo>
                    <a:pt x="28082" y="16344"/>
                    <a:pt x="27700" y="16427"/>
                    <a:pt x="27312" y="16479"/>
                  </a:cubicBezTo>
                  <a:cubicBezTo>
                    <a:pt x="26701" y="16562"/>
                    <a:pt x="26078" y="16669"/>
                    <a:pt x="25466" y="16669"/>
                  </a:cubicBezTo>
                  <a:cubicBezTo>
                    <a:pt x="25330" y="16669"/>
                    <a:pt x="25194" y="16664"/>
                    <a:pt x="25059" y="16652"/>
                  </a:cubicBezTo>
                  <a:cubicBezTo>
                    <a:pt x="24942" y="16641"/>
                    <a:pt x="24826" y="16637"/>
                    <a:pt x="24710" y="16637"/>
                  </a:cubicBezTo>
                  <a:cubicBezTo>
                    <a:pt x="24140" y="16637"/>
                    <a:pt x="23584" y="16742"/>
                    <a:pt x="23016" y="16742"/>
                  </a:cubicBezTo>
                  <a:cubicBezTo>
                    <a:pt x="22981" y="16742"/>
                    <a:pt x="22947" y="16742"/>
                    <a:pt x="22912" y="16741"/>
                  </a:cubicBezTo>
                  <a:cubicBezTo>
                    <a:pt x="22534" y="16732"/>
                    <a:pt x="22150" y="16709"/>
                    <a:pt x="21768" y="16709"/>
                  </a:cubicBezTo>
                  <a:cubicBezTo>
                    <a:pt x="21114" y="16709"/>
                    <a:pt x="20463" y="16775"/>
                    <a:pt x="19847" y="17083"/>
                  </a:cubicBezTo>
                  <a:cubicBezTo>
                    <a:pt x="19808" y="17102"/>
                    <a:pt x="19773" y="17110"/>
                    <a:pt x="19741" y="17110"/>
                  </a:cubicBezTo>
                  <a:cubicBezTo>
                    <a:pt x="19686" y="17110"/>
                    <a:pt x="19643" y="17084"/>
                    <a:pt x="19618" y="17040"/>
                  </a:cubicBezTo>
                  <a:cubicBezTo>
                    <a:pt x="19526" y="16877"/>
                    <a:pt x="19419" y="16829"/>
                    <a:pt x="19309" y="16829"/>
                  </a:cubicBezTo>
                  <a:cubicBezTo>
                    <a:pt x="19150" y="16829"/>
                    <a:pt x="18983" y="16929"/>
                    <a:pt x="18840" y="16929"/>
                  </a:cubicBezTo>
                  <a:cubicBezTo>
                    <a:pt x="18818" y="16929"/>
                    <a:pt x="18797" y="16927"/>
                    <a:pt x="18777" y="16921"/>
                  </a:cubicBezTo>
                  <a:cubicBezTo>
                    <a:pt x="18579" y="16871"/>
                    <a:pt x="18381" y="16855"/>
                    <a:pt x="18181" y="16855"/>
                  </a:cubicBezTo>
                  <a:cubicBezTo>
                    <a:pt x="17779" y="16855"/>
                    <a:pt x="17374" y="16923"/>
                    <a:pt x="16974" y="16923"/>
                  </a:cubicBezTo>
                  <a:cubicBezTo>
                    <a:pt x="16675" y="16923"/>
                    <a:pt x="16379" y="16885"/>
                    <a:pt x="16090" y="16751"/>
                  </a:cubicBezTo>
                  <a:cubicBezTo>
                    <a:pt x="15987" y="16702"/>
                    <a:pt x="15883" y="16685"/>
                    <a:pt x="15780" y="16685"/>
                  </a:cubicBezTo>
                  <a:cubicBezTo>
                    <a:pt x="15539" y="16685"/>
                    <a:pt x="15297" y="16777"/>
                    <a:pt x="15051" y="16777"/>
                  </a:cubicBezTo>
                  <a:cubicBezTo>
                    <a:pt x="15036" y="16777"/>
                    <a:pt x="15021" y="16777"/>
                    <a:pt x="15007" y="16776"/>
                  </a:cubicBezTo>
                  <a:cubicBezTo>
                    <a:pt x="13871" y="16721"/>
                    <a:pt x="12734" y="16616"/>
                    <a:pt x="11596" y="16599"/>
                  </a:cubicBezTo>
                  <a:cubicBezTo>
                    <a:pt x="11446" y="16597"/>
                    <a:pt x="11273" y="16587"/>
                    <a:pt x="11107" y="16587"/>
                  </a:cubicBezTo>
                  <a:cubicBezTo>
                    <a:pt x="10878" y="16587"/>
                    <a:pt x="10659" y="16606"/>
                    <a:pt x="10524" y="16693"/>
                  </a:cubicBezTo>
                  <a:cubicBezTo>
                    <a:pt x="10408" y="16767"/>
                    <a:pt x="10300" y="16795"/>
                    <a:pt x="10197" y="16795"/>
                  </a:cubicBezTo>
                  <a:cubicBezTo>
                    <a:pt x="9896" y="16795"/>
                    <a:pt x="9641" y="16556"/>
                    <a:pt x="9366" y="16556"/>
                  </a:cubicBezTo>
                  <a:cubicBezTo>
                    <a:pt x="9302" y="16556"/>
                    <a:pt x="9237" y="16569"/>
                    <a:pt x="9169" y="16602"/>
                  </a:cubicBezTo>
                  <a:cubicBezTo>
                    <a:pt x="9140" y="16450"/>
                    <a:pt x="9085" y="16409"/>
                    <a:pt x="9017" y="16409"/>
                  </a:cubicBezTo>
                  <a:cubicBezTo>
                    <a:pt x="8938" y="16409"/>
                    <a:pt x="8841" y="16464"/>
                    <a:pt x="8747" y="16464"/>
                  </a:cubicBezTo>
                  <a:cubicBezTo>
                    <a:pt x="8743" y="16464"/>
                    <a:pt x="8738" y="16464"/>
                    <a:pt x="8733" y="16464"/>
                  </a:cubicBezTo>
                  <a:cubicBezTo>
                    <a:pt x="8714" y="16462"/>
                    <a:pt x="8695" y="16462"/>
                    <a:pt x="8676" y="16462"/>
                  </a:cubicBezTo>
                  <a:cubicBezTo>
                    <a:pt x="8438" y="16462"/>
                    <a:pt x="8183" y="16543"/>
                    <a:pt x="7941" y="16543"/>
                  </a:cubicBezTo>
                  <a:cubicBezTo>
                    <a:pt x="7720" y="16543"/>
                    <a:pt x="7511" y="16475"/>
                    <a:pt x="7337" y="16218"/>
                  </a:cubicBezTo>
                  <a:cubicBezTo>
                    <a:pt x="7322" y="16195"/>
                    <a:pt x="7270" y="16183"/>
                    <a:pt x="7221" y="16183"/>
                  </a:cubicBezTo>
                  <a:cubicBezTo>
                    <a:pt x="7194" y="16183"/>
                    <a:pt x="7168" y="16186"/>
                    <a:pt x="7149" y="16194"/>
                  </a:cubicBezTo>
                  <a:cubicBezTo>
                    <a:pt x="6932" y="16278"/>
                    <a:pt x="6721" y="16312"/>
                    <a:pt x="6514" y="16312"/>
                  </a:cubicBezTo>
                  <a:cubicBezTo>
                    <a:pt x="6050" y="16312"/>
                    <a:pt x="5608" y="16138"/>
                    <a:pt x="5162" y="15959"/>
                  </a:cubicBezTo>
                  <a:cubicBezTo>
                    <a:pt x="5025" y="15904"/>
                    <a:pt x="4862" y="15862"/>
                    <a:pt x="4711" y="15862"/>
                  </a:cubicBezTo>
                  <a:cubicBezTo>
                    <a:pt x="4664" y="15862"/>
                    <a:pt x="4618" y="15866"/>
                    <a:pt x="4575" y="15875"/>
                  </a:cubicBezTo>
                  <a:cubicBezTo>
                    <a:pt x="4445" y="15902"/>
                    <a:pt x="4324" y="15915"/>
                    <a:pt x="4211" y="15915"/>
                  </a:cubicBezTo>
                  <a:cubicBezTo>
                    <a:pt x="3396" y="15915"/>
                    <a:pt x="3006" y="15252"/>
                    <a:pt x="2470" y="14678"/>
                  </a:cubicBezTo>
                  <a:cubicBezTo>
                    <a:pt x="1414" y="13545"/>
                    <a:pt x="1477" y="12151"/>
                    <a:pt x="1224" y="10801"/>
                  </a:cubicBezTo>
                  <a:cubicBezTo>
                    <a:pt x="1009" y="9647"/>
                    <a:pt x="1240" y="8565"/>
                    <a:pt x="1383" y="7443"/>
                  </a:cubicBezTo>
                  <a:cubicBezTo>
                    <a:pt x="1468" y="6768"/>
                    <a:pt x="1515" y="6107"/>
                    <a:pt x="1720" y="5447"/>
                  </a:cubicBezTo>
                  <a:cubicBezTo>
                    <a:pt x="2026" y="4460"/>
                    <a:pt x="2603" y="3787"/>
                    <a:pt x="3489" y="3230"/>
                  </a:cubicBezTo>
                  <a:cubicBezTo>
                    <a:pt x="4713" y="2462"/>
                    <a:pt x="6001" y="2368"/>
                    <a:pt x="7377" y="2307"/>
                  </a:cubicBezTo>
                  <a:cubicBezTo>
                    <a:pt x="7843" y="2286"/>
                    <a:pt x="8402" y="2179"/>
                    <a:pt x="8910" y="2065"/>
                  </a:cubicBezTo>
                  <a:cubicBezTo>
                    <a:pt x="9991" y="1823"/>
                    <a:pt x="11114" y="1755"/>
                    <a:pt x="12224" y="1658"/>
                  </a:cubicBezTo>
                  <a:cubicBezTo>
                    <a:pt x="13237" y="1571"/>
                    <a:pt x="14284" y="1673"/>
                    <a:pt x="15269" y="1546"/>
                  </a:cubicBezTo>
                  <a:cubicBezTo>
                    <a:pt x="16647" y="1368"/>
                    <a:pt x="18024" y="1558"/>
                    <a:pt x="19406" y="1337"/>
                  </a:cubicBezTo>
                  <a:cubicBezTo>
                    <a:pt x="19586" y="1308"/>
                    <a:pt x="19778" y="1298"/>
                    <a:pt x="19978" y="1298"/>
                  </a:cubicBezTo>
                  <a:cubicBezTo>
                    <a:pt x="20455" y="1298"/>
                    <a:pt x="20972" y="1359"/>
                    <a:pt x="21455" y="1382"/>
                  </a:cubicBezTo>
                  <a:cubicBezTo>
                    <a:pt x="22531" y="1436"/>
                    <a:pt x="23610" y="1468"/>
                    <a:pt x="24688" y="1468"/>
                  </a:cubicBezTo>
                  <a:cubicBezTo>
                    <a:pt x="25296" y="1468"/>
                    <a:pt x="25903" y="1458"/>
                    <a:pt x="26510" y="1435"/>
                  </a:cubicBezTo>
                  <a:cubicBezTo>
                    <a:pt x="28269" y="1370"/>
                    <a:pt x="30029" y="1291"/>
                    <a:pt x="31789" y="1291"/>
                  </a:cubicBezTo>
                  <a:close/>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a:extLst>
              <a:ext uri="{FF2B5EF4-FFF2-40B4-BE49-F238E27FC236}">
                <a16:creationId xmlns:a16="http://schemas.microsoft.com/office/drawing/2014/main" id="{9BB23DF5-E63A-517B-B8E2-D27BFD23F252}"/>
              </a:ext>
            </a:extLst>
          </p:cNvPr>
          <p:cNvSpPr txBox="1"/>
          <p:nvPr/>
        </p:nvSpPr>
        <p:spPr>
          <a:xfrm>
            <a:off x="1979294" y="1328903"/>
            <a:ext cx="5594985" cy="923330"/>
          </a:xfrm>
          <a:prstGeom prst="rect">
            <a:avLst/>
          </a:prstGeom>
          <a:noFill/>
        </p:spPr>
        <p:txBody>
          <a:bodyPr wrap="square">
            <a:spAutoFit/>
          </a:bodyPr>
          <a:lstStyle/>
          <a:p>
            <a:pPr algn="ctr"/>
            <a:r>
              <a:rPr lang="en-US" sz="1800" kern="1200" dirty="0" err="1">
                <a:solidFill>
                  <a:srgbClr val="000000"/>
                </a:solidFill>
                <a:effectLst/>
                <a:latin typeface="Arial" panose="020B0604020202020204" pitchFamily="34" charset="0"/>
                <a:ea typeface="+mn-ea"/>
                <a:cs typeface="Arial" panose="020B0604020202020204" pitchFamily="34" charset="0"/>
              </a:rPr>
              <a:t>Mô</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tả</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hộp</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số</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xe</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máy</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Hãy</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giải</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thích</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tại</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sao</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khi</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đi</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xe</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máy</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trên</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những</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đoạn</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đường</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dốc</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hoặc</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có</a:t>
            </a:r>
            <a:r>
              <a:rPr lang="en-US" sz="1800" kern="1200" dirty="0">
                <a:solidFill>
                  <a:srgbClr val="000000"/>
                </a:solidFill>
                <a:effectLst/>
                <a:latin typeface="Arial" panose="020B0604020202020204" pitchFamily="34" charset="0"/>
                <a:ea typeface="+mn-ea"/>
                <a:cs typeface="Arial" panose="020B0604020202020204" pitchFamily="34" charset="0"/>
              </a:rPr>
              <a:t> ma </a:t>
            </a:r>
            <a:r>
              <a:rPr lang="en-US" sz="1800" kern="1200" dirty="0" err="1">
                <a:solidFill>
                  <a:srgbClr val="000000"/>
                </a:solidFill>
                <a:effectLst/>
                <a:latin typeface="Arial" panose="020B0604020202020204" pitchFamily="34" charset="0"/>
                <a:ea typeface="+mn-ea"/>
                <a:cs typeface="Arial" panose="020B0604020202020204" pitchFamily="34" charset="0"/>
              </a:rPr>
              <a:t>sát</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lớn</a:t>
            </a:r>
            <a:r>
              <a:rPr lang="en-US" sz="1800" kern="1200" dirty="0">
                <a:solidFill>
                  <a:srgbClr val="000000"/>
                </a:solidFill>
                <a:effectLst/>
                <a:latin typeface="Arial" panose="020B0604020202020204" pitchFamily="34" charset="0"/>
                <a:ea typeface="+mn-ea"/>
                <a:cs typeface="Arial" panose="020B0604020202020204" pitchFamily="34" charset="0"/>
              </a:rPr>
              <a:t> ta </a:t>
            </a:r>
            <a:r>
              <a:rPr lang="en-US" sz="1800" kern="1200" dirty="0" err="1">
                <a:solidFill>
                  <a:srgbClr val="000000"/>
                </a:solidFill>
                <a:effectLst/>
                <a:latin typeface="Arial" panose="020B0604020202020204" pitchFamily="34" charset="0"/>
                <a:ea typeface="+mn-ea"/>
                <a:cs typeface="Arial" panose="020B0604020202020204" pitchFamily="34" charset="0"/>
              </a:rPr>
              <a:t>thường</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đi</a:t>
            </a:r>
            <a:r>
              <a:rPr lang="en-US" sz="1800" kern="1200" dirty="0">
                <a:solidFill>
                  <a:srgbClr val="000000"/>
                </a:solidFill>
                <a:effectLst/>
                <a:latin typeface="Arial" panose="020B0604020202020204" pitchFamily="34" charset="0"/>
                <a:ea typeface="+mn-ea"/>
                <a:cs typeface="Arial" panose="020B0604020202020204" pitchFamily="34" charset="0"/>
              </a:rPr>
              <a:t> ở </a:t>
            </a:r>
            <a:r>
              <a:rPr lang="en-US" sz="1800" kern="1200" dirty="0" err="1">
                <a:solidFill>
                  <a:srgbClr val="000000"/>
                </a:solidFill>
                <a:effectLst/>
                <a:latin typeface="Arial" panose="020B0604020202020204" pitchFamily="34" charset="0"/>
                <a:ea typeface="+mn-ea"/>
                <a:cs typeface="Arial" panose="020B0604020202020204" pitchFamily="34" charset="0"/>
              </a:rPr>
              <a:t>số</a:t>
            </a:r>
            <a:r>
              <a:rPr lang="en-US" sz="1800" kern="1200" dirty="0">
                <a:solidFill>
                  <a:srgbClr val="000000"/>
                </a:solidFill>
                <a:effectLst/>
                <a:latin typeface="Arial" panose="020B0604020202020204" pitchFamily="34" charset="0"/>
                <a:ea typeface="+mn-ea"/>
                <a:cs typeface="Arial" panose="020B0604020202020204" pitchFamily="34" charset="0"/>
              </a:rPr>
              <a:t> </a:t>
            </a:r>
            <a:r>
              <a:rPr lang="en-US" sz="1800" kern="1200" dirty="0" err="1">
                <a:solidFill>
                  <a:srgbClr val="000000"/>
                </a:solidFill>
                <a:effectLst/>
                <a:latin typeface="Arial" panose="020B0604020202020204" pitchFamily="34" charset="0"/>
                <a:ea typeface="+mn-ea"/>
                <a:cs typeface="Arial" panose="020B0604020202020204" pitchFamily="34" charset="0"/>
              </a:rPr>
              <a:t>nhỏ</a:t>
            </a:r>
            <a:r>
              <a:rPr lang="en-US" sz="1800" kern="1200" dirty="0">
                <a:latin typeface="Arial" panose="020B0604020202020204" pitchFamily="34" charset="0"/>
                <a:ea typeface="+mn-ea"/>
                <a:cs typeface="Arial" panose="020B0604020202020204" pitchFamily="34" charset="0"/>
              </a:rPr>
              <a:t>? </a:t>
            </a:r>
            <a:endParaRPr lang="en-US" dirty="0"/>
          </a:p>
        </p:txBody>
      </p:sp>
      <p:pic>
        <p:nvPicPr>
          <p:cNvPr id="27" name="Picture 26">
            <a:extLst>
              <a:ext uri="{FF2B5EF4-FFF2-40B4-BE49-F238E27FC236}">
                <a16:creationId xmlns:a16="http://schemas.microsoft.com/office/drawing/2014/main" id="{058E4DFE-D224-8ED3-A0A8-5D5608FDC9DE}"/>
              </a:ext>
            </a:extLst>
          </p:cNvPr>
          <p:cNvPicPr>
            <a:picLocks noChangeAspect="1"/>
          </p:cNvPicPr>
          <p:nvPr/>
        </p:nvPicPr>
        <p:blipFill>
          <a:blip r:embed="rId2"/>
          <a:stretch>
            <a:fillRect/>
          </a:stretch>
        </p:blipFill>
        <p:spPr>
          <a:xfrm>
            <a:off x="5806962" y="2252181"/>
            <a:ext cx="2891267" cy="2891267"/>
          </a:xfrm>
          <a:prstGeom prst="rect">
            <a:avLst/>
          </a:prstGeom>
        </p:spPr>
      </p:pic>
      <p:pic>
        <p:nvPicPr>
          <p:cNvPr id="29" name="Picture 2">
            <a:extLst>
              <a:ext uri="{FF2B5EF4-FFF2-40B4-BE49-F238E27FC236}">
                <a16:creationId xmlns:a16="http://schemas.microsoft.com/office/drawing/2014/main" id="{547BDD02-5F79-787D-EF58-416F295C300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529" b="98088" l="10000" r="90000">
                        <a14:foregroundMark x1="73710" y1="28529" x2="73710" y2="28529"/>
                        <a14:foregroundMark x1="61935" y1="93235" x2="61935" y2="93235"/>
                        <a14:foregroundMark x1="58871" y1="78824" x2="59355" y2="81471"/>
                        <a14:foregroundMark x1="45161" y1="73824" x2="34839" y2="90735"/>
                        <a14:foregroundMark x1="31290" y1="88382" x2="31290" y2="88382"/>
                        <a14:foregroundMark x1="33710" y1="92500" x2="33710" y2="92500"/>
                        <a14:foregroundMark x1="58226" y1="82794" x2="58226" y2="92206"/>
                        <a14:foregroundMark x1="65000" y1="93971" x2="65000" y2="93971"/>
                        <a14:foregroundMark x1="58226" y1="93971" x2="58226" y2="93971"/>
                        <a14:foregroundMark x1="28387" y1="38676" x2="29516" y2="41618"/>
                        <a14:backgroundMark x1="32419" y1="39853" x2="32419" y2="39853"/>
                      </a14:backgroundRemoval>
                    </a14:imgEffect>
                  </a14:imgLayer>
                </a14:imgProps>
              </a:ext>
              <a:ext uri="{28A0092B-C50C-407E-A947-70E740481C1C}">
                <a14:useLocalDpi xmlns:a14="http://schemas.microsoft.com/office/drawing/2010/main" val="0"/>
              </a:ext>
            </a:extLst>
          </a:blip>
          <a:srcRect l="21168" r="21168"/>
          <a:stretch/>
        </p:blipFill>
        <p:spPr bwMode="auto">
          <a:xfrm rot="20051426" flipH="1">
            <a:off x="879381" y="2331043"/>
            <a:ext cx="2178887" cy="239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673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DFA8-5DF1-B14B-FEEB-AAF76B2278AA}"/>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BBFF6A64-22A8-ADC7-7A12-EBFF7DD98CF9}"/>
              </a:ext>
            </a:extLst>
          </p:cNvPr>
          <p:cNvSpPr>
            <a:spLocks noGrp="1"/>
          </p:cNvSpPr>
          <p:nvPr>
            <p:ph type="title" idx="2"/>
          </p:nvPr>
        </p:nvSpPr>
        <p:spPr/>
        <p:txBody>
          <a:bodyPr/>
          <a:lstStyle/>
          <a:p>
            <a:endParaRPr lang="en-US"/>
          </a:p>
        </p:txBody>
      </p:sp>
      <p:sp>
        <p:nvSpPr>
          <p:cNvPr id="4" name="Title 3">
            <a:extLst>
              <a:ext uri="{FF2B5EF4-FFF2-40B4-BE49-F238E27FC236}">
                <a16:creationId xmlns:a16="http://schemas.microsoft.com/office/drawing/2014/main" id="{AE678575-186B-070C-561F-00EEFF163313}"/>
              </a:ext>
            </a:extLst>
          </p:cNvPr>
          <p:cNvSpPr>
            <a:spLocks noGrp="1"/>
          </p:cNvSpPr>
          <p:nvPr>
            <p:ph type="title" idx="3"/>
          </p:nvPr>
        </p:nvSpPr>
        <p:spPr/>
        <p:txBody>
          <a:bodyPr/>
          <a:lstStyle/>
          <a:p>
            <a:endParaRPr lang="en-US"/>
          </a:p>
        </p:txBody>
      </p:sp>
      <p:pic>
        <p:nvPicPr>
          <p:cNvPr id="5" name="Picture 6" descr="TVS Apache RR 310 BS-VI Price, Features, Specifications and Colours">
            <a:extLst>
              <a:ext uri="{FF2B5EF4-FFF2-40B4-BE49-F238E27FC236}">
                <a16:creationId xmlns:a16="http://schemas.microsoft.com/office/drawing/2014/main" id="{5893B488-16ED-4AD7-F61B-92579583D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840" y="700988"/>
            <a:ext cx="3117880" cy="393197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240;p41">
            <a:extLst>
              <a:ext uri="{FF2B5EF4-FFF2-40B4-BE49-F238E27FC236}">
                <a16:creationId xmlns:a16="http://schemas.microsoft.com/office/drawing/2014/main" id="{9377C59B-34EA-6B5A-E98B-EF88ABFFE109}"/>
              </a:ext>
            </a:extLst>
          </p:cNvPr>
          <p:cNvSpPr/>
          <p:nvPr/>
        </p:nvSpPr>
        <p:spPr>
          <a:xfrm>
            <a:off x="379700" y="1120140"/>
            <a:ext cx="4740940" cy="4023360"/>
          </a:xfrm>
          <a:custGeom>
            <a:avLst/>
            <a:gdLst/>
            <a:ahLst/>
            <a:cxnLst/>
            <a:rect l="l" t="t" r="r" b="b"/>
            <a:pathLst>
              <a:path w="52127" h="13160" extrusionOk="0">
                <a:moveTo>
                  <a:pt x="41797" y="0"/>
                </a:moveTo>
                <a:cubicBezTo>
                  <a:pt x="41733" y="0"/>
                  <a:pt x="41673" y="3"/>
                  <a:pt x="41623" y="11"/>
                </a:cubicBezTo>
                <a:cubicBezTo>
                  <a:pt x="41525" y="26"/>
                  <a:pt x="41427" y="30"/>
                  <a:pt x="41330" y="30"/>
                </a:cubicBezTo>
                <a:cubicBezTo>
                  <a:pt x="41198" y="30"/>
                  <a:pt x="41068" y="23"/>
                  <a:pt x="40937" y="23"/>
                </a:cubicBezTo>
                <a:cubicBezTo>
                  <a:pt x="40867" y="23"/>
                  <a:pt x="40798" y="25"/>
                  <a:pt x="40729" y="32"/>
                </a:cubicBezTo>
                <a:cubicBezTo>
                  <a:pt x="40603" y="44"/>
                  <a:pt x="40477" y="48"/>
                  <a:pt x="40351" y="48"/>
                </a:cubicBezTo>
                <a:cubicBezTo>
                  <a:pt x="40084" y="48"/>
                  <a:pt x="39817" y="30"/>
                  <a:pt x="39550" y="30"/>
                </a:cubicBezTo>
                <a:cubicBezTo>
                  <a:pt x="39365" y="30"/>
                  <a:pt x="39179" y="39"/>
                  <a:pt x="38993" y="69"/>
                </a:cubicBezTo>
                <a:cubicBezTo>
                  <a:pt x="38821" y="98"/>
                  <a:pt x="38647" y="103"/>
                  <a:pt x="38473" y="103"/>
                </a:cubicBezTo>
                <a:cubicBezTo>
                  <a:pt x="38377" y="103"/>
                  <a:pt x="38281" y="101"/>
                  <a:pt x="38184" y="101"/>
                </a:cubicBezTo>
                <a:cubicBezTo>
                  <a:pt x="37918" y="101"/>
                  <a:pt x="37652" y="113"/>
                  <a:pt x="37390" y="201"/>
                </a:cubicBezTo>
                <a:cubicBezTo>
                  <a:pt x="37360" y="211"/>
                  <a:pt x="37331" y="215"/>
                  <a:pt x="37301" y="215"/>
                </a:cubicBezTo>
                <a:cubicBezTo>
                  <a:pt x="37194" y="215"/>
                  <a:pt x="37089" y="162"/>
                  <a:pt x="36992" y="162"/>
                </a:cubicBezTo>
                <a:cubicBezTo>
                  <a:pt x="36968" y="162"/>
                  <a:pt x="36944" y="165"/>
                  <a:pt x="36921" y="173"/>
                </a:cubicBezTo>
                <a:cubicBezTo>
                  <a:pt x="36796" y="218"/>
                  <a:pt x="36660" y="258"/>
                  <a:pt x="36539" y="258"/>
                </a:cubicBezTo>
                <a:cubicBezTo>
                  <a:pt x="36493" y="258"/>
                  <a:pt x="36449" y="253"/>
                  <a:pt x="36409" y="239"/>
                </a:cubicBezTo>
                <a:cubicBezTo>
                  <a:pt x="36262" y="191"/>
                  <a:pt x="36117" y="175"/>
                  <a:pt x="35971" y="175"/>
                </a:cubicBezTo>
                <a:cubicBezTo>
                  <a:pt x="35659" y="175"/>
                  <a:pt x="35350" y="250"/>
                  <a:pt x="35039" y="250"/>
                </a:cubicBezTo>
                <a:cubicBezTo>
                  <a:pt x="34979" y="250"/>
                  <a:pt x="34919" y="247"/>
                  <a:pt x="34859" y="240"/>
                </a:cubicBezTo>
                <a:cubicBezTo>
                  <a:pt x="34741" y="227"/>
                  <a:pt x="34621" y="223"/>
                  <a:pt x="34502" y="223"/>
                </a:cubicBezTo>
                <a:cubicBezTo>
                  <a:pt x="34240" y="223"/>
                  <a:pt x="33976" y="245"/>
                  <a:pt x="33714" y="245"/>
                </a:cubicBezTo>
                <a:cubicBezTo>
                  <a:pt x="33711" y="245"/>
                  <a:pt x="33709" y="245"/>
                  <a:pt x="33706" y="245"/>
                </a:cubicBezTo>
                <a:cubicBezTo>
                  <a:pt x="33412" y="245"/>
                  <a:pt x="33118" y="196"/>
                  <a:pt x="32824" y="196"/>
                </a:cubicBezTo>
                <a:cubicBezTo>
                  <a:pt x="32722" y="196"/>
                  <a:pt x="32621" y="201"/>
                  <a:pt x="32520" y="217"/>
                </a:cubicBezTo>
                <a:cubicBezTo>
                  <a:pt x="32391" y="238"/>
                  <a:pt x="32252" y="260"/>
                  <a:pt x="32124" y="260"/>
                </a:cubicBezTo>
                <a:cubicBezTo>
                  <a:pt x="32073" y="260"/>
                  <a:pt x="32024" y="256"/>
                  <a:pt x="31977" y="248"/>
                </a:cubicBezTo>
                <a:cubicBezTo>
                  <a:pt x="31895" y="233"/>
                  <a:pt x="31813" y="229"/>
                  <a:pt x="31731" y="229"/>
                </a:cubicBezTo>
                <a:cubicBezTo>
                  <a:pt x="31582" y="229"/>
                  <a:pt x="31433" y="244"/>
                  <a:pt x="31285" y="244"/>
                </a:cubicBezTo>
                <a:cubicBezTo>
                  <a:pt x="31173" y="244"/>
                  <a:pt x="31061" y="235"/>
                  <a:pt x="30949" y="204"/>
                </a:cubicBezTo>
                <a:cubicBezTo>
                  <a:pt x="30839" y="173"/>
                  <a:pt x="30729" y="162"/>
                  <a:pt x="30618" y="162"/>
                </a:cubicBezTo>
                <a:cubicBezTo>
                  <a:pt x="30376" y="162"/>
                  <a:pt x="30133" y="213"/>
                  <a:pt x="29890" y="213"/>
                </a:cubicBezTo>
                <a:cubicBezTo>
                  <a:pt x="29837" y="213"/>
                  <a:pt x="29784" y="211"/>
                  <a:pt x="29731" y="205"/>
                </a:cubicBezTo>
                <a:cubicBezTo>
                  <a:pt x="29524" y="181"/>
                  <a:pt x="29297" y="122"/>
                  <a:pt x="29108" y="122"/>
                </a:cubicBezTo>
                <a:cubicBezTo>
                  <a:pt x="29082" y="122"/>
                  <a:pt x="29057" y="123"/>
                  <a:pt x="29033" y="126"/>
                </a:cubicBezTo>
                <a:cubicBezTo>
                  <a:pt x="28898" y="140"/>
                  <a:pt x="28763" y="145"/>
                  <a:pt x="28629" y="145"/>
                </a:cubicBezTo>
                <a:cubicBezTo>
                  <a:pt x="28307" y="145"/>
                  <a:pt x="27987" y="116"/>
                  <a:pt x="27667" y="116"/>
                </a:cubicBezTo>
                <a:cubicBezTo>
                  <a:pt x="27605" y="116"/>
                  <a:pt x="27543" y="117"/>
                  <a:pt x="27481" y="120"/>
                </a:cubicBezTo>
                <a:cubicBezTo>
                  <a:pt x="27432" y="122"/>
                  <a:pt x="27383" y="123"/>
                  <a:pt x="27335" y="123"/>
                </a:cubicBezTo>
                <a:cubicBezTo>
                  <a:pt x="26924" y="123"/>
                  <a:pt x="26511" y="54"/>
                  <a:pt x="26101" y="54"/>
                </a:cubicBezTo>
                <a:cubicBezTo>
                  <a:pt x="26010" y="54"/>
                  <a:pt x="25919" y="58"/>
                  <a:pt x="25828" y="66"/>
                </a:cubicBezTo>
                <a:cubicBezTo>
                  <a:pt x="25148" y="128"/>
                  <a:pt x="24469" y="164"/>
                  <a:pt x="23789" y="167"/>
                </a:cubicBezTo>
                <a:cubicBezTo>
                  <a:pt x="23617" y="168"/>
                  <a:pt x="23444" y="172"/>
                  <a:pt x="23271" y="172"/>
                </a:cubicBezTo>
                <a:cubicBezTo>
                  <a:pt x="23056" y="172"/>
                  <a:pt x="22842" y="166"/>
                  <a:pt x="22629" y="140"/>
                </a:cubicBezTo>
                <a:cubicBezTo>
                  <a:pt x="22611" y="138"/>
                  <a:pt x="22593" y="137"/>
                  <a:pt x="22576" y="137"/>
                </a:cubicBezTo>
                <a:cubicBezTo>
                  <a:pt x="22393" y="137"/>
                  <a:pt x="22224" y="243"/>
                  <a:pt x="22052" y="243"/>
                </a:cubicBezTo>
                <a:cubicBezTo>
                  <a:pt x="22023" y="243"/>
                  <a:pt x="21994" y="240"/>
                  <a:pt x="21966" y="233"/>
                </a:cubicBezTo>
                <a:cubicBezTo>
                  <a:pt x="21774" y="189"/>
                  <a:pt x="21582" y="174"/>
                  <a:pt x="21391" y="174"/>
                </a:cubicBezTo>
                <a:cubicBezTo>
                  <a:pt x="21065" y="174"/>
                  <a:pt x="20740" y="217"/>
                  <a:pt x="20413" y="232"/>
                </a:cubicBezTo>
                <a:cubicBezTo>
                  <a:pt x="20302" y="237"/>
                  <a:pt x="20191" y="239"/>
                  <a:pt x="20080" y="239"/>
                </a:cubicBezTo>
                <a:cubicBezTo>
                  <a:pt x="19794" y="239"/>
                  <a:pt x="19509" y="227"/>
                  <a:pt x="19223" y="227"/>
                </a:cubicBezTo>
                <a:cubicBezTo>
                  <a:pt x="18976" y="227"/>
                  <a:pt x="18730" y="236"/>
                  <a:pt x="18483" y="267"/>
                </a:cubicBezTo>
                <a:cubicBezTo>
                  <a:pt x="18321" y="288"/>
                  <a:pt x="18159" y="294"/>
                  <a:pt x="17996" y="294"/>
                </a:cubicBezTo>
                <a:cubicBezTo>
                  <a:pt x="17762" y="294"/>
                  <a:pt x="17528" y="282"/>
                  <a:pt x="17294" y="282"/>
                </a:cubicBezTo>
                <a:cubicBezTo>
                  <a:pt x="17144" y="282"/>
                  <a:pt x="16993" y="287"/>
                  <a:pt x="16844" y="304"/>
                </a:cubicBezTo>
                <a:cubicBezTo>
                  <a:pt x="16024" y="399"/>
                  <a:pt x="15204" y="446"/>
                  <a:pt x="14385" y="537"/>
                </a:cubicBezTo>
                <a:cubicBezTo>
                  <a:pt x="13491" y="637"/>
                  <a:pt x="12595" y="650"/>
                  <a:pt x="11701" y="730"/>
                </a:cubicBezTo>
                <a:cubicBezTo>
                  <a:pt x="11506" y="748"/>
                  <a:pt x="11309" y="753"/>
                  <a:pt x="11113" y="753"/>
                </a:cubicBezTo>
                <a:cubicBezTo>
                  <a:pt x="10898" y="753"/>
                  <a:pt x="10682" y="747"/>
                  <a:pt x="10467" y="747"/>
                </a:cubicBezTo>
                <a:cubicBezTo>
                  <a:pt x="10293" y="747"/>
                  <a:pt x="10119" y="751"/>
                  <a:pt x="9946" y="764"/>
                </a:cubicBezTo>
                <a:cubicBezTo>
                  <a:pt x="9610" y="791"/>
                  <a:pt x="9274" y="798"/>
                  <a:pt x="8938" y="798"/>
                </a:cubicBezTo>
                <a:cubicBezTo>
                  <a:pt x="8555" y="798"/>
                  <a:pt x="8173" y="789"/>
                  <a:pt x="7791" y="789"/>
                </a:cubicBezTo>
                <a:cubicBezTo>
                  <a:pt x="7680" y="789"/>
                  <a:pt x="7569" y="789"/>
                  <a:pt x="7459" y="791"/>
                </a:cubicBezTo>
                <a:cubicBezTo>
                  <a:pt x="7452" y="791"/>
                  <a:pt x="7446" y="791"/>
                  <a:pt x="7440" y="791"/>
                </a:cubicBezTo>
                <a:cubicBezTo>
                  <a:pt x="7220" y="791"/>
                  <a:pt x="6999" y="709"/>
                  <a:pt x="6778" y="700"/>
                </a:cubicBezTo>
                <a:cubicBezTo>
                  <a:pt x="6153" y="678"/>
                  <a:pt x="5523" y="714"/>
                  <a:pt x="4899" y="652"/>
                </a:cubicBezTo>
                <a:cubicBezTo>
                  <a:pt x="4596" y="622"/>
                  <a:pt x="4293" y="617"/>
                  <a:pt x="3990" y="617"/>
                </a:cubicBezTo>
                <a:cubicBezTo>
                  <a:pt x="3844" y="617"/>
                  <a:pt x="3697" y="619"/>
                  <a:pt x="3550" y="619"/>
                </a:cubicBezTo>
                <a:cubicBezTo>
                  <a:pt x="3353" y="619"/>
                  <a:pt x="3156" y="617"/>
                  <a:pt x="2958" y="607"/>
                </a:cubicBezTo>
                <a:cubicBezTo>
                  <a:pt x="2803" y="599"/>
                  <a:pt x="2649" y="595"/>
                  <a:pt x="2494" y="595"/>
                </a:cubicBezTo>
                <a:cubicBezTo>
                  <a:pt x="1838" y="595"/>
                  <a:pt x="1183" y="661"/>
                  <a:pt x="530" y="761"/>
                </a:cubicBezTo>
                <a:cubicBezTo>
                  <a:pt x="333" y="791"/>
                  <a:pt x="107" y="899"/>
                  <a:pt x="47" y="1115"/>
                </a:cubicBezTo>
                <a:cubicBezTo>
                  <a:pt x="0" y="1282"/>
                  <a:pt x="87" y="1545"/>
                  <a:pt x="225" y="1721"/>
                </a:cubicBezTo>
                <a:cubicBezTo>
                  <a:pt x="380" y="1917"/>
                  <a:pt x="506" y="2149"/>
                  <a:pt x="649" y="2362"/>
                </a:cubicBezTo>
                <a:cubicBezTo>
                  <a:pt x="1014" y="2911"/>
                  <a:pt x="1347" y="3504"/>
                  <a:pt x="1755" y="3993"/>
                </a:cubicBezTo>
                <a:cubicBezTo>
                  <a:pt x="2224" y="4555"/>
                  <a:pt x="2712" y="5070"/>
                  <a:pt x="3122" y="5724"/>
                </a:cubicBezTo>
                <a:cubicBezTo>
                  <a:pt x="3494" y="6320"/>
                  <a:pt x="3374" y="7060"/>
                  <a:pt x="3027" y="7548"/>
                </a:cubicBezTo>
                <a:cubicBezTo>
                  <a:pt x="2646" y="8087"/>
                  <a:pt x="2333" y="8705"/>
                  <a:pt x="2051" y="9313"/>
                </a:cubicBezTo>
                <a:cubicBezTo>
                  <a:pt x="1765" y="9933"/>
                  <a:pt x="1415" y="10499"/>
                  <a:pt x="1147" y="11134"/>
                </a:cubicBezTo>
                <a:cubicBezTo>
                  <a:pt x="913" y="11688"/>
                  <a:pt x="605" y="12193"/>
                  <a:pt x="335" y="12724"/>
                </a:cubicBezTo>
                <a:cubicBezTo>
                  <a:pt x="274" y="12843"/>
                  <a:pt x="384" y="13160"/>
                  <a:pt x="461" y="13160"/>
                </a:cubicBezTo>
                <a:cubicBezTo>
                  <a:pt x="467" y="13160"/>
                  <a:pt x="473" y="13158"/>
                  <a:pt x="478" y="13154"/>
                </a:cubicBezTo>
                <a:cubicBezTo>
                  <a:pt x="639" y="13037"/>
                  <a:pt x="815" y="13110"/>
                  <a:pt x="988" y="13022"/>
                </a:cubicBezTo>
                <a:cubicBezTo>
                  <a:pt x="1225" y="12901"/>
                  <a:pt x="1511" y="12944"/>
                  <a:pt x="1776" y="12908"/>
                </a:cubicBezTo>
                <a:cubicBezTo>
                  <a:pt x="1778" y="12908"/>
                  <a:pt x="1780" y="12908"/>
                  <a:pt x="1782" y="12908"/>
                </a:cubicBezTo>
                <a:cubicBezTo>
                  <a:pt x="1842" y="12908"/>
                  <a:pt x="1800" y="13061"/>
                  <a:pt x="1851" y="13061"/>
                </a:cubicBezTo>
                <a:cubicBezTo>
                  <a:pt x="1862" y="13061"/>
                  <a:pt x="1877" y="13054"/>
                  <a:pt x="1898" y="13037"/>
                </a:cubicBezTo>
                <a:cubicBezTo>
                  <a:pt x="2040" y="12925"/>
                  <a:pt x="2191" y="12901"/>
                  <a:pt x="2345" y="12901"/>
                </a:cubicBezTo>
                <a:cubicBezTo>
                  <a:pt x="2467" y="12901"/>
                  <a:pt x="2591" y="12916"/>
                  <a:pt x="2713" y="12916"/>
                </a:cubicBezTo>
                <a:cubicBezTo>
                  <a:pt x="2847" y="12916"/>
                  <a:pt x="2979" y="12898"/>
                  <a:pt x="3106" y="12823"/>
                </a:cubicBezTo>
                <a:cubicBezTo>
                  <a:pt x="3114" y="12819"/>
                  <a:pt x="3125" y="12817"/>
                  <a:pt x="3140" y="12817"/>
                </a:cubicBezTo>
                <a:cubicBezTo>
                  <a:pt x="3154" y="12817"/>
                  <a:pt x="3172" y="12819"/>
                  <a:pt x="3192" y="12819"/>
                </a:cubicBezTo>
                <a:cubicBezTo>
                  <a:pt x="3248" y="12819"/>
                  <a:pt x="3317" y="12808"/>
                  <a:pt x="3361" y="12729"/>
                </a:cubicBezTo>
                <a:cubicBezTo>
                  <a:pt x="3362" y="12727"/>
                  <a:pt x="3365" y="12726"/>
                  <a:pt x="3369" y="12726"/>
                </a:cubicBezTo>
                <a:cubicBezTo>
                  <a:pt x="3376" y="12726"/>
                  <a:pt x="3385" y="12729"/>
                  <a:pt x="3389" y="12734"/>
                </a:cubicBezTo>
                <a:cubicBezTo>
                  <a:pt x="3439" y="12796"/>
                  <a:pt x="3489" y="12816"/>
                  <a:pt x="3538" y="12816"/>
                </a:cubicBezTo>
                <a:cubicBezTo>
                  <a:pt x="3622" y="12816"/>
                  <a:pt x="3704" y="12758"/>
                  <a:pt x="3779" y="12758"/>
                </a:cubicBezTo>
                <a:cubicBezTo>
                  <a:pt x="3781" y="12758"/>
                  <a:pt x="3782" y="12758"/>
                  <a:pt x="3784" y="12758"/>
                </a:cubicBezTo>
                <a:cubicBezTo>
                  <a:pt x="3845" y="12760"/>
                  <a:pt x="3907" y="12761"/>
                  <a:pt x="3969" y="12761"/>
                </a:cubicBezTo>
                <a:cubicBezTo>
                  <a:pt x="4233" y="12761"/>
                  <a:pt x="4497" y="12744"/>
                  <a:pt x="4758" y="12708"/>
                </a:cubicBezTo>
                <a:cubicBezTo>
                  <a:pt x="4816" y="12701"/>
                  <a:pt x="4911" y="12629"/>
                  <a:pt x="4997" y="12629"/>
                </a:cubicBezTo>
                <a:cubicBezTo>
                  <a:pt x="5062" y="12629"/>
                  <a:pt x="5120" y="12670"/>
                  <a:pt x="5153" y="12811"/>
                </a:cubicBezTo>
                <a:cubicBezTo>
                  <a:pt x="5194" y="12790"/>
                  <a:pt x="5237" y="12805"/>
                  <a:pt x="5286" y="12783"/>
                </a:cubicBezTo>
                <a:cubicBezTo>
                  <a:pt x="5423" y="12720"/>
                  <a:pt x="5551" y="12535"/>
                  <a:pt x="5700" y="12535"/>
                </a:cubicBezTo>
                <a:cubicBezTo>
                  <a:pt x="5763" y="12535"/>
                  <a:pt x="5830" y="12568"/>
                  <a:pt x="5904" y="12658"/>
                </a:cubicBezTo>
                <a:cubicBezTo>
                  <a:pt x="5907" y="12662"/>
                  <a:pt x="5915" y="12664"/>
                  <a:pt x="5924" y="12664"/>
                </a:cubicBezTo>
                <a:cubicBezTo>
                  <a:pt x="5954" y="12664"/>
                  <a:pt x="6004" y="12645"/>
                  <a:pt x="6015" y="12621"/>
                </a:cubicBezTo>
                <a:cubicBezTo>
                  <a:pt x="6066" y="12508"/>
                  <a:pt x="6128" y="12469"/>
                  <a:pt x="6189" y="12469"/>
                </a:cubicBezTo>
                <a:cubicBezTo>
                  <a:pt x="6275" y="12469"/>
                  <a:pt x="6359" y="12546"/>
                  <a:pt x="6406" y="12596"/>
                </a:cubicBezTo>
                <a:cubicBezTo>
                  <a:pt x="6449" y="12642"/>
                  <a:pt x="6493" y="12656"/>
                  <a:pt x="6539" y="12656"/>
                </a:cubicBezTo>
                <a:cubicBezTo>
                  <a:pt x="6616" y="12656"/>
                  <a:pt x="6695" y="12614"/>
                  <a:pt x="6768" y="12614"/>
                </a:cubicBezTo>
                <a:cubicBezTo>
                  <a:pt x="6817" y="12614"/>
                  <a:pt x="6863" y="12632"/>
                  <a:pt x="6904" y="12695"/>
                </a:cubicBezTo>
                <a:cubicBezTo>
                  <a:pt x="6907" y="12699"/>
                  <a:pt x="6911" y="12701"/>
                  <a:pt x="6915" y="12701"/>
                </a:cubicBezTo>
                <a:cubicBezTo>
                  <a:pt x="6930" y="12701"/>
                  <a:pt x="6945" y="12664"/>
                  <a:pt x="6935" y="12626"/>
                </a:cubicBezTo>
                <a:cubicBezTo>
                  <a:pt x="6901" y="12501"/>
                  <a:pt x="6925" y="12483"/>
                  <a:pt x="6971" y="12483"/>
                </a:cubicBezTo>
                <a:cubicBezTo>
                  <a:pt x="6989" y="12483"/>
                  <a:pt x="7010" y="12486"/>
                  <a:pt x="7031" y="12486"/>
                </a:cubicBezTo>
                <a:cubicBezTo>
                  <a:pt x="7042" y="12486"/>
                  <a:pt x="7053" y="12485"/>
                  <a:pt x="7064" y="12483"/>
                </a:cubicBezTo>
                <a:cubicBezTo>
                  <a:pt x="7075" y="12481"/>
                  <a:pt x="7086" y="12480"/>
                  <a:pt x="7097" y="12480"/>
                </a:cubicBezTo>
                <a:cubicBezTo>
                  <a:pt x="7229" y="12480"/>
                  <a:pt x="7329" y="12622"/>
                  <a:pt x="7452" y="12622"/>
                </a:cubicBezTo>
                <a:cubicBezTo>
                  <a:pt x="7472" y="12622"/>
                  <a:pt x="7492" y="12618"/>
                  <a:pt x="7512" y="12610"/>
                </a:cubicBezTo>
                <a:cubicBezTo>
                  <a:pt x="7831" y="12488"/>
                  <a:pt x="8158" y="12538"/>
                  <a:pt x="8481" y="12504"/>
                </a:cubicBezTo>
                <a:cubicBezTo>
                  <a:pt x="8486" y="12504"/>
                  <a:pt x="8490" y="12503"/>
                  <a:pt x="8495" y="12503"/>
                </a:cubicBezTo>
                <a:cubicBezTo>
                  <a:pt x="8603" y="12503"/>
                  <a:pt x="8709" y="12620"/>
                  <a:pt x="8788" y="12620"/>
                </a:cubicBezTo>
                <a:cubicBezTo>
                  <a:pt x="8803" y="12620"/>
                  <a:pt x="8816" y="12616"/>
                  <a:pt x="8829" y="12607"/>
                </a:cubicBezTo>
                <a:cubicBezTo>
                  <a:pt x="8935" y="12531"/>
                  <a:pt x="9041" y="12508"/>
                  <a:pt x="9149" y="12508"/>
                </a:cubicBezTo>
                <a:cubicBezTo>
                  <a:pt x="9301" y="12508"/>
                  <a:pt x="9454" y="12552"/>
                  <a:pt x="9609" y="12552"/>
                </a:cubicBezTo>
                <a:cubicBezTo>
                  <a:pt x="9692" y="12552"/>
                  <a:pt x="9776" y="12540"/>
                  <a:pt x="9860" y="12500"/>
                </a:cubicBezTo>
                <a:cubicBezTo>
                  <a:pt x="9945" y="12461"/>
                  <a:pt x="10032" y="12446"/>
                  <a:pt x="10120" y="12446"/>
                </a:cubicBezTo>
                <a:cubicBezTo>
                  <a:pt x="10354" y="12446"/>
                  <a:pt x="10598" y="12548"/>
                  <a:pt x="10848" y="12548"/>
                </a:cubicBezTo>
                <a:cubicBezTo>
                  <a:pt x="10909" y="12548"/>
                  <a:pt x="10972" y="12542"/>
                  <a:pt x="11034" y="12526"/>
                </a:cubicBezTo>
                <a:cubicBezTo>
                  <a:pt x="11116" y="12506"/>
                  <a:pt x="11199" y="12498"/>
                  <a:pt x="11283" y="12498"/>
                </a:cubicBezTo>
                <a:cubicBezTo>
                  <a:pt x="11488" y="12498"/>
                  <a:pt x="11699" y="12542"/>
                  <a:pt x="11909" y="12542"/>
                </a:cubicBezTo>
                <a:cubicBezTo>
                  <a:pt x="12000" y="12542"/>
                  <a:pt x="12091" y="12534"/>
                  <a:pt x="12181" y="12510"/>
                </a:cubicBezTo>
                <a:cubicBezTo>
                  <a:pt x="12325" y="12473"/>
                  <a:pt x="12468" y="12460"/>
                  <a:pt x="12612" y="12460"/>
                </a:cubicBezTo>
                <a:cubicBezTo>
                  <a:pt x="12966" y="12460"/>
                  <a:pt x="13320" y="12541"/>
                  <a:pt x="13678" y="12541"/>
                </a:cubicBezTo>
                <a:cubicBezTo>
                  <a:pt x="13822" y="12541"/>
                  <a:pt x="13967" y="12527"/>
                  <a:pt x="14112" y="12491"/>
                </a:cubicBezTo>
                <a:cubicBezTo>
                  <a:pt x="14232" y="12460"/>
                  <a:pt x="14352" y="12449"/>
                  <a:pt x="14473" y="12449"/>
                </a:cubicBezTo>
                <a:cubicBezTo>
                  <a:pt x="14794" y="12449"/>
                  <a:pt x="15119" y="12526"/>
                  <a:pt x="15449" y="12526"/>
                </a:cubicBezTo>
                <a:cubicBezTo>
                  <a:pt x="15537" y="12526"/>
                  <a:pt x="15627" y="12521"/>
                  <a:pt x="15717" y="12507"/>
                </a:cubicBezTo>
                <a:cubicBezTo>
                  <a:pt x="15862" y="12484"/>
                  <a:pt x="16011" y="12476"/>
                  <a:pt x="16163" y="12476"/>
                </a:cubicBezTo>
                <a:cubicBezTo>
                  <a:pt x="16471" y="12476"/>
                  <a:pt x="16787" y="12509"/>
                  <a:pt x="17097" y="12520"/>
                </a:cubicBezTo>
                <a:cubicBezTo>
                  <a:pt x="17191" y="12523"/>
                  <a:pt x="17271" y="12631"/>
                  <a:pt x="17366" y="12631"/>
                </a:cubicBezTo>
                <a:cubicBezTo>
                  <a:pt x="17393" y="12631"/>
                  <a:pt x="17421" y="12622"/>
                  <a:pt x="17451" y="12599"/>
                </a:cubicBezTo>
                <a:cubicBezTo>
                  <a:pt x="17608" y="12480"/>
                  <a:pt x="17769" y="12445"/>
                  <a:pt x="17932" y="12445"/>
                </a:cubicBezTo>
                <a:cubicBezTo>
                  <a:pt x="18165" y="12445"/>
                  <a:pt x="18402" y="12516"/>
                  <a:pt x="18637" y="12516"/>
                </a:cubicBezTo>
                <a:cubicBezTo>
                  <a:pt x="18702" y="12516"/>
                  <a:pt x="18766" y="12510"/>
                  <a:pt x="18831" y="12497"/>
                </a:cubicBezTo>
                <a:cubicBezTo>
                  <a:pt x="18968" y="12468"/>
                  <a:pt x="19134" y="12448"/>
                  <a:pt x="19304" y="12448"/>
                </a:cubicBezTo>
                <a:cubicBezTo>
                  <a:pt x="19406" y="12448"/>
                  <a:pt x="19508" y="12455"/>
                  <a:pt x="19607" y="12471"/>
                </a:cubicBezTo>
                <a:cubicBezTo>
                  <a:pt x="19744" y="12494"/>
                  <a:pt x="19882" y="12503"/>
                  <a:pt x="20021" y="12503"/>
                </a:cubicBezTo>
                <a:cubicBezTo>
                  <a:pt x="20257" y="12503"/>
                  <a:pt x="20495" y="12477"/>
                  <a:pt x="20732" y="12449"/>
                </a:cubicBezTo>
                <a:cubicBezTo>
                  <a:pt x="20750" y="12447"/>
                  <a:pt x="20769" y="12446"/>
                  <a:pt x="20788" y="12446"/>
                </a:cubicBezTo>
                <a:cubicBezTo>
                  <a:pt x="20964" y="12446"/>
                  <a:pt x="21176" y="12526"/>
                  <a:pt x="21316" y="12526"/>
                </a:cubicBezTo>
                <a:cubicBezTo>
                  <a:pt x="21355" y="12526"/>
                  <a:pt x="21389" y="12519"/>
                  <a:pt x="21415" y="12503"/>
                </a:cubicBezTo>
                <a:cubicBezTo>
                  <a:pt x="21477" y="12463"/>
                  <a:pt x="21541" y="12449"/>
                  <a:pt x="21607" y="12449"/>
                </a:cubicBezTo>
                <a:cubicBezTo>
                  <a:pt x="21760" y="12449"/>
                  <a:pt x="21918" y="12527"/>
                  <a:pt x="22063" y="12527"/>
                </a:cubicBezTo>
                <a:cubicBezTo>
                  <a:pt x="22176" y="12527"/>
                  <a:pt x="22282" y="12480"/>
                  <a:pt x="22372" y="12311"/>
                </a:cubicBezTo>
                <a:cubicBezTo>
                  <a:pt x="22386" y="12328"/>
                  <a:pt x="22397" y="12353"/>
                  <a:pt x="22413" y="12362"/>
                </a:cubicBezTo>
                <a:cubicBezTo>
                  <a:pt x="22532" y="12431"/>
                  <a:pt x="22664" y="12461"/>
                  <a:pt x="22789" y="12461"/>
                </a:cubicBezTo>
                <a:cubicBezTo>
                  <a:pt x="22875" y="12461"/>
                  <a:pt x="22958" y="12447"/>
                  <a:pt x="23032" y="12420"/>
                </a:cubicBezTo>
                <a:cubicBezTo>
                  <a:pt x="23129" y="12384"/>
                  <a:pt x="23218" y="12368"/>
                  <a:pt x="23305" y="12368"/>
                </a:cubicBezTo>
                <a:cubicBezTo>
                  <a:pt x="23419" y="12368"/>
                  <a:pt x="23528" y="12396"/>
                  <a:pt x="23644" y="12443"/>
                </a:cubicBezTo>
                <a:cubicBezTo>
                  <a:pt x="23695" y="12464"/>
                  <a:pt x="23735" y="12525"/>
                  <a:pt x="23794" y="12525"/>
                </a:cubicBezTo>
                <a:cubicBezTo>
                  <a:pt x="23815" y="12525"/>
                  <a:pt x="23837" y="12518"/>
                  <a:pt x="23863" y="12499"/>
                </a:cubicBezTo>
                <a:cubicBezTo>
                  <a:pt x="24005" y="12400"/>
                  <a:pt x="24155" y="12371"/>
                  <a:pt x="24306" y="12371"/>
                </a:cubicBezTo>
                <a:cubicBezTo>
                  <a:pt x="24509" y="12371"/>
                  <a:pt x="24714" y="12423"/>
                  <a:pt x="24906" y="12426"/>
                </a:cubicBezTo>
                <a:cubicBezTo>
                  <a:pt x="25329" y="12432"/>
                  <a:pt x="25762" y="12510"/>
                  <a:pt x="26188" y="12510"/>
                </a:cubicBezTo>
                <a:cubicBezTo>
                  <a:pt x="26259" y="12510"/>
                  <a:pt x="26330" y="12508"/>
                  <a:pt x="26401" y="12503"/>
                </a:cubicBezTo>
                <a:cubicBezTo>
                  <a:pt x="26428" y="12501"/>
                  <a:pt x="26454" y="12500"/>
                  <a:pt x="26481" y="12500"/>
                </a:cubicBezTo>
                <a:cubicBezTo>
                  <a:pt x="26684" y="12500"/>
                  <a:pt x="26882" y="12551"/>
                  <a:pt x="27089" y="12551"/>
                </a:cubicBezTo>
                <a:cubicBezTo>
                  <a:pt x="27144" y="12551"/>
                  <a:pt x="27199" y="12547"/>
                  <a:pt x="27255" y="12538"/>
                </a:cubicBezTo>
                <a:cubicBezTo>
                  <a:pt x="27411" y="12514"/>
                  <a:pt x="27570" y="12507"/>
                  <a:pt x="27730" y="12507"/>
                </a:cubicBezTo>
                <a:cubicBezTo>
                  <a:pt x="27965" y="12507"/>
                  <a:pt x="28204" y="12522"/>
                  <a:pt x="28443" y="12522"/>
                </a:cubicBezTo>
                <a:cubicBezTo>
                  <a:pt x="28539" y="12522"/>
                  <a:pt x="28635" y="12520"/>
                  <a:pt x="28730" y="12513"/>
                </a:cubicBezTo>
                <a:cubicBezTo>
                  <a:pt x="28736" y="12512"/>
                  <a:pt x="28742" y="12512"/>
                  <a:pt x="28747" y="12512"/>
                </a:cubicBezTo>
                <a:cubicBezTo>
                  <a:pt x="28835" y="12512"/>
                  <a:pt x="28930" y="12555"/>
                  <a:pt x="29013" y="12555"/>
                </a:cubicBezTo>
                <a:cubicBezTo>
                  <a:pt x="29039" y="12555"/>
                  <a:pt x="29064" y="12551"/>
                  <a:pt x="29088" y="12540"/>
                </a:cubicBezTo>
                <a:cubicBezTo>
                  <a:pt x="29177" y="12497"/>
                  <a:pt x="29260" y="12475"/>
                  <a:pt x="29339" y="12475"/>
                </a:cubicBezTo>
                <a:cubicBezTo>
                  <a:pt x="29485" y="12475"/>
                  <a:pt x="29616" y="12550"/>
                  <a:pt x="29741" y="12708"/>
                </a:cubicBezTo>
                <a:cubicBezTo>
                  <a:pt x="29774" y="12634"/>
                  <a:pt x="29773" y="12466"/>
                  <a:pt x="29839" y="12466"/>
                </a:cubicBezTo>
                <a:cubicBezTo>
                  <a:pt x="29866" y="12466"/>
                  <a:pt x="29905" y="12495"/>
                  <a:pt x="29962" y="12569"/>
                </a:cubicBezTo>
                <a:cubicBezTo>
                  <a:pt x="29998" y="12615"/>
                  <a:pt x="30042" y="12635"/>
                  <a:pt x="30090" y="12635"/>
                </a:cubicBezTo>
                <a:cubicBezTo>
                  <a:pt x="30132" y="12635"/>
                  <a:pt x="30177" y="12620"/>
                  <a:pt x="30221" y="12596"/>
                </a:cubicBezTo>
                <a:cubicBezTo>
                  <a:pt x="30349" y="12525"/>
                  <a:pt x="30483" y="12500"/>
                  <a:pt x="30617" y="12500"/>
                </a:cubicBezTo>
                <a:cubicBezTo>
                  <a:pt x="30766" y="12500"/>
                  <a:pt x="30913" y="12531"/>
                  <a:pt x="31050" y="12560"/>
                </a:cubicBezTo>
                <a:cubicBezTo>
                  <a:pt x="31134" y="12579"/>
                  <a:pt x="31237" y="12640"/>
                  <a:pt x="31321" y="12640"/>
                </a:cubicBezTo>
                <a:cubicBezTo>
                  <a:pt x="31356" y="12640"/>
                  <a:pt x="31389" y="12629"/>
                  <a:pt x="31416" y="12599"/>
                </a:cubicBezTo>
                <a:cubicBezTo>
                  <a:pt x="31461" y="12549"/>
                  <a:pt x="31504" y="12531"/>
                  <a:pt x="31546" y="12531"/>
                </a:cubicBezTo>
                <a:cubicBezTo>
                  <a:pt x="31641" y="12531"/>
                  <a:pt x="31725" y="12621"/>
                  <a:pt x="31793" y="12627"/>
                </a:cubicBezTo>
                <a:cubicBezTo>
                  <a:pt x="31821" y="12630"/>
                  <a:pt x="31849" y="12631"/>
                  <a:pt x="31876" y="12631"/>
                </a:cubicBezTo>
                <a:cubicBezTo>
                  <a:pt x="32078" y="12631"/>
                  <a:pt x="32275" y="12567"/>
                  <a:pt x="32477" y="12567"/>
                </a:cubicBezTo>
                <a:cubicBezTo>
                  <a:pt x="32552" y="12567"/>
                  <a:pt x="32628" y="12576"/>
                  <a:pt x="32705" y="12601"/>
                </a:cubicBezTo>
                <a:cubicBezTo>
                  <a:pt x="32915" y="12668"/>
                  <a:pt x="33150" y="12735"/>
                  <a:pt x="33368" y="12735"/>
                </a:cubicBezTo>
                <a:cubicBezTo>
                  <a:pt x="33474" y="12735"/>
                  <a:pt x="33577" y="12719"/>
                  <a:pt x="33671" y="12679"/>
                </a:cubicBezTo>
                <a:cubicBezTo>
                  <a:pt x="33778" y="12633"/>
                  <a:pt x="33882" y="12617"/>
                  <a:pt x="33983" y="12617"/>
                </a:cubicBezTo>
                <a:cubicBezTo>
                  <a:pt x="34193" y="12617"/>
                  <a:pt x="34395" y="12684"/>
                  <a:pt x="34603" y="12684"/>
                </a:cubicBezTo>
                <a:cubicBezTo>
                  <a:pt x="34644" y="12684"/>
                  <a:pt x="34685" y="12681"/>
                  <a:pt x="34726" y="12675"/>
                </a:cubicBezTo>
                <a:cubicBezTo>
                  <a:pt x="34881" y="12652"/>
                  <a:pt x="35039" y="12646"/>
                  <a:pt x="35200" y="12646"/>
                </a:cubicBezTo>
                <a:cubicBezTo>
                  <a:pt x="35379" y="12646"/>
                  <a:pt x="35561" y="12654"/>
                  <a:pt x="35740" y="12654"/>
                </a:cubicBezTo>
                <a:cubicBezTo>
                  <a:pt x="36151" y="12657"/>
                  <a:pt x="36570" y="12658"/>
                  <a:pt x="36975" y="12744"/>
                </a:cubicBezTo>
                <a:cubicBezTo>
                  <a:pt x="36996" y="12748"/>
                  <a:pt x="37018" y="12750"/>
                  <a:pt x="37040" y="12750"/>
                </a:cubicBezTo>
                <a:cubicBezTo>
                  <a:pt x="37134" y="12750"/>
                  <a:pt x="37235" y="12719"/>
                  <a:pt x="37323" y="12719"/>
                </a:cubicBezTo>
                <a:cubicBezTo>
                  <a:pt x="37396" y="12719"/>
                  <a:pt x="37460" y="12740"/>
                  <a:pt x="37505" y="12816"/>
                </a:cubicBezTo>
                <a:cubicBezTo>
                  <a:pt x="37532" y="12862"/>
                  <a:pt x="37560" y="12880"/>
                  <a:pt x="37588" y="12880"/>
                </a:cubicBezTo>
                <a:cubicBezTo>
                  <a:pt x="37670" y="12880"/>
                  <a:pt x="37751" y="12721"/>
                  <a:pt x="37818" y="12721"/>
                </a:cubicBezTo>
                <a:cubicBezTo>
                  <a:pt x="37850" y="12721"/>
                  <a:pt x="37879" y="12756"/>
                  <a:pt x="37904" y="12862"/>
                </a:cubicBezTo>
                <a:cubicBezTo>
                  <a:pt x="37972" y="12753"/>
                  <a:pt x="38051" y="12721"/>
                  <a:pt x="38133" y="12721"/>
                </a:cubicBezTo>
                <a:cubicBezTo>
                  <a:pt x="38242" y="12721"/>
                  <a:pt x="38358" y="12775"/>
                  <a:pt x="38467" y="12775"/>
                </a:cubicBezTo>
                <a:cubicBezTo>
                  <a:pt x="38529" y="12775"/>
                  <a:pt x="38589" y="12758"/>
                  <a:pt x="38645" y="12704"/>
                </a:cubicBezTo>
                <a:cubicBezTo>
                  <a:pt x="38661" y="12689"/>
                  <a:pt x="38686" y="12683"/>
                  <a:pt x="38714" y="12683"/>
                </a:cubicBezTo>
                <a:cubicBezTo>
                  <a:pt x="38761" y="12683"/>
                  <a:pt x="38817" y="12701"/>
                  <a:pt x="38853" y="12725"/>
                </a:cubicBezTo>
                <a:cubicBezTo>
                  <a:pt x="38938" y="12785"/>
                  <a:pt x="39022" y="12805"/>
                  <a:pt x="39106" y="12805"/>
                </a:cubicBezTo>
                <a:cubicBezTo>
                  <a:pt x="39286" y="12805"/>
                  <a:pt x="39463" y="12713"/>
                  <a:pt x="39638" y="12713"/>
                </a:cubicBezTo>
                <a:cubicBezTo>
                  <a:pt x="39658" y="12713"/>
                  <a:pt x="39678" y="12714"/>
                  <a:pt x="39698" y="12717"/>
                </a:cubicBezTo>
                <a:cubicBezTo>
                  <a:pt x="39714" y="12719"/>
                  <a:pt x="39730" y="12720"/>
                  <a:pt x="39746" y="12720"/>
                </a:cubicBezTo>
                <a:cubicBezTo>
                  <a:pt x="39872" y="12720"/>
                  <a:pt x="40004" y="12663"/>
                  <a:pt x="40131" y="12663"/>
                </a:cubicBezTo>
                <a:cubicBezTo>
                  <a:pt x="40238" y="12663"/>
                  <a:pt x="40341" y="12703"/>
                  <a:pt x="40432" y="12852"/>
                </a:cubicBezTo>
                <a:cubicBezTo>
                  <a:pt x="40455" y="12889"/>
                  <a:pt x="40495" y="12929"/>
                  <a:pt x="40528" y="12929"/>
                </a:cubicBezTo>
                <a:cubicBezTo>
                  <a:pt x="40562" y="12929"/>
                  <a:pt x="40588" y="12888"/>
                  <a:pt x="40581" y="12764"/>
                </a:cubicBezTo>
                <a:cubicBezTo>
                  <a:pt x="40579" y="12719"/>
                  <a:pt x="40619" y="12705"/>
                  <a:pt x="40661" y="12705"/>
                </a:cubicBezTo>
                <a:cubicBezTo>
                  <a:pt x="40690" y="12705"/>
                  <a:pt x="40720" y="12712"/>
                  <a:pt x="40740" y="12719"/>
                </a:cubicBezTo>
                <a:cubicBezTo>
                  <a:pt x="40860" y="12766"/>
                  <a:pt x="40981" y="12796"/>
                  <a:pt x="41101" y="12796"/>
                </a:cubicBezTo>
                <a:cubicBezTo>
                  <a:pt x="41214" y="12796"/>
                  <a:pt x="41326" y="12770"/>
                  <a:pt x="41435" y="12706"/>
                </a:cubicBezTo>
                <a:cubicBezTo>
                  <a:pt x="41449" y="12698"/>
                  <a:pt x="41461" y="12694"/>
                  <a:pt x="41473" y="12694"/>
                </a:cubicBezTo>
                <a:cubicBezTo>
                  <a:pt x="41553" y="12694"/>
                  <a:pt x="41583" y="12859"/>
                  <a:pt x="41605" y="12859"/>
                </a:cubicBezTo>
                <a:cubicBezTo>
                  <a:pt x="41610" y="12859"/>
                  <a:pt x="41614" y="12849"/>
                  <a:pt x="41619" y="12825"/>
                </a:cubicBezTo>
                <a:cubicBezTo>
                  <a:pt x="41644" y="12698"/>
                  <a:pt x="41680" y="12662"/>
                  <a:pt x="41720" y="12662"/>
                </a:cubicBezTo>
                <a:cubicBezTo>
                  <a:pt x="41770" y="12662"/>
                  <a:pt x="41826" y="12717"/>
                  <a:pt x="41874" y="12717"/>
                </a:cubicBezTo>
                <a:cubicBezTo>
                  <a:pt x="41880" y="12717"/>
                  <a:pt x="41887" y="12716"/>
                  <a:pt x="41893" y="12714"/>
                </a:cubicBezTo>
                <a:cubicBezTo>
                  <a:pt x="41936" y="12698"/>
                  <a:pt x="41979" y="12693"/>
                  <a:pt x="42023" y="12693"/>
                </a:cubicBezTo>
                <a:cubicBezTo>
                  <a:pt x="42148" y="12693"/>
                  <a:pt x="42270" y="12742"/>
                  <a:pt x="42388" y="12742"/>
                </a:cubicBezTo>
                <a:cubicBezTo>
                  <a:pt x="42402" y="12742"/>
                  <a:pt x="42416" y="12741"/>
                  <a:pt x="42430" y="12740"/>
                </a:cubicBezTo>
                <a:cubicBezTo>
                  <a:pt x="42618" y="12719"/>
                  <a:pt x="42810" y="12649"/>
                  <a:pt x="42998" y="12649"/>
                </a:cubicBezTo>
                <a:cubicBezTo>
                  <a:pt x="43032" y="12649"/>
                  <a:pt x="43066" y="12652"/>
                  <a:pt x="43099" y="12657"/>
                </a:cubicBezTo>
                <a:cubicBezTo>
                  <a:pt x="43292" y="12687"/>
                  <a:pt x="43499" y="12721"/>
                  <a:pt x="43691" y="12721"/>
                </a:cubicBezTo>
                <a:cubicBezTo>
                  <a:pt x="43805" y="12721"/>
                  <a:pt x="43913" y="12709"/>
                  <a:pt x="44011" y="12678"/>
                </a:cubicBezTo>
                <a:cubicBezTo>
                  <a:pt x="44234" y="12605"/>
                  <a:pt x="44455" y="12593"/>
                  <a:pt x="44674" y="12593"/>
                </a:cubicBezTo>
                <a:cubicBezTo>
                  <a:pt x="44782" y="12593"/>
                  <a:pt x="44889" y="12596"/>
                  <a:pt x="44996" y="12596"/>
                </a:cubicBezTo>
                <a:cubicBezTo>
                  <a:pt x="45096" y="12596"/>
                  <a:pt x="45196" y="12593"/>
                  <a:pt x="45296" y="12584"/>
                </a:cubicBezTo>
                <a:cubicBezTo>
                  <a:pt x="45608" y="12553"/>
                  <a:pt x="45922" y="12454"/>
                  <a:pt x="46237" y="12454"/>
                </a:cubicBezTo>
                <a:cubicBezTo>
                  <a:pt x="46332" y="12454"/>
                  <a:pt x="46426" y="12462"/>
                  <a:pt x="46521" y="12485"/>
                </a:cubicBezTo>
                <a:cubicBezTo>
                  <a:pt x="46530" y="12487"/>
                  <a:pt x="46539" y="12488"/>
                  <a:pt x="46548" y="12488"/>
                </a:cubicBezTo>
                <a:cubicBezTo>
                  <a:pt x="46607" y="12488"/>
                  <a:pt x="46642" y="12436"/>
                  <a:pt x="46687" y="12410"/>
                </a:cubicBezTo>
                <a:cubicBezTo>
                  <a:pt x="46757" y="12370"/>
                  <a:pt x="46827" y="12352"/>
                  <a:pt x="46896" y="12352"/>
                </a:cubicBezTo>
                <a:cubicBezTo>
                  <a:pt x="46981" y="12352"/>
                  <a:pt x="47065" y="12379"/>
                  <a:pt x="47149" y="12422"/>
                </a:cubicBezTo>
                <a:cubicBezTo>
                  <a:pt x="47196" y="12446"/>
                  <a:pt x="47240" y="12477"/>
                  <a:pt x="47287" y="12505"/>
                </a:cubicBezTo>
                <a:cubicBezTo>
                  <a:pt x="47322" y="12372"/>
                  <a:pt x="47350" y="12328"/>
                  <a:pt x="47383" y="12328"/>
                </a:cubicBezTo>
                <a:cubicBezTo>
                  <a:pt x="47426" y="12328"/>
                  <a:pt x="47479" y="12404"/>
                  <a:pt x="47570" y="12457"/>
                </a:cubicBezTo>
                <a:cubicBezTo>
                  <a:pt x="47623" y="12487"/>
                  <a:pt x="47683" y="12500"/>
                  <a:pt x="47747" y="12500"/>
                </a:cubicBezTo>
                <a:cubicBezTo>
                  <a:pt x="47936" y="12500"/>
                  <a:pt x="48158" y="12392"/>
                  <a:pt x="48330" y="12342"/>
                </a:cubicBezTo>
                <a:cubicBezTo>
                  <a:pt x="48719" y="12231"/>
                  <a:pt x="49093" y="12286"/>
                  <a:pt x="49470" y="12256"/>
                </a:cubicBezTo>
                <a:cubicBezTo>
                  <a:pt x="49497" y="12254"/>
                  <a:pt x="49523" y="12253"/>
                  <a:pt x="49550" y="12253"/>
                </a:cubicBezTo>
                <a:cubicBezTo>
                  <a:pt x="49775" y="12253"/>
                  <a:pt x="50018" y="12318"/>
                  <a:pt x="50232" y="12318"/>
                </a:cubicBezTo>
                <a:cubicBezTo>
                  <a:pt x="50248" y="12318"/>
                  <a:pt x="50263" y="12318"/>
                  <a:pt x="50279" y="12317"/>
                </a:cubicBezTo>
                <a:cubicBezTo>
                  <a:pt x="50454" y="12308"/>
                  <a:pt x="50586" y="12301"/>
                  <a:pt x="50695" y="12301"/>
                </a:cubicBezTo>
                <a:cubicBezTo>
                  <a:pt x="50988" y="12301"/>
                  <a:pt x="51115" y="12352"/>
                  <a:pt x="51483" y="12546"/>
                </a:cubicBezTo>
                <a:cubicBezTo>
                  <a:pt x="51501" y="12555"/>
                  <a:pt x="51522" y="12552"/>
                  <a:pt x="51542" y="12554"/>
                </a:cubicBezTo>
                <a:cubicBezTo>
                  <a:pt x="51544" y="12394"/>
                  <a:pt x="51570" y="12346"/>
                  <a:pt x="51606" y="12346"/>
                </a:cubicBezTo>
                <a:cubicBezTo>
                  <a:pt x="51663" y="12346"/>
                  <a:pt x="51744" y="12462"/>
                  <a:pt x="51800" y="12462"/>
                </a:cubicBezTo>
                <a:cubicBezTo>
                  <a:pt x="51808" y="12462"/>
                  <a:pt x="51815" y="12460"/>
                  <a:pt x="51821" y="12455"/>
                </a:cubicBezTo>
                <a:cubicBezTo>
                  <a:pt x="51915" y="12391"/>
                  <a:pt x="51997" y="12333"/>
                  <a:pt x="51957" y="12156"/>
                </a:cubicBezTo>
                <a:cubicBezTo>
                  <a:pt x="51864" y="11751"/>
                  <a:pt x="51710" y="11361"/>
                  <a:pt x="51502" y="11000"/>
                </a:cubicBezTo>
                <a:cubicBezTo>
                  <a:pt x="51057" y="10218"/>
                  <a:pt x="50568" y="9477"/>
                  <a:pt x="50116" y="8701"/>
                </a:cubicBezTo>
                <a:cubicBezTo>
                  <a:pt x="49823" y="8199"/>
                  <a:pt x="49511" y="7722"/>
                  <a:pt x="49191" y="7252"/>
                </a:cubicBezTo>
                <a:cubicBezTo>
                  <a:pt x="49036" y="7022"/>
                  <a:pt x="48916" y="6262"/>
                  <a:pt x="49048" y="6209"/>
                </a:cubicBezTo>
                <a:cubicBezTo>
                  <a:pt x="49525" y="6012"/>
                  <a:pt x="49530" y="5345"/>
                  <a:pt x="49838" y="4970"/>
                </a:cubicBezTo>
                <a:cubicBezTo>
                  <a:pt x="50078" y="4676"/>
                  <a:pt x="50225" y="4230"/>
                  <a:pt x="50486" y="3922"/>
                </a:cubicBezTo>
                <a:cubicBezTo>
                  <a:pt x="50538" y="3864"/>
                  <a:pt x="50571" y="3778"/>
                  <a:pt x="50612" y="3706"/>
                </a:cubicBezTo>
                <a:cubicBezTo>
                  <a:pt x="50801" y="3375"/>
                  <a:pt x="50810" y="2903"/>
                  <a:pt x="51134" y="2670"/>
                </a:cubicBezTo>
                <a:cubicBezTo>
                  <a:pt x="51225" y="2602"/>
                  <a:pt x="51364" y="2540"/>
                  <a:pt x="51356" y="2313"/>
                </a:cubicBezTo>
                <a:cubicBezTo>
                  <a:pt x="51349" y="2104"/>
                  <a:pt x="51488" y="1905"/>
                  <a:pt x="51643" y="1827"/>
                </a:cubicBezTo>
                <a:cubicBezTo>
                  <a:pt x="51719" y="1790"/>
                  <a:pt x="51667" y="1755"/>
                  <a:pt x="51648" y="1723"/>
                </a:cubicBezTo>
                <a:cubicBezTo>
                  <a:pt x="51565" y="1595"/>
                  <a:pt x="51730" y="1563"/>
                  <a:pt x="51709" y="1460"/>
                </a:cubicBezTo>
                <a:lnTo>
                  <a:pt x="51709" y="1460"/>
                </a:lnTo>
                <a:cubicBezTo>
                  <a:pt x="51709" y="1460"/>
                  <a:pt x="51710" y="1460"/>
                  <a:pt x="51710" y="1460"/>
                </a:cubicBezTo>
                <a:cubicBezTo>
                  <a:pt x="51929" y="1460"/>
                  <a:pt x="51940" y="1195"/>
                  <a:pt x="52026" y="1037"/>
                </a:cubicBezTo>
                <a:cubicBezTo>
                  <a:pt x="52127" y="851"/>
                  <a:pt x="51990" y="467"/>
                  <a:pt x="51833" y="467"/>
                </a:cubicBezTo>
                <a:cubicBezTo>
                  <a:pt x="51824" y="467"/>
                  <a:pt x="51814" y="469"/>
                  <a:pt x="51805" y="471"/>
                </a:cubicBezTo>
                <a:cubicBezTo>
                  <a:pt x="51761" y="484"/>
                  <a:pt x="51717" y="490"/>
                  <a:pt x="51675" y="490"/>
                </a:cubicBezTo>
                <a:cubicBezTo>
                  <a:pt x="51438" y="490"/>
                  <a:pt x="51232" y="315"/>
                  <a:pt x="50982" y="315"/>
                </a:cubicBezTo>
                <a:cubicBezTo>
                  <a:pt x="50975" y="315"/>
                  <a:pt x="50969" y="315"/>
                  <a:pt x="50963" y="315"/>
                </a:cubicBezTo>
                <a:cubicBezTo>
                  <a:pt x="50467" y="333"/>
                  <a:pt x="49964" y="345"/>
                  <a:pt x="49464" y="350"/>
                </a:cubicBezTo>
                <a:cubicBezTo>
                  <a:pt x="48938" y="354"/>
                  <a:pt x="48411" y="376"/>
                  <a:pt x="47884" y="376"/>
                </a:cubicBezTo>
                <a:cubicBezTo>
                  <a:pt x="47432" y="376"/>
                  <a:pt x="46979" y="360"/>
                  <a:pt x="46528" y="304"/>
                </a:cubicBezTo>
                <a:cubicBezTo>
                  <a:pt x="46403" y="289"/>
                  <a:pt x="46278" y="285"/>
                  <a:pt x="46152" y="285"/>
                </a:cubicBezTo>
                <a:cubicBezTo>
                  <a:pt x="46031" y="285"/>
                  <a:pt x="45909" y="288"/>
                  <a:pt x="45787" y="288"/>
                </a:cubicBezTo>
                <a:cubicBezTo>
                  <a:pt x="45697" y="288"/>
                  <a:pt x="45607" y="286"/>
                  <a:pt x="45517" y="280"/>
                </a:cubicBezTo>
                <a:cubicBezTo>
                  <a:pt x="45085" y="247"/>
                  <a:pt x="44655" y="171"/>
                  <a:pt x="44221" y="146"/>
                </a:cubicBezTo>
                <a:cubicBezTo>
                  <a:pt x="43917" y="129"/>
                  <a:pt x="43611" y="70"/>
                  <a:pt x="43307" y="70"/>
                </a:cubicBezTo>
                <a:cubicBezTo>
                  <a:pt x="43217" y="70"/>
                  <a:pt x="43128" y="75"/>
                  <a:pt x="43039" y="88"/>
                </a:cubicBezTo>
                <a:cubicBezTo>
                  <a:pt x="42991" y="95"/>
                  <a:pt x="42944" y="97"/>
                  <a:pt x="42896" y="97"/>
                </a:cubicBezTo>
                <a:cubicBezTo>
                  <a:pt x="42671" y="97"/>
                  <a:pt x="42450" y="33"/>
                  <a:pt x="42230" y="21"/>
                </a:cubicBezTo>
                <a:cubicBezTo>
                  <a:pt x="42099" y="14"/>
                  <a:pt x="41937" y="0"/>
                  <a:pt x="41797" y="0"/>
                </a:cubicBezTo>
                <a:close/>
              </a:path>
            </a:pathLst>
          </a:custGeom>
          <a:solidFill>
            <a:srgbClr val="A6DFDA"/>
          </a:solidFill>
          <a:ln>
            <a:noFill/>
          </a:ln>
        </p:spPr>
        <p:txBody>
          <a:bodyPr spcFirstLastPara="1" wrap="square" lIns="91425" tIns="91425" rIns="91425" bIns="91425" anchor="ctr" anchorCtr="0">
            <a:noAutofit/>
          </a:bodyPr>
          <a:lstStyle/>
          <a:p>
            <a:pPr algn="just"/>
            <a:endParaRPr lang="vi-VN" sz="1600" dirty="0"/>
          </a:p>
        </p:txBody>
      </p:sp>
      <p:sp>
        <p:nvSpPr>
          <p:cNvPr id="11" name="TextBox 10">
            <a:extLst>
              <a:ext uri="{FF2B5EF4-FFF2-40B4-BE49-F238E27FC236}">
                <a16:creationId xmlns:a16="http://schemas.microsoft.com/office/drawing/2014/main" id="{E2809911-7F2D-8F0C-CA26-43B63B5E3091}"/>
              </a:ext>
            </a:extLst>
          </p:cNvPr>
          <p:cNvSpPr txBox="1"/>
          <p:nvPr/>
        </p:nvSpPr>
        <p:spPr>
          <a:xfrm>
            <a:off x="745146" y="1562159"/>
            <a:ext cx="4076700" cy="3139321"/>
          </a:xfrm>
          <a:prstGeom prst="rect">
            <a:avLst/>
          </a:prstGeom>
          <a:noFill/>
        </p:spPr>
        <p:txBody>
          <a:bodyPr wrap="square">
            <a:spAutoFit/>
          </a:bodyPr>
          <a:lstStyle/>
          <a:p>
            <a:pPr algn="ctr"/>
            <a:r>
              <a:rPr lang="en-US" sz="1800" b="1" dirty="0">
                <a:solidFill>
                  <a:srgbClr val="002060"/>
                </a:solidFill>
              </a:rPr>
              <a:t>- </a:t>
            </a:r>
            <a:r>
              <a:rPr lang="en-US" sz="1800" b="1" dirty="0" err="1">
                <a:solidFill>
                  <a:srgbClr val="002060"/>
                </a:solidFill>
              </a:rPr>
              <a:t>Hộp</a:t>
            </a:r>
            <a:r>
              <a:rPr lang="en-US" sz="1800" b="1" dirty="0">
                <a:solidFill>
                  <a:srgbClr val="002060"/>
                </a:solidFill>
              </a:rPr>
              <a:t> </a:t>
            </a:r>
            <a:r>
              <a:rPr lang="en-US" sz="1800" b="1" dirty="0" err="1">
                <a:solidFill>
                  <a:srgbClr val="002060"/>
                </a:solidFill>
              </a:rPr>
              <a:t>số</a:t>
            </a:r>
            <a:r>
              <a:rPr lang="en-US" sz="1800" b="1" dirty="0">
                <a:solidFill>
                  <a:srgbClr val="002060"/>
                </a:solidFill>
              </a:rPr>
              <a:t> </a:t>
            </a:r>
            <a:r>
              <a:rPr lang="en-US" sz="1800" b="1" dirty="0" err="1">
                <a:solidFill>
                  <a:srgbClr val="002060"/>
                </a:solidFill>
              </a:rPr>
              <a:t>xe</a:t>
            </a:r>
            <a:r>
              <a:rPr lang="en-US" sz="1800" b="1" dirty="0">
                <a:solidFill>
                  <a:srgbClr val="002060"/>
                </a:solidFill>
              </a:rPr>
              <a:t> </a:t>
            </a:r>
            <a:r>
              <a:rPr lang="en-US" sz="1800" b="1" dirty="0" err="1">
                <a:solidFill>
                  <a:srgbClr val="002060"/>
                </a:solidFill>
              </a:rPr>
              <a:t>máy</a:t>
            </a:r>
            <a:r>
              <a:rPr lang="en-US" sz="1800" b="1" dirty="0">
                <a:solidFill>
                  <a:srgbClr val="002060"/>
                </a:solidFill>
              </a:rPr>
              <a:t> </a:t>
            </a:r>
            <a:r>
              <a:rPr lang="en-US" sz="1800" b="1" dirty="0" err="1">
                <a:solidFill>
                  <a:srgbClr val="002060"/>
                </a:solidFill>
              </a:rPr>
              <a:t>gồm</a:t>
            </a:r>
            <a:r>
              <a:rPr lang="en-US" sz="1800" b="1" dirty="0">
                <a:solidFill>
                  <a:srgbClr val="002060"/>
                </a:solidFill>
              </a:rPr>
              <a:t> 3 </a:t>
            </a:r>
            <a:r>
              <a:rPr lang="en-US" sz="1800" b="1" dirty="0" err="1">
                <a:solidFill>
                  <a:srgbClr val="002060"/>
                </a:solidFill>
              </a:rPr>
              <a:t>phần</a:t>
            </a:r>
            <a:r>
              <a:rPr lang="en-US" sz="1800" b="1" dirty="0">
                <a:solidFill>
                  <a:srgbClr val="002060"/>
                </a:solidFill>
              </a:rPr>
              <a:t>: </a:t>
            </a:r>
            <a:r>
              <a:rPr lang="en-US" sz="1800" b="1" dirty="0" err="1">
                <a:solidFill>
                  <a:srgbClr val="002060"/>
                </a:solidFill>
              </a:rPr>
              <a:t>bộ</a:t>
            </a:r>
            <a:r>
              <a:rPr lang="en-US" sz="1800" b="1" dirty="0">
                <a:solidFill>
                  <a:srgbClr val="002060"/>
                </a:solidFill>
              </a:rPr>
              <a:t> </a:t>
            </a:r>
            <a:r>
              <a:rPr lang="en-US" sz="1800" b="1" dirty="0" err="1">
                <a:solidFill>
                  <a:srgbClr val="002060"/>
                </a:solidFill>
              </a:rPr>
              <a:t>chuyển</a:t>
            </a:r>
            <a:r>
              <a:rPr lang="en-US" sz="1800" b="1" dirty="0">
                <a:solidFill>
                  <a:srgbClr val="002060"/>
                </a:solidFill>
              </a:rPr>
              <a:t> </a:t>
            </a:r>
            <a:r>
              <a:rPr lang="en-US" sz="1800" b="1" dirty="0" err="1">
                <a:solidFill>
                  <a:srgbClr val="002060"/>
                </a:solidFill>
              </a:rPr>
              <a:t>động</a:t>
            </a:r>
            <a:r>
              <a:rPr lang="en-US" sz="1800" b="1" dirty="0">
                <a:solidFill>
                  <a:srgbClr val="002060"/>
                </a:solidFill>
              </a:rPr>
              <a:t> </a:t>
            </a:r>
            <a:r>
              <a:rPr lang="en-US" sz="1800" b="1" dirty="0" err="1">
                <a:solidFill>
                  <a:srgbClr val="002060"/>
                </a:solidFill>
              </a:rPr>
              <a:t>thay</a:t>
            </a:r>
            <a:r>
              <a:rPr lang="en-US" sz="1800" b="1" dirty="0">
                <a:solidFill>
                  <a:srgbClr val="002060"/>
                </a:solidFill>
              </a:rPr>
              <a:t> </a:t>
            </a:r>
            <a:r>
              <a:rPr lang="en-US" sz="1800" b="1" dirty="0" err="1">
                <a:solidFill>
                  <a:srgbClr val="002060"/>
                </a:solidFill>
              </a:rPr>
              <a:t>đổi</a:t>
            </a:r>
            <a:r>
              <a:rPr lang="en-US" sz="1800" b="1" dirty="0">
                <a:solidFill>
                  <a:srgbClr val="002060"/>
                </a:solidFill>
              </a:rPr>
              <a:t> </a:t>
            </a:r>
            <a:r>
              <a:rPr lang="en-US" sz="1800" b="1" dirty="0" err="1">
                <a:solidFill>
                  <a:srgbClr val="002060"/>
                </a:solidFill>
              </a:rPr>
              <a:t>số</a:t>
            </a:r>
            <a:r>
              <a:rPr lang="en-US" sz="1800" b="1" dirty="0">
                <a:solidFill>
                  <a:srgbClr val="002060"/>
                </a:solidFill>
              </a:rPr>
              <a:t>, </a:t>
            </a:r>
            <a:r>
              <a:rPr lang="en-US" sz="1800" b="1" dirty="0" err="1">
                <a:solidFill>
                  <a:srgbClr val="002060"/>
                </a:solidFill>
              </a:rPr>
              <a:t>hai</a:t>
            </a:r>
            <a:r>
              <a:rPr lang="en-US" sz="1800" b="1" dirty="0">
                <a:solidFill>
                  <a:srgbClr val="002060"/>
                </a:solidFill>
              </a:rPr>
              <a:t> </a:t>
            </a:r>
            <a:r>
              <a:rPr lang="en-US" sz="1800" b="1" dirty="0" err="1">
                <a:solidFill>
                  <a:srgbClr val="002060"/>
                </a:solidFill>
              </a:rPr>
              <a:t>trục</a:t>
            </a:r>
            <a:r>
              <a:rPr lang="en-US" sz="1800" b="1" dirty="0">
                <a:solidFill>
                  <a:srgbClr val="002060"/>
                </a:solidFill>
              </a:rPr>
              <a:t> </a:t>
            </a:r>
            <a:r>
              <a:rPr lang="en-US" sz="1800" b="1" dirty="0" err="1">
                <a:solidFill>
                  <a:srgbClr val="002060"/>
                </a:solidFill>
              </a:rPr>
              <a:t>động</a:t>
            </a:r>
            <a:r>
              <a:rPr lang="en-US" sz="1800" b="1" dirty="0">
                <a:solidFill>
                  <a:srgbClr val="002060"/>
                </a:solidFill>
              </a:rPr>
              <a:t> </a:t>
            </a:r>
            <a:r>
              <a:rPr lang="en-US" sz="1800" b="1" dirty="0" err="1">
                <a:solidFill>
                  <a:srgbClr val="002060"/>
                </a:solidFill>
              </a:rPr>
              <a:t>cơ</a:t>
            </a:r>
            <a:r>
              <a:rPr lang="en-US" sz="1800" b="1" dirty="0">
                <a:solidFill>
                  <a:srgbClr val="002060"/>
                </a:solidFill>
              </a:rPr>
              <a:t>. </a:t>
            </a:r>
          </a:p>
          <a:p>
            <a:pPr algn="ctr"/>
            <a:r>
              <a:rPr lang="en-US" sz="1800" b="1" dirty="0">
                <a:solidFill>
                  <a:srgbClr val="002060"/>
                </a:solidFill>
              </a:rPr>
              <a:t>- </a:t>
            </a:r>
            <a:r>
              <a:rPr lang="vi-VN" sz="1800" b="1" dirty="0">
                <a:solidFill>
                  <a:srgbClr val="002060"/>
                </a:solidFill>
              </a:rPr>
              <a:t>Khi đi xe máy trên những đoạn đường dốc hoặc có ma sát lớn thường đi số nhỏ để công suất của hộp số lớn dẫn đến công thực hiện của động cơ lớn, khiến xe di chuyển dễ dàng hơn và kh</a:t>
            </a:r>
            <a:r>
              <a:rPr lang="en-US" sz="1800" b="1" dirty="0">
                <a:solidFill>
                  <a:srgbClr val="002060"/>
                </a:solidFill>
              </a:rPr>
              <a:t>ô</a:t>
            </a:r>
            <a:r>
              <a:rPr lang="vi-VN" sz="1800" b="1" dirty="0">
                <a:solidFill>
                  <a:srgbClr val="002060"/>
                </a:solidFill>
              </a:rPr>
              <a:t>ng bị dừng lại đột ngột khi ma sát quá lớn. </a:t>
            </a:r>
          </a:p>
        </p:txBody>
      </p:sp>
      <p:grpSp>
        <p:nvGrpSpPr>
          <p:cNvPr id="14" name="Google Shape;925;p33">
            <a:extLst>
              <a:ext uri="{FF2B5EF4-FFF2-40B4-BE49-F238E27FC236}">
                <a16:creationId xmlns:a16="http://schemas.microsoft.com/office/drawing/2014/main" id="{EDB84E5B-89F4-C728-91A7-55DA582CB7C5}"/>
              </a:ext>
            </a:extLst>
          </p:cNvPr>
          <p:cNvGrpSpPr/>
          <p:nvPr/>
        </p:nvGrpSpPr>
        <p:grpSpPr>
          <a:xfrm>
            <a:off x="1331268" y="429109"/>
            <a:ext cx="1229051" cy="598200"/>
            <a:chOff x="5514332" y="2048099"/>
            <a:chExt cx="246675" cy="389726"/>
          </a:xfrm>
        </p:grpSpPr>
        <p:sp>
          <p:nvSpPr>
            <p:cNvPr id="15" name="Google Shape;926;p33">
              <a:extLst>
                <a:ext uri="{FF2B5EF4-FFF2-40B4-BE49-F238E27FC236}">
                  <a16:creationId xmlns:a16="http://schemas.microsoft.com/office/drawing/2014/main" id="{31745201-F4B6-6B57-8ABC-8E8F5654DF5C}"/>
                </a:ext>
              </a:extLst>
            </p:cNvPr>
            <p:cNvSpPr/>
            <p:nvPr/>
          </p:nvSpPr>
          <p:spPr>
            <a:xfrm>
              <a:off x="5514332" y="2048099"/>
              <a:ext cx="246675" cy="389726"/>
            </a:xfrm>
            <a:custGeom>
              <a:avLst/>
              <a:gdLst/>
              <a:ahLst/>
              <a:cxnLst/>
              <a:rect l="l" t="t" r="r" b="b"/>
              <a:pathLst>
                <a:path w="19558" h="30900" extrusionOk="0">
                  <a:moveTo>
                    <a:pt x="5289" y="0"/>
                  </a:moveTo>
                  <a:cubicBezTo>
                    <a:pt x="5075" y="0"/>
                    <a:pt x="4835" y="53"/>
                    <a:pt x="4561" y="180"/>
                  </a:cubicBezTo>
                  <a:cubicBezTo>
                    <a:pt x="3922" y="475"/>
                    <a:pt x="3450" y="942"/>
                    <a:pt x="2870" y="1233"/>
                  </a:cubicBezTo>
                  <a:cubicBezTo>
                    <a:pt x="1700" y="1814"/>
                    <a:pt x="898" y="2636"/>
                    <a:pt x="479" y="3865"/>
                  </a:cubicBezTo>
                  <a:cubicBezTo>
                    <a:pt x="226" y="4604"/>
                    <a:pt x="0" y="5263"/>
                    <a:pt x="692" y="5963"/>
                  </a:cubicBezTo>
                  <a:cubicBezTo>
                    <a:pt x="935" y="6207"/>
                    <a:pt x="1235" y="6418"/>
                    <a:pt x="1470" y="6690"/>
                  </a:cubicBezTo>
                  <a:cubicBezTo>
                    <a:pt x="2343" y="7701"/>
                    <a:pt x="3111" y="8818"/>
                    <a:pt x="4060" y="9742"/>
                  </a:cubicBezTo>
                  <a:cubicBezTo>
                    <a:pt x="5188" y="10840"/>
                    <a:pt x="5918" y="12175"/>
                    <a:pt x="6756" y="13455"/>
                  </a:cubicBezTo>
                  <a:cubicBezTo>
                    <a:pt x="7288" y="14267"/>
                    <a:pt x="7708" y="15129"/>
                    <a:pt x="8156" y="15983"/>
                  </a:cubicBezTo>
                  <a:cubicBezTo>
                    <a:pt x="8698" y="17014"/>
                    <a:pt x="9160" y="18080"/>
                    <a:pt x="9692" y="19113"/>
                  </a:cubicBezTo>
                  <a:cubicBezTo>
                    <a:pt x="9843" y="19405"/>
                    <a:pt x="10112" y="19861"/>
                    <a:pt x="10003" y="20017"/>
                  </a:cubicBezTo>
                  <a:cubicBezTo>
                    <a:pt x="9938" y="20110"/>
                    <a:pt x="9850" y="20142"/>
                    <a:pt x="9749" y="20142"/>
                  </a:cubicBezTo>
                  <a:cubicBezTo>
                    <a:pt x="9540" y="20142"/>
                    <a:pt x="9277" y="20004"/>
                    <a:pt x="9054" y="20000"/>
                  </a:cubicBezTo>
                  <a:cubicBezTo>
                    <a:pt x="9043" y="19999"/>
                    <a:pt x="9033" y="19999"/>
                    <a:pt x="9022" y="19999"/>
                  </a:cubicBezTo>
                  <a:cubicBezTo>
                    <a:pt x="8821" y="19999"/>
                    <a:pt x="8620" y="20040"/>
                    <a:pt x="8418" y="20060"/>
                  </a:cubicBezTo>
                  <a:cubicBezTo>
                    <a:pt x="8333" y="20061"/>
                    <a:pt x="8244" y="20096"/>
                    <a:pt x="8163" y="20096"/>
                  </a:cubicBezTo>
                  <a:cubicBezTo>
                    <a:pt x="8144" y="20096"/>
                    <a:pt x="8126" y="20094"/>
                    <a:pt x="8108" y="20090"/>
                  </a:cubicBezTo>
                  <a:cubicBezTo>
                    <a:pt x="8019" y="20066"/>
                    <a:pt x="7919" y="20055"/>
                    <a:pt x="7812" y="20055"/>
                  </a:cubicBezTo>
                  <a:cubicBezTo>
                    <a:pt x="7374" y="20055"/>
                    <a:pt x="6835" y="20243"/>
                    <a:pt x="6551" y="20511"/>
                  </a:cubicBezTo>
                  <a:cubicBezTo>
                    <a:pt x="5933" y="21093"/>
                    <a:pt x="6569" y="22391"/>
                    <a:pt x="6906" y="22972"/>
                  </a:cubicBezTo>
                  <a:cubicBezTo>
                    <a:pt x="7808" y="24533"/>
                    <a:pt x="8612" y="26182"/>
                    <a:pt x="9925" y="27449"/>
                  </a:cubicBezTo>
                  <a:cubicBezTo>
                    <a:pt x="10465" y="27972"/>
                    <a:pt x="10813" y="28657"/>
                    <a:pt x="11432" y="29089"/>
                  </a:cubicBezTo>
                  <a:cubicBezTo>
                    <a:pt x="12003" y="29487"/>
                    <a:pt x="12590" y="29857"/>
                    <a:pt x="13002" y="30447"/>
                  </a:cubicBezTo>
                  <a:cubicBezTo>
                    <a:pt x="13203" y="30736"/>
                    <a:pt x="13657" y="30900"/>
                    <a:pt x="14061" y="30900"/>
                  </a:cubicBezTo>
                  <a:cubicBezTo>
                    <a:pt x="14319" y="30900"/>
                    <a:pt x="14557" y="30833"/>
                    <a:pt x="14696" y="30690"/>
                  </a:cubicBezTo>
                  <a:cubicBezTo>
                    <a:pt x="15430" y="29929"/>
                    <a:pt x="15995" y="29038"/>
                    <a:pt x="16594" y="28174"/>
                  </a:cubicBezTo>
                  <a:cubicBezTo>
                    <a:pt x="16967" y="27638"/>
                    <a:pt x="17131" y="26997"/>
                    <a:pt x="17411" y="26416"/>
                  </a:cubicBezTo>
                  <a:cubicBezTo>
                    <a:pt x="17996" y="25194"/>
                    <a:pt x="18369" y="23870"/>
                    <a:pt x="18860" y="22601"/>
                  </a:cubicBezTo>
                  <a:cubicBezTo>
                    <a:pt x="19130" y="21908"/>
                    <a:pt x="19360" y="21211"/>
                    <a:pt x="19476" y="20480"/>
                  </a:cubicBezTo>
                  <a:cubicBezTo>
                    <a:pt x="19553" y="19995"/>
                    <a:pt x="19557" y="19370"/>
                    <a:pt x="19130" y="19184"/>
                  </a:cubicBezTo>
                  <a:cubicBezTo>
                    <a:pt x="18589" y="18952"/>
                    <a:pt x="18026" y="18777"/>
                    <a:pt x="17457" y="18777"/>
                  </a:cubicBezTo>
                  <a:cubicBezTo>
                    <a:pt x="17009" y="18777"/>
                    <a:pt x="16558" y="18885"/>
                    <a:pt x="16112" y="19156"/>
                  </a:cubicBezTo>
                  <a:cubicBezTo>
                    <a:pt x="15958" y="19250"/>
                    <a:pt x="15811" y="19295"/>
                    <a:pt x="15681" y="19295"/>
                  </a:cubicBezTo>
                  <a:cubicBezTo>
                    <a:pt x="15398" y="19295"/>
                    <a:pt x="15198" y="19079"/>
                    <a:pt x="15203" y="18679"/>
                  </a:cubicBezTo>
                  <a:cubicBezTo>
                    <a:pt x="15217" y="17759"/>
                    <a:pt x="14833" y="16946"/>
                    <a:pt x="14671" y="16075"/>
                  </a:cubicBezTo>
                  <a:cubicBezTo>
                    <a:pt x="14301" y="14096"/>
                    <a:pt x="13494" y="12253"/>
                    <a:pt x="12641" y="10464"/>
                  </a:cubicBezTo>
                  <a:cubicBezTo>
                    <a:pt x="11040" y="7100"/>
                    <a:pt x="9395" y="3729"/>
                    <a:pt x="6803" y="978"/>
                  </a:cubicBezTo>
                  <a:cubicBezTo>
                    <a:pt x="6394" y="545"/>
                    <a:pt x="5975" y="0"/>
                    <a:pt x="52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7;p33">
              <a:extLst>
                <a:ext uri="{FF2B5EF4-FFF2-40B4-BE49-F238E27FC236}">
                  <a16:creationId xmlns:a16="http://schemas.microsoft.com/office/drawing/2014/main" id="{CDCD0626-E3E2-3D21-6220-3AF232E9B5DD}"/>
                </a:ext>
              </a:extLst>
            </p:cNvPr>
            <p:cNvSpPr/>
            <p:nvPr/>
          </p:nvSpPr>
          <p:spPr>
            <a:xfrm>
              <a:off x="5514332" y="2048099"/>
              <a:ext cx="246675" cy="389726"/>
            </a:xfrm>
            <a:custGeom>
              <a:avLst/>
              <a:gdLst/>
              <a:ahLst/>
              <a:cxnLst/>
              <a:rect l="l" t="t" r="r" b="b"/>
              <a:pathLst>
                <a:path w="19558" h="30900" extrusionOk="0">
                  <a:moveTo>
                    <a:pt x="4932" y="1139"/>
                  </a:moveTo>
                  <a:cubicBezTo>
                    <a:pt x="5431" y="1139"/>
                    <a:pt x="5959" y="1401"/>
                    <a:pt x="6277" y="1785"/>
                  </a:cubicBezTo>
                  <a:cubicBezTo>
                    <a:pt x="7128" y="2815"/>
                    <a:pt x="8047" y="3806"/>
                    <a:pt x="8651" y="5000"/>
                  </a:cubicBezTo>
                  <a:cubicBezTo>
                    <a:pt x="9161" y="6013"/>
                    <a:pt x="9853" y="6914"/>
                    <a:pt x="10385" y="7919"/>
                  </a:cubicBezTo>
                  <a:cubicBezTo>
                    <a:pt x="10818" y="8738"/>
                    <a:pt x="10964" y="9778"/>
                    <a:pt x="11759" y="10414"/>
                  </a:cubicBezTo>
                  <a:cubicBezTo>
                    <a:pt x="12059" y="10653"/>
                    <a:pt x="12078" y="11083"/>
                    <a:pt x="12181" y="11389"/>
                  </a:cubicBezTo>
                  <a:cubicBezTo>
                    <a:pt x="12854" y="13408"/>
                    <a:pt x="13820" y="15330"/>
                    <a:pt x="14125" y="17476"/>
                  </a:cubicBezTo>
                  <a:cubicBezTo>
                    <a:pt x="14268" y="18487"/>
                    <a:pt x="14575" y="19482"/>
                    <a:pt x="14743" y="20497"/>
                  </a:cubicBezTo>
                  <a:cubicBezTo>
                    <a:pt x="14772" y="20673"/>
                    <a:pt x="14792" y="20791"/>
                    <a:pt x="14914" y="20791"/>
                  </a:cubicBezTo>
                  <a:cubicBezTo>
                    <a:pt x="14984" y="20791"/>
                    <a:pt x="15087" y="20752"/>
                    <a:pt x="15245" y="20664"/>
                  </a:cubicBezTo>
                  <a:cubicBezTo>
                    <a:pt x="15919" y="20290"/>
                    <a:pt x="16636" y="19883"/>
                    <a:pt x="17454" y="19883"/>
                  </a:cubicBezTo>
                  <a:cubicBezTo>
                    <a:pt x="17616" y="19883"/>
                    <a:pt x="17783" y="19899"/>
                    <a:pt x="17954" y="19934"/>
                  </a:cubicBezTo>
                  <a:cubicBezTo>
                    <a:pt x="18504" y="20048"/>
                    <a:pt x="18122" y="20374"/>
                    <a:pt x="18148" y="20622"/>
                  </a:cubicBezTo>
                  <a:cubicBezTo>
                    <a:pt x="18353" y="20913"/>
                    <a:pt x="18269" y="21135"/>
                    <a:pt x="17983" y="21350"/>
                  </a:cubicBezTo>
                  <a:cubicBezTo>
                    <a:pt x="17821" y="21471"/>
                    <a:pt x="17758" y="21653"/>
                    <a:pt x="18052" y="21756"/>
                  </a:cubicBezTo>
                  <a:cubicBezTo>
                    <a:pt x="18227" y="21818"/>
                    <a:pt x="18080" y="21998"/>
                    <a:pt x="18053" y="22009"/>
                  </a:cubicBezTo>
                  <a:cubicBezTo>
                    <a:pt x="17403" y="22263"/>
                    <a:pt x="17501" y="22966"/>
                    <a:pt x="17339" y="23427"/>
                  </a:cubicBezTo>
                  <a:cubicBezTo>
                    <a:pt x="17163" y="23927"/>
                    <a:pt x="16701" y="24449"/>
                    <a:pt x="16970" y="25074"/>
                  </a:cubicBezTo>
                  <a:cubicBezTo>
                    <a:pt x="16987" y="25119"/>
                    <a:pt x="17000" y="25164"/>
                    <a:pt x="17009" y="25211"/>
                  </a:cubicBezTo>
                  <a:cubicBezTo>
                    <a:pt x="16219" y="25321"/>
                    <a:pt x="16700" y="26245"/>
                    <a:pt x="16154" y="26549"/>
                  </a:cubicBezTo>
                  <a:cubicBezTo>
                    <a:pt x="15958" y="26658"/>
                    <a:pt x="15822" y="26916"/>
                    <a:pt x="15801" y="27225"/>
                  </a:cubicBezTo>
                  <a:cubicBezTo>
                    <a:pt x="15779" y="27535"/>
                    <a:pt x="15605" y="27832"/>
                    <a:pt x="15371" y="28100"/>
                  </a:cubicBezTo>
                  <a:cubicBezTo>
                    <a:pt x="15088" y="28423"/>
                    <a:pt x="14539" y="28591"/>
                    <a:pt x="14687" y="29238"/>
                  </a:cubicBezTo>
                  <a:cubicBezTo>
                    <a:pt x="14723" y="29401"/>
                    <a:pt x="14281" y="29532"/>
                    <a:pt x="13876" y="29532"/>
                  </a:cubicBezTo>
                  <a:cubicBezTo>
                    <a:pt x="13646" y="29532"/>
                    <a:pt x="13427" y="29489"/>
                    <a:pt x="13316" y="29386"/>
                  </a:cubicBezTo>
                  <a:cubicBezTo>
                    <a:pt x="12990" y="29084"/>
                    <a:pt x="12647" y="28764"/>
                    <a:pt x="12319" y="28498"/>
                  </a:cubicBezTo>
                  <a:cubicBezTo>
                    <a:pt x="11185" y="27577"/>
                    <a:pt x="10244" y="26465"/>
                    <a:pt x="9455" y="25295"/>
                  </a:cubicBezTo>
                  <a:cubicBezTo>
                    <a:pt x="8951" y="24548"/>
                    <a:pt x="8320" y="23789"/>
                    <a:pt x="8086" y="22854"/>
                  </a:cubicBezTo>
                  <a:cubicBezTo>
                    <a:pt x="8069" y="22778"/>
                    <a:pt x="8046" y="22702"/>
                    <a:pt x="8015" y="22629"/>
                  </a:cubicBezTo>
                  <a:cubicBezTo>
                    <a:pt x="7451" y="21378"/>
                    <a:pt x="7548" y="21011"/>
                    <a:pt x="8689" y="21011"/>
                  </a:cubicBezTo>
                  <a:cubicBezTo>
                    <a:pt x="8840" y="21011"/>
                    <a:pt x="9009" y="21018"/>
                    <a:pt x="9197" y="21029"/>
                  </a:cubicBezTo>
                  <a:cubicBezTo>
                    <a:pt x="9249" y="21033"/>
                    <a:pt x="9301" y="21034"/>
                    <a:pt x="9353" y="21034"/>
                  </a:cubicBezTo>
                  <a:cubicBezTo>
                    <a:pt x="9487" y="21034"/>
                    <a:pt x="9622" y="21026"/>
                    <a:pt x="9757" y="21026"/>
                  </a:cubicBezTo>
                  <a:cubicBezTo>
                    <a:pt x="10030" y="21026"/>
                    <a:pt x="10298" y="21059"/>
                    <a:pt x="10538" y="21260"/>
                  </a:cubicBezTo>
                  <a:cubicBezTo>
                    <a:pt x="10585" y="21299"/>
                    <a:pt x="10630" y="21316"/>
                    <a:pt x="10670" y="21316"/>
                  </a:cubicBezTo>
                  <a:cubicBezTo>
                    <a:pt x="10750" y="21316"/>
                    <a:pt x="10815" y="21251"/>
                    <a:pt x="10857" y="21162"/>
                  </a:cubicBezTo>
                  <a:cubicBezTo>
                    <a:pt x="11000" y="20860"/>
                    <a:pt x="11168" y="20555"/>
                    <a:pt x="11037" y="20205"/>
                  </a:cubicBezTo>
                  <a:cubicBezTo>
                    <a:pt x="10445" y="18610"/>
                    <a:pt x="9815" y="17024"/>
                    <a:pt x="9027" y="15518"/>
                  </a:cubicBezTo>
                  <a:cubicBezTo>
                    <a:pt x="8645" y="14787"/>
                    <a:pt x="8178" y="14068"/>
                    <a:pt x="7805" y="13346"/>
                  </a:cubicBezTo>
                  <a:cubicBezTo>
                    <a:pt x="7081" y="11952"/>
                    <a:pt x="6089" y="10789"/>
                    <a:pt x="5169" y="9554"/>
                  </a:cubicBezTo>
                  <a:cubicBezTo>
                    <a:pt x="4424" y="8555"/>
                    <a:pt x="3576" y="7648"/>
                    <a:pt x="2730" y="6736"/>
                  </a:cubicBezTo>
                  <a:cubicBezTo>
                    <a:pt x="2351" y="6326"/>
                    <a:pt x="2119" y="5812"/>
                    <a:pt x="1592" y="5492"/>
                  </a:cubicBezTo>
                  <a:cubicBezTo>
                    <a:pt x="1305" y="5318"/>
                    <a:pt x="1128" y="4798"/>
                    <a:pt x="1340" y="4341"/>
                  </a:cubicBezTo>
                  <a:cubicBezTo>
                    <a:pt x="1979" y="2948"/>
                    <a:pt x="3030" y="1959"/>
                    <a:pt x="4373" y="1268"/>
                  </a:cubicBezTo>
                  <a:cubicBezTo>
                    <a:pt x="4545" y="1179"/>
                    <a:pt x="4737" y="1139"/>
                    <a:pt x="4932" y="1139"/>
                  </a:cubicBezTo>
                  <a:close/>
                  <a:moveTo>
                    <a:pt x="5289" y="0"/>
                  </a:moveTo>
                  <a:cubicBezTo>
                    <a:pt x="5075" y="0"/>
                    <a:pt x="4835" y="53"/>
                    <a:pt x="4561" y="180"/>
                  </a:cubicBezTo>
                  <a:cubicBezTo>
                    <a:pt x="3922" y="475"/>
                    <a:pt x="3450" y="942"/>
                    <a:pt x="2870" y="1233"/>
                  </a:cubicBezTo>
                  <a:cubicBezTo>
                    <a:pt x="1700" y="1814"/>
                    <a:pt x="898" y="2636"/>
                    <a:pt x="479" y="3865"/>
                  </a:cubicBezTo>
                  <a:cubicBezTo>
                    <a:pt x="226" y="4604"/>
                    <a:pt x="0" y="5263"/>
                    <a:pt x="692" y="5963"/>
                  </a:cubicBezTo>
                  <a:cubicBezTo>
                    <a:pt x="935" y="6207"/>
                    <a:pt x="1235" y="6418"/>
                    <a:pt x="1470" y="6690"/>
                  </a:cubicBezTo>
                  <a:cubicBezTo>
                    <a:pt x="2343" y="7701"/>
                    <a:pt x="3111" y="8818"/>
                    <a:pt x="4060" y="9742"/>
                  </a:cubicBezTo>
                  <a:cubicBezTo>
                    <a:pt x="5188" y="10840"/>
                    <a:pt x="5918" y="12175"/>
                    <a:pt x="6756" y="13455"/>
                  </a:cubicBezTo>
                  <a:cubicBezTo>
                    <a:pt x="7288" y="14267"/>
                    <a:pt x="7708" y="15129"/>
                    <a:pt x="8156" y="15983"/>
                  </a:cubicBezTo>
                  <a:cubicBezTo>
                    <a:pt x="8698" y="17014"/>
                    <a:pt x="9160" y="18080"/>
                    <a:pt x="9692" y="19113"/>
                  </a:cubicBezTo>
                  <a:cubicBezTo>
                    <a:pt x="9843" y="19405"/>
                    <a:pt x="10112" y="19861"/>
                    <a:pt x="10003" y="20017"/>
                  </a:cubicBezTo>
                  <a:cubicBezTo>
                    <a:pt x="9938" y="20110"/>
                    <a:pt x="9850" y="20142"/>
                    <a:pt x="9749" y="20142"/>
                  </a:cubicBezTo>
                  <a:cubicBezTo>
                    <a:pt x="9540" y="20142"/>
                    <a:pt x="9277" y="20004"/>
                    <a:pt x="9054" y="20000"/>
                  </a:cubicBezTo>
                  <a:cubicBezTo>
                    <a:pt x="9043" y="19999"/>
                    <a:pt x="9033" y="19999"/>
                    <a:pt x="9022" y="19999"/>
                  </a:cubicBezTo>
                  <a:cubicBezTo>
                    <a:pt x="8821" y="19999"/>
                    <a:pt x="8620" y="20040"/>
                    <a:pt x="8418" y="20060"/>
                  </a:cubicBezTo>
                  <a:cubicBezTo>
                    <a:pt x="8333" y="20061"/>
                    <a:pt x="8244" y="20096"/>
                    <a:pt x="8163" y="20096"/>
                  </a:cubicBezTo>
                  <a:cubicBezTo>
                    <a:pt x="8144" y="20096"/>
                    <a:pt x="8126" y="20094"/>
                    <a:pt x="8108" y="20090"/>
                  </a:cubicBezTo>
                  <a:cubicBezTo>
                    <a:pt x="8019" y="20066"/>
                    <a:pt x="7919" y="20055"/>
                    <a:pt x="7812" y="20055"/>
                  </a:cubicBezTo>
                  <a:cubicBezTo>
                    <a:pt x="7374" y="20055"/>
                    <a:pt x="6835" y="20243"/>
                    <a:pt x="6551" y="20511"/>
                  </a:cubicBezTo>
                  <a:cubicBezTo>
                    <a:pt x="5933" y="21093"/>
                    <a:pt x="6569" y="22391"/>
                    <a:pt x="6906" y="22972"/>
                  </a:cubicBezTo>
                  <a:cubicBezTo>
                    <a:pt x="7808" y="24533"/>
                    <a:pt x="8612" y="26182"/>
                    <a:pt x="9925" y="27449"/>
                  </a:cubicBezTo>
                  <a:cubicBezTo>
                    <a:pt x="10465" y="27972"/>
                    <a:pt x="10813" y="28657"/>
                    <a:pt x="11432" y="29089"/>
                  </a:cubicBezTo>
                  <a:cubicBezTo>
                    <a:pt x="12003" y="29487"/>
                    <a:pt x="12590" y="29857"/>
                    <a:pt x="13002" y="30447"/>
                  </a:cubicBezTo>
                  <a:cubicBezTo>
                    <a:pt x="13203" y="30736"/>
                    <a:pt x="13657" y="30900"/>
                    <a:pt x="14061" y="30900"/>
                  </a:cubicBezTo>
                  <a:cubicBezTo>
                    <a:pt x="14319" y="30900"/>
                    <a:pt x="14557" y="30833"/>
                    <a:pt x="14696" y="30690"/>
                  </a:cubicBezTo>
                  <a:cubicBezTo>
                    <a:pt x="15430" y="29929"/>
                    <a:pt x="15995" y="29038"/>
                    <a:pt x="16594" y="28174"/>
                  </a:cubicBezTo>
                  <a:cubicBezTo>
                    <a:pt x="16967" y="27638"/>
                    <a:pt x="17131" y="26997"/>
                    <a:pt x="17411" y="26416"/>
                  </a:cubicBezTo>
                  <a:cubicBezTo>
                    <a:pt x="17996" y="25194"/>
                    <a:pt x="18369" y="23870"/>
                    <a:pt x="18860" y="22601"/>
                  </a:cubicBezTo>
                  <a:cubicBezTo>
                    <a:pt x="19130" y="21908"/>
                    <a:pt x="19360" y="21211"/>
                    <a:pt x="19476" y="20480"/>
                  </a:cubicBezTo>
                  <a:cubicBezTo>
                    <a:pt x="19553" y="19995"/>
                    <a:pt x="19557" y="19370"/>
                    <a:pt x="19130" y="19184"/>
                  </a:cubicBezTo>
                  <a:cubicBezTo>
                    <a:pt x="18589" y="18952"/>
                    <a:pt x="18026" y="18777"/>
                    <a:pt x="17457" y="18777"/>
                  </a:cubicBezTo>
                  <a:cubicBezTo>
                    <a:pt x="17009" y="18777"/>
                    <a:pt x="16558" y="18885"/>
                    <a:pt x="16112" y="19156"/>
                  </a:cubicBezTo>
                  <a:cubicBezTo>
                    <a:pt x="15958" y="19250"/>
                    <a:pt x="15811" y="19295"/>
                    <a:pt x="15681" y="19295"/>
                  </a:cubicBezTo>
                  <a:cubicBezTo>
                    <a:pt x="15398" y="19295"/>
                    <a:pt x="15198" y="19079"/>
                    <a:pt x="15203" y="18679"/>
                  </a:cubicBezTo>
                  <a:cubicBezTo>
                    <a:pt x="15217" y="17759"/>
                    <a:pt x="14833" y="16946"/>
                    <a:pt x="14671" y="16075"/>
                  </a:cubicBezTo>
                  <a:cubicBezTo>
                    <a:pt x="14301" y="14096"/>
                    <a:pt x="13494" y="12253"/>
                    <a:pt x="12641" y="10464"/>
                  </a:cubicBezTo>
                  <a:cubicBezTo>
                    <a:pt x="11040" y="7100"/>
                    <a:pt x="9395" y="3729"/>
                    <a:pt x="6803" y="978"/>
                  </a:cubicBezTo>
                  <a:cubicBezTo>
                    <a:pt x="6394" y="545"/>
                    <a:pt x="5975" y="0"/>
                    <a:pt x="52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928;p33">
            <a:extLst>
              <a:ext uri="{FF2B5EF4-FFF2-40B4-BE49-F238E27FC236}">
                <a16:creationId xmlns:a16="http://schemas.microsoft.com/office/drawing/2014/main" id="{9D6B2EBE-33B7-DDBA-21D3-5EFF5FEF371B}"/>
              </a:ext>
            </a:extLst>
          </p:cNvPr>
          <p:cNvGrpSpPr/>
          <p:nvPr/>
        </p:nvGrpSpPr>
        <p:grpSpPr>
          <a:xfrm>
            <a:off x="279385" y="313"/>
            <a:ext cx="897379" cy="927296"/>
            <a:chOff x="5209525" y="2438138"/>
            <a:chExt cx="897379" cy="927296"/>
          </a:xfrm>
        </p:grpSpPr>
        <p:grpSp>
          <p:nvGrpSpPr>
            <p:cNvPr id="18" name="Google Shape;929;p33">
              <a:extLst>
                <a:ext uri="{FF2B5EF4-FFF2-40B4-BE49-F238E27FC236}">
                  <a16:creationId xmlns:a16="http://schemas.microsoft.com/office/drawing/2014/main" id="{922F69D4-AE9C-5E4B-657A-B60D4444908B}"/>
                </a:ext>
              </a:extLst>
            </p:cNvPr>
            <p:cNvGrpSpPr/>
            <p:nvPr/>
          </p:nvGrpSpPr>
          <p:grpSpPr>
            <a:xfrm>
              <a:off x="5209525" y="2438138"/>
              <a:ext cx="897379" cy="927296"/>
              <a:chOff x="5083291" y="2437467"/>
              <a:chExt cx="897379" cy="927296"/>
            </a:xfrm>
          </p:grpSpPr>
          <p:sp>
            <p:nvSpPr>
              <p:cNvPr id="32" name="Google Shape;930;p33">
                <a:extLst>
                  <a:ext uri="{FF2B5EF4-FFF2-40B4-BE49-F238E27FC236}">
                    <a16:creationId xmlns:a16="http://schemas.microsoft.com/office/drawing/2014/main" id="{64167E1B-2331-2E7A-9977-3AA4607BF545}"/>
                  </a:ext>
                </a:extLst>
              </p:cNvPr>
              <p:cNvSpPr/>
              <p:nvPr/>
            </p:nvSpPr>
            <p:spPr>
              <a:xfrm>
                <a:off x="5083291" y="2437467"/>
                <a:ext cx="897379" cy="927296"/>
              </a:xfrm>
              <a:custGeom>
                <a:avLst/>
                <a:gdLst/>
                <a:ahLst/>
                <a:cxnLst/>
                <a:rect l="l" t="t" r="r" b="b"/>
                <a:pathLst>
                  <a:path w="71150" h="73522" extrusionOk="0">
                    <a:moveTo>
                      <a:pt x="19571" y="0"/>
                    </a:moveTo>
                    <a:cubicBezTo>
                      <a:pt x="19255" y="0"/>
                      <a:pt x="18863" y="173"/>
                      <a:pt x="18327" y="507"/>
                    </a:cubicBezTo>
                    <a:cubicBezTo>
                      <a:pt x="17149" y="1239"/>
                      <a:pt x="15989" y="1995"/>
                      <a:pt x="14892" y="2834"/>
                    </a:cubicBezTo>
                    <a:cubicBezTo>
                      <a:pt x="13889" y="3599"/>
                      <a:pt x="12856" y="4393"/>
                      <a:pt x="12075" y="5365"/>
                    </a:cubicBezTo>
                    <a:cubicBezTo>
                      <a:pt x="11398" y="6210"/>
                      <a:pt x="10670" y="7029"/>
                      <a:pt x="10009" y="7893"/>
                    </a:cubicBezTo>
                    <a:cubicBezTo>
                      <a:pt x="9423" y="8657"/>
                      <a:pt x="8792" y="9411"/>
                      <a:pt x="8253" y="10211"/>
                    </a:cubicBezTo>
                    <a:cubicBezTo>
                      <a:pt x="7332" y="11570"/>
                      <a:pt x="6495" y="12989"/>
                      <a:pt x="5664" y="14409"/>
                    </a:cubicBezTo>
                    <a:cubicBezTo>
                      <a:pt x="5148" y="15291"/>
                      <a:pt x="4555" y="16175"/>
                      <a:pt x="4278" y="17139"/>
                    </a:cubicBezTo>
                    <a:cubicBezTo>
                      <a:pt x="4017" y="18048"/>
                      <a:pt x="3676" y="18939"/>
                      <a:pt x="3323" y="19788"/>
                    </a:cubicBezTo>
                    <a:cubicBezTo>
                      <a:pt x="2811" y="21024"/>
                      <a:pt x="2386" y="22274"/>
                      <a:pt x="1994" y="23545"/>
                    </a:cubicBezTo>
                    <a:cubicBezTo>
                      <a:pt x="1587" y="24866"/>
                      <a:pt x="1420" y="26254"/>
                      <a:pt x="1027" y="27565"/>
                    </a:cubicBezTo>
                    <a:cubicBezTo>
                      <a:pt x="708" y="28632"/>
                      <a:pt x="750" y="29726"/>
                      <a:pt x="517" y="30794"/>
                    </a:cubicBezTo>
                    <a:cubicBezTo>
                      <a:pt x="331" y="31641"/>
                      <a:pt x="345" y="32630"/>
                      <a:pt x="400" y="33565"/>
                    </a:cubicBezTo>
                    <a:cubicBezTo>
                      <a:pt x="462" y="34652"/>
                      <a:pt x="0" y="35730"/>
                      <a:pt x="247" y="36835"/>
                    </a:cubicBezTo>
                    <a:cubicBezTo>
                      <a:pt x="498" y="37958"/>
                      <a:pt x="2" y="39086"/>
                      <a:pt x="277" y="40206"/>
                    </a:cubicBezTo>
                    <a:cubicBezTo>
                      <a:pt x="439" y="40864"/>
                      <a:pt x="302" y="41542"/>
                      <a:pt x="352" y="42178"/>
                    </a:cubicBezTo>
                    <a:cubicBezTo>
                      <a:pt x="456" y="43494"/>
                      <a:pt x="784" y="44817"/>
                      <a:pt x="1207" y="46074"/>
                    </a:cubicBezTo>
                    <a:cubicBezTo>
                      <a:pt x="1397" y="46640"/>
                      <a:pt x="1343" y="47172"/>
                      <a:pt x="1424" y="47713"/>
                    </a:cubicBezTo>
                    <a:cubicBezTo>
                      <a:pt x="1609" y="48976"/>
                      <a:pt x="2167" y="50148"/>
                      <a:pt x="2626" y="51280"/>
                    </a:cubicBezTo>
                    <a:cubicBezTo>
                      <a:pt x="3174" y="52635"/>
                      <a:pt x="3640" y="54046"/>
                      <a:pt x="4238" y="55393"/>
                    </a:cubicBezTo>
                    <a:cubicBezTo>
                      <a:pt x="4883" y="56851"/>
                      <a:pt x="5677" y="58190"/>
                      <a:pt x="6571" y="59458"/>
                    </a:cubicBezTo>
                    <a:cubicBezTo>
                      <a:pt x="7265" y="60443"/>
                      <a:pt x="7980" y="61429"/>
                      <a:pt x="8733" y="62378"/>
                    </a:cubicBezTo>
                    <a:cubicBezTo>
                      <a:pt x="9132" y="62882"/>
                      <a:pt x="9514" y="63671"/>
                      <a:pt x="10012" y="63764"/>
                    </a:cubicBezTo>
                    <a:cubicBezTo>
                      <a:pt x="10984" y="63949"/>
                      <a:pt x="10728" y="65214"/>
                      <a:pt x="11641" y="65284"/>
                    </a:cubicBezTo>
                    <a:cubicBezTo>
                      <a:pt x="11618" y="65501"/>
                      <a:pt x="11674" y="65559"/>
                      <a:pt x="11760" y="65559"/>
                    </a:cubicBezTo>
                    <a:cubicBezTo>
                      <a:pt x="11861" y="65559"/>
                      <a:pt x="12004" y="65476"/>
                      <a:pt x="12106" y="65476"/>
                    </a:cubicBezTo>
                    <a:cubicBezTo>
                      <a:pt x="12161" y="65476"/>
                      <a:pt x="12204" y="65500"/>
                      <a:pt x="12223" y="65575"/>
                    </a:cubicBezTo>
                    <a:cubicBezTo>
                      <a:pt x="12448" y="66494"/>
                      <a:pt x="13361" y="66864"/>
                      <a:pt x="13984" y="67250"/>
                    </a:cubicBezTo>
                    <a:cubicBezTo>
                      <a:pt x="14450" y="67539"/>
                      <a:pt x="14747" y="68315"/>
                      <a:pt x="15419" y="68315"/>
                    </a:cubicBezTo>
                    <a:cubicBezTo>
                      <a:pt x="15527" y="68315"/>
                      <a:pt x="15644" y="68295"/>
                      <a:pt x="15773" y="68250"/>
                    </a:cubicBezTo>
                    <a:cubicBezTo>
                      <a:pt x="15777" y="68249"/>
                      <a:pt x="15781" y="68248"/>
                      <a:pt x="15786" y="68248"/>
                    </a:cubicBezTo>
                    <a:cubicBezTo>
                      <a:pt x="15852" y="68248"/>
                      <a:pt x="15883" y="68423"/>
                      <a:pt x="15841" y="68520"/>
                    </a:cubicBezTo>
                    <a:cubicBezTo>
                      <a:pt x="15743" y="68739"/>
                      <a:pt x="15878" y="68814"/>
                      <a:pt x="16046" y="68852"/>
                    </a:cubicBezTo>
                    <a:cubicBezTo>
                      <a:pt x="16756" y="69017"/>
                      <a:pt x="17257" y="69506"/>
                      <a:pt x="17773" y="69966"/>
                    </a:cubicBezTo>
                    <a:cubicBezTo>
                      <a:pt x="17877" y="70060"/>
                      <a:pt x="17969" y="70148"/>
                      <a:pt x="18100" y="70148"/>
                    </a:cubicBezTo>
                    <a:cubicBezTo>
                      <a:pt x="18128" y="70148"/>
                      <a:pt x="18157" y="70145"/>
                      <a:pt x="18188" y="70136"/>
                    </a:cubicBezTo>
                    <a:cubicBezTo>
                      <a:pt x="18256" y="70117"/>
                      <a:pt x="18319" y="70109"/>
                      <a:pt x="18380" y="70109"/>
                    </a:cubicBezTo>
                    <a:cubicBezTo>
                      <a:pt x="18660" y="70109"/>
                      <a:pt x="18879" y="70284"/>
                      <a:pt x="19125" y="70431"/>
                    </a:cubicBezTo>
                    <a:cubicBezTo>
                      <a:pt x="19696" y="70775"/>
                      <a:pt x="20281" y="71103"/>
                      <a:pt x="20887" y="71376"/>
                    </a:cubicBezTo>
                    <a:cubicBezTo>
                      <a:pt x="21460" y="71632"/>
                      <a:pt x="22109" y="71583"/>
                      <a:pt x="22692" y="71992"/>
                    </a:cubicBezTo>
                    <a:cubicBezTo>
                      <a:pt x="23025" y="72227"/>
                      <a:pt x="23660" y="72203"/>
                      <a:pt x="24136" y="72410"/>
                    </a:cubicBezTo>
                    <a:cubicBezTo>
                      <a:pt x="24181" y="72430"/>
                      <a:pt x="24228" y="72438"/>
                      <a:pt x="24277" y="72438"/>
                    </a:cubicBezTo>
                    <a:cubicBezTo>
                      <a:pt x="24496" y="72438"/>
                      <a:pt x="24746" y="72278"/>
                      <a:pt x="24969" y="72278"/>
                    </a:cubicBezTo>
                    <a:cubicBezTo>
                      <a:pt x="25127" y="72278"/>
                      <a:pt x="25271" y="72358"/>
                      <a:pt x="25380" y="72634"/>
                    </a:cubicBezTo>
                    <a:cubicBezTo>
                      <a:pt x="25518" y="72473"/>
                      <a:pt x="25647" y="72413"/>
                      <a:pt x="25771" y="72413"/>
                    </a:cubicBezTo>
                    <a:cubicBezTo>
                      <a:pt x="26120" y="72413"/>
                      <a:pt x="26429" y="72889"/>
                      <a:pt x="26779" y="72889"/>
                    </a:cubicBezTo>
                    <a:cubicBezTo>
                      <a:pt x="26869" y="72889"/>
                      <a:pt x="26962" y="72858"/>
                      <a:pt x="27059" y="72779"/>
                    </a:cubicBezTo>
                    <a:cubicBezTo>
                      <a:pt x="28017" y="73303"/>
                      <a:pt x="29117" y="73239"/>
                      <a:pt x="30132" y="73339"/>
                    </a:cubicBezTo>
                    <a:cubicBezTo>
                      <a:pt x="31654" y="73488"/>
                      <a:pt x="33203" y="73381"/>
                      <a:pt x="34745" y="73493"/>
                    </a:cubicBezTo>
                    <a:cubicBezTo>
                      <a:pt x="35021" y="73513"/>
                      <a:pt x="35296" y="73521"/>
                      <a:pt x="35571" y="73521"/>
                    </a:cubicBezTo>
                    <a:cubicBezTo>
                      <a:pt x="37230" y="73521"/>
                      <a:pt x="38876" y="73197"/>
                      <a:pt x="40513" y="72964"/>
                    </a:cubicBezTo>
                    <a:cubicBezTo>
                      <a:pt x="40798" y="72923"/>
                      <a:pt x="41182" y="72965"/>
                      <a:pt x="41499" y="72802"/>
                    </a:cubicBezTo>
                    <a:cubicBezTo>
                      <a:pt x="42806" y="72135"/>
                      <a:pt x="44309" y="72146"/>
                      <a:pt x="45662" y="71598"/>
                    </a:cubicBezTo>
                    <a:cubicBezTo>
                      <a:pt x="46792" y="71142"/>
                      <a:pt x="48000" y="70898"/>
                      <a:pt x="49164" y="70525"/>
                    </a:cubicBezTo>
                    <a:cubicBezTo>
                      <a:pt x="50167" y="70201"/>
                      <a:pt x="51051" y="69626"/>
                      <a:pt x="52015" y="69288"/>
                    </a:cubicBezTo>
                    <a:cubicBezTo>
                      <a:pt x="53030" y="68932"/>
                      <a:pt x="53975" y="68428"/>
                      <a:pt x="54829" y="67877"/>
                    </a:cubicBezTo>
                    <a:cubicBezTo>
                      <a:pt x="56878" y="66556"/>
                      <a:pt x="58832" y="65060"/>
                      <a:pt x="60489" y="63244"/>
                    </a:cubicBezTo>
                    <a:cubicBezTo>
                      <a:pt x="61481" y="62160"/>
                      <a:pt x="62346" y="60961"/>
                      <a:pt x="63317" y="59856"/>
                    </a:cubicBezTo>
                    <a:cubicBezTo>
                      <a:pt x="64123" y="58937"/>
                      <a:pt x="64891" y="57980"/>
                      <a:pt x="65431" y="56902"/>
                    </a:cubicBezTo>
                    <a:cubicBezTo>
                      <a:pt x="65706" y="56350"/>
                      <a:pt x="66114" y="55888"/>
                      <a:pt x="66358" y="55305"/>
                    </a:cubicBezTo>
                    <a:cubicBezTo>
                      <a:pt x="66595" y="54742"/>
                      <a:pt x="66654" y="54001"/>
                      <a:pt x="67222" y="53649"/>
                    </a:cubicBezTo>
                    <a:cubicBezTo>
                      <a:pt x="67656" y="53379"/>
                      <a:pt x="67640" y="52940"/>
                      <a:pt x="67772" y="52593"/>
                    </a:cubicBezTo>
                    <a:cubicBezTo>
                      <a:pt x="68105" y="51711"/>
                      <a:pt x="68436" y="50821"/>
                      <a:pt x="68727" y="49922"/>
                    </a:cubicBezTo>
                    <a:cubicBezTo>
                      <a:pt x="68978" y="49157"/>
                      <a:pt x="69398" y="48426"/>
                      <a:pt x="69529" y="47603"/>
                    </a:cubicBezTo>
                    <a:cubicBezTo>
                      <a:pt x="69625" y="47002"/>
                      <a:pt x="70232" y="46517"/>
                      <a:pt x="69924" y="45828"/>
                    </a:cubicBezTo>
                    <a:cubicBezTo>
                      <a:pt x="69917" y="45815"/>
                      <a:pt x="69945" y="45772"/>
                      <a:pt x="69964" y="45767"/>
                    </a:cubicBezTo>
                    <a:cubicBezTo>
                      <a:pt x="70583" y="45585"/>
                      <a:pt x="70414" y="45024"/>
                      <a:pt x="70428" y="44635"/>
                    </a:cubicBezTo>
                    <a:cubicBezTo>
                      <a:pt x="70463" y="43603"/>
                      <a:pt x="70507" y="42538"/>
                      <a:pt x="70680" y="41562"/>
                    </a:cubicBezTo>
                    <a:cubicBezTo>
                      <a:pt x="70866" y="40511"/>
                      <a:pt x="70770" y="39451"/>
                      <a:pt x="70978" y="38398"/>
                    </a:cubicBezTo>
                    <a:cubicBezTo>
                      <a:pt x="71149" y="37541"/>
                      <a:pt x="70703" y="36564"/>
                      <a:pt x="70843" y="35472"/>
                    </a:cubicBezTo>
                    <a:cubicBezTo>
                      <a:pt x="70678" y="34643"/>
                      <a:pt x="70481" y="33685"/>
                      <a:pt x="70297" y="32725"/>
                    </a:cubicBezTo>
                    <a:cubicBezTo>
                      <a:pt x="70207" y="32243"/>
                      <a:pt x="70040" y="31784"/>
                      <a:pt x="69978" y="31289"/>
                    </a:cubicBezTo>
                    <a:cubicBezTo>
                      <a:pt x="69872" y="30440"/>
                      <a:pt x="69686" y="29595"/>
                      <a:pt x="69473" y="28766"/>
                    </a:cubicBezTo>
                    <a:cubicBezTo>
                      <a:pt x="69256" y="27932"/>
                      <a:pt x="68950" y="27122"/>
                      <a:pt x="68709" y="26294"/>
                    </a:cubicBezTo>
                    <a:cubicBezTo>
                      <a:pt x="68570" y="25818"/>
                      <a:pt x="68531" y="25309"/>
                      <a:pt x="68239" y="24888"/>
                    </a:cubicBezTo>
                    <a:cubicBezTo>
                      <a:pt x="67635" y="24015"/>
                      <a:pt x="67399" y="22970"/>
                      <a:pt x="66826" y="22064"/>
                    </a:cubicBezTo>
                    <a:cubicBezTo>
                      <a:pt x="66108" y="20927"/>
                      <a:pt x="65594" y="19672"/>
                      <a:pt x="64781" y="18564"/>
                    </a:cubicBezTo>
                    <a:cubicBezTo>
                      <a:pt x="63832" y="17276"/>
                      <a:pt x="62923" y="15937"/>
                      <a:pt x="61845" y="14779"/>
                    </a:cubicBezTo>
                    <a:cubicBezTo>
                      <a:pt x="60996" y="13869"/>
                      <a:pt x="59949" y="13112"/>
                      <a:pt x="59059" y="12208"/>
                    </a:cubicBezTo>
                    <a:cubicBezTo>
                      <a:pt x="59027" y="12171"/>
                      <a:pt x="58985" y="12143"/>
                      <a:pt x="58938" y="12126"/>
                    </a:cubicBezTo>
                    <a:cubicBezTo>
                      <a:pt x="58191" y="11906"/>
                      <a:pt x="57549" y="11424"/>
                      <a:pt x="57021" y="10939"/>
                    </a:cubicBezTo>
                    <a:cubicBezTo>
                      <a:pt x="56076" y="10067"/>
                      <a:pt x="54873" y="9694"/>
                      <a:pt x="53851" y="8986"/>
                    </a:cubicBezTo>
                    <a:cubicBezTo>
                      <a:pt x="52675" y="8173"/>
                      <a:pt x="51252" y="7857"/>
                      <a:pt x="49926" y="7344"/>
                    </a:cubicBezTo>
                    <a:cubicBezTo>
                      <a:pt x="47840" y="6535"/>
                      <a:pt x="45724" y="6073"/>
                      <a:pt x="43517" y="5965"/>
                    </a:cubicBezTo>
                    <a:cubicBezTo>
                      <a:pt x="41526" y="5869"/>
                      <a:pt x="39530" y="5874"/>
                      <a:pt x="37542" y="5752"/>
                    </a:cubicBezTo>
                    <a:cubicBezTo>
                      <a:pt x="37177" y="5730"/>
                      <a:pt x="36813" y="5720"/>
                      <a:pt x="36450" y="5720"/>
                    </a:cubicBezTo>
                    <a:cubicBezTo>
                      <a:pt x="34722" y="5720"/>
                      <a:pt x="33009" y="5947"/>
                      <a:pt x="31309" y="6169"/>
                    </a:cubicBezTo>
                    <a:cubicBezTo>
                      <a:pt x="29510" y="6404"/>
                      <a:pt x="27799" y="7095"/>
                      <a:pt x="26119" y="7837"/>
                    </a:cubicBezTo>
                    <a:cubicBezTo>
                      <a:pt x="25340" y="8181"/>
                      <a:pt x="24577" y="8593"/>
                      <a:pt x="23754" y="8848"/>
                    </a:cubicBezTo>
                    <a:cubicBezTo>
                      <a:pt x="23648" y="8881"/>
                      <a:pt x="23561" y="8901"/>
                      <a:pt x="23488" y="8901"/>
                    </a:cubicBezTo>
                    <a:cubicBezTo>
                      <a:pt x="23334" y="8901"/>
                      <a:pt x="23237" y="8812"/>
                      <a:pt x="23138" y="8559"/>
                    </a:cubicBezTo>
                    <a:cubicBezTo>
                      <a:pt x="22683" y="7387"/>
                      <a:pt x="22521" y="6119"/>
                      <a:pt x="22034" y="4978"/>
                    </a:cubicBezTo>
                    <a:cubicBezTo>
                      <a:pt x="21524" y="3783"/>
                      <a:pt x="21251" y="2520"/>
                      <a:pt x="20747" y="1320"/>
                    </a:cubicBezTo>
                    <a:cubicBezTo>
                      <a:pt x="20372" y="424"/>
                      <a:pt x="20066" y="0"/>
                      <a:pt x="1957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31;p33">
                <a:extLst>
                  <a:ext uri="{FF2B5EF4-FFF2-40B4-BE49-F238E27FC236}">
                    <a16:creationId xmlns:a16="http://schemas.microsoft.com/office/drawing/2014/main" id="{C6FFE778-89CF-DADD-D66E-B93EEA78B8A3}"/>
                  </a:ext>
                </a:extLst>
              </p:cNvPr>
              <p:cNvSpPr/>
              <p:nvPr/>
            </p:nvSpPr>
            <p:spPr>
              <a:xfrm>
                <a:off x="5083291" y="2437467"/>
                <a:ext cx="897379" cy="927296"/>
              </a:xfrm>
              <a:custGeom>
                <a:avLst/>
                <a:gdLst/>
                <a:ahLst/>
                <a:cxnLst/>
                <a:rect l="l" t="t" r="r" b="b"/>
                <a:pathLst>
                  <a:path w="71150" h="73522" extrusionOk="0">
                    <a:moveTo>
                      <a:pt x="19242" y="1689"/>
                    </a:moveTo>
                    <a:cubicBezTo>
                      <a:pt x="19738" y="3137"/>
                      <a:pt x="20271" y="4561"/>
                      <a:pt x="20654" y="6045"/>
                    </a:cubicBezTo>
                    <a:cubicBezTo>
                      <a:pt x="20853" y="6822"/>
                      <a:pt x="21020" y="7650"/>
                      <a:pt x="21315" y="8364"/>
                    </a:cubicBezTo>
                    <a:cubicBezTo>
                      <a:pt x="21645" y="9161"/>
                      <a:pt x="21749" y="10075"/>
                      <a:pt x="22325" y="10771"/>
                    </a:cubicBezTo>
                    <a:cubicBezTo>
                      <a:pt x="22472" y="10949"/>
                      <a:pt x="22580" y="11090"/>
                      <a:pt x="22755" y="11090"/>
                    </a:cubicBezTo>
                    <a:cubicBezTo>
                      <a:pt x="22861" y="11090"/>
                      <a:pt x="22992" y="11038"/>
                      <a:pt x="23171" y="10914"/>
                    </a:cubicBezTo>
                    <a:cubicBezTo>
                      <a:pt x="23660" y="10576"/>
                      <a:pt x="24335" y="10097"/>
                      <a:pt x="24764" y="10080"/>
                    </a:cubicBezTo>
                    <a:cubicBezTo>
                      <a:pt x="25582" y="10047"/>
                      <a:pt x="26082" y="9464"/>
                      <a:pt x="26785" y="9353"/>
                    </a:cubicBezTo>
                    <a:cubicBezTo>
                      <a:pt x="27561" y="9232"/>
                      <a:pt x="28194" y="8708"/>
                      <a:pt x="28946" y="8573"/>
                    </a:cubicBezTo>
                    <a:cubicBezTo>
                      <a:pt x="29723" y="8433"/>
                      <a:pt x="30503" y="8230"/>
                      <a:pt x="31248" y="8030"/>
                    </a:cubicBezTo>
                    <a:cubicBezTo>
                      <a:pt x="32088" y="7804"/>
                      <a:pt x="32926" y="7714"/>
                      <a:pt x="33759" y="7667"/>
                    </a:cubicBezTo>
                    <a:cubicBezTo>
                      <a:pt x="34651" y="7616"/>
                      <a:pt x="35552" y="7446"/>
                      <a:pt x="36443" y="7446"/>
                    </a:cubicBezTo>
                    <a:cubicBezTo>
                      <a:pt x="36799" y="7446"/>
                      <a:pt x="37153" y="7474"/>
                      <a:pt x="37505" y="7546"/>
                    </a:cubicBezTo>
                    <a:cubicBezTo>
                      <a:pt x="37586" y="7562"/>
                      <a:pt x="37664" y="7569"/>
                      <a:pt x="37739" y="7569"/>
                    </a:cubicBezTo>
                    <a:cubicBezTo>
                      <a:pt x="38074" y="7569"/>
                      <a:pt x="38360" y="7436"/>
                      <a:pt x="38697" y="7436"/>
                    </a:cubicBezTo>
                    <a:cubicBezTo>
                      <a:pt x="38761" y="7436"/>
                      <a:pt x="38827" y="7441"/>
                      <a:pt x="38895" y="7453"/>
                    </a:cubicBezTo>
                    <a:cubicBezTo>
                      <a:pt x="39361" y="7530"/>
                      <a:pt x="39831" y="7552"/>
                      <a:pt x="40303" y="7552"/>
                    </a:cubicBezTo>
                    <a:cubicBezTo>
                      <a:pt x="40907" y="7552"/>
                      <a:pt x="41515" y="7516"/>
                      <a:pt x="42122" y="7516"/>
                    </a:cubicBezTo>
                    <a:cubicBezTo>
                      <a:pt x="42591" y="7516"/>
                      <a:pt x="43059" y="7538"/>
                      <a:pt x="43525" y="7613"/>
                    </a:cubicBezTo>
                    <a:cubicBezTo>
                      <a:pt x="43631" y="7630"/>
                      <a:pt x="43707" y="7649"/>
                      <a:pt x="43792" y="7701"/>
                    </a:cubicBezTo>
                    <a:cubicBezTo>
                      <a:pt x="44352" y="8041"/>
                      <a:pt x="44905" y="8286"/>
                      <a:pt x="45564" y="8286"/>
                    </a:cubicBezTo>
                    <a:cubicBezTo>
                      <a:pt x="45706" y="8286"/>
                      <a:pt x="45853" y="8275"/>
                      <a:pt x="46006" y="8251"/>
                    </a:cubicBezTo>
                    <a:cubicBezTo>
                      <a:pt x="46061" y="8242"/>
                      <a:pt x="46117" y="8238"/>
                      <a:pt x="46174" y="8238"/>
                    </a:cubicBezTo>
                    <a:cubicBezTo>
                      <a:pt x="46645" y="8238"/>
                      <a:pt x="47160" y="8515"/>
                      <a:pt x="47594" y="8784"/>
                    </a:cubicBezTo>
                    <a:cubicBezTo>
                      <a:pt x="47734" y="8870"/>
                      <a:pt x="47878" y="8885"/>
                      <a:pt x="48025" y="8885"/>
                    </a:cubicBezTo>
                    <a:cubicBezTo>
                      <a:pt x="48098" y="8885"/>
                      <a:pt x="48173" y="8881"/>
                      <a:pt x="48247" y="8881"/>
                    </a:cubicBezTo>
                    <a:cubicBezTo>
                      <a:pt x="48361" y="8881"/>
                      <a:pt x="48477" y="8890"/>
                      <a:pt x="48591" y="8933"/>
                    </a:cubicBezTo>
                    <a:cubicBezTo>
                      <a:pt x="49556" y="9302"/>
                      <a:pt x="50547" y="9601"/>
                      <a:pt x="51535" y="9906"/>
                    </a:cubicBezTo>
                    <a:cubicBezTo>
                      <a:pt x="51703" y="9959"/>
                      <a:pt x="51805" y="9921"/>
                      <a:pt x="51899" y="10172"/>
                    </a:cubicBezTo>
                    <a:cubicBezTo>
                      <a:pt x="51985" y="10404"/>
                      <a:pt x="52178" y="10478"/>
                      <a:pt x="52397" y="10478"/>
                    </a:cubicBezTo>
                    <a:cubicBezTo>
                      <a:pt x="52535" y="10478"/>
                      <a:pt x="52683" y="10449"/>
                      <a:pt x="52821" y="10411"/>
                    </a:cubicBezTo>
                    <a:cubicBezTo>
                      <a:pt x="52918" y="10982"/>
                      <a:pt x="54036" y="10366"/>
                      <a:pt x="53859" y="11301"/>
                    </a:cubicBezTo>
                    <a:cubicBezTo>
                      <a:pt x="53846" y="11370"/>
                      <a:pt x="54192" y="11610"/>
                      <a:pt x="54318" y="11610"/>
                    </a:cubicBezTo>
                    <a:cubicBezTo>
                      <a:pt x="54329" y="11610"/>
                      <a:pt x="54338" y="11608"/>
                      <a:pt x="54346" y="11604"/>
                    </a:cubicBezTo>
                    <a:cubicBezTo>
                      <a:pt x="54462" y="11544"/>
                      <a:pt x="54561" y="11519"/>
                      <a:pt x="54650" y="11519"/>
                    </a:cubicBezTo>
                    <a:cubicBezTo>
                      <a:pt x="55125" y="11519"/>
                      <a:pt x="55259" y="12256"/>
                      <a:pt x="55715" y="12256"/>
                    </a:cubicBezTo>
                    <a:cubicBezTo>
                      <a:pt x="55745" y="12256"/>
                      <a:pt x="55777" y="12252"/>
                      <a:pt x="55811" y="12245"/>
                    </a:cubicBezTo>
                    <a:cubicBezTo>
                      <a:pt x="55869" y="12558"/>
                      <a:pt x="55976" y="12673"/>
                      <a:pt x="56138" y="12673"/>
                    </a:cubicBezTo>
                    <a:cubicBezTo>
                      <a:pt x="56257" y="12673"/>
                      <a:pt x="56404" y="12612"/>
                      <a:pt x="56584" y="12521"/>
                    </a:cubicBezTo>
                    <a:cubicBezTo>
                      <a:pt x="56631" y="12497"/>
                      <a:pt x="56673" y="12487"/>
                      <a:pt x="56710" y="12487"/>
                    </a:cubicBezTo>
                    <a:cubicBezTo>
                      <a:pt x="56927" y="12487"/>
                      <a:pt x="56972" y="12846"/>
                      <a:pt x="56936" y="12947"/>
                    </a:cubicBezTo>
                    <a:cubicBezTo>
                      <a:pt x="56797" y="13330"/>
                      <a:pt x="57168" y="13552"/>
                      <a:pt x="57273" y="13558"/>
                    </a:cubicBezTo>
                    <a:cubicBezTo>
                      <a:pt x="58390" y="13630"/>
                      <a:pt x="58642" y="14820"/>
                      <a:pt x="59490" y="15218"/>
                    </a:cubicBezTo>
                    <a:cubicBezTo>
                      <a:pt x="59753" y="15341"/>
                      <a:pt x="59792" y="15832"/>
                      <a:pt x="60157" y="15832"/>
                    </a:cubicBezTo>
                    <a:cubicBezTo>
                      <a:pt x="60241" y="15832"/>
                      <a:pt x="60342" y="15806"/>
                      <a:pt x="60467" y="15744"/>
                    </a:cubicBezTo>
                    <a:cubicBezTo>
                      <a:pt x="60474" y="15740"/>
                      <a:pt x="60481" y="15739"/>
                      <a:pt x="60487" y="15739"/>
                    </a:cubicBezTo>
                    <a:cubicBezTo>
                      <a:pt x="60616" y="15739"/>
                      <a:pt x="60652" y="16392"/>
                      <a:pt x="61108" y="16593"/>
                    </a:cubicBezTo>
                    <a:cubicBezTo>
                      <a:pt x="61427" y="16735"/>
                      <a:pt x="61715" y="17278"/>
                      <a:pt x="61945" y="17674"/>
                    </a:cubicBezTo>
                    <a:cubicBezTo>
                      <a:pt x="62180" y="18080"/>
                      <a:pt x="62240" y="18589"/>
                      <a:pt x="62855" y="18623"/>
                    </a:cubicBezTo>
                    <a:cubicBezTo>
                      <a:pt x="62933" y="18628"/>
                      <a:pt x="63029" y="18746"/>
                      <a:pt x="63074" y="18833"/>
                    </a:cubicBezTo>
                    <a:cubicBezTo>
                      <a:pt x="64236" y="21077"/>
                      <a:pt x="65641" y="23174"/>
                      <a:pt x="66946" y="25331"/>
                    </a:cubicBezTo>
                    <a:cubicBezTo>
                      <a:pt x="67206" y="25760"/>
                      <a:pt x="67355" y="26275"/>
                      <a:pt x="67475" y="26770"/>
                    </a:cubicBezTo>
                    <a:cubicBezTo>
                      <a:pt x="67870" y="28399"/>
                      <a:pt x="68326" y="30012"/>
                      <a:pt x="68693" y="31650"/>
                    </a:cubicBezTo>
                    <a:cubicBezTo>
                      <a:pt x="68972" y="32896"/>
                      <a:pt x="69252" y="34162"/>
                      <a:pt x="69266" y="35394"/>
                    </a:cubicBezTo>
                    <a:cubicBezTo>
                      <a:pt x="69277" y="36424"/>
                      <a:pt x="69384" y="37480"/>
                      <a:pt x="69245" y="38552"/>
                    </a:cubicBezTo>
                    <a:cubicBezTo>
                      <a:pt x="69129" y="39473"/>
                      <a:pt x="68909" y="40511"/>
                      <a:pt x="69177" y="41505"/>
                    </a:cubicBezTo>
                    <a:cubicBezTo>
                      <a:pt x="69247" y="41763"/>
                      <a:pt x="69129" y="42080"/>
                      <a:pt x="69071" y="42367"/>
                    </a:cubicBezTo>
                    <a:cubicBezTo>
                      <a:pt x="68772" y="43872"/>
                      <a:pt x="68589" y="45416"/>
                      <a:pt x="68132" y="46872"/>
                    </a:cubicBezTo>
                    <a:cubicBezTo>
                      <a:pt x="67428" y="49113"/>
                      <a:pt x="66756" y="51363"/>
                      <a:pt x="65471" y="53402"/>
                    </a:cubicBezTo>
                    <a:cubicBezTo>
                      <a:pt x="64683" y="54656"/>
                      <a:pt x="63949" y="55983"/>
                      <a:pt x="63102" y="57179"/>
                    </a:cubicBezTo>
                    <a:cubicBezTo>
                      <a:pt x="62261" y="58369"/>
                      <a:pt x="61548" y="59657"/>
                      <a:pt x="60486" y="60757"/>
                    </a:cubicBezTo>
                    <a:cubicBezTo>
                      <a:pt x="59227" y="62059"/>
                      <a:pt x="57807" y="63143"/>
                      <a:pt x="56466" y="64319"/>
                    </a:cubicBezTo>
                    <a:cubicBezTo>
                      <a:pt x="56077" y="64660"/>
                      <a:pt x="55445" y="64984"/>
                      <a:pt x="54960" y="65279"/>
                    </a:cubicBezTo>
                    <a:cubicBezTo>
                      <a:pt x="54316" y="65670"/>
                      <a:pt x="53643" y="66107"/>
                      <a:pt x="52978" y="66469"/>
                    </a:cubicBezTo>
                    <a:cubicBezTo>
                      <a:pt x="51332" y="67368"/>
                      <a:pt x="49638" y="68188"/>
                      <a:pt x="47800" y="68667"/>
                    </a:cubicBezTo>
                    <a:cubicBezTo>
                      <a:pt x="47420" y="68767"/>
                      <a:pt x="46983" y="68849"/>
                      <a:pt x="46669" y="69265"/>
                    </a:cubicBezTo>
                    <a:cubicBezTo>
                      <a:pt x="46333" y="69708"/>
                      <a:pt x="45690" y="69720"/>
                      <a:pt x="45168" y="69870"/>
                    </a:cubicBezTo>
                    <a:cubicBezTo>
                      <a:pt x="43794" y="70265"/>
                      <a:pt x="42374" y="70492"/>
                      <a:pt x="41047" y="71047"/>
                    </a:cubicBezTo>
                    <a:cubicBezTo>
                      <a:pt x="40976" y="71077"/>
                      <a:pt x="40912" y="71089"/>
                      <a:pt x="40853" y="71089"/>
                    </a:cubicBezTo>
                    <a:cubicBezTo>
                      <a:pt x="40731" y="71089"/>
                      <a:pt x="40629" y="71037"/>
                      <a:pt x="40529" y="70970"/>
                    </a:cubicBezTo>
                    <a:cubicBezTo>
                      <a:pt x="40418" y="70896"/>
                      <a:pt x="40271" y="70847"/>
                      <a:pt x="40158" y="70847"/>
                    </a:cubicBezTo>
                    <a:cubicBezTo>
                      <a:pt x="40091" y="70847"/>
                      <a:pt x="40036" y="70864"/>
                      <a:pt x="40006" y="70903"/>
                    </a:cubicBezTo>
                    <a:cubicBezTo>
                      <a:pt x="39692" y="71325"/>
                      <a:pt x="39188" y="71409"/>
                      <a:pt x="38775" y="71409"/>
                    </a:cubicBezTo>
                    <a:cubicBezTo>
                      <a:pt x="38618" y="71409"/>
                      <a:pt x="38475" y="71397"/>
                      <a:pt x="38360" y="71387"/>
                    </a:cubicBezTo>
                    <a:cubicBezTo>
                      <a:pt x="38324" y="71383"/>
                      <a:pt x="38289" y="71382"/>
                      <a:pt x="38254" y="71382"/>
                    </a:cubicBezTo>
                    <a:cubicBezTo>
                      <a:pt x="37835" y="71382"/>
                      <a:pt x="37455" y="71598"/>
                      <a:pt x="37017" y="71598"/>
                    </a:cubicBezTo>
                    <a:cubicBezTo>
                      <a:pt x="36833" y="71598"/>
                      <a:pt x="36638" y="71560"/>
                      <a:pt x="36425" y="71450"/>
                    </a:cubicBezTo>
                    <a:cubicBezTo>
                      <a:pt x="36205" y="71336"/>
                      <a:pt x="35945" y="71300"/>
                      <a:pt x="35665" y="71300"/>
                    </a:cubicBezTo>
                    <a:cubicBezTo>
                      <a:pt x="35167" y="71300"/>
                      <a:pt x="34605" y="71414"/>
                      <a:pt x="34090" y="71414"/>
                    </a:cubicBezTo>
                    <a:cubicBezTo>
                      <a:pt x="34058" y="71414"/>
                      <a:pt x="34026" y="71414"/>
                      <a:pt x="33994" y="71413"/>
                    </a:cubicBezTo>
                    <a:cubicBezTo>
                      <a:pt x="33921" y="71411"/>
                      <a:pt x="33848" y="71410"/>
                      <a:pt x="33775" y="71410"/>
                    </a:cubicBezTo>
                    <a:cubicBezTo>
                      <a:pt x="33508" y="71410"/>
                      <a:pt x="33241" y="71421"/>
                      <a:pt x="32976" y="71421"/>
                    </a:cubicBezTo>
                    <a:cubicBezTo>
                      <a:pt x="32463" y="71421"/>
                      <a:pt x="31955" y="71379"/>
                      <a:pt x="31466" y="71135"/>
                    </a:cubicBezTo>
                    <a:cubicBezTo>
                      <a:pt x="31374" y="71089"/>
                      <a:pt x="31260" y="71079"/>
                      <a:pt x="31155" y="71066"/>
                    </a:cubicBezTo>
                    <a:cubicBezTo>
                      <a:pt x="31135" y="71064"/>
                      <a:pt x="31116" y="71063"/>
                      <a:pt x="31098" y="71063"/>
                    </a:cubicBezTo>
                    <a:cubicBezTo>
                      <a:pt x="30792" y="71063"/>
                      <a:pt x="30518" y="71342"/>
                      <a:pt x="30208" y="71342"/>
                    </a:cubicBezTo>
                    <a:cubicBezTo>
                      <a:pt x="30090" y="71342"/>
                      <a:pt x="29966" y="71301"/>
                      <a:pt x="29834" y="71189"/>
                    </a:cubicBezTo>
                    <a:cubicBezTo>
                      <a:pt x="29656" y="71037"/>
                      <a:pt x="29459" y="70999"/>
                      <a:pt x="29255" y="70999"/>
                    </a:cubicBezTo>
                    <a:cubicBezTo>
                      <a:pt x="29053" y="70999"/>
                      <a:pt x="28844" y="71036"/>
                      <a:pt x="28638" y="71036"/>
                    </a:cubicBezTo>
                    <a:cubicBezTo>
                      <a:pt x="28515" y="71036"/>
                      <a:pt x="28394" y="71023"/>
                      <a:pt x="28275" y="70982"/>
                    </a:cubicBezTo>
                    <a:cubicBezTo>
                      <a:pt x="27771" y="70809"/>
                      <a:pt x="27217" y="70752"/>
                      <a:pt x="26691" y="70638"/>
                    </a:cubicBezTo>
                    <a:cubicBezTo>
                      <a:pt x="25022" y="70277"/>
                      <a:pt x="23314" y="70016"/>
                      <a:pt x="21752" y="69265"/>
                    </a:cubicBezTo>
                    <a:cubicBezTo>
                      <a:pt x="20525" y="68675"/>
                      <a:pt x="19245" y="68215"/>
                      <a:pt x="18084" y="67459"/>
                    </a:cubicBezTo>
                    <a:cubicBezTo>
                      <a:pt x="17050" y="66785"/>
                      <a:pt x="15937" y="66200"/>
                      <a:pt x="14989" y="65422"/>
                    </a:cubicBezTo>
                    <a:cubicBezTo>
                      <a:pt x="13648" y="64324"/>
                      <a:pt x="12316" y="63202"/>
                      <a:pt x="11194" y="61857"/>
                    </a:cubicBezTo>
                    <a:cubicBezTo>
                      <a:pt x="10529" y="61059"/>
                      <a:pt x="9796" y="60318"/>
                      <a:pt x="9079" y="59564"/>
                    </a:cubicBezTo>
                    <a:cubicBezTo>
                      <a:pt x="8760" y="59228"/>
                      <a:pt x="8533" y="58811"/>
                      <a:pt x="8304" y="58438"/>
                    </a:cubicBezTo>
                    <a:cubicBezTo>
                      <a:pt x="7728" y="57495"/>
                      <a:pt x="7108" y="56574"/>
                      <a:pt x="6585" y="55589"/>
                    </a:cubicBezTo>
                    <a:cubicBezTo>
                      <a:pt x="6148" y="54763"/>
                      <a:pt x="5880" y="53859"/>
                      <a:pt x="5347" y="53074"/>
                    </a:cubicBezTo>
                    <a:cubicBezTo>
                      <a:pt x="5082" y="52683"/>
                      <a:pt x="5073" y="52128"/>
                      <a:pt x="4903" y="51666"/>
                    </a:cubicBezTo>
                    <a:cubicBezTo>
                      <a:pt x="4427" y="50375"/>
                      <a:pt x="3759" y="49127"/>
                      <a:pt x="3486" y="47797"/>
                    </a:cubicBezTo>
                    <a:cubicBezTo>
                      <a:pt x="3256" y="46676"/>
                      <a:pt x="2895" y="45577"/>
                      <a:pt x="2811" y="44401"/>
                    </a:cubicBezTo>
                    <a:cubicBezTo>
                      <a:pt x="2749" y="43498"/>
                      <a:pt x="2674" y="42524"/>
                      <a:pt x="2231" y="41665"/>
                    </a:cubicBezTo>
                    <a:cubicBezTo>
                      <a:pt x="2071" y="41354"/>
                      <a:pt x="2131" y="40893"/>
                      <a:pt x="2178" y="40688"/>
                    </a:cubicBezTo>
                    <a:cubicBezTo>
                      <a:pt x="2368" y="39826"/>
                      <a:pt x="2044" y="39030"/>
                      <a:pt x="2052" y="38204"/>
                    </a:cubicBezTo>
                    <a:cubicBezTo>
                      <a:pt x="2058" y="37480"/>
                      <a:pt x="1760" y="36776"/>
                      <a:pt x="2181" y="36042"/>
                    </a:cubicBezTo>
                    <a:cubicBezTo>
                      <a:pt x="2298" y="35841"/>
                      <a:pt x="2189" y="35270"/>
                      <a:pt x="2064" y="35085"/>
                    </a:cubicBezTo>
                    <a:cubicBezTo>
                      <a:pt x="1688" y="34522"/>
                      <a:pt x="2397" y="34206"/>
                      <a:pt x="2229" y="33651"/>
                    </a:cubicBezTo>
                    <a:cubicBezTo>
                      <a:pt x="2088" y="33184"/>
                      <a:pt x="1840" y="32557"/>
                      <a:pt x="2203" y="32030"/>
                    </a:cubicBezTo>
                    <a:cubicBezTo>
                      <a:pt x="2690" y="31317"/>
                      <a:pt x="2309" y="30476"/>
                      <a:pt x="2575" y="29723"/>
                    </a:cubicBezTo>
                    <a:cubicBezTo>
                      <a:pt x="2684" y="29412"/>
                      <a:pt x="2951" y="28995"/>
                      <a:pt x="2488" y="28682"/>
                    </a:cubicBezTo>
                    <a:cubicBezTo>
                      <a:pt x="2326" y="28573"/>
                      <a:pt x="2391" y="28449"/>
                      <a:pt x="2545" y="28388"/>
                    </a:cubicBezTo>
                    <a:cubicBezTo>
                      <a:pt x="3063" y="28184"/>
                      <a:pt x="2892" y="27735"/>
                      <a:pt x="2993" y="27341"/>
                    </a:cubicBezTo>
                    <a:cubicBezTo>
                      <a:pt x="3354" y="25936"/>
                      <a:pt x="3381" y="24466"/>
                      <a:pt x="4012" y="23097"/>
                    </a:cubicBezTo>
                    <a:cubicBezTo>
                      <a:pt x="4323" y="22422"/>
                      <a:pt x="4497" y="21615"/>
                      <a:pt x="4735" y="20876"/>
                    </a:cubicBezTo>
                    <a:cubicBezTo>
                      <a:pt x="5051" y="19896"/>
                      <a:pt x="5527" y="18962"/>
                      <a:pt x="6016" y="18038"/>
                    </a:cubicBezTo>
                    <a:cubicBezTo>
                      <a:pt x="6798" y="16559"/>
                      <a:pt x="7383" y="14974"/>
                      <a:pt x="8159" y="13490"/>
                    </a:cubicBezTo>
                    <a:cubicBezTo>
                      <a:pt x="8708" y="12440"/>
                      <a:pt x="9437" y="11486"/>
                      <a:pt x="10065" y="10477"/>
                    </a:cubicBezTo>
                    <a:cubicBezTo>
                      <a:pt x="10964" y="9033"/>
                      <a:pt x="12058" y="7739"/>
                      <a:pt x="13207" y="6472"/>
                    </a:cubicBezTo>
                    <a:cubicBezTo>
                      <a:pt x="14242" y="5334"/>
                      <a:pt x="15343" y="4281"/>
                      <a:pt x="16539" y="3339"/>
                    </a:cubicBezTo>
                    <a:cubicBezTo>
                      <a:pt x="17356" y="2697"/>
                      <a:pt x="18318" y="2243"/>
                      <a:pt x="19242" y="1689"/>
                    </a:cubicBezTo>
                    <a:close/>
                    <a:moveTo>
                      <a:pt x="19571" y="0"/>
                    </a:moveTo>
                    <a:cubicBezTo>
                      <a:pt x="19255" y="0"/>
                      <a:pt x="18863" y="173"/>
                      <a:pt x="18327" y="507"/>
                    </a:cubicBezTo>
                    <a:cubicBezTo>
                      <a:pt x="17149" y="1239"/>
                      <a:pt x="15989" y="1995"/>
                      <a:pt x="14892" y="2834"/>
                    </a:cubicBezTo>
                    <a:cubicBezTo>
                      <a:pt x="13889" y="3599"/>
                      <a:pt x="12856" y="4393"/>
                      <a:pt x="12075" y="5365"/>
                    </a:cubicBezTo>
                    <a:cubicBezTo>
                      <a:pt x="11398" y="6210"/>
                      <a:pt x="10670" y="7029"/>
                      <a:pt x="10009" y="7893"/>
                    </a:cubicBezTo>
                    <a:cubicBezTo>
                      <a:pt x="9423" y="8657"/>
                      <a:pt x="8792" y="9411"/>
                      <a:pt x="8253" y="10211"/>
                    </a:cubicBezTo>
                    <a:cubicBezTo>
                      <a:pt x="7332" y="11570"/>
                      <a:pt x="6495" y="12989"/>
                      <a:pt x="5664" y="14409"/>
                    </a:cubicBezTo>
                    <a:cubicBezTo>
                      <a:pt x="5148" y="15291"/>
                      <a:pt x="4555" y="16175"/>
                      <a:pt x="4278" y="17139"/>
                    </a:cubicBezTo>
                    <a:cubicBezTo>
                      <a:pt x="4017" y="18048"/>
                      <a:pt x="3676" y="18939"/>
                      <a:pt x="3323" y="19788"/>
                    </a:cubicBezTo>
                    <a:cubicBezTo>
                      <a:pt x="2811" y="21024"/>
                      <a:pt x="2386" y="22274"/>
                      <a:pt x="1994" y="23545"/>
                    </a:cubicBezTo>
                    <a:cubicBezTo>
                      <a:pt x="1587" y="24866"/>
                      <a:pt x="1420" y="26254"/>
                      <a:pt x="1027" y="27565"/>
                    </a:cubicBezTo>
                    <a:cubicBezTo>
                      <a:pt x="708" y="28632"/>
                      <a:pt x="750" y="29726"/>
                      <a:pt x="517" y="30794"/>
                    </a:cubicBezTo>
                    <a:cubicBezTo>
                      <a:pt x="331" y="31641"/>
                      <a:pt x="345" y="32630"/>
                      <a:pt x="400" y="33565"/>
                    </a:cubicBezTo>
                    <a:cubicBezTo>
                      <a:pt x="462" y="34652"/>
                      <a:pt x="0" y="35730"/>
                      <a:pt x="247" y="36835"/>
                    </a:cubicBezTo>
                    <a:cubicBezTo>
                      <a:pt x="498" y="37958"/>
                      <a:pt x="2" y="39086"/>
                      <a:pt x="277" y="40206"/>
                    </a:cubicBezTo>
                    <a:cubicBezTo>
                      <a:pt x="439" y="40864"/>
                      <a:pt x="302" y="41542"/>
                      <a:pt x="352" y="42178"/>
                    </a:cubicBezTo>
                    <a:cubicBezTo>
                      <a:pt x="456" y="43494"/>
                      <a:pt x="784" y="44817"/>
                      <a:pt x="1207" y="46074"/>
                    </a:cubicBezTo>
                    <a:cubicBezTo>
                      <a:pt x="1397" y="46640"/>
                      <a:pt x="1343" y="47172"/>
                      <a:pt x="1424" y="47713"/>
                    </a:cubicBezTo>
                    <a:cubicBezTo>
                      <a:pt x="1609" y="48976"/>
                      <a:pt x="2167" y="50148"/>
                      <a:pt x="2626" y="51280"/>
                    </a:cubicBezTo>
                    <a:cubicBezTo>
                      <a:pt x="3174" y="52635"/>
                      <a:pt x="3640" y="54046"/>
                      <a:pt x="4238" y="55393"/>
                    </a:cubicBezTo>
                    <a:cubicBezTo>
                      <a:pt x="4883" y="56851"/>
                      <a:pt x="5677" y="58190"/>
                      <a:pt x="6571" y="59458"/>
                    </a:cubicBezTo>
                    <a:cubicBezTo>
                      <a:pt x="7265" y="60443"/>
                      <a:pt x="7980" y="61429"/>
                      <a:pt x="8733" y="62378"/>
                    </a:cubicBezTo>
                    <a:cubicBezTo>
                      <a:pt x="9132" y="62882"/>
                      <a:pt x="9514" y="63671"/>
                      <a:pt x="10012" y="63764"/>
                    </a:cubicBezTo>
                    <a:cubicBezTo>
                      <a:pt x="10984" y="63949"/>
                      <a:pt x="10728" y="65214"/>
                      <a:pt x="11641" y="65284"/>
                    </a:cubicBezTo>
                    <a:cubicBezTo>
                      <a:pt x="11618" y="65501"/>
                      <a:pt x="11674" y="65559"/>
                      <a:pt x="11760" y="65559"/>
                    </a:cubicBezTo>
                    <a:cubicBezTo>
                      <a:pt x="11861" y="65559"/>
                      <a:pt x="12004" y="65476"/>
                      <a:pt x="12106" y="65476"/>
                    </a:cubicBezTo>
                    <a:cubicBezTo>
                      <a:pt x="12161" y="65476"/>
                      <a:pt x="12204" y="65500"/>
                      <a:pt x="12223" y="65575"/>
                    </a:cubicBezTo>
                    <a:cubicBezTo>
                      <a:pt x="12448" y="66494"/>
                      <a:pt x="13361" y="66864"/>
                      <a:pt x="13984" y="67250"/>
                    </a:cubicBezTo>
                    <a:cubicBezTo>
                      <a:pt x="14450" y="67539"/>
                      <a:pt x="14747" y="68315"/>
                      <a:pt x="15419" y="68315"/>
                    </a:cubicBezTo>
                    <a:cubicBezTo>
                      <a:pt x="15527" y="68315"/>
                      <a:pt x="15644" y="68295"/>
                      <a:pt x="15773" y="68250"/>
                    </a:cubicBezTo>
                    <a:cubicBezTo>
                      <a:pt x="15777" y="68249"/>
                      <a:pt x="15781" y="68248"/>
                      <a:pt x="15786" y="68248"/>
                    </a:cubicBezTo>
                    <a:cubicBezTo>
                      <a:pt x="15852" y="68248"/>
                      <a:pt x="15883" y="68423"/>
                      <a:pt x="15841" y="68520"/>
                    </a:cubicBezTo>
                    <a:cubicBezTo>
                      <a:pt x="15743" y="68739"/>
                      <a:pt x="15878" y="68814"/>
                      <a:pt x="16046" y="68852"/>
                    </a:cubicBezTo>
                    <a:cubicBezTo>
                      <a:pt x="16756" y="69017"/>
                      <a:pt x="17257" y="69506"/>
                      <a:pt x="17773" y="69966"/>
                    </a:cubicBezTo>
                    <a:cubicBezTo>
                      <a:pt x="17877" y="70060"/>
                      <a:pt x="17969" y="70148"/>
                      <a:pt x="18100" y="70148"/>
                    </a:cubicBezTo>
                    <a:cubicBezTo>
                      <a:pt x="18128" y="70148"/>
                      <a:pt x="18157" y="70145"/>
                      <a:pt x="18188" y="70136"/>
                    </a:cubicBezTo>
                    <a:cubicBezTo>
                      <a:pt x="18256" y="70117"/>
                      <a:pt x="18319" y="70109"/>
                      <a:pt x="18380" y="70109"/>
                    </a:cubicBezTo>
                    <a:cubicBezTo>
                      <a:pt x="18660" y="70109"/>
                      <a:pt x="18879" y="70284"/>
                      <a:pt x="19125" y="70431"/>
                    </a:cubicBezTo>
                    <a:cubicBezTo>
                      <a:pt x="19696" y="70775"/>
                      <a:pt x="20281" y="71103"/>
                      <a:pt x="20887" y="71376"/>
                    </a:cubicBezTo>
                    <a:cubicBezTo>
                      <a:pt x="21460" y="71632"/>
                      <a:pt x="22109" y="71583"/>
                      <a:pt x="22692" y="71992"/>
                    </a:cubicBezTo>
                    <a:cubicBezTo>
                      <a:pt x="23025" y="72227"/>
                      <a:pt x="23660" y="72203"/>
                      <a:pt x="24136" y="72410"/>
                    </a:cubicBezTo>
                    <a:cubicBezTo>
                      <a:pt x="24181" y="72430"/>
                      <a:pt x="24228" y="72438"/>
                      <a:pt x="24277" y="72438"/>
                    </a:cubicBezTo>
                    <a:cubicBezTo>
                      <a:pt x="24496" y="72438"/>
                      <a:pt x="24746" y="72278"/>
                      <a:pt x="24969" y="72278"/>
                    </a:cubicBezTo>
                    <a:cubicBezTo>
                      <a:pt x="25127" y="72278"/>
                      <a:pt x="25271" y="72358"/>
                      <a:pt x="25380" y="72634"/>
                    </a:cubicBezTo>
                    <a:cubicBezTo>
                      <a:pt x="25518" y="72473"/>
                      <a:pt x="25647" y="72413"/>
                      <a:pt x="25771" y="72413"/>
                    </a:cubicBezTo>
                    <a:cubicBezTo>
                      <a:pt x="26120" y="72413"/>
                      <a:pt x="26429" y="72889"/>
                      <a:pt x="26779" y="72889"/>
                    </a:cubicBezTo>
                    <a:cubicBezTo>
                      <a:pt x="26869" y="72889"/>
                      <a:pt x="26962" y="72858"/>
                      <a:pt x="27059" y="72779"/>
                    </a:cubicBezTo>
                    <a:cubicBezTo>
                      <a:pt x="28017" y="73303"/>
                      <a:pt x="29117" y="73239"/>
                      <a:pt x="30132" y="73339"/>
                    </a:cubicBezTo>
                    <a:cubicBezTo>
                      <a:pt x="31654" y="73488"/>
                      <a:pt x="33203" y="73381"/>
                      <a:pt x="34745" y="73493"/>
                    </a:cubicBezTo>
                    <a:cubicBezTo>
                      <a:pt x="35021" y="73513"/>
                      <a:pt x="35296" y="73521"/>
                      <a:pt x="35571" y="73521"/>
                    </a:cubicBezTo>
                    <a:cubicBezTo>
                      <a:pt x="37230" y="73521"/>
                      <a:pt x="38876" y="73197"/>
                      <a:pt x="40513" y="72964"/>
                    </a:cubicBezTo>
                    <a:cubicBezTo>
                      <a:pt x="40798" y="72923"/>
                      <a:pt x="41182" y="72965"/>
                      <a:pt x="41499" y="72802"/>
                    </a:cubicBezTo>
                    <a:cubicBezTo>
                      <a:pt x="42806" y="72135"/>
                      <a:pt x="44309" y="72146"/>
                      <a:pt x="45662" y="71598"/>
                    </a:cubicBezTo>
                    <a:cubicBezTo>
                      <a:pt x="46792" y="71142"/>
                      <a:pt x="48000" y="70898"/>
                      <a:pt x="49164" y="70525"/>
                    </a:cubicBezTo>
                    <a:cubicBezTo>
                      <a:pt x="50167" y="70201"/>
                      <a:pt x="51051" y="69626"/>
                      <a:pt x="52015" y="69288"/>
                    </a:cubicBezTo>
                    <a:cubicBezTo>
                      <a:pt x="53030" y="68932"/>
                      <a:pt x="53975" y="68428"/>
                      <a:pt x="54829" y="67877"/>
                    </a:cubicBezTo>
                    <a:cubicBezTo>
                      <a:pt x="56878" y="66556"/>
                      <a:pt x="58832" y="65060"/>
                      <a:pt x="60489" y="63244"/>
                    </a:cubicBezTo>
                    <a:cubicBezTo>
                      <a:pt x="61481" y="62160"/>
                      <a:pt x="62346" y="60961"/>
                      <a:pt x="63317" y="59856"/>
                    </a:cubicBezTo>
                    <a:cubicBezTo>
                      <a:pt x="64123" y="58937"/>
                      <a:pt x="64891" y="57980"/>
                      <a:pt x="65431" y="56902"/>
                    </a:cubicBezTo>
                    <a:cubicBezTo>
                      <a:pt x="65706" y="56350"/>
                      <a:pt x="66114" y="55888"/>
                      <a:pt x="66358" y="55305"/>
                    </a:cubicBezTo>
                    <a:cubicBezTo>
                      <a:pt x="66595" y="54742"/>
                      <a:pt x="66654" y="54001"/>
                      <a:pt x="67222" y="53649"/>
                    </a:cubicBezTo>
                    <a:cubicBezTo>
                      <a:pt x="67656" y="53379"/>
                      <a:pt x="67640" y="52940"/>
                      <a:pt x="67772" y="52593"/>
                    </a:cubicBezTo>
                    <a:cubicBezTo>
                      <a:pt x="68105" y="51711"/>
                      <a:pt x="68436" y="50821"/>
                      <a:pt x="68727" y="49922"/>
                    </a:cubicBezTo>
                    <a:cubicBezTo>
                      <a:pt x="68978" y="49157"/>
                      <a:pt x="69398" y="48426"/>
                      <a:pt x="69529" y="47603"/>
                    </a:cubicBezTo>
                    <a:cubicBezTo>
                      <a:pt x="69625" y="47002"/>
                      <a:pt x="70232" y="46517"/>
                      <a:pt x="69924" y="45828"/>
                    </a:cubicBezTo>
                    <a:cubicBezTo>
                      <a:pt x="69917" y="45815"/>
                      <a:pt x="69945" y="45772"/>
                      <a:pt x="69964" y="45767"/>
                    </a:cubicBezTo>
                    <a:cubicBezTo>
                      <a:pt x="70583" y="45585"/>
                      <a:pt x="70414" y="45024"/>
                      <a:pt x="70428" y="44635"/>
                    </a:cubicBezTo>
                    <a:cubicBezTo>
                      <a:pt x="70463" y="43603"/>
                      <a:pt x="70507" y="42538"/>
                      <a:pt x="70680" y="41562"/>
                    </a:cubicBezTo>
                    <a:cubicBezTo>
                      <a:pt x="70866" y="40511"/>
                      <a:pt x="70770" y="39451"/>
                      <a:pt x="70978" y="38398"/>
                    </a:cubicBezTo>
                    <a:cubicBezTo>
                      <a:pt x="71149" y="37541"/>
                      <a:pt x="70703" y="36564"/>
                      <a:pt x="70843" y="35472"/>
                    </a:cubicBezTo>
                    <a:cubicBezTo>
                      <a:pt x="70678" y="34643"/>
                      <a:pt x="70481" y="33685"/>
                      <a:pt x="70297" y="32725"/>
                    </a:cubicBezTo>
                    <a:cubicBezTo>
                      <a:pt x="70207" y="32243"/>
                      <a:pt x="70040" y="31784"/>
                      <a:pt x="69978" y="31289"/>
                    </a:cubicBezTo>
                    <a:cubicBezTo>
                      <a:pt x="69872" y="30440"/>
                      <a:pt x="69686" y="29595"/>
                      <a:pt x="69473" y="28766"/>
                    </a:cubicBezTo>
                    <a:cubicBezTo>
                      <a:pt x="69256" y="27932"/>
                      <a:pt x="68950" y="27122"/>
                      <a:pt x="68709" y="26294"/>
                    </a:cubicBezTo>
                    <a:cubicBezTo>
                      <a:pt x="68570" y="25818"/>
                      <a:pt x="68531" y="25309"/>
                      <a:pt x="68239" y="24888"/>
                    </a:cubicBezTo>
                    <a:cubicBezTo>
                      <a:pt x="67635" y="24015"/>
                      <a:pt x="67399" y="22970"/>
                      <a:pt x="66826" y="22064"/>
                    </a:cubicBezTo>
                    <a:cubicBezTo>
                      <a:pt x="66108" y="20927"/>
                      <a:pt x="65594" y="19672"/>
                      <a:pt x="64781" y="18564"/>
                    </a:cubicBezTo>
                    <a:cubicBezTo>
                      <a:pt x="63832" y="17276"/>
                      <a:pt x="62923" y="15937"/>
                      <a:pt x="61845" y="14779"/>
                    </a:cubicBezTo>
                    <a:cubicBezTo>
                      <a:pt x="60996" y="13869"/>
                      <a:pt x="59949" y="13112"/>
                      <a:pt x="59059" y="12208"/>
                    </a:cubicBezTo>
                    <a:cubicBezTo>
                      <a:pt x="59027" y="12171"/>
                      <a:pt x="58985" y="12143"/>
                      <a:pt x="58938" y="12126"/>
                    </a:cubicBezTo>
                    <a:cubicBezTo>
                      <a:pt x="58191" y="11906"/>
                      <a:pt x="57549" y="11424"/>
                      <a:pt x="57021" y="10939"/>
                    </a:cubicBezTo>
                    <a:cubicBezTo>
                      <a:pt x="56076" y="10067"/>
                      <a:pt x="54873" y="9694"/>
                      <a:pt x="53851" y="8986"/>
                    </a:cubicBezTo>
                    <a:cubicBezTo>
                      <a:pt x="52675" y="8173"/>
                      <a:pt x="51252" y="7857"/>
                      <a:pt x="49926" y="7344"/>
                    </a:cubicBezTo>
                    <a:cubicBezTo>
                      <a:pt x="47840" y="6535"/>
                      <a:pt x="45724" y="6073"/>
                      <a:pt x="43517" y="5965"/>
                    </a:cubicBezTo>
                    <a:cubicBezTo>
                      <a:pt x="41526" y="5869"/>
                      <a:pt x="39530" y="5874"/>
                      <a:pt x="37542" y="5752"/>
                    </a:cubicBezTo>
                    <a:cubicBezTo>
                      <a:pt x="37177" y="5730"/>
                      <a:pt x="36813" y="5720"/>
                      <a:pt x="36450" y="5720"/>
                    </a:cubicBezTo>
                    <a:cubicBezTo>
                      <a:pt x="34722" y="5720"/>
                      <a:pt x="33009" y="5947"/>
                      <a:pt x="31309" y="6169"/>
                    </a:cubicBezTo>
                    <a:cubicBezTo>
                      <a:pt x="29510" y="6404"/>
                      <a:pt x="27799" y="7095"/>
                      <a:pt x="26119" y="7837"/>
                    </a:cubicBezTo>
                    <a:cubicBezTo>
                      <a:pt x="25340" y="8181"/>
                      <a:pt x="24577" y="8593"/>
                      <a:pt x="23754" y="8848"/>
                    </a:cubicBezTo>
                    <a:cubicBezTo>
                      <a:pt x="23648" y="8881"/>
                      <a:pt x="23561" y="8901"/>
                      <a:pt x="23488" y="8901"/>
                    </a:cubicBezTo>
                    <a:cubicBezTo>
                      <a:pt x="23334" y="8901"/>
                      <a:pt x="23237" y="8812"/>
                      <a:pt x="23138" y="8559"/>
                    </a:cubicBezTo>
                    <a:cubicBezTo>
                      <a:pt x="22683" y="7387"/>
                      <a:pt x="22521" y="6119"/>
                      <a:pt x="22034" y="4978"/>
                    </a:cubicBezTo>
                    <a:cubicBezTo>
                      <a:pt x="21524" y="3783"/>
                      <a:pt x="21251" y="2520"/>
                      <a:pt x="20747" y="1320"/>
                    </a:cubicBezTo>
                    <a:cubicBezTo>
                      <a:pt x="20372" y="424"/>
                      <a:pt x="20066" y="0"/>
                      <a:pt x="19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932;p33">
              <a:extLst>
                <a:ext uri="{FF2B5EF4-FFF2-40B4-BE49-F238E27FC236}">
                  <a16:creationId xmlns:a16="http://schemas.microsoft.com/office/drawing/2014/main" id="{7B72C979-A0D2-B04C-D159-F0963171E3F3}"/>
                </a:ext>
              </a:extLst>
            </p:cNvPr>
            <p:cNvGrpSpPr/>
            <p:nvPr/>
          </p:nvGrpSpPr>
          <p:grpSpPr>
            <a:xfrm>
              <a:off x="5422732" y="2608268"/>
              <a:ext cx="449535" cy="641782"/>
              <a:chOff x="5296498" y="2608268"/>
              <a:chExt cx="449535" cy="641782"/>
            </a:xfrm>
          </p:grpSpPr>
          <p:sp>
            <p:nvSpPr>
              <p:cNvPr id="20" name="Google Shape;933;p33">
                <a:extLst>
                  <a:ext uri="{FF2B5EF4-FFF2-40B4-BE49-F238E27FC236}">
                    <a16:creationId xmlns:a16="http://schemas.microsoft.com/office/drawing/2014/main" id="{1A80C327-CA25-50CD-54A6-C5BA0F0D4B03}"/>
                  </a:ext>
                </a:extLst>
              </p:cNvPr>
              <p:cNvSpPr/>
              <p:nvPr/>
            </p:nvSpPr>
            <p:spPr>
              <a:xfrm>
                <a:off x="5296498" y="2695175"/>
                <a:ext cx="449535" cy="451490"/>
              </a:xfrm>
              <a:custGeom>
                <a:avLst/>
                <a:gdLst/>
                <a:ahLst/>
                <a:cxnLst/>
                <a:rect l="l" t="t" r="r" b="b"/>
                <a:pathLst>
                  <a:path w="35642" h="35797" extrusionOk="0">
                    <a:moveTo>
                      <a:pt x="19567" y="869"/>
                    </a:moveTo>
                    <a:cubicBezTo>
                      <a:pt x="20117" y="869"/>
                      <a:pt x="20387" y="1246"/>
                      <a:pt x="20393" y="2075"/>
                    </a:cubicBezTo>
                    <a:cubicBezTo>
                      <a:pt x="20245" y="2531"/>
                      <a:pt x="20384" y="3075"/>
                      <a:pt x="20432" y="3620"/>
                    </a:cubicBezTo>
                    <a:cubicBezTo>
                      <a:pt x="20471" y="4083"/>
                      <a:pt x="20602" y="4511"/>
                      <a:pt x="21144" y="4612"/>
                    </a:cubicBezTo>
                    <a:cubicBezTo>
                      <a:pt x="22602" y="4883"/>
                      <a:pt x="23831" y="5693"/>
                      <a:pt x="25133" y="6322"/>
                    </a:cubicBezTo>
                    <a:cubicBezTo>
                      <a:pt x="25366" y="6434"/>
                      <a:pt x="25554" y="6520"/>
                      <a:pt x="25751" y="6520"/>
                    </a:cubicBezTo>
                    <a:cubicBezTo>
                      <a:pt x="25920" y="6520"/>
                      <a:pt x="26096" y="6458"/>
                      <a:pt x="26314" y="6297"/>
                    </a:cubicBezTo>
                    <a:cubicBezTo>
                      <a:pt x="26920" y="5849"/>
                      <a:pt x="27697" y="5639"/>
                      <a:pt x="28366" y="5266"/>
                    </a:cubicBezTo>
                    <a:cubicBezTo>
                      <a:pt x="28522" y="5179"/>
                      <a:pt x="28664" y="5142"/>
                      <a:pt x="28792" y="5142"/>
                    </a:cubicBezTo>
                    <a:cubicBezTo>
                      <a:pt x="29084" y="5142"/>
                      <a:pt x="29309" y="5332"/>
                      <a:pt x="29486" y="5563"/>
                    </a:cubicBezTo>
                    <a:cubicBezTo>
                      <a:pt x="29929" y="6142"/>
                      <a:pt x="30259" y="6807"/>
                      <a:pt x="30690" y="7398"/>
                    </a:cubicBezTo>
                    <a:cubicBezTo>
                      <a:pt x="31051" y="7893"/>
                      <a:pt x="30911" y="8326"/>
                      <a:pt x="30579" y="8699"/>
                    </a:cubicBezTo>
                    <a:cubicBezTo>
                      <a:pt x="30276" y="9043"/>
                      <a:pt x="29915" y="9377"/>
                      <a:pt x="29511" y="9583"/>
                    </a:cubicBezTo>
                    <a:cubicBezTo>
                      <a:pt x="29021" y="9830"/>
                      <a:pt x="29044" y="10199"/>
                      <a:pt x="29150" y="10575"/>
                    </a:cubicBezTo>
                    <a:cubicBezTo>
                      <a:pt x="29363" y="11329"/>
                      <a:pt x="29612" y="12078"/>
                      <a:pt x="29896" y="12807"/>
                    </a:cubicBezTo>
                    <a:cubicBezTo>
                      <a:pt x="30007" y="13090"/>
                      <a:pt x="30271" y="13293"/>
                      <a:pt x="30575" y="13422"/>
                    </a:cubicBezTo>
                    <a:cubicBezTo>
                      <a:pt x="31534" y="13829"/>
                      <a:pt x="32483" y="14262"/>
                      <a:pt x="33446" y="14662"/>
                    </a:cubicBezTo>
                    <a:cubicBezTo>
                      <a:pt x="33656" y="14749"/>
                      <a:pt x="33681" y="14873"/>
                      <a:pt x="33742" y="15063"/>
                    </a:cubicBezTo>
                    <a:cubicBezTo>
                      <a:pt x="34083" y="16125"/>
                      <a:pt x="33978" y="17252"/>
                      <a:pt x="34255" y="18328"/>
                    </a:cubicBezTo>
                    <a:cubicBezTo>
                      <a:pt x="34344" y="18672"/>
                      <a:pt x="34261" y="19132"/>
                      <a:pt x="33605" y="19314"/>
                    </a:cubicBezTo>
                    <a:cubicBezTo>
                      <a:pt x="32734" y="19556"/>
                      <a:pt x="31945" y="20103"/>
                      <a:pt x="31122" y="20518"/>
                    </a:cubicBezTo>
                    <a:cubicBezTo>
                      <a:pt x="30645" y="20758"/>
                      <a:pt x="30698" y="21274"/>
                      <a:pt x="30508" y="21668"/>
                    </a:cubicBezTo>
                    <a:cubicBezTo>
                      <a:pt x="29694" y="23351"/>
                      <a:pt x="29595" y="24952"/>
                      <a:pt x="30808" y="26532"/>
                    </a:cubicBezTo>
                    <a:cubicBezTo>
                      <a:pt x="31058" y="26859"/>
                      <a:pt x="31096" y="27388"/>
                      <a:pt x="31332" y="27789"/>
                    </a:cubicBezTo>
                    <a:cubicBezTo>
                      <a:pt x="31581" y="28216"/>
                      <a:pt x="31132" y="28317"/>
                      <a:pt x="30936" y="28443"/>
                    </a:cubicBezTo>
                    <a:cubicBezTo>
                      <a:pt x="30156" y="28947"/>
                      <a:pt x="29302" y="29345"/>
                      <a:pt x="28807" y="30199"/>
                    </a:cubicBezTo>
                    <a:cubicBezTo>
                      <a:pt x="28685" y="30410"/>
                      <a:pt x="28532" y="30510"/>
                      <a:pt x="28375" y="30510"/>
                    </a:cubicBezTo>
                    <a:cubicBezTo>
                      <a:pt x="28232" y="30510"/>
                      <a:pt x="28087" y="30428"/>
                      <a:pt x="27958" y="30274"/>
                    </a:cubicBezTo>
                    <a:cubicBezTo>
                      <a:pt x="27526" y="29753"/>
                      <a:pt x="26889" y="29622"/>
                      <a:pt x="26336" y="29345"/>
                    </a:cubicBezTo>
                    <a:cubicBezTo>
                      <a:pt x="26226" y="29290"/>
                      <a:pt x="26124" y="29268"/>
                      <a:pt x="26028" y="29268"/>
                    </a:cubicBezTo>
                    <a:cubicBezTo>
                      <a:pt x="25618" y="29268"/>
                      <a:pt x="25303" y="29678"/>
                      <a:pt x="24926" y="29809"/>
                    </a:cubicBezTo>
                    <a:cubicBezTo>
                      <a:pt x="23770" y="30208"/>
                      <a:pt x="22681" y="30804"/>
                      <a:pt x="21524" y="31201"/>
                    </a:cubicBezTo>
                    <a:cubicBezTo>
                      <a:pt x="20911" y="31409"/>
                      <a:pt x="20600" y="31730"/>
                      <a:pt x="20723" y="32308"/>
                    </a:cubicBezTo>
                    <a:cubicBezTo>
                      <a:pt x="20805" y="32693"/>
                      <a:pt x="20695" y="33041"/>
                      <a:pt x="20710" y="33405"/>
                    </a:cubicBezTo>
                    <a:cubicBezTo>
                      <a:pt x="20739" y="34065"/>
                      <a:pt x="20339" y="34397"/>
                      <a:pt x="19730" y="34397"/>
                    </a:cubicBezTo>
                    <a:cubicBezTo>
                      <a:pt x="19615" y="34397"/>
                      <a:pt x="19493" y="34386"/>
                      <a:pt x="19365" y="34362"/>
                    </a:cubicBezTo>
                    <a:cubicBezTo>
                      <a:pt x="19307" y="34351"/>
                      <a:pt x="19251" y="34346"/>
                      <a:pt x="19195" y="34346"/>
                    </a:cubicBezTo>
                    <a:cubicBezTo>
                      <a:pt x="18749" y="34346"/>
                      <a:pt x="18350" y="34655"/>
                      <a:pt x="17915" y="34763"/>
                    </a:cubicBezTo>
                    <a:cubicBezTo>
                      <a:pt x="17650" y="34830"/>
                      <a:pt x="17416" y="34866"/>
                      <a:pt x="17213" y="34866"/>
                    </a:cubicBezTo>
                    <a:cubicBezTo>
                      <a:pt x="16641" y="34866"/>
                      <a:pt x="16312" y="34573"/>
                      <a:pt x="16201" y="33827"/>
                    </a:cubicBezTo>
                    <a:cubicBezTo>
                      <a:pt x="16093" y="33099"/>
                      <a:pt x="15599" y="32508"/>
                      <a:pt x="15585" y="31747"/>
                    </a:cubicBezTo>
                    <a:cubicBezTo>
                      <a:pt x="15582" y="31633"/>
                      <a:pt x="15386" y="31249"/>
                      <a:pt x="15023" y="31114"/>
                    </a:cubicBezTo>
                    <a:cubicBezTo>
                      <a:pt x="14161" y="30795"/>
                      <a:pt x="13369" y="30283"/>
                      <a:pt x="12528" y="29933"/>
                    </a:cubicBezTo>
                    <a:cubicBezTo>
                      <a:pt x="12180" y="29788"/>
                      <a:pt x="11820" y="29717"/>
                      <a:pt x="11461" y="29717"/>
                    </a:cubicBezTo>
                    <a:cubicBezTo>
                      <a:pt x="10863" y="29717"/>
                      <a:pt x="10265" y="29914"/>
                      <a:pt x="9718" y="30299"/>
                    </a:cubicBezTo>
                    <a:cubicBezTo>
                      <a:pt x="9524" y="30437"/>
                      <a:pt x="9302" y="30540"/>
                      <a:pt x="9112" y="30683"/>
                    </a:cubicBezTo>
                    <a:cubicBezTo>
                      <a:pt x="8605" y="31064"/>
                      <a:pt x="8250" y="31259"/>
                      <a:pt x="7917" y="31259"/>
                    </a:cubicBezTo>
                    <a:cubicBezTo>
                      <a:pt x="7550" y="31259"/>
                      <a:pt x="7209" y="31022"/>
                      <a:pt x="6721" y="30540"/>
                    </a:cubicBezTo>
                    <a:cubicBezTo>
                      <a:pt x="6316" y="30141"/>
                      <a:pt x="5892" y="29762"/>
                      <a:pt x="5461" y="29392"/>
                    </a:cubicBezTo>
                    <a:cubicBezTo>
                      <a:pt x="5192" y="29161"/>
                      <a:pt x="5240" y="28941"/>
                      <a:pt x="5422" y="28706"/>
                    </a:cubicBezTo>
                    <a:cubicBezTo>
                      <a:pt x="5831" y="28174"/>
                      <a:pt x="5851" y="27516"/>
                      <a:pt x="6050" y="26921"/>
                    </a:cubicBezTo>
                    <a:cubicBezTo>
                      <a:pt x="6463" y="25697"/>
                      <a:pt x="5815" y="24793"/>
                      <a:pt x="5562" y="23732"/>
                    </a:cubicBezTo>
                    <a:cubicBezTo>
                      <a:pt x="5358" y="22881"/>
                      <a:pt x="4818" y="22074"/>
                      <a:pt x="4994" y="21119"/>
                    </a:cubicBezTo>
                    <a:cubicBezTo>
                      <a:pt x="5059" y="20761"/>
                      <a:pt x="4772" y="20392"/>
                      <a:pt x="4462" y="20346"/>
                    </a:cubicBezTo>
                    <a:cubicBezTo>
                      <a:pt x="3658" y="20224"/>
                      <a:pt x="3042" y="19664"/>
                      <a:pt x="2245" y="19524"/>
                    </a:cubicBezTo>
                    <a:cubicBezTo>
                      <a:pt x="1544" y="19403"/>
                      <a:pt x="974" y="17963"/>
                      <a:pt x="1268" y="17166"/>
                    </a:cubicBezTo>
                    <a:cubicBezTo>
                      <a:pt x="1346" y="16956"/>
                      <a:pt x="1360" y="16763"/>
                      <a:pt x="1373" y="16559"/>
                    </a:cubicBezTo>
                    <a:cubicBezTo>
                      <a:pt x="1446" y="15203"/>
                      <a:pt x="1447" y="15209"/>
                      <a:pt x="2734" y="14767"/>
                    </a:cubicBezTo>
                    <a:cubicBezTo>
                      <a:pt x="2857" y="14725"/>
                      <a:pt x="2982" y="14712"/>
                      <a:pt x="3108" y="14712"/>
                    </a:cubicBezTo>
                    <a:cubicBezTo>
                      <a:pt x="3302" y="14712"/>
                      <a:pt x="3498" y="14742"/>
                      <a:pt x="3693" y="14742"/>
                    </a:cubicBezTo>
                    <a:cubicBezTo>
                      <a:pt x="3873" y="14742"/>
                      <a:pt x="4053" y="14716"/>
                      <a:pt x="4229" y="14616"/>
                    </a:cubicBezTo>
                    <a:cubicBezTo>
                      <a:pt x="4551" y="14433"/>
                      <a:pt x="4919" y="14347"/>
                      <a:pt x="5311" y="14319"/>
                    </a:cubicBezTo>
                    <a:cubicBezTo>
                      <a:pt x="5909" y="14277"/>
                      <a:pt x="5630" y="13739"/>
                      <a:pt x="5767" y="13425"/>
                    </a:cubicBezTo>
                    <a:cubicBezTo>
                      <a:pt x="6004" y="12876"/>
                      <a:pt x="6033" y="12249"/>
                      <a:pt x="6441" y="11757"/>
                    </a:cubicBezTo>
                    <a:cubicBezTo>
                      <a:pt x="6771" y="11356"/>
                      <a:pt x="6746" y="10927"/>
                      <a:pt x="6442" y="10457"/>
                    </a:cubicBezTo>
                    <a:cubicBezTo>
                      <a:pt x="5971" y="9726"/>
                      <a:pt x="5388" y="9083"/>
                      <a:pt x="4784" y="8487"/>
                    </a:cubicBezTo>
                    <a:cubicBezTo>
                      <a:pt x="4272" y="7979"/>
                      <a:pt x="4428" y="7582"/>
                      <a:pt x="4734" y="7178"/>
                    </a:cubicBezTo>
                    <a:cubicBezTo>
                      <a:pt x="5176" y="6594"/>
                      <a:pt x="5778" y="6162"/>
                      <a:pt x="6232" y="5560"/>
                    </a:cubicBezTo>
                    <a:cubicBezTo>
                      <a:pt x="6374" y="5372"/>
                      <a:pt x="6538" y="5299"/>
                      <a:pt x="6706" y="5299"/>
                    </a:cubicBezTo>
                    <a:cubicBezTo>
                      <a:pt x="7059" y="5299"/>
                      <a:pt x="7435" y="5617"/>
                      <a:pt x="7685" y="5860"/>
                    </a:cubicBezTo>
                    <a:cubicBezTo>
                      <a:pt x="8166" y="6328"/>
                      <a:pt x="8947" y="6319"/>
                      <a:pt x="9292" y="6960"/>
                    </a:cubicBezTo>
                    <a:cubicBezTo>
                      <a:pt x="9307" y="6988"/>
                      <a:pt x="9392" y="7004"/>
                      <a:pt x="9467" y="7004"/>
                    </a:cubicBezTo>
                    <a:cubicBezTo>
                      <a:pt x="9523" y="7004"/>
                      <a:pt x="9573" y="6995"/>
                      <a:pt x="9588" y="6975"/>
                    </a:cubicBezTo>
                    <a:cubicBezTo>
                      <a:pt x="10173" y="6185"/>
                      <a:pt x="11386" y="6446"/>
                      <a:pt x="11915" y="5571"/>
                    </a:cubicBezTo>
                    <a:cubicBezTo>
                      <a:pt x="11952" y="5510"/>
                      <a:pt x="12021" y="5496"/>
                      <a:pt x="12085" y="5496"/>
                    </a:cubicBezTo>
                    <a:cubicBezTo>
                      <a:pt x="12146" y="5496"/>
                      <a:pt x="12202" y="5509"/>
                      <a:pt x="12225" y="5509"/>
                    </a:cubicBezTo>
                    <a:cubicBezTo>
                      <a:pt x="12229" y="5509"/>
                      <a:pt x="12232" y="5508"/>
                      <a:pt x="12234" y="5507"/>
                    </a:cubicBezTo>
                    <a:cubicBezTo>
                      <a:pt x="12741" y="5068"/>
                      <a:pt x="13438" y="5062"/>
                      <a:pt x="14015" y="4745"/>
                    </a:cubicBezTo>
                    <a:cubicBezTo>
                      <a:pt x="14570" y="4441"/>
                      <a:pt x="15339" y="4508"/>
                      <a:pt x="15498" y="3691"/>
                    </a:cubicBezTo>
                    <a:cubicBezTo>
                      <a:pt x="15644" y="2931"/>
                      <a:pt x="15998" y="2263"/>
                      <a:pt x="16264" y="1556"/>
                    </a:cubicBezTo>
                    <a:cubicBezTo>
                      <a:pt x="16447" y="1071"/>
                      <a:pt x="16735" y="931"/>
                      <a:pt x="17039" y="931"/>
                    </a:cubicBezTo>
                    <a:cubicBezTo>
                      <a:pt x="17187" y="931"/>
                      <a:pt x="17340" y="965"/>
                      <a:pt x="17486" y="1008"/>
                    </a:cubicBezTo>
                    <a:cubicBezTo>
                      <a:pt x="17704" y="1072"/>
                      <a:pt x="17913" y="1098"/>
                      <a:pt x="18116" y="1098"/>
                    </a:cubicBezTo>
                    <a:cubicBezTo>
                      <a:pt x="18448" y="1098"/>
                      <a:pt x="18767" y="1029"/>
                      <a:pt x="19093" y="941"/>
                    </a:cubicBezTo>
                    <a:cubicBezTo>
                      <a:pt x="19269" y="893"/>
                      <a:pt x="19427" y="869"/>
                      <a:pt x="19567" y="869"/>
                    </a:cubicBezTo>
                    <a:close/>
                    <a:moveTo>
                      <a:pt x="19696" y="1"/>
                    </a:moveTo>
                    <a:cubicBezTo>
                      <a:pt x="19195" y="1"/>
                      <a:pt x="18694" y="53"/>
                      <a:pt x="18188" y="53"/>
                    </a:cubicBezTo>
                    <a:cubicBezTo>
                      <a:pt x="18034" y="53"/>
                      <a:pt x="17880" y="48"/>
                      <a:pt x="17725" y="36"/>
                    </a:cubicBezTo>
                    <a:cubicBezTo>
                      <a:pt x="17585" y="24"/>
                      <a:pt x="17449" y="19"/>
                      <a:pt x="17317" y="19"/>
                    </a:cubicBezTo>
                    <a:cubicBezTo>
                      <a:pt x="16047" y="19"/>
                      <a:pt x="15151" y="563"/>
                      <a:pt x="14872" y="2094"/>
                    </a:cubicBezTo>
                    <a:cubicBezTo>
                      <a:pt x="14759" y="2718"/>
                      <a:pt x="14667" y="3579"/>
                      <a:pt x="13774" y="3824"/>
                    </a:cubicBezTo>
                    <a:cubicBezTo>
                      <a:pt x="13245" y="3968"/>
                      <a:pt x="12749" y="4256"/>
                      <a:pt x="12256" y="4418"/>
                    </a:cubicBezTo>
                    <a:cubicBezTo>
                      <a:pt x="11470" y="4676"/>
                      <a:pt x="11000" y="5409"/>
                      <a:pt x="10180" y="5555"/>
                    </a:cubicBezTo>
                    <a:cubicBezTo>
                      <a:pt x="9866" y="5611"/>
                      <a:pt x="9771" y="5944"/>
                      <a:pt x="9700" y="6345"/>
                    </a:cubicBezTo>
                    <a:cubicBezTo>
                      <a:pt x="9505" y="6084"/>
                      <a:pt x="9389" y="5941"/>
                      <a:pt x="9288" y="5790"/>
                    </a:cubicBezTo>
                    <a:cubicBezTo>
                      <a:pt x="8847" y="5129"/>
                      <a:pt x="8376" y="4494"/>
                      <a:pt x="7584" y="4231"/>
                    </a:cubicBezTo>
                    <a:cubicBezTo>
                      <a:pt x="7282" y="4131"/>
                      <a:pt x="6902" y="4017"/>
                      <a:pt x="6583" y="4017"/>
                    </a:cubicBezTo>
                    <a:cubicBezTo>
                      <a:pt x="6368" y="4017"/>
                      <a:pt x="6180" y="4069"/>
                      <a:pt x="6064" y="4213"/>
                    </a:cubicBezTo>
                    <a:cubicBezTo>
                      <a:pt x="5490" y="4923"/>
                      <a:pt x="4678" y="5396"/>
                      <a:pt x="4196" y="6163"/>
                    </a:cubicBezTo>
                    <a:cubicBezTo>
                      <a:pt x="3770" y="6843"/>
                      <a:pt x="3087" y="7363"/>
                      <a:pt x="3420" y="8444"/>
                    </a:cubicBezTo>
                    <a:cubicBezTo>
                      <a:pt x="3636" y="9144"/>
                      <a:pt x="4280" y="9268"/>
                      <a:pt x="4521" y="9839"/>
                    </a:cubicBezTo>
                    <a:cubicBezTo>
                      <a:pt x="4730" y="10326"/>
                      <a:pt x="5321" y="10647"/>
                      <a:pt x="5341" y="11228"/>
                    </a:cubicBezTo>
                    <a:cubicBezTo>
                      <a:pt x="5389" y="12679"/>
                      <a:pt x="4431" y="13695"/>
                      <a:pt x="3014" y="13695"/>
                    </a:cubicBezTo>
                    <a:cubicBezTo>
                      <a:pt x="2972" y="13695"/>
                      <a:pt x="2930" y="13694"/>
                      <a:pt x="2888" y="13692"/>
                    </a:cubicBezTo>
                    <a:cubicBezTo>
                      <a:pt x="2838" y="13690"/>
                      <a:pt x="2790" y="13689"/>
                      <a:pt x="2742" y="13689"/>
                    </a:cubicBezTo>
                    <a:cubicBezTo>
                      <a:pt x="1372" y="13689"/>
                      <a:pt x="515" y="14541"/>
                      <a:pt x="363" y="15975"/>
                    </a:cubicBezTo>
                    <a:cubicBezTo>
                      <a:pt x="291" y="16659"/>
                      <a:pt x="511" y="17320"/>
                      <a:pt x="329" y="18031"/>
                    </a:cubicBezTo>
                    <a:cubicBezTo>
                      <a:pt x="223" y="18440"/>
                      <a:pt x="0" y="19089"/>
                      <a:pt x="377" y="19467"/>
                    </a:cubicBezTo>
                    <a:cubicBezTo>
                      <a:pt x="758" y="19848"/>
                      <a:pt x="1215" y="20282"/>
                      <a:pt x="1766" y="20361"/>
                    </a:cubicBezTo>
                    <a:cubicBezTo>
                      <a:pt x="2465" y="20462"/>
                      <a:pt x="3025" y="20819"/>
                      <a:pt x="3599" y="21139"/>
                    </a:cubicBezTo>
                    <a:cubicBezTo>
                      <a:pt x="3894" y="21304"/>
                      <a:pt x="4185" y="21584"/>
                      <a:pt x="4221" y="22007"/>
                    </a:cubicBezTo>
                    <a:cubicBezTo>
                      <a:pt x="4272" y="22597"/>
                      <a:pt x="4464" y="23165"/>
                      <a:pt x="4580" y="23735"/>
                    </a:cubicBezTo>
                    <a:cubicBezTo>
                      <a:pt x="4694" y="24289"/>
                      <a:pt x="5140" y="24551"/>
                      <a:pt x="5311" y="25017"/>
                    </a:cubicBezTo>
                    <a:cubicBezTo>
                      <a:pt x="5668" y="25988"/>
                      <a:pt x="5070" y="26732"/>
                      <a:pt x="4728" y="27522"/>
                    </a:cubicBezTo>
                    <a:cubicBezTo>
                      <a:pt x="4054" y="29087"/>
                      <a:pt x="4011" y="29099"/>
                      <a:pt x="5153" y="30264"/>
                    </a:cubicBezTo>
                    <a:cubicBezTo>
                      <a:pt x="5803" y="30927"/>
                      <a:pt x="6495" y="31571"/>
                      <a:pt x="7254" y="32100"/>
                    </a:cubicBezTo>
                    <a:cubicBezTo>
                      <a:pt x="7452" y="32239"/>
                      <a:pt x="7734" y="32386"/>
                      <a:pt x="8020" y="32386"/>
                    </a:cubicBezTo>
                    <a:cubicBezTo>
                      <a:pt x="8207" y="32386"/>
                      <a:pt x="8396" y="32323"/>
                      <a:pt x="8566" y="32156"/>
                    </a:cubicBezTo>
                    <a:cubicBezTo>
                      <a:pt x="8959" y="31766"/>
                      <a:pt x="9470" y="31644"/>
                      <a:pt x="9933" y="31405"/>
                    </a:cubicBezTo>
                    <a:cubicBezTo>
                      <a:pt x="10510" y="31107"/>
                      <a:pt x="11061" y="30830"/>
                      <a:pt x="11627" y="30830"/>
                    </a:cubicBezTo>
                    <a:cubicBezTo>
                      <a:pt x="12004" y="30830"/>
                      <a:pt x="12387" y="30952"/>
                      <a:pt x="12789" y="31272"/>
                    </a:cubicBezTo>
                    <a:cubicBezTo>
                      <a:pt x="12937" y="31389"/>
                      <a:pt x="13212" y="31328"/>
                      <a:pt x="13394" y="31419"/>
                    </a:cubicBezTo>
                    <a:cubicBezTo>
                      <a:pt x="13877" y="31654"/>
                      <a:pt x="14700" y="31640"/>
                      <a:pt x="14808" y="32080"/>
                    </a:cubicBezTo>
                    <a:cubicBezTo>
                      <a:pt x="15036" y="32991"/>
                      <a:pt x="15328" y="33890"/>
                      <a:pt x="15645" y="34754"/>
                    </a:cubicBezTo>
                    <a:cubicBezTo>
                      <a:pt x="15952" y="35590"/>
                      <a:pt x="16078" y="35796"/>
                      <a:pt x="16600" y="35796"/>
                    </a:cubicBezTo>
                    <a:cubicBezTo>
                      <a:pt x="16785" y="35796"/>
                      <a:pt x="17021" y="35770"/>
                      <a:pt x="17333" y="35737"/>
                    </a:cubicBezTo>
                    <a:cubicBezTo>
                      <a:pt x="17655" y="35702"/>
                      <a:pt x="17937" y="35511"/>
                      <a:pt x="18218" y="35511"/>
                    </a:cubicBezTo>
                    <a:cubicBezTo>
                      <a:pt x="18240" y="35511"/>
                      <a:pt x="18262" y="35512"/>
                      <a:pt x="18284" y="35515"/>
                    </a:cubicBezTo>
                    <a:cubicBezTo>
                      <a:pt x="18387" y="35526"/>
                      <a:pt x="18490" y="35531"/>
                      <a:pt x="18593" y="35531"/>
                    </a:cubicBezTo>
                    <a:cubicBezTo>
                      <a:pt x="19029" y="35531"/>
                      <a:pt x="19460" y="35447"/>
                      <a:pt x="19896" y="35447"/>
                    </a:cubicBezTo>
                    <a:cubicBezTo>
                      <a:pt x="20057" y="35447"/>
                      <a:pt x="20218" y="35459"/>
                      <a:pt x="20381" y="35490"/>
                    </a:cubicBezTo>
                    <a:cubicBezTo>
                      <a:pt x="20438" y="35501"/>
                      <a:pt x="20492" y="35506"/>
                      <a:pt x="20542" y="35506"/>
                    </a:cubicBezTo>
                    <a:cubicBezTo>
                      <a:pt x="20962" y="35506"/>
                      <a:pt x="21172" y="35147"/>
                      <a:pt x="21236" y="34759"/>
                    </a:cubicBezTo>
                    <a:cubicBezTo>
                      <a:pt x="21379" y="33895"/>
                      <a:pt x="21605" y="33036"/>
                      <a:pt x="21535" y="32148"/>
                    </a:cubicBezTo>
                    <a:cubicBezTo>
                      <a:pt x="21518" y="31930"/>
                      <a:pt x="21516" y="31836"/>
                      <a:pt x="21830" y="31755"/>
                    </a:cubicBezTo>
                    <a:cubicBezTo>
                      <a:pt x="22711" y="31531"/>
                      <a:pt x="23521" y="31070"/>
                      <a:pt x="24371" y="30764"/>
                    </a:cubicBezTo>
                    <a:cubicBezTo>
                      <a:pt x="24794" y="30611"/>
                      <a:pt x="25189" y="30204"/>
                      <a:pt x="25669" y="30204"/>
                    </a:cubicBezTo>
                    <a:cubicBezTo>
                      <a:pt x="25796" y="30204"/>
                      <a:pt x="25929" y="30233"/>
                      <a:pt x="26070" y="30302"/>
                    </a:cubicBezTo>
                    <a:cubicBezTo>
                      <a:pt x="26714" y="30617"/>
                      <a:pt x="27404" y="30863"/>
                      <a:pt x="27919" y="31400"/>
                    </a:cubicBezTo>
                    <a:cubicBezTo>
                      <a:pt x="28120" y="31609"/>
                      <a:pt x="28334" y="31706"/>
                      <a:pt x="28537" y="31706"/>
                    </a:cubicBezTo>
                    <a:cubicBezTo>
                      <a:pt x="28768" y="31706"/>
                      <a:pt x="28985" y="31581"/>
                      <a:pt x="29153" y="31355"/>
                    </a:cubicBezTo>
                    <a:cubicBezTo>
                      <a:pt x="29945" y="30292"/>
                      <a:pt x="31368" y="29933"/>
                      <a:pt x="31892" y="28482"/>
                    </a:cubicBezTo>
                    <a:cubicBezTo>
                      <a:pt x="32287" y="27386"/>
                      <a:pt x="32496" y="27215"/>
                      <a:pt x="31880" y="26142"/>
                    </a:cubicBezTo>
                    <a:cubicBezTo>
                      <a:pt x="31530" y="25534"/>
                      <a:pt x="31181" y="24902"/>
                      <a:pt x="31024" y="24159"/>
                    </a:cubicBezTo>
                    <a:cubicBezTo>
                      <a:pt x="30889" y="23522"/>
                      <a:pt x="31346" y="23188"/>
                      <a:pt x="31405" y="22679"/>
                    </a:cubicBezTo>
                    <a:cubicBezTo>
                      <a:pt x="31561" y="21295"/>
                      <a:pt x="32099" y="20732"/>
                      <a:pt x="33400" y="20422"/>
                    </a:cubicBezTo>
                    <a:cubicBezTo>
                      <a:pt x="33706" y="20349"/>
                      <a:pt x="34053" y="20251"/>
                      <a:pt x="34272" y="20047"/>
                    </a:cubicBezTo>
                    <a:cubicBezTo>
                      <a:pt x="34756" y="19591"/>
                      <a:pt x="35641" y="19360"/>
                      <a:pt x="35223" y="18336"/>
                    </a:cubicBezTo>
                    <a:cubicBezTo>
                      <a:pt x="35024" y="17849"/>
                      <a:pt x="35017" y="17275"/>
                      <a:pt x="34899" y="16754"/>
                    </a:cubicBezTo>
                    <a:cubicBezTo>
                      <a:pt x="34770" y="16191"/>
                      <a:pt x="34608" y="15545"/>
                      <a:pt x="34674" y="14914"/>
                    </a:cubicBezTo>
                    <a:cubicBezTo>
                      <a:pt x="34713" y="14540"/>
                      <a:pt x="34513" y="14301"/>
                      <a:pt x="34187" y="14084"/>
                    </a:cubicBezTo>
                    <a:cubicBezTo>
                      <a:pt x="33322" y="13512"/>
                      <a:pt x="32326" y="13204"/>
                      <a:pt x="31399" y="12787"/>
                    </a:cubicBezTo>
                    <a:cubicBezTo>
                      <a:pt x="30474" y="12370"/>
                      <a:pt x="30698" y="11581"/>
                      <a:pt x="30338" y="11006"/>
                    </a:cubicBezTo>
                    <a:cubicBezTo>
                      <a:pt x="29730" y="10034"/>
                      <a:pt x="30544" y="9701"/>
                      <a:pt x="31037" y="9287"/>
                    </a:cubicBezTo>
                    <a:cubicBezTo>
                      <a:pt x="31919" y="8548"/>
                      <a:pt x="32112" y="7868"/>
                      <a:pt x="31545" y="6902"/>
                    </a:cubicBezTo>
                    <a:cubicBezTo>
                      <a:pt x="31256" y="6409"/>
                      <a:pt x="30954" y="5925"/>
                      <a:pt x="30654" y="5438"/>
                    </a:cubicBezTo>
                    <a:cubicBezTo>
                      <a:pt x="30222" y="4744"/>
                      <a:pt x="29267" y="4212"/>
                      <a:pt x="28590" y="4212"/>
                    </a:cubicBezTo>
                    <a:cubicBezTo>
                      <a:pt x="28476" y="4212"/>
                      <a:pt x="28370" y="4227"/>
                      <a:pt x="28275" y="4259"/>
                    </a:cubicBezTo>
                    <a:cubicBezTo>
                      <a:pt x="27610" y="4483"/>
                      <a:pt x="26967" y="4746"/>
                      <a:pt x="26406" y="5182"/>
                    </a:cubicBezTo>
                    <a:cubicBezTo>
                      <a:pt x="26173" y="5363"/>
                      <a:pt x="25894" y="5500"/>
                      <a:pt x="25626" y="5500"/>
                    </a:cubicBezTo>
                    <a:cubicBezTo>
                      <a:pt x="25485" y="5500"/>
                      <a:pt x="25346" y="5461"/>
                      <a:pt x="25220" y="5370"/>
                    </a:cubicBezTo>
                    <a:cubicBezTo>
                      <a:pt x="24223" y="4654"/>
                      <a:pt x="23089" y="4272"/>
                      <a:pt x="21949" y="3919"/>
                    </a:cubicBezTo>
                    <a:cubicBezTo>
                      <a:pt x="21456" y="3765"/>
                      <a:pt x="21277" y="3458"/>
                      <a:pt x="21345" y="3052"/>
                    </a:cubicBezTo>
                    <a:cubicBezTo>
                      <a:pt x="21415" y="2635"/>
                      <a:pt x="21298" y="2251"/>
                      <a:pt x="21277" y="1856"/>
                    </a:cubicBezTo>
                    <a:cubicBezTo>
                      <a:pt x="21204" y="548"/>
                      <a:pt x="20846" y="51"/>
                      <a:pt x="19993" y="8"/>
                    </a:cubicBezTo>
                    <a:cubicBezTo>
                      <a:pt x="19894" y="3"/>
                      <a:pt x="19795" y="1"/>
                      <a:pt x="196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34;p33">
                <a:extLst>
                  <a:ext uri="{FF2B5EF4-FFF2-40B4-BE49-F238E27FC236}">
                    <a16:creationId xmlns:a16="http://schemas.microsoft.com/office/drawing/2014/main" id="{8982282B-08A7-5D53-A45E-F8B79A6B3242}"/>
                  </a:ext>
                </a:extLst>
              </p:cNvPr>
              <p:cNvSpPr/>
              <p:nvPr/>
            </p:nvSpPr>
            <p:spPr>
              <a:xfrm>
                <a:off x="5411168" y="3147195"/>
                <a:ext cx="49618" cy="102855"/>
              </a:xfrm>
              <a:custGeom>
                <a:avLst/>
                <a:gdLst/>
                <a:ahLst/>
                <a:cxnLst/>
                <a:rect l="l" t="t" r="r" b="b"/>
                <a:pathLst>
                  <a:path w="3934" h="8155" extrusionOk="0">
                    <a:moveTo>
                      <a:pt x="3595" y="0"/>
                    </a:moveTo>
                    <a:cubicBezTo>
                      <a:pt x="3466" y="0"/>
                      <a:pt x="3332" y="102"/>
                      <a:pt x="3224" y="170"/>
                    </a:cubicBezTo>
                    <a:cubicBezTo>
                      <a:pt x="2762" y="461"/>
                      <a:pt x="2477" y="858"/>
                      <a:pt x="2161" y="1340"/>
                    </a:cubicBezTo>
                    <a:cubicBezTo>
                      <a:pt x="1520" y="2315"/>
                      <a:pt x="1559" y="3499"/>
                      <a:pt x="895" y="4409"/>
                    </a:cubicBezTo>
                    <a:cubicBezTo>
                      <a:pt x="349" y="5157"/>
                      <a:pt x="620" y="6161"/>
                      <a:pt x="109" y="6953"/>
                    </a:cubicBezTo>
                    <a:cubicBezTo>
                      <a:pt x="1" y="7119"/>
                      <a:pt x="108" y="7651"/>
                      <a:pt x="195" y="7993"/>
                    </a:cubicBezTo>
                    <a:cubicBezTo>
                      <a:pt x="222" y="8100"/>
                      <a:pt x="304" y="8155"/>
                      <a:pt x="392" y="8155"/>
                    </a:cubicBezTo>
                    <a:cubicBezTo>
                      <a:pt x="479" y="8155"/>
                      <a:pt x="571" y="8102"/>
                      <a:pt x="623" y="7993"/>
                    </a:cubicBezTo>
                    <a:cubicBezTo>
                      <a:pt x="985" y="7237"/>
                      <a:pt x="1653" y="6651"/>
                      <a:pt x="1856" y="5819"/>
                    </a:cubicBezTo>
                    <a:cubicBezTo>
                      <a:pt x="2087" y="4874"/>
                      <a:pt x="2667" y="4081"/>
                      <a:pt x="2942" y="3162"/>
                    </a:cubicBezTo>
                    <a:cubicBezTo>
                      <a:pt x="3199" y="2308"/>
                      <a:pt x="3816" y="1603"/>
                      <a:pt x="3933" y="517"/>
                    </a:cubicBezTo>
                    <a:cubicBezTo>
                      <a:pt x="3925" y="492"/>
                      <a:pt x="3910" y="257"/>
                      <a:pt x="3790" y="105"/>
                    </a:cubicBezTo>
                    <a:cubicBezTo>
                      <a:pt x="3730" y="29"/>
                      <a:pt x="3663" y="0"/>
                      <a:pt x="35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5;p33">
                <a:extLst>
                  <a:ext uri="{FF2B5EF4-FFF2-40B4-BE49-F238E27FC236}">
                    <a16:creationId xmlns:a16="http://schemas.microsoft.com/office/drawing/2014/main" id="{71777AA0-7FEC-B2DD-7723-B87547613DF8}"/>
                  </a:ext>
                </a:extLst>
              </p:cNvPr>
              <p:cNvSpPr/>
              <p:nvPr/>
            </p:nvSpPr>
            <p:spPr>
              <a:xfrm>
                <a:off x="5612468" y="2625712"/>
                <a:ext cx="65875" cy="89183"/>
              </a:xfrm>
              <a:custGeom>
                <a:avLst/>
                <a:gdLst/>
                <a:ahLst/>
                <a:cxnLst/>
                <a:rect l="l" t="t" r="r" b="b"/>
                <a:pathLst>
                  <a:path w="5223" h="7071" extrusionOk="0">
                    <a:moveTo>
                      <a:pt x="4940" y="0"/>
                    </a:moveTo>
                    <a:cubicBezTo>
                      <a:pt x="4884" y="0"/>
                      <a:pt x="4823" y="39"/>
                      <a:pt x="4755" y="73"/>
                    </a:cubicBezTo>
                    <a:cubicBezTo>
                      <a:pt x="4496" y="199"/>
                      <a:pt x="4176" y="247"/>
                      <a:pt x="3974" y="429"/>
                    </a:cubicBezTo>
                    <a:cubicBezTo>
                      <a:pt x="3201" y="1128"/>
                      <a:pt x="2673" y="2030"/>
                      <a:pt x="2082" y="2870"/>
                    </a:cubicBezTo>
                    <a:cubicBezTo>
                      <a:pt x="1396" y="3847"/>
                      <a:pt x="824" y="4902"/>
                      <a:pt x="186" y="5913"/>
                    </a:cubicBezTo>
                    <a:cubicBezTo>
                      <a:pt x="1" y="6204"/>
                      <a:pt x="83" y="6484"/>
                      <a:pt x="159" y="6756"/>
                    </a:cubicBezTo>
                    <a:cubicBezTo>
                      <a:pt x="226" y="6995"/>
                      <a:pt x="432" y="7070"/>
                      <a:pt x="660" y="7070"/>
                    </a:cubicBezTo>
                    <a:cubicBezTo>
                      <a:pt x="687" y="7070"/>
                      <a:pt x="715" y="7069"/>
                      <a:pt x="743" y="7067"/>
                    </a:cubicBezTo>
                    <a:cubicBezTo>
                      <a:pt x="751" y="7067"/>
                      <a:pt x="759" y="7067"/>
                      <a:pt x="766" y="7067"/>
                    </a:cubicBezTo>
                    <a:cubicBezTo>
                      <a:pt x="1128" y="7067"/>
                      <a:pt x="1364" y="6889"/>
                      <a:pt x="1895" y="6293"/>
                    </a:cubicBezTo>
                    <a:cubicBezTo>
                      <a:pt x="2104" y="6058"/>
                      <a:pt x="1989" y="5899"/>
                      <a:pt x="1867" y="5691"/>
                    </a:cubicBezTo>
                    <a:cubicBezTo>
                      <a:pt x="1814" y="5599"/>
                      <a:pt x="1881" y="5439"/>
                      <a:pt x="1894" y="5309"/>
                    </a:cubicBezTo>
                    <a:cubicBezTo>
                      <a:pt x="1939" y="5316"/>
                      <a:pt x="1980" y="5320"/>
                      <a:pt x="2017" y="5320"/>
                    </a:cubicBezTo>
                    <a:cubicBezTo>
                      <a:pt x="2525" y="5320"/>
                      <a:pt x="2391" y="4712"/>
                      <a:pt x="2630" y="4538"/>
                    </a:cubicBezTo>
                    <a:cubicBezTo>
                      <a:pt x="3305" y="4043"/>
                      <a:pt x="2931" y="2782"/>
                      <a:pt x="4055" y="2679"/>
                    </a:cubicBezTo>
                    <a:cubicBezTo>
                      <a:pt x="4173" y="1823"/>
                      <a:pt x="4770" y="1201"/>
                      <a:pt x="5142" y="470"/>
                    </a:cubicBezTo>
                    <a:cubicBezTo>
                      <a:pt x="5223" y="313"/>
                      <a:pt x="5136" y="229"/>
                      <a:pt x="5077" y="114"/>
                    </a:cubicBezTo>
                    <a:cubicBezTo>
                      <a:pt x="5033" y="29"/>
                      <a:pt x="4988" y="0"/>
                      <a:pt x="49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36;p33">
                <a:extLst>
                  <a:ext uri="{FF2B5EF4-FFF2-40B4-BE49-F238E27FC236}">
                    <a16:creationId xmlns:a16="http://schemas.microsoft.com/office/drawing/2014/main" id="{7D24B56D-1BCE-908C-9E56-C4599C0BD004}"/>
                  </a:ext>
                </a:extLst>
              </p:cNvPr>
              <p:cNvSpPr/>
              <p:nvPr/>
            </p:nvSpPr>
            <p:spPr>
              <a:xfrm>
                <a:off x="5651621" y="2672168"/>
                <a:ext cx="82650" cy="54625"/>
              </a:xfrm>
              <a:custGeom>
                <a:avLst/>
                <a:gdLst/>
                <a:ahLst/>
                <a:cxnLst/>
                <a:rect l="l" t="t" r="r" b="b"/>
                <a:pathLst>
                  <a:path w="6553" h="4331" extrusionOk="0">
                    <a:moveTo>
                      <a:pt x="6270" y="1"/>
                    </a:moveTo>
                    <a:cubicBezTo>
                      <a:pt x="6232" y="1"/>
                      <a:pt x="6194" y="9"/>
                      <a:pt x="6159" y="26"/>
                    </a:cubicBezTo>
                    <a:cubicBezTo>
                      <a:pt x="5373" y="393"/>
                      <a:pt x="4589" y="765"/>
                      <a:pt x="3825" y="1174"/>
                    </a:cubicBezTo>
                    <a:cubicBezTo>
                      <a:pt x="2763" y="1742"/>
                      <a:pt x="1892" y="2616"/>
                      <a:pt x="767" y="3082"/>
                    </a:cubicBezTo>
                    <a:cubicBezTo>
                      <a:pt x="495" y="3194"/>
                      <a:pt x="235" y="3387"/>
                      <a:pt x="145" y="3641"/>
                    </a:cubicBezTo>
                    <a:cubicBezTo>
                      <a:pt x="0" y="4038"/>
                      <a:pt x="515" y="3910"/>
                      <a:pt x="625" y="4118"/>
                    </a:cubicBezTo>
                    <a:cubicBezTo>
                      <a:pt x="706" y="4272"/>
                      <a:pt x="783" y="4331"/>
                      <a:pt x="863" y="4331"/>
                    </a:cubicBezTo>
                    <a:cubicBezTo>
                      <a:pt x="957" y="4331"/>
                      <a:pt x="1056" y="4250"/>
                      <a:pt x="1170" y="4150"/>
                    </a:cubicBezTo>
                    <a:cubicBezTo>
                      <a:pt x="1598" y="3775"/>
                      <a:pt x="2133" y="3507"/>
                      <a:pt x="2610" y="3264"/>
                    </a:cubicBezTo>
                    <a:cubicBezTo>
                      <a:pt x="4015" y="2550"/>
                      <a:pt x="5098" y="1452"/>
                      <a:pt x="6319" y="523"/>
                    </a:cubicBezTo>
                    <a:cubicBezTo>
                      <a:pt x="6419" y="447"/>
                      <a:pt x="6484" y="329"/>
                      <a:pt x="6552" y="245"/>
                    </a:cubicBezTo>
                    <a:cubicBezTo>
                      <a:pt x="6494" y="71"/>
                      <a:pt x="6380" y="1"/>
                      <a:pt x="62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37;p33">
                <a:extLst>
                  <a:ext uri="{FF2B5EF4-FFF2-40B4-BE49-F238E27FC236}">
                    <a16:creationId xmlns:a16="http://schemas.microsoft.com/office/drawing/2014/main" id="{BA378E13-BEDA-4A28-507E-0CE3E17EF279}"/>
                  </a:ext>
                </a:extLst>
              </p:cNvPr>
              <p:cNvSpPr/>
              <p:nvPr/>
            </p:nvSpPr>
            <p:spPr>
              <a:xfrm>
                <a:off x="5476961" y="3165459"/>
                <a:ext cx="21189" cy="80367"/>
              </a:xfrm>
              <a:custGeom>
                <a:avLst/>
                <a:gdLst/>
                <a:ahLst/>
                <a:cxnLst/>
                <a:rect l="l" t="t" r="r" b="b"/>
                <a:pathLst>
                  <a:path w="1680" h="6372" extrusionOk="0">
                    <a:moveTo>
                      <a:pt x="928" y="1"/>
                    </a:moveTo>
                    <a:cubicBezTo>
                      <a:pt x="899" y="1"/>
                      <a:pt x="867" y="2"/>
                      <a:pt x="833" y="5"/>
                    </a:cubicBezTo>
                    <a:cubicBezTo>
                      <a:pt x="351" y="49"/>
                      <a:pt x="375" y="365"/>
                      <a:pt x="285" y="698"/>
                    </a:cubicBezTo>
                    <a:cubicBezTo>
                      <a:pt x="1" y="1735"/>
                      <a:pt x="316" y="2742"/>
                      <a:pt x="379" y="3762"/>
                    </a:cubicBezTo>
                    <a:cubicBezTo>
                      <a:pt x="433" y="4665"/>
                      <a:pt x="501" y="5562"/>
                      <a:pt x="1275" y="6371"/>
                    </a:cubicBezTo>
                    <a:cubicBezTo>
                      <a:pt x="1447" y="5906"/>
                      <a:pt x="1587" y="5494"/>
                      <a:pt x="1593" y="5164"/>
                    </a:cubicBezTo>
                    <a:cubicBezTo>
                      <a:pt x="1623" y="3646"/>
                      <a:pt x="1679" y="2115"/>
                      <a:pt x="1278" y="620"/>
                    </a:cubicBezTo>
                    <a:cubicBezTo>
                      <a:pt x="1208" y="358"/>
                      <a:pt x="1379" y="1"/>
                      <a:pt x="9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38;p33">
                <a:extLst>
                  <a:ext uri="{FF2B5EF4-FFF2-40B4-BE49-F238E27FC236}">
                    <a16:creationId xmlns:a16="http://schemas.microsoft.com/office/drawing/2014/main" id="{906DEC25-FC72-1258-9141-920945F146E5}"/>
                  </a:ext>
                </a:extLst>
              </p:cNvPr>
              <p:cNvSpPr/>
              <p:nvPr/>
            </p:nvSpPr>
            <p:spPr>
              <a:xfrm>
                <a:off x="5581704" y="2608268"/>
                <a:ext cx="21353" cy="80190"/>
              </a:xfrm>
              <a:custGeom>
                <a:avLst/>
                <a:gdLst/>
                <a:ahLst/>
                <a:cxnLst/>
                <a:rect l="l" t="t" r="r" b="b"/>
                <a:pathLst>
                  <a:path w="1693" h="6358" extrusionOk="0">
                    <a:moveTo>
                      <a:pt x="1369" y="0"/>
                    </a:moveTo>
                    <a:cubicBezTo>
                      <a:pt x="623" y="671"/>
                      <a:pt x="618" y="1556"/>
                      <a:pt x="456" y="2321"/>
                    </a:cubicBezTo>
                    <a:cubicBezTo>
                      <a:pt x="200" y="3530"/>
                      <a:pt x="176" y="4787"/>
                      <a:pt x="28" y="6020"/>
                    </a:cubicBezTo>
                    <a:cubicBezTo>
                      <a:pt x="3" y="6223"/>
                      <a:pt x="1" y="6357"/>
                      <a:pt x="164" y="6357"/>
                    </a:cubicBezTo>
                    <a:cubicBezTo>
                      <a:pt x="194" y="6357"/>
                      <a:pt x="229" y="6353"/>
                      <a:pt x="270" y="6344"/>
                    </a:cubicBezTo>
                    <a:cubicBezTo>
                      <a:pt x="672" y="6255"/>
                      <a:pt x="1130" y="6358"/>
                      <a:pt x="1254" y="5687"/>
                    </a:cubicBezTo>
                    <a:cubicBezTo>
                      <a:pt x="1598" y="3824"/>
                      <a:pt x="1693" y="1971"/>
                      <a:pt x="13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39;p33">
                <a:extLst>
                  <a:ext uri="{FF2B5EF4-FFF2-40B4-BE49-F238E27FC236}">
                    <a16:creationId xmlns:a16="http://schemas.microsoft.com/office/drawing/2014/main" id="{88FC4842-325F-F01A-FB84-CC80B8376DCB}"/>
                  </a:ext>
                </a:extLst>
              </p:cNvPr>
              <p:cNvSpPr/>
              <p:nvPr/>
            </p:nvSpPr>
            <p:spPr>
              <a:xfrm>
                <a:off x="5373302" y="3135389"/>
                <a:ext cx="56441" cy="65308"/>
              </a:xfrm>
              <a:custGeom>
                <a:avLst/>
                <a:gdLst/>
                <a:ahLst/>
                <a:cxnLst/>
                <a:rect l="l" t="t" r="r" b="b"/>
                <a:pathLst>
                  <a:path w="4475" h="5178" extrusionOk="0">
                    <a:moveTo>
                      <a:pt x="3870" y="1"/>
                    </a:moveTo>
                    <a:cubicBezTo>
                      <a:pt x="3600" y="1"/>
                      <a:pt x="3418" y="343"/>
                      <a:pt x="3237" y="498"/>
                    </a:cubicBezTo>
                    <a:cubicBezTo>
                      <a:pt x="2089" y="1479"/>
                      <a:pt x="1318" y="2782"/>
                      <a:pt x="428" y="3978"/>
                    </a:cubicBezTo>
                    <a:cubicBezTo>
                      <a:pt x="204" y="4278"/>
                      <a:pt x="0" y="4690"/>
                      <a:pt x="136" y="5177"/>
                    </a:cubicBezTo>
                    <a:cubicBezTo>
                      <a:pt x="839" y="4812"/>
                      <a:pt x="1310" y="4286"/>
                      <a:pt x="1830" y="3752"/>
                    </a:cubicBezTo>
                    <a:cubicBezTo>
                      <a:pt x="2752" y="2800"/>
                      <a:pt x="3471" y="1705"/>
                      <a:pt x="4319" y="706"/>
                    </a:cubicBezTo>
                    <a:cubicBezTo>
                      <a:pt x="4474" y="523"/>
                      <a:pt x="4421" y="392"/>
                      <a:pt x="4270" y="229"/>
                    </a:cubicBezTo>
                    <a:cubicBezTo>
                      <a:pt x="4116" y="63"/>
                      <a:pt x="3985" y="1"/>
                      <a:pt x="38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40;p33">
                <a:extLst>
                  <a:ext uri="{FF2B5EF4-FFF2-40B4-BE49-F238E27FC236}">
                    <a16:creationId xmlns:a16="http://schemas.microsoft.com/office/drawing/2014/main" id="{9C6B44E1-C4BB-9649-DAE0-8325B714D84E}"/>
                  </a:ext>
                </a:extLst>
              </p:cNvPr>
              <p:cNvSpPr/>
              <p:nvPr/>
            </p:nvSpPr>
            <p:spPr>
              <a:xfrm>
                <a:off x="5385235" y="2825890"/>
                <a:ext cx="102477" cy="219420"/>
              </a:xfrm>
              <a:custGeom>
                <a:avLst/>
                <a:gdLst/>
                <a:ahLst/>
                <a:cxnLst/>
                <a:rect l="l" t="t" r="r" b="b"/>
                <a:pathLst>
                  <a:path w="8125" h="17397" extrusionOk="0">
                    <a:moveTo>
                      <a:pt x="3387" y="0"/>
                    </a:moveTo>
                    <a:cubicBezTo>
                      <a:pt x="2435" y="252"/>
                      <a:pt x="1895" y="965"/>
                      <a:pt x="1626" y="1707"/>
                    </a:cubicBezTo>
                    <a:cubicBezTo>
                      <a:pt x="1126" y="3088"/>
                      <a:pt x="493" y="4443"/>
                      <a:pt x="347" y="5949"/>
                    </a:cubicBezTo>
                    <a:cubicBezTo>
                      <a:pt x="316" y="6268"/>
                      <a:pt x="429" y="6574"/>
                      <a:pt x="366" y="6828"/>
                    </a:cubicBezTo>
                    <a:cubicBezTo>
                      <a:pt x="0" y="8297"/>
                      <a:pt x="255" y="9693"/>
                      <a:pt x="745" y="11073"/>
                    </a:cubicBezTo>
                    <a:cubicBezTo>
                      <a:pt x="908" y="11531"/>
                      <a:pt x="1241" y="11955"/>
                      <a:pt x="1290" y="12417"/>
                    </a:cubicBezTo>
                    <a:cubicBezTo>
                      <a:pt x="1394" y="13405"/>
                      <a:pt x="2077" y="14100"/>
                      <a:pt x="2626" y="14718"/>
                    </a:cubicBezTo>
                    <a:cubicBezTo>
                      <a:pt x="3855" y="16101"/>
                      <a:pt x="5275" y="17325"/>
                      <a:pt x="7347" y="17386"/>
                    </a:cubicBezTo>
                    <a:cubicBezTo>
                      <a:pt x="7447" y="17389"/>
                      <a:pt x="7525" y="17396"/>
                      <a:pt x="7591" y="17396"/>
                    </a:cubicBezTo>
                    <a:cubicBezTo>
                      <a:pt x="7727" y="17396"/>
                      <a:pt x="7807" y="17364"/>
                      <a:pt x="7898" y="17193"/>
                    </a:cubicBezTo>
                    <a:cubicBezTo>
                      <a:pt x="8125" y="16771"/>
                      <a:pt x="7786" y="16725"/>
                      <a:pt x="7531" y="16582"/>
                    </a:cubicBezTo>
                    <a:cubicBezTo>
                      <a:pt x="6404" y="15953"/>
                      <a:pt x="5152" y="15522"/>
                      <a:pt x="4253" y="14531"/>
                    </a:cubicBezTo>
                    <a:cubicBezTo>
                      <a:pt x="3687" y="13908"/>
                      <a:pt x="2940" y="13360"/>
                      <a:pt x="2613" y="12627"/>
                    </a:cubicBezTo>
                    <a:cubicBezTo>
                      <a:pt x="2184" y="11660"/>
                      <a:pt x="1787" y="10656"/>
                      <a:pt x="1537" y="9589"/>
                    </a:cubicBezTo>
                    <a:cubicBezTo>
                      <a:pt x="1069" y="7595"/>
                      <a:pt x="1391" y="5702"/>
                      <a:pt x="1931" y="3815"/>
                    </a:cubicBezTo>
                    <a:cubicBezTo>
                      <a:pt x="2262" y="2657"/>
                      <a:pt x="2750" y="1550"/>
                      <a:pt x="3514" y="587"/>
                    </a:cubicBezTo>
                    <a:cubicBezTo>
                      <a:pt x="3718" y="330"/>
                      <a:pt x="3653" y="109"/>
                      <a:pt x="33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41;p33">
                <a:extLst>
                  <a:ext uri="{FF2B5EF4-FFF2-40B4-BE49-F238E27FC236}">
                    <a16:creationId xmlns:a16="http://schemas.microsoft.com/office/drawing/2014/main" id="{F17EEA6C-A82C-9960-450F-CFFB851FDD0F}"/>
                  </a:ext>
                </a:extLst>
              </p:cNvPr>
              <p:cNvSpPr/>
              <p:nvPr/>
            </p:nvSpPr>
            <p:spPr>
              <a:xfrm>
                <a:off x="5480492" y="2866934"/>
                <a:ext cx="103511" cy="101695"/>
              </a:xfrm>
              <a:custGeom>
                <a:avLst/>
                <a:gdLst/>
                <a:ahLst/>
                <a:cxnLst/>
                <a:rect l="l" t="t" r="r" b="b"/>
                <a:pathLst>
                  <a:path w="8207" h="8063" extrusionOk="0">
                    <a:moveTo>
                      <a:pt x="3609" y="1381"/>
                    </a:moveTo>
                    <a:cubicBezTo>
                      <a:pt x="3612" y="1381"/>
                      <a:pt x="3614" y="1381"/>
                      <a:pt x="3617" y="1381"/>
                    </a:cubicBezTo>
                    <a:cubicBezTo>
                      <a:pt x="5834" y="1401"/>
                      <a:pt x="7035" y="2869"/>
                      <a:pt x="7111" y="4730"/>
                    </a:cubicBezTo>
                    <a:cubicBezTo>
                      <a:pt x="7145" y="5556"/>
                      <a:pt x="4993" y="7186"/>
                      <a:pt x="3916" y="7195"/>
                    </a:cubicBezTo>
                    <a:cubicBezTo>
                      <a:pt x="2748" y="7057"/>
                      <a:pt x="1245" y="6248"/>
                      <a:pt x="1259" y="5095"/>
                    </a:cubicBezTo>
                    <a:cubicBezTo>
                      <a:pt x="1282" y="3173"/>
                      <a:pt x="2500" y="1381"/>
                      <a:pt x="3609" y="1381"/>
                    </a:cubicBezTo>
                    <a:close/>
                    <a:moveTo>
                      <a:pt x="3452" y="1"/>
                    </a:moveTo>
                    <a:cubicBezTo>
                      <a:pt x="1592" y="1"/>
                      <a:pt x="176" y="2345"/>
                      <a:pt x="100" y="3765"/>
                    </a:cubicBezTo>
                    <a:cubicBezTo>
                      <a:pt x="1" y="5648"/>
                      <a:pt x="682" y="6911"/>
                      <a:pt x="2715" y="7853"/>
                    </a:cubicBezTo>
                    <a:cubicBezTo>
                      <a:pt x="3044" y="8006"/>
                      <a:pt x="3343" y="8063"/>
                      <a:pt x="3625" y="8063"/>
                    </a:cubicBezTo>
                    <a:cubicBezTo>
                      <a:pt x="4430" y="8063"/>
                      <a:pt x="5090" y="7597"/>
                      <a:pt x="5861" y="7542"/>
                    </a:cubicBezTo>
                    <a:cubicBezTo>
                      <a:pt x="6585" y="7493"/>
                      <a:pt x="6873" y="6727"/>
                      <a:pt x="7298" y="6276"/>
                    </a:cubicBezTo>
                    <a:cubicBezTo>
                      <a:pt x="7993" y="5537"/>
                      <a:pt x="8206" y="4436"/>
                      <a:pt x="7811" y="3524"/>
                    </a:cubicBezTo>
                    <a:cubicBezTo>
                      <a:pt x="7469" y="2734"/>
                      <a:pt x="7158" y="1878"/>
                      <a:pt x="6439" y="1223"/>
                    </a:cubicBezTo>
                    <a:cubicBezTo>
                      <a:pt x="5688" y="541"/>
                      <a:pt x="4954" y="13"/>
                      <a:pt x="3900" y="13"/>
                    </a:cubicBezTo>
                    <a:cubicBezTo>
                      <a:pt x="3843" y="13"/>
                      <a:pt x="3786" y="15"/>
                      <a:pt x="3728" y="18"/>
                    </a:cubicBezTo>
                    <a:cubicBezTo>
                      <a:pt x="3635" y="6"/>
                      <a:pt x="3543" y="1"/>
                      <a:pt x="34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42;p33">
                <a:extLst>
                  <a:ext uri="{FF2B5EF4-FFF2-40B4-BE49-F238E27FC236}">
                    <a16:creationId xmlns:a16="http://schemas.microsoft.com/office/drawing/2014/main" id="{D4C328DD-D91A-6CB1-3177-4B03A081B409}"/>
                  </a:ext>
                </a:extLst>
              </p:cNvPr>
              <p:cNvSpPr/>
              <p:nvPr/>
            </p:nvSpPr>
            <p:spPr>
              <a:xfrm>
                <a:off x="5601772" y="2821765"/>
                <a:ext cx="63781" cy="207022"/>
              </a:xfrm>
              <a:custGeom>
                <a:avLst/>
                <a:gdLst/>
                <a:ahLst/>
                <a:cxnLst/>
                <a:rect l="l" t="t" r="r" b="b"/>
                <a:pathLst>
                  <a:path w="5057" h="16414" extrusionOk="0">
                    <a:moveTo>
                      <a:pt x="1371" y="1"/>
                    </a:moveTo>
                    <a:cubicBezTo>
                      <a:pt x="1406" y="765"/>
                      <a:pt x="2096" y="1001"/>
                      <a:pt x="2373" y="1513"/>
                    </a:cubicBezTo>
                    <a:cubicBezTo>
                      <a:pt x="3100" y="2854"/>
                      <a:pt x="3548" y="4240"/>
                      <a:pt x="3647" y="5806"/>
                    </a:cubicBezTo>
                    <a:cubicBezTo>
                      <a:pt x="3748" y="7385"/>
                      <a:pt x="3615" y="8938"/>
                      <a:pt x="3512" y="10492"/>
                    </a:cubicBezTo>
                    <a:cubicBezTo>
                      <a:pt x="3423" y="11822"/>
                      <a:pt x="2776" y="12982"/>
                      <a:pt x="1868" y="13978"/>
                    </a:cubicBezTo>
                    <a:cubicBezTo>
                      <a:pt x="1592" y="14280"/>
                      <a:pt x="1446" y="14757"/>
                      <a:pt x="1121" y="14939"/>
                    </a:cubicBezTo>
                    <a:cubicBezTo>
                      <a:pt x="497" y="15289"/>
                      <a:pt x="427" y="15968"/>
                      <a:pt x="1" y="16414"/>
                    </a:cubicBezTo>
                    <a:cubicBezTo>
                      <a:pt x="713" y="16330"/>
                      <a:pt x="1152" y="15888"/>
                      <a:pt x="1661" y="15541"/>
                    </a:cubicBezTo>
                    <a:cubicBezTo>
                      <a:pt x="3072" y="14578"/>
                      <a:pt x="3901" y="13278"/>
                      <a:pt x="4321" y="11631"/>
                    </a:cubicBezTo>
                    <a:cubicBezTo>
                      <a:pt x="4654" y="10328"/>
                      <a:pt x="4663" y="8992"/>
                      <a:pt x="4896" y="7681"/>
                    </a:cubicBezTo>
                    <a:cubicBezTo>
                      <a:pt x="5057" y="6777"/>
                      <a:pt x="5027" y="5738"/>
                      <a:pt x="4735" y="4879"/>
                    </a:cubicBezTo>
                    <a:cubicBezTo>
                      <a:pt x="4378" y="3837"/>
                      <a:pt x="4248" y="2701"/>
                      <a:pt x="3636" y="1748"/>
                    </a:cubicBezTo>
                    <a:cubicBezTo>
                      <a:pt x="3101" y="917"/>
                      <a:pt x="2496" y="170"/>
                      <a:pt x="13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3;p33">
                <a:extLst>
                  <a:ext uri="{FF2B5EF4-FFF2-40B4-BE49-F238E27FC236}">
                    <a16:creationId xmlns:a16="http://schemas.microsoft.com/office/drawing/2014/main" id="{3714BD77-5F00-96E6-C4D1-86EF2966BB71}"/>
                  </a:ext>
                </a:extLst>
              </p:cNvPr>
              <p:cNvSpPr/>
              <p:nvPr/>
            </p:nvSpPr>
            <p:spPr>
              <a:xfrm>
                <a:off x="5447268" y="2777025"/>
                <a:ext cx="167885" cy="42592"/>
              </a:xfrm>
              <a:custGeom>
                <a:avLst/>
                <a:gdLst/>
                <a:ahLst/>
                <a:cxnLst/>
                <a:rect l="l" t="t" r="r" b="b"/>
                <a:pathLst>
                  <a:path w="13311" h="3377" extrusionOk="0">
                    <a:moveTo>
                      <a:pt x="6464" y="1"/>
                    </a:moveTo>
                    <a:cubicBezTo>
                      <a:pt x="6117" y="1"/>
                      <a:pt x="5773" y="25"/>
                      <a:pt x="5439" y="82"/>
                    </a:cubicBezTo>
                    <a:cubicBezTo>
                      <a:pt x="3865" y="351"/>
                      <a:pt x="2313" y="625"/>
                      <a:pt x="986" y="1781"/>
                    </a:cubicBezTo>
                    <a:cubicBezTo>
                      <a:pt x="435" y="2263"/>
                      <a:pt x="44" y="2596"/>
                      <a:pt x="1" y="3377"/>
                    </a:cubicBezTo>
                    <a:cubicBezTo>
                      <a:pt x="877" y="3136"/>
                      <a:pt x="1452" y="2493"/>
                      <a:pt x="2137" y="2081"/>
                    </a:cubicBezTo>
                    <a:cubicBezTo>
                      <a:pt x="2711" y="1734"/>
                      <a:pt x="3293" y="1544"/>
                      <a:pt x="3885" y="1359"/>
                    </a:cubicBezTo>
                    <a:cubicBezTo>
                      <a:pt x="4541" y="1154"/>
                      <a:pt x="5205" y="1078"/>
                      <a:pt x="5873" y="1078"/>
                    </a:cubicBezTo>
                    <a:cubicBezTo>
                      <a:pt x="6535" y="1078"/>
                      <a:pt x="7202" y="1153"/>
                      <a:pt x="7869" y="1255"/>
                    </a:cubicBezTo>
                    <a:cubicBezTo>
                      <a:pt x="8838" y="1403"/>
                      <a:pt x="9800" y="1490"/>
                      <a:pt x="10691" y="2003"/>
                    </a:cubicBezTo>
                    <a:cubicBezTo>
                      <a:pt x="11104" y="2240"/>
                      <a:pt x="11512" y="2632"/>
                      <a:pt x="12021" y="2632"/>
                    </a:cubicBezTo>
                    <a:cubicBezTo>
                      <a:pt x="12080" y="2632"/>
                      <a:pt x="12140" y="2627"/>
                      <a:pt x="12202" y="2616"/>
                    </a:cubicBezTo>
                    <a:cubicBezTo>
                      <a:pt x="12492" y="2562"/>
                      <a:pt x="12928" y="2658"/>
                      <a:pt x="13070" y="2339"/>
                    </a:cubicBezTo>
                    <a:cubicBezTo>
                      <a:pt x="13311" y="1795"/>
                      <a:pt x="12735" y="1824"/>
                      <a:pt x="12469" y="1639"/>
                    </a:cubicBezTo>
                    <a:cubicBezTo>
                      <a:pt x="11152" y="721"/>
                      <a:pt x="9627" y="377"/>
                      <a:pt x="8089" y="141"/>
                    </a:cubicBezTo>
                    <a:cubicBezTo>
                      <a:pt x="7558" y="59"/>
                      <a:pt x="7007" y="1"/>
                      <a:pt x="6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4;p33">
                <a:extLst>
                  <a:ext uri="{FF2B5EF4-FFF2-40B4-BE49-F238E27FC236}">
                    <a16:creationId xmlns:a16="http://schemas.microsoft.com/office/drawing/2014/main" id="{84C51805-D1D6-6FBF-B1DD-B167CF9C86A2}"/>
                  </a:ext>
                </a:extLst>
              </p:cNvPr>
              <p:cNvSpPr/>
              <p:nvPr/>
            </p:nvSpPr>
            <p:spPr>
              <a:xfrm>
                <a:off x="5529219" y="3041708"/>
                <a:ext cx="39666" cy="17922"/>
              </a:xfrm>
              <a:custGeom>
                <a:avLst/>
                <a:gdLst/>
                <a:ahLst/>
                <a:cxnLst/>
                <a:rect l="l" t="t" r="r" b="b"/>
                <a:pathLst>
                  <a:path w="3145" h="1421" extrusionOk="0">
                    <a:moveTo>
                      <a:pt x="2880" y="0"/>
                    </a:moveTo>
                    <a:cubicBezTo>
                      <a:pt x="2827" y="0"/>
                      <a:pt x="2783" y="8"/>
                      <a:pt x="2783" y="8"/>
                    </a:cubicBezTo>
                    <a:cubicBezTo>
                      <a:pt x="2775" y="8"/>
                      <a:pt x="2766" y="8"/>
                      <a:pt x="2758" y="8"/>
                    </a:cubicBezTo>
                    <a:cubicBezTo>
                      <a:pt x="1843" y="8"/>
                      <a:pt x="1126" y="346"/>
                      <a:pt x="367" y="491"/>
                    </a:cubicBezTo>
                    <a:cubicBezTo>
                      <a:pt x="0" y="561"/>
                      <a:pt x="233" y="946"/>
                      <a:pt x="140" y="1177"/>
                    </a:cubicBezTo>
                    <a:cubicBezTo>
                      <a:pt x="65" y="1360"/>
                      <a:pt x="255" y="1362"/>
                      <a:pt x="383" y="1391"/>
                    </a:cubicBezTo>
                    <a:cubicBezTo>
                      <a:pt x="466" y="1411"/>
                      <a:pt x="559" y="1420"/>
                      <a:pt x="659" y="1420"/>
                    </a:cubicBezTo>
                    <a:cubicBezTo>
                      <a:pt x="1404" y="1420"/>
                      <a:pt x="2540" y="906"/>
                      <a:pt x="2873" y="358"/>
                    </a:cubicBezTo>
                    <a:cubicBezTo>
                      <a:pt x="2936" y="256"/>
                      <a:pt x="3144" y="184"/>
                      <a:pt x="3027" y="46"/>
                    </a:cubicBezTo>
                    <a:cubicBezTo>
                      <a:pt x="2997" y="9"/>
                      <a:pt x="2934" y="0"/>
                      <a:pt x="28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83685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963;p33">
            <a:extLst>
              <a:ext uri="{FF2B5EF4-FFF2-40B4-BE49-F238E27FC236}">
                <a16:creationId xmlns:a16="http://schemas.microsoft.com/office/drawing/2014/main" id="{B4FF6FD7-78A5-FF58-5069-F3C4CAE6D3F9}"/>
              </a:ext>
            </a:extLst>
          </p:cNvPr>
          <p:cNvGrpSpPr/>
          <p:nvPr/>
        </p:nvGrpSpPr>
        <p:grpSpPr>
          <a:xfrm>
            <a:off x="1531078" y="288045"/>
            <a:ext cx="6302282" cy="672960"/>
            <a:chOff x="1504631" y="2469324"/>
            <a:chExt cx="1089168" cy="357250"/>
          </a:xfrm>
        </p:grpSpPr>
        <p:sp>
          <p:nvSpPr>
            <p:cNvPr id="6" name="Google Shape;964;p33">
              <a:extLst>
                <a:ext uri="{FF2B5EF4-FFF2-40B4-BE49-F238E27FC236}">
                  <a16:creationId xmlns:a16="http://schemas.microsoft.com/office/drawing/2014/main" id="{57DD0D57-7F7B-FEA8-CC1C-18737E4FFA5B}"/>
                </a:ext>
              </a:extLst>
            </p:cNvPr>
            <p:cNvSpPr/>
            <p:nvPr/>
          </p:nvSpPr>
          <p:spPr>
            <a:xfrm>
              <a:off x="1504631" y="2469324"/>
              <a:ext cx="1089168" cy="357250"/>
            </a:xfrm>
            <a:custGeom>
              <a:avLst/>
              <a:gdLst/>
              <a:ahLst/>
              <a:cxnLst/>
              <a:rect l="l" t="t" r="r" b="b"/>
              <a:pathLst>
                <a:path w="58652" h="19238" extrusionOk="0">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FED5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latin typeface="Calibri" panose="020F0502020204030204" pitchFamily="34" charset="0"/>
                  <a:cs typeface="Calibri" panose="020F0502020204030204" pitchFamily="34" charset="0"/>
                </a:rPr>
                <a:t>BÀI TẬP VẬN DỤNG</a:t>
              </a:r>
              <a:endParaRPr sz="2000" b="1" dirty="0">
                <a:latin typeface="Calibri" panose="020F0502020204030204" pitchFamily="34" charset="0"/>
                <a:cs typeface="Calibri" panose="020F0502020204030204" pitchFamily="34" charset="0"/>
              </a:endParaRPr>
            </a:p>
          </p:txBody>
        </p:sp>
        <p:sp>
          <p:nvSpPr>
            <p:cNvPr id="7" name="Google Shape;965;p33">
              <a:extLst>
                <a:ext uri="{FF2B5EF4-FFF2-40B4-BE49-F238E27FC236}">
                  <a16:creationId xmlns:a16="http://schemas.microsoft.com/office/drawing/2014/main" id="{A3E44E70-D57C-3B2A-5315-059D5AF8882E}"/>
                </a:ext>
              </a:extLst>
            </p:cNvPr>
            <p:cNvSpPr/>
            <p:nvPr/>
          </p:nvSpPr>
          <p:spPr>
            <a:xfrm>
              <a:off x="1504631" y="2469324"/>
              <a:ext cx="1089168" cy="357250"/>
            </a:xfrm>
            <a:custGeom>
              <a:avLst/>
              <a:gdLst/>
              <a:ahLst/>
              <a:cxnLst/>
              <a:rect l="l" t="t" r="r" b="b"/>
              <a:pathLst>
                <a:path w="58652" h="19238" extrusionOk="0">
                  <a:moveTo>
                    <a:pt x="36191" y="1426"/>
                  </a:moveTo>
                  <a:cubicBezTo>
                    <a:pt x="36787" y="1426"/>
                    <a:pt x="37414" y="1496"/>
                    <a:pt x="38002" y="1633"/>
                  </a:cubicBezTo>
                  <a:cubicBezTo>
                    <a:pt x="38112" y="1658"/>
                    <a:pt x="38227" y="1686"/>
                    <a:pt x="38337" y="1686"/>
                  </a:cubicBezTo>
                  <a:cubicBezTo>
                    <a:pt x="38364" y="1686"/>
                    <a:pt x="38389" y="1685"/>
                    <a:pt x="38415" y="1681"/>
                  </a:cubicBezTo>
                  <a:cubicBezTo>
                    <a:pt x="39149" y="1573"/>
                    <a:pt x="39880" y="1529"/>
                    <a:pt x="40608" y="1529"/>
                  </a:cubicBezTo>
                  <a:cubicBezTo>
                    <a:pt x="42771" y="1529"/>
                    <a:pt x="44911" y="1917"/>
                    <a:pt x="47054" y="2176"/>
                  </a:cubicBezTo>
                  <a:cubicBezTo>
                    <a:pt x="48556" y="2356"/>
                    <a:pt x="50069" y="2428"/>
                    <a:pt x="51532" y="2964"/>
                  </a:cubicBezTo>
                  <a:cubicBezTo>
                    <a:pt x="52852" y="3450"/>
                    <a:pt x="54294" y="3697"/>
                    <a:pt x="55489" y="4420"/>
                  </a:cubicBezTo>
                  <a:cubicBezTo>
                    <a:pt x="56060" y="4767"/>
                    <a:pt x="56534" y="5576"/>
                    <a:pt x="56656" y="6245"/>
                  </a:cubicBezTo>
                  <a:cubicBezTo>
                    <a:pt x="56937" y="7785"/>
                    <a:pt x="56902" y="9338"/>
                    <a:pt x="56681" y="10932"/>
                  </a:cubicBezTo>
                  <a:cubicBezTo>
                    <a:pt x="56519" y="12100"/>
                    <a:pt x="56461" y="13267"/>
                    <a:pt x="56136" y="14431"/>
                  </a:cubicBezTo>
                  <a:cubicBezTo>
                    <a:pt x="55632" y="16232"/>
                    <a:pt x="55145" y="16721"/>
                    <a:pt x="53278" y="16837"/>
                  </a:cubicBezTo>
                  <a:cubicBezTo>
                    <a:pt x="52826" y="16866"/>
                    <a:pt x="52386" y="17022"/>
                    <a:pt x="51904" y="17022"/>
                  </a:cubicBezTo>
                  <a:cubicBezTo>
                    <a:pt x="51712" y="17022"/>
                    <a:pt x="51512" y="16997"/>
                    <a:pt x="51303" y="16929"/>
                  </a:cubicBezTo>
                  <a:cubicBezTo>
                    <a:pt x="50278" y="17277"/>
                    <a:pt x="49136" y="17262"/>
                    <a:pt x="48013" y="17271"/>
                  </a:cubicBezTo>
                  <a:cubicBezTo>
                    <a:pt x="46508" y="17282"/>
                    <a:pt x="45033" y="17565"/>
                    <a:pt x="43514" y="17565"/>
                  </a:cubicBezTo>
                  <a:cubicBezTo>
                    <a:pt x="43425" y="17565"/>
                    <a:pt x="43336" y="17564"/>
                    <a:pt x="43246" y="17562"/>
                  </a:cubicBezTo>
                  <a:cubicBezTo>
                    <a:pt x="43017" y="17557"/>
                    <a:pt x="42788" y="17555"/>
                    <a:pt x="42557" y="17555"/>
                  </a:cubicBezTo>
                  <a:cubicBezTo>
                    <a:pt x="41510" y="17555"/>
                    <a:pt x="40453" y="17599"/>
                    <a:pt x="39404" y="17599"/>
                  </a:cubicBezTo>
                  <a:cubicBezTo>
                    <a:pt x="39173" y="17599"/>
                    <a:pt x="38943" y="17597"/>
                    <a:pt x="38713" y="17592"/>
                  </a:cubicBezTo>
                  <a:cubicBezTo>
                    <a:pt x="38507" y="17587"/>
                    <a:pt x="38301" y="17585"/>
                    <a:pt x="38096" y="17585"/>
                  </a:cubicBezTo>
                  <a:cubicBezTo>
                    <a:pt x="37118" y="17585"/>
                    <a:pt x="36142" y="17631"/>
                    <a:pt x="35161" y="17631"/>
                  </a:cubicBezTo>
                  <a:cubicBezTo>
                    <a:pt x="34414" y="17631"/>
                    <a:pt x="33664" y="17604"/>
                    <a:pt x="32908" y="17509"/>
                  </a:cubicBezTo>
                  <a:cubicBezTo>
                    <a:pt x="31617" y="17346"/>
                    <a:pt x="30275" y="17250"/>
                    <a:pt x="28939" y="17250"/>
                  </a:cubicBezTo>
                  <a:cubicBezTo>
                    <a:pt x="28633" y="17250"/>
                    <a:pt x="28328" y="17255"/>
                    <a:pt x="28025" y="17265"/>
                  </a:cubicBezTo>
                  <a:cubicBezTo>
                    <a:pt x="27905" y="17269"/>
                    <a:pt x="27785" y="17271"/>
                    <a:pt x="27666" y="17271"/>
                  </a:cubicBezTo>
                  <a:cubicBezTo>
                    <a:pt x="26781" y="17271"/>
                    <a:pt x="25888" y="17174"/>
                    <a:pt x="25020" y="17174"/>
                  </a:cubicBezTo>
                  <a:cubicBezTo>
                    <a:pt x="24688" y="17174"/>
                    <a:pt x="24359" y="17188"/>
                    <a:pt x="24036" y="17228"/>
                  </a:cubicBezTo>
                  <a:cubicBezTo>
                    <a:pt x="23815" y="17255"/>
                    <a:pt x="23597" y="17265"/>
                    <a:pt x="23379" y="17265"/>
                  </a:cubicBezTo>
                  <a:cubicBezTo>
                    <a:pt x="22423" y="17265"/>
                    <a:pt x="21493" y="17054"/>
                    <a:pt x="20551" y="17054"/>
                  </a:cubicBezTo>
                  <a:cubicBezTo>
                    <a:pt x="20245" y="17054"/>
                    <a:pt x="19936" y="17076"/>
                    <a:pt x="19626" y="17136"/>
                  </a:cubicBezTo>
                  <a:cubicBezTo>
                    <a:pt x="19208" y="17216"/>
                    <a:pt x="18791" y="17246"/>
                    <a:pt x="18373" y="17246"/>
                  </a:cubicBezTo>
                  <a:cubicBezTo>
                    <a:pt x="17174" y="17246"/>
                    <a:pt x="15973" y="17000"/>
                    <a:pt x="14765" y="17000"/>
                  </a:cubicBezTo>
                  <a:cubicBezTo>
                    <a:pt x="14707" y="17000"/>
                    <a:pt x="14649" y="17001"/>
                    <a:pt x="14592" y="17002"/>
                  </a:cubicBezTo>
                  <a:cubicBezTo>
                    <a:pt x="14433" y="17005"/>
                    <a:pt x="14274" y="17007"/>
                    <a:pt x="14115" y="17007"/>
                  </a:cubicBezTo>
                  <a:cubicBezTo>
                    <a:pt x="12169" y="17007"/>
                    <a:pt x="10223" y="16777"/>
                    <a:pt x="8287" y="16517"/>
                  </a:cubicBezTo>
                  <a:cubicBezTo>
                    <a:pt x="7888" y="16463"/>
                    <a:pt x="7497" y="16156"/>
                    <a:pt x="7091" y="16156"/>
                  </a:cubicBezTo>
                  <a:cubicBezTo>
                    <a:pt x="6897" y="16156"/>
                    <a:pt x="6701" y="16225"/>
                    <a:pt x="6498" y="16425"/>
                  </a:cubicBezTo>
                  <a:cubicBezTo>
                    <a:pt x="6097" y="15431"/>
                    <a:pt x="5022" y="15947"/>
                    <a:pt x="4298" y="15543"/>
                  </a:cubicBezTo>
                  <a:cubicBezTo>
                    <a:pt x="3492" y="15093"/>
                    <a:pt x="3016" y="14382"/>
                    <a:pt x="2349" y="13860"/>
                  </a:cubicBezTo>
                  <a:cubicBezTo>
                    <a:pt x="1775" y="13410"/>
                    <a:pt x="2189" y="12399"/>
                    <a:pt x="2102" y="11638"/>
                  </a:cubicBezTo>
                  <a:cubicBezTo>
                    <a:pt x="1929" y="10147"/>
                    <a:pt x="2035" y="8616"/>
                    <a:pt x="1783" y="7143"/>
                  </a:cubicBezTo>
                  <a:cubicBezTo>
                    <a:pt x="1630" y="6262"/>
                    <a:pt x="1780" y="5480"/>
                    <a:pt x="1945" y="4674"/>
                  </a:cubicBezTo>
                  <a:cubicBezTo>
                    <a:pt x="2155" y="3655"/>
                    <a:pt x="3212" y="3338"/>
                    <a:pt x="3948" y="3104"/>
                  </a:cubicBezTo>
                  <a:cubicBezTo>
                    <a:pt x="5066" y="2749"/>
                    <a:pt x="6329" y="2556"/>
                    <a:pt x="7497" y="2556"/>
                  </a:cubicBezTo>
                  <a:cubicBezTo>
                    <a:pt x="7546" y="2556"/>
                    <a:pt x="7595" y="2556"/>
                    <a:pt x="7644" y="2557"/>
                  </a:cubicBezTo>
                  <a:cubicBezTo>
                    <a:pt x="8106" y="2563"/>
                    <a:pt x="8567" y="2567"/>
                    <a:pt x="9028" y="2567"/>
                  </a:cubicBezTo>
                  <a:cubicBezTo>
                    <a:pt x="10147" y="2567"/>
                    <a:pt x="11264" y="2540"/>
                    <a:pt x="12369" y="2434"/>
                  </a:cubicBezTo>
                  <a:cubicBezTo>
                    <a:pt x="14536" y="2227"/>
                    <a:pt x="16684" y="1894"/>
                    <a:pt x="18876" y="1889"/>
                  </a:cubicBezTo>
                  <a:cubicBezTo>
                    <a:pt x="18970" y="1889"/>
                    <a:pt x="19065" y="1889"/>
                    <a:pt x="19160" y="1889"/>
                  </a:cubicBezTo>
                  <a:cubicBezTo>
                    <a:pt x="19659" y="1889"/>
                    <a:pt x="20160" y="1893"/>
                    <a:pt x="20661" y="1893"/>
                  </a:cubicBezTo>
                  <a:cubicBezTo>
                    <a:pt x="21952" y="1893"/>
                    <a:pt x="23242" y="1868"/>
                    <a:pt x="24492" y="1695"/>
                  </a:cubicBezTo>
                  <a:cubicBezTo>
                    <a:pt x="24728" y="1662"/>
                    <a:pt x="24964" y="1650"/>
                    <a:pt x="25200" y="1650"/>
                  </a:cubicBezTo>
                  <a:cubicBezTo>
                    <a:pt x="25797" y="1650"/>
                    <a:pt x="26393" y="1726"/>
                    <a:pt x="26988" y="1726"/>
                  </a:cubicBezTo>
                  <a:cubicBezTo>
                    <a:pt x="27482" y="1726"/>
                    <a:pt x="27976" y="1674"/>
                    <a:pt x="28469" y="1483"/>
                  </a:cubicBezTo>
                  <a:cubicBezTo>
                    <a:pt x="28563" y="1448"/>
                    <a:pt x="28682" y="1433"/>
                    <a:pt x="28816" y="1433"/>
                  </a:cubicBezTo>
                  <a:cubicBezTo>
                    <a:pt x="29192" y="1433"/>
                    <a:pt x="29688" y="1549"/>
                    <a:pt x="30069" y="1656"/>
                  </a:cubicBezTo>
                  <a:cubicBezTo>
                    <a:pt x="30293" y="1718"/>
                    <a:pt x="30513" y="1776"/>
                    <a:pt x="30722" y="1776"/>
                  </a:cubicBezTo>
                  <a:cubicBezTo>
                    <a:pt x="30809" y="1776"/>
                    <a:pt x="30895" y="1766"/>
                    <a:pt x="30979" y="1742"/>
                  </a:cubicBezTo>
                  <a:cubicBezTo>
                    <a:pt x="31604" y="1561"/>
                    <a:pt x="32238" y="1524"/>
                    <a:pt x="32875" y="1524"/>
                  </a:cubicBezTo>
                  <a:cubicBezTo>
                    <a:pt x="33310" y="1524"/>
                    <a:pt x="33746" y="1541"/>
                    <a:pt x="34182" y="1541"/>
                  </a:cubicBezTo>
                  <a:cubicBezTo>
                    <a:pt x="34565" y="1541"/>
                    <a:pt x="34948" y="1528"/>
                    <a:pt x="35330" y="1479"/>
                  </a:cubicBezTo>
                  <a:cubicBezTo>
                    <a:pt x="35603" y="1443"/>
                    <a:pt x="35893" y="1426"/>
                    <a:pt x="36191" y="1426"/>
                  </a:cubicBezTo>
                  <a:close/>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969;p33">
            <a:extLst>
              <a:ext uri="{FF2B5EF4-FFF2-40B4-BE49-F238E27FC236}">
                <a16:creationId xmlns:a16="http://schemas.microsoft.com/office/drawing/2014/main" id="{C4B7B67F-6EC6-3B0B-1C54-6004B0252F7B}"/>
              </a:ext>
            </a:extLst>
          </p:cNvPr>
          <p:cNvGrpSpPr/>
          <p:nvPr/>
        </p:nvGrpSpPr>
        <p:grpSpPr>
          <a:xfrm>
            <a:off x="299944" y="256680"/>
            <a:ext cx="843056" cy="672960"/>
            <a:chOff x="1625824" y="1453020"/>
            <a:chExt cx="997658" cy="927032"/>
          </a:xfrm>
        </p:grpSpPr>
        <p:grpSp>
          <p:nvGrpSpPr>
            <p:cNvPr id="9" name="Google Shape;970;p33">
              <a:extLst>
                <a:ext uri="{FF2B5EF4-FFF2-40B4-BE49-F238E27FC236}">
                  <a16:creationId xmlns:a16="http://schemas.microsoft.com/office/drawing/2014/main" id="{CE3A42A0-24C5-7FD2-F3BB-DBFDE8EA6D44}"/>
                </a:ext>
              </a:extLst>
            </p:cNvPr>
            <p:cNvGrpSpPr/>
            <p:nvPr/>
          </p:nvGrpSpPr>
          <p:grpSpPr>
            <a:xfrm>
              <a:off x="1625824" y="1453020"/>
              <a:ext cx="997658" cy="927032"/>
              <a:chOff x="1535763" y="1453020"/>
              <a:chExt cx="997658" cy="927032"/>
            </a:xfrm>
          </p:grpSpPr>
          <p:sp>
            <p:nvSpPr>
              <p:cNvPr id="18" name="Google Shape;971;p33">
                <a:extLst>
                  <a:ext uri="{FF2B5EF4-FFF2-40B4-BE49-F238E27FC236}">
                    <a16:creationId xmlns:a16="http://schemas.microsoft.com/office/drawing/2014/main" id="{E609DC46-DD37-A741-697B-FE2AB1BBF01C}"/>
                  </a:ext>
                </a:extLst>
              </p:cNvPr>
              <p:cNvSpPr/>
              <p:nvPr/>
            </p:nvSpPr>
            <p:spPr>
              <a:xfrm>
                <a:off x="1535763" y="1453020"/>
                <a:ext cx="997658" cy="927032"/>
              </a:xfrm>
              <a:custGeom>
                <a:avLst/>
                <a:gdLst/>
                <a:ahLst/>
                <a:cxnLst/>
                <a:rect l="l" t="t" r="r" b="b"/>
                <a:pathLst>
                  <a:path w="76012" h="70631" extrusionOk="0">
                    <a:moveTo>
                      <a:pt x="39031" y="2012"/>
                    </a:moveTo>
                    <a:cubicBezTo>
                      <a:pt x="39295" y="2012"/>
                      <a:pt x="39588" y="2238"/>
                      <a:pt x="39874" y="2298"/>
                    </a:cubicBezTo>
                    <a:cubicBezTo>
                      <a:pt x="41032" y="2544"/>
                      <a:pt x="42203" y="2631"/>
                      <a:pt x="43365" y="2805"/>
                    </a:cubicBezTo>
                    <a:cubicBezTo>
                      <a:pt x="44029" y="2903"/>
                      <a:pt x="44649" y="3409"/>
                      <a:pt x="45305" y="3409"/>
                    </a:cubicBezTo>
                    <a:cubicBezTo>
                      <a:pt x="45358" y="3409"/>
                      <a:pt x="45412" y="3405"/>
                      <a:pt x="45465" y="3398"/>
                    </a:cubicBezTo>
                    <a:cubicBezTo>
                      <a:pt x="45504" y="3393"/>
                      <a:pt x="45542" y="3390"/>
                      <a:pt x="45578" y="3390"/>
                    </a:cubicBezTo>
                    <a:cubicBezTo>
                      <a:pt x="46098" y="3390"/>
                      <a:pt x="46337" y="3898"/>
                      <a:pt x="46842" y="3898"/>
                    </a:cubicBezTo>
                    <a:cubicBezTo>
                      <a:pt x="46874" y="3898"/>
                      <a:pt x="46908" y="3896"/>
                      <a:pt x="46943" y="3891"/>
                    </a:cubicBezTo>
                    <a:cubicBezTo>
                      <a:pt x="47054" y="3877"/>
                      <a:pt x="47168" y="3869"/>
                      <a:pt x="47284" y="3869"/>
                    </a:cubicBezTo>
                    <a:cubicBezTo>
                      <a:pt x="47739" y="3869"/>
                      <a:pt x="48214" y="3991"/>
                      <a:pt x="48606" y="4324"/>
                    </a:cubicBezTo>
                    <a:cubicBezTo>
                      <a:pt x="49345" y="4952"/>
                      <a:pt x="50348" y="4943"/>
                      <a:pt x="51212" y="5240"/>
                    </a:cubicBezTo>
                    <a:cubicBezTo>
                      <a:pt x="51689" y="5406"/>
                      <a:pt x="52002" y="5761"/>
                      <a:pt x="52439" y="5878"/>
                    </a:cubicBezTo>
                    <a:cubicBezTo>
                      <a:pt x="52938" y="6013"/>
                      <a:pt x="53383" y="6195"/>
                      <a:pt x="53833" y="6469"/>
                    </a:cubicBezTo>
                    <a:cubicBezTo>
                      <a:pt x="54356" y="6788"/>
                      <a:pt x="54998" y="6850"/>
                      <a:pt x="55557" y="7191"/>
                    </a:cubicBezTo>
                    <a:cubicBezTo>
                      <a:pt x="56877" y="7995"/>
                      <a:pt x="58175" y="8835"/>
                      <a:pt x="59486" y="9647"/>
                    </a:cubicBezTo>
                    <a:cubicBezTo>
                      <a:pt x="61099" y="10646"/>
                      <a:pt x="62432" y="11979"/>
                      <a:pt x="64007" y="13024"/>
                    </a:cubicBezTo>
                    <a:cubicBezTo>
                      <a:pt x="65607" y="14087"/>
                      <a:pt x="66844" y="15642"/>
                      <a:pt x="68224" y="16991"/>
                    </a:cubicBezTo>
                    <a:cubicBezTo>
                      <a:pt x="69265" y="18007"/>
                      <a:pt x="70111" y="19250"/>
                      <a:pt x="70991" y="20438"/>
                    </a:cubicBezTo>
                    <a:cubicBezTo>
                      <a:pt x="72510" y="22487"/>
                      <a:pt x="73494" y="24775"/>
                      <a:pt x="74324" y="27154"/>
                    </a:cubicBezTo>
                    <a:cubicBezTo>
                      <a:pt x="74381" y="27322"/>
                      <a:pt x="74405" y="27501"/>
                      <a:pt x="74218" y="27501"/>
                    </a:cubicBezTo>
                    <a:cubicBezTo>
                      <a:pt x="74208" y="27501"/>
                      <a:pt x="74198" y="27500"/>
                      <a:pt x="74187" y="27499"/>
                    </a:cubicBezTo>
                    <a:cubicBezTo>
                      <a:pt x="74115" y="27492"/>
                      <a:pt x="74043" y="27489"/>
                      <a:pt x="73972" y="27489"/>
                    </a:cubicBezTo>
                    <a:cubicBezTo>
                      <a:pt x="73258" y="27489"/>
                      <a:pt x="72573" y="27799"/>
                      <a:pt x="71665" y="27799"/>
                    </a:cubicBezTo>
                    <a:cubicBezTo>
                      <a:pt x="71629" y="27799"/>
                      <a:pt x="71592" y="27799"/>
                      <a:pt x="71555" y="27798"/>
                    </a:cubicBezTo>
                    <a:cubicBezTo>
                      <a:pt x="71390" y="27838"/>
                      <a:pt x="71203" y="27847"/>
                      <a:pt x="71001" y="27847"/>
                    </a:cubicBezTo>
                    <a:cubicBezTo>
                      <a:pt x="70823" y="27847"/>
                      <a:pt x="70633" y="27840"/>
                      <a:pt x="70436" y="27840"/>
                    </a:cubicBezTo>
                    <a:cubicBezTo>
                      <a:pt x="70075" y="27840"/>
                      <a:pt x="69688" y="27864"/>
                      <a:pt x="69304" y="28003"/>
                    </a:cubicBezTo>
                    <a:cubicBezTo>
                      <a:pt x="69114" y="28072"/>
                      <a:pt x="68883" y="28098"/>
                      <a:pt x="68652" y="28098"/>
                    </a:cubicBezTo>
                    <a:cubicBezTo>
                      <a:pt x="68447" y="28098"/>
                      <a:pt x="68243" y="28078"/>
                      <a:pt x="68072" y="28048"/>
                    </a:cubicBezTo>
                    <a:cubicBezTo>
                      <a:pt x="67958" y="28029"/>
                      <a:pt x="67846" y="28021"/>
                      <a:pt x="67735" y="28021"/>
                    </a:cubicBezTo>
                    <a:cubicBezTo>
                      <a:pt x="67112" y="28021"/>
                      <a:pt x="66526" y="28280"/>
                      <a:pt x="65909" y="28280"/>
                    </a:cubicBezTo>
                    <a:cubicBezTo>
                      <a:pt x="65780" y="28280"/>
                      <a:pt x="65650" y="28268"/>
                      <a:pt x="65519" y="28241"/>
                    </a:cubicBezTo>
                    <a:cubicBezTo>
                      <a:pt x="65491" y="28235"/>
                      <a:pt x="65460" y="28233"/>
                      <a:pt x="65427" y="28233"/>
                    </a:cubicBezTo>
                    <a:cubicBezTo>
                      <a:pt x="65199" y="28233"/>
                      <a:pt x="64851" y="28363"/>
                      <a:pt x="64671" y="28601"/>
                    </a:cubicBezTo>
                    <a:cubicBezTo>
                      <a:pt x="64532" y="28784"/>
                      <a:pt x="64290" y="28868"/>
                      <a:pt x="64501" y="29277"/>
                    </a:cubicBezTo>
                    <a:cubicBezTo>
                      <a:pt x="64755" y="29764"/>
                      <a:pt x="64456" y="30481"/>
                      <a:pt x="65015" y="30925"/>
                    </a:cubicBezTo>
                    <a:cubicBezTo>
                      <a:pt x="64526" y="31790"/>
                      <a:pt x="65321" y="32561"/>
                      <a:pt x="65197" y="33432"/>
                    </a:cubicBezTo>
                    <a:cubicBezTo>
                      <a:pt x="65130" y="33891"/>
                      <a:pt x="65387" y="34420"/>
                      <a:pt x="65464" y="34930"/>
                    </a:cubicBezTo>
                    <a:cubicBezTo>
                      <a:pt x="65648" y="36123"/>
                      <a:pt x="65576" y="37328"/>
                      <a:pt x="65639" y="38519"/>
                    </a:cubicBezTo>
                    <a:cubicBezTo>
                      <a:pt x="65695" y="39619"/>
                      <a:pt x="65326" y="40742"/>
                      <a:pt x="65124" y="41851"/>
                    </a:cubicBezTo>
                    <a:cubicBezTo>
                      <a:pt x="64861" y="43286"/>
                      <a:pt x="64680" y="44746"/>
                      <a:pt x="64273" y="46139"/>
                    </a:cubicBezTo>
                    <a:cubicBezTo>
                      <a:pt x="63929" y="47307"/>
                      <a:pt x="63898" y="48562"/>
                      <a:pt x="63302" y="49657"/>
                    </a:cubicBezTo>
                    <a:cubicBezTo>
                      <a:pt x="63251" y="49751"/>
                      <a:pt x="63263" y="49894"/>
                      <a:pt x="63195" y="49956"/>
                    </a:cubicBezTo>
                    <a:cubicBezTo>
                      <a:pt x="62428" y="50642"/>
                      <a:pt x="62302" y="51636"/>
                      <a:pt x="61922" y="52512"/>
                    </a:cubicBezTo>
                    <a:cubicBezTo>
                      <a:pt x="61435" y="53632"/>
                      <a:pt x="60852" y="54713"/>
                      <a:pt x="60085" y="55667"/>
                    </a:cubicBezTo>
                    <a:cubicBezTo>
                      <a:pt x="59881" y="55919"/>
                      <a:pt x="59915" y="56199"/>
                      <a:pt x="59760" y="56449"/>
                    </a:cubicBezTo>
                    <a:cubicBezTo>
                      <a:pt x="59212" y="57331"/>
                      <a:pt x="58380" y="58023"/>
                      <a:pt x="58002" y="59007"/>
                    </a:cubicBezTo>
                    <a:cubicBezTo>
                      <a:pt x="57947" y="59148"/>
                      <a:pt x="57866" y="59183"/>
                      <a:pt x="57777" y="59183"/>
                    </a:cubicBezTo>
                    <a:cubicBezTo>
                      <a:pt x="57692" y="59183"/>
                      <a:pt x="57599" y="59151"/>
                      <a:pt x="57515" y="59151"/>
                    </a:cubicBezTo>
                    <a:cubicBezTo>
                      <a:pt x="57437" y="59151"/>
                      <a:pt x="57366" y="59180"/>
                      <a:pt x="57316" y="59290"/>
                    </a:cubicBezTo>
                    <a:cubicBezTo>
                      <a:pt x="56977" y="60036"/>
                      <a:pt x="56403" y="60576"/>
                      <a:pt x="55655" y="60923"/>
                    </a:cubicBezTo>
                    <a:cubicBezTo>
                      <a:pt x="55631" y="60932"/>
                      <a:pt x="55595" y="60967"/>
                      <a:pt x="55600" y="60976"/>
                    </a:cubicBezTo>
                    <a:cubicBezTo>
                      <a:pt x="56020" y="62014"/>
                      <a:pt x="55060" y="61634"/>
                      <a:pt x="54693" y="61861"/>
                    </a:cubicBezTo>
                    <a:cubicBezTo>
                      <a:pt x="54603" y="61917"/>
                      <a:pt x="54454" y="61958"/>
                      <a:pt x="54432" y="62034"/>
                    </a:cubicBezTo>
                    <a:cubicBezTo>
                      <a:pt x="54087" y="63191"/>
                      <a:pt x="52719" y="63162"/>
                      <a:pt x="52125" y="64042"/>
                    </a:cubicBezTo>
                    <a:cubicBezTo>
                      <a:pt x="51565" y="64871"/>
                      <a:pt x="50583" y="65308"/>
                      <a:pt x="49762" y="65563"/>
                    </a:cubicBezTo>
                    <a:cubicBezTo>
                      <a:pt x="48925" y="65823"/>
                      <a:pt x="48286" y="66396"/>
                      <a:pt x="47404" y="66613"/>
                    </a:cubicBezTo>
                    <a:cubicBezTo>
                      <a:pt x="45955" y="66971"/>
                      <a:pt x="44572" y="67677"/>
                      <a:pt x="43115" y="68096"/>
                    </a:cubicBezTo>
                    <a:cubicBezTo>
                      <a:pt x="41770" y="68483"/>
                      <a:pt x="40481" y="69103"/>
                      <a:pt x="39036" y="69103"/>
                    </a:cubicBezTo>
                    <a:cubicBezTo>
                      <a:pt x="38989" y="69103"/>
                      <a:pt x="38943" y="69102"/>
                      <a:pt x="38896" y="69101"/>
                    </a:cubicBezTo>
                    <a:cubicBezTo>
                      <a:pt x="38715" y="69096"/>
                      <a:pt x="38535" y="69094"/>
                      <a:pt x="38355" y="69094"/>
                    </a:cubicBezTo>
                    <a:cubicBezTo>
                      <a:pt x="37128" y="69094"/>
                      <a:pt x="35904" y="69194"/>
                      <a:pt x="34672" y="69194"/>
                    </a:cubicBezTo>
                    <a:cubicBezTo>
                      <a:pt x="34502" y="69194"/>
                      <a:pt x="34332" y="69192"/>
                      <a:pt x="34162" y="69188"/>
                    </a:cubicBezTo>
                    <a:cubicBezTo>
                      <a:pt x="32586" y="69148"/>
                      <a:pt x="31051" y="68987"/>
                      <a:pt x="29503" y="68751"/>
                    </a:cubicBezTo>
                    <a:cubicBezTo>
                      <a:pt x="27997" y="68521"/>
                      <a:pt x="26605" y="67884"/>
                      <a:pt x="25140" y="67581"/>
                    </a:cubicBezTo>
                    <a:cubicBezTo>
                      <a:pt x="23232" y="67186"/>
                      <a:pt x="21627" y="66114"/>
                      <a:pt x="19815" y="65539"/>
                    </a:cubicBezTo>
                    <a:cubicBezTo>
                      <a:pt x="19308" y="65378"/>
                      <a:pt x="18906" y="65017"/>
                      <a:pt x="18499" y="64745"/>
                    </a:cubicBezTo>
                    <a:cubicBezTo>
                      <a:pt x="16887" y="63670"/>
                      <a:pt x="15202" y="62720"/>
                      <a:pt x="13801" y="61295"/>
                    </a:cubicBezTo>
                    <a:cubicBezTo>
                      <a:pt x="12743" y="60218"/>
                      <a:pt x="11562" y="59209"/>
                      <a:pt x="10546" y="58098"/>
                    </a:cubicBezTo>
                    <a:cubicBezTo>
                      <a:pt x="9591" y="57054"/>
                      <a:pt x="8521" y="56113"/>
                      <a:pt x="7712" y="54875"/>
                    </a:cubicBezTo>
                    <a:cubicBezTo>
                      <a:pt x="6741" y="53391"/>
                      <a:pt x="5915" y="51852"/>
                      <a:pt x="5173" y="50267"/>
                    </a:cubicBezTo>
                    <a:cubicBezTo>
                      <a:pt x="4917" y="49721"/>
                      <a:pt x="4739" y="49046"/>
                      <a:pt x="4501" y="48505"/>
                    </a:cubicBezTo>
                    <a:cubicBezTo>
                      <a:pt x="4174" y="47758"/>
                      <a:pt x="3936" y="46982"/>
                      <a:pt x="3726" y="46224"/>
                    </a:cubicBezTo>
                    <a:cubicBezTo>
                      <a:pt x="3243" y="44490"/>
                      <a:pt x="2837" y="42727"/>
                      <a:pt x="2720" y="40913"/>
                    </a:cubicBezTo>
                    <a:cubicBezTo>
                      <a:pt x="2687" y="40423"/>
                      <a:pt x="2524" y="39955"/>
                      <a:pt x="2389" y="39480"/>
                    </a:cubicBezTo>
                    <a:cubicBezTo>
                      <a:pt x="2120" y="38528"/>
                      <a:pt x="1905" y="37516"/>
                      <a:pt x="2200" y="36487"/>
                    </a:cubicBezTo>
                    <a:cubicBezTo>
                      <a:pt x="2266" y="36260"/>
                      <a:pt x="2174" y="35893"/>
                      <a:pt x="2101" y="35693"/>
                    </a:cubicBezTo>
                    <a:cubicBezTo>
                      <a:pt x="1878" y="35086"/>
                      <a:pt x="2140" y="34478"/>
                      <a:pt x="1964" y="33896"/>
                    </a:cubicBezTo>
                    <a:cubicBezTo>
                      <a:pt x="1883" y="33627"/>
                      <a:pt x="1888" y="33403"/>
                      <a:pt x="2098" y="33171"/>
                    </a:cubicBezTo>
                    <a:cubicBezTo>
                      <a:pt x="2235" y="33020"/>
                      <a:pt x="2359" y="32773"/>
                      <a:pt x="2261" y="32574"/>
                    </a:cubicBezTo>
                    <a:cubicBezTo>
                      <a:pt x="1900" y="31838"/>
                      <a:pt x="2157" y="31130"/>
                      <a:pt x="2250" y="30391"/>
                    </a:cubicBezTo>
                    <a:cubicBezTo>
                      <a:pt x="2479" y="28594"/>
                      <a:pt x="3092" y="26891"/>
                      <a:pt x="3403" y="25119"/>
                    </a:cubicBezTo>
                    <a:cubicBezTo>
                      <a:pt x="3481" y="24685"/>
                      <a:pt x="3817" y="24449"/>
                      <a:pt x="3982" y="24089"/>
                    </a:cubicBezTo>
                    <a:cubicBezTo>
                      <a:pt x="4201" y="23612"/>
                      <a:pt x="3596" y="23066"/>
                      <a:pt x="4276" y="22549"/>
                    </a:cubicBezTo>
                    <a:cubicBezTo>
                      <a:pt x="4679" y="22244"/>
                      <a:pt x="4682" y="21439"/>
                      <a:pt x="4912" y="20877"/>
                    </a:cubicBezTo>
                    <a:cubicBezTo>
                      <a:pt x="5357" y="19799"/>
                      <a:pt x="5775" y="18701"/>
                      <a:pt x="6318" y="17671"/>
                    </a:cubicBezTo>
                    <a:cubicBezTo>
                      <a:pt x="6901" y="16560"/>
                      <a:pt x="7555" y="15491"/>
                      <a:pt x="8342" y="14488"/>
                    </a:cubicBezTo>
                    <a:cubicBezTo>
                      <a:pt x="9037" y="13603"/>
                      <a:pt x="9723" y="12715"/>
                      <a:pt x="10459" y="11861"/>
                    </a:cubicBezTo>
                    <a:cubicBezTo>
                      <a:pt x="10862" y="11392"/>
                      <a:pt x="11351" y="11025"/>
                      <a:pt x="11775" y="10585"/>
                    </a:cubicBezTo>
                    <a:cubicBezTo>
                      <a:pt x="13558" y="8728"/>
                      <a:pt x="15756" y="7390"/>
                      <a:pt x="17948" y="6086"/>
                    </a:cubicBezTo>
                    <a:cubicBezTo>
                      <a:pt x="19270" y="5301"/>
                      <a:pt x="20701" y="4705"/>
                      <a:pt x="22137" y="4117"/>
                    </a:cubicBezTo>
                    <a:cubicBezTo>
                      <a:pt x="23116" y="3717"/>
                      <a:pt x="24141" y="3387"/>
                      <a:pt x="25121" y="3129"/>
                    </a:cubicBezTo>
                    <a:cubicBezTo>
                      <a:pt x="26355" y="2804"/>
                      <a:pt x="27686" y="2665"/>
                      <a:pt x="28982" y="2491"/>
                    </a:cubicBezTo>
                    <a:cubicBezTo>
                      <a:pt x="30214" y="2325"/>
                      <a:pt x="31452" y="2091"/>
                      <a:pt x="32684" y="2042"/>
                    </a:cubicBezTo>
                    <a:cubicBezTo>
                      <a:pt x="33123" y="2024"/>
                      <a:pt x="33565" y="2016"/>
                      <a:pt x="34009" y="2016"/>
                    </a:cubicBezTo>
                    <a:cubicBezTo>
                      <a:pt x="34685" y="2016"/>
                      <a:pt x="35365" y="2035"/>
                      <a:pt x="36043" y="2067"/>
                    </a:cubicBezTo>
                    <a:cubicBezTo>
                      <a:pt x="36632" y="2094"/>
                      <a:pt x="37229" y="2241"/>
                      <a:pt x="37830" y="2241"/>
                    </a:cubicBezTo>
                    <a:cubicBezTo>
                      <a:pt x="38176" y="2241"/>
                      <a:pt x="38524" y="2192"/>
                      <a:pt x="38873" y="2043"/>
                    </a:cubicBezTo>
                    <a:cubicBezTo>
                      <a:pt x="38924" y="2021"/>
                      <a:pt x="38977" y="2012"/>
                      <a:pt x="39031" y="2012"/>
                    </a:cubicBezTo>
                    <a:close/>
                    <a:moveTo>
                      <a:pt x="33221" y="0"/>
                    </a:moveTo>
                    <a:cubicBezTo>
                      <a:pt x="33034" y="0"/>
                      <a:pt x="32834" y="33"/>
                      <a:pt x="32655" y="57"/>
                    </a:cubicBezTo>
                    <a:cubicBezTo>
                      <a:pt x="30838" y="290"/>
                      <a:pt x="29021" y="528"/>
                      <a:pt x="27209" y="792"/>
                    </a:cubicBezTo>
                    <a:cubicBezTo>
                      <a:pt x="25838" y="993"/>
                      <a:pt x="24483" y="1198"/>
                      <a:pt x="23148" y="1656"/>
                    </a:cubicBezTo>
                    <a:cubicBezTo>
                      <a:pt x="22333" y="1934"/>
                      <a:pt x="21509" y="2205"/>
                      <a:pt x="20737" y="2571"/>
                    </a:cubicBezTo>
                    <a:cubicBezTo>
                      <a:pt x="20096" y="2874"/>
                      <a:pt x="19337" y="2952"/>
                      <a:pt x="18808" y="3454"/>
                    </a:cubicBezTo>
                    <a:cubicBezTo>
                      <a:pt x="18338" y="3901"/>
                      <a:pt x="17648" y="4212"/>
                      <a:pt x="17189" y="4243"/>
                    </a:cubicBezTo>
                    <a:cubicBezTo>
                      <a:pt x="16627" y="4281"/>
                      <a:pt x="16435" y="4958"/>
                      <a:pt x="15964" y="4958"/>
                    </a:cubicBezTo>
                    <a:cubicBezTo>
                      <a:pt x="15883" y="4958"/>
                      <a:pt x="15793" y="4938"/>
                      <a:pt x="15691" y="4890"/>
                    </a:cubicBezTo>
                    <a:cubicBezTo>
                      <a:pt x="15689" y="5924"/>
                      <a:pt x="14300" y="5200"/>
                      <a:pt x="14101" y="6134"/>
                    </a:cubicBezTo>
                    <a:cubicBezTo>
                      <a:pt x="14060" y="6323"/>
                      <a:pt x="13362" y="6624"/>
                      <a:pt x="12973" y="6870"/>
                    </a:cubicBezTo>
                    <a:cubicBezTo>
                      <a:pt x="11999" y="7488"/>
                      <a:pt x="11256" y="8417"/>
                      <a:pt x="10246" y="8998"/>
                    </a:cubicBezTo>
                    <a:cubicBezTo>
                      <a:pt x="10103" y="9081"/>
                      <a:pt x="10070" y="9180"/>
                      <a:pt x="10117" y="9327"/>
                    </a:cubicBezTo>
                    <a:cubicBezTo>
                      <a:pt x="10173" y="9500"/>
                      <a:pt x="10141" y="9611"/>
                      <a:pt x="9978" y="9611"/>
                    </a:cubicBezTo>
                    <a:cubicBezTo>
                      <a:pt x="9954" y="9611"/>
                      <a:pt x="9927" y="9608"/>
                      <a:pt x="9898" y="9603"/>
                    </a:cubicBezTo>
                    <a:cubicBezTo>
                      <a:pt x="9856" y="9596"/>
                      <a:pt x="9816" y="9593"/>
                      <a:pt x="9780" y="9593"/>
                    </a:cubicBezTo>
                    <a:cubicBezTo>
                      <a:pt x="9420" y="9593"/>
                      <a:pt x="9302" y="9913"/>
                      <a:pt x="9146" y="10176"/>
                    </a:cubicBezTo>
                    <a:cubicBezTo>
                      <a:pt x="9011" y="10406"/>
                      <a:pt x="8885" y="10625"/>
                      <a:pt x="8634" y="10772"/>
                    </a:cubicBezTo>
                    <a:cubicBezTo>
                      <a:pt x="8228" y="11007"/>
                      <a:pt x="7528" y="11092"/>
                      <a:pt x="7975" y="11861"/>
                    </a:cubicBezTo>
                    <a:cubicBezTo>
                      <a:pt x="7994" y="11892"/>
                      <a:pt x="7927" y="12013"/>
                      <a:pt x="7874" y="12038"/>
                    </a:cubicBezTo>
                    <a:cubicBezTo>
                      <a:pt x="7208" y="12355"/>
                      <a:pt x="6909" y="13066"/>
                      <a:pt x="6444" y="13477"/>
                    </a:cubicBezTo>
                    <a:cubicBezTo>
                      <a:pt x="5725" y="14112"/>
                      <a:pt x="5525" y="14980"/>
                      <a:pt x="4937" y="15647"/>
                    </a:cubicBezTo>
                    <a:cubicBezTo>
                      <a:pt x="4056" y="16649"/>
                      <a:pt x="4178" y="18197"/>
                      <a:pt x="3306" y="19275"/>
                    </a:cubicBezTo>
                    <a:cubicBezTo>
                      <a:pt x="2837" y="19856"/>
                      <a:pt x="2793" y="20633"/>
                      <a:pt x="2463" y="21289"/>
                    </a:cubicBezTo>
                    <a:cubicBezTo>
                      <a:pt x="1927" y="22359"/>
                      <a:pt x="1770" y="23568"/>
                      <a:pt x="1483" y="24710"/>
                    </a:cubicBezTo>
                    <a:cubicBezTo>
                      <a:pt x="1340" y="25281"/>
                      <a:pt x="1239" y="25996"/>
                      <a:pt x="1076" y="26555"/>
                    </a:cubicBezTo>
                    <a:cubicBezTo>
                      <a:pt x="774" y="27568"/>
                      <a:pt x="544" y="28602"/>
                      <a:pt x="387" y="29649"/>
                    </a:cubicBezTo>
                    <a:cubicBezTo>
                      <a:pt x="242" y="30621"/>
                      <a:pt x="131" y="31614"/>
                      <a:pt x="163" y="32592"/>
                    </a:cubicBezTo>
                    <a:cubicBezTo>
                      <a:pt x="178" y="33034"/>
                      <a:pt x="1" y="33462"/>
                      <a:pt x="119" y="33893"/>
                    </a:cubicBezTo>
                    <a:cubicBezTo>
                      <a:pt x="478" y="35206"/>
                      <a:pt x="133" y="36559"/>
                      <a:pt x="391" y="37897"/>
                    </a:cubicBezTo>
                    <a:cubicBezTo>
                      <a:pt x="620" y="39078"/>
                      <a:pt x="550" y="40316"/>
                      <a:pt x="611" y="41529"/>
                    </a:cubicBezTo>
                    <a:cubicBezTo>
                      <a:pt x="665" y="42660"/>
                      <a:pt x="1087" y="43721"/>
                      <a:pt x="1251" y="44821"/>
                    </a:cubicBezTo>
                    <a:cubicBezTo>
                      <a:pt x="1407" y="45852"/>
                      <a:pt x="1619" y="46887"/>
                      <a:pt x="2011" y="47808"/>
                    </a:cubicBezTo>
                    <a:cubicBezTo>
                      <a:pt x="2771" y="49597"/>
                      <a:pt x="3408" y="51468"/>
                      <a:pt x="4557" y="53064"/>
                    </a:cubicBezTo>
                    <a:cubicBezTo>
                      <a:pt x="4923" y="53571"/>
                      <a:pt x="5195" y="54127"/>
                      <a:pt x="5573" y="54629"/>
                    </a:cubicBezTo>
                    <a:cubicBezTo>
                      <a:pt x="6253" y="55527"/>
                      <a:pt x="7014" y="56381"/>
                      <a:pt x="7636" y="57292"/>
                    </a:cubicBezTo>
                    <a:cubicBezTo>
                      <a:pt x="8877" y="59114"/>
                      <a:pt x="10484" y="60537"/>
                      <a:pt x="12026" y="62052"/>
                    </a:cubicBezTo>
                    <a:cubicBezTo>
                      <a:pt x="12110" y="62134"/>
                      <a:pt x="12206" y="62146"/>
                      <a:pt x="12301" y="62146"/>
                    </a:cubicBezTo>
                    <a:cubicBezTo>
                      <a:pt x="12339" y="62146"/>
                      <a:pt x="12378" y="62144"/>
                      <a:pt x="12416" y="62144"/>
                    </a:cubicBezTo>
                    <a:cubicBezTo>
                      <a:pt x="12531" y="62144"/>
                      <a:pt x="12635" y="62163"/>
                      <a:pt x="12699" y="62318"/>
                    </a:cubicBezTo>
                    <a:cubicBezTo>
                      <a:pt x="13070" y="63214"/>
                      <a:pt x="13882" y="63644"/>
                      <a:pt x="14645" y="64123"/>
                    </a:cubicBezTo>
                    <a:cubicBezTo>
                      <a:pt x="15692" y="64779"/>
                      <a:pt x="16745" y="65428"/>
                      <a:pt x="17788" y="66095"/>
                    </a:cubicBezTo>
                    <a:cubicBezTo>
                      <a:pt x="18502" y="66551"/>
                      <a:pt x="19222" y="66982"/>
                      <a:pt x="20037" y="67239"/>
                    </a:cubicBezTo>
                    <a:cubicBezTo>
                      <a:pt x="20406" y="67354"/>
                      <a:pt x="20465" y="67830"/>
                      <a:pt x="20851" y="67956"/>
                    </a:cubicBezTo>
                    <a:cubicBezTo>
                      <a:pt x="22377" y="68457"/>
                      <a:pt x="23922" y="68902"/>
                      <a:pt x="25446" y="69415"/>
                    </a:cubicBezTo>
                    <a:cubicBezTo>
                      <a:pt x="26876" y="69896"/>
                      <a:pt x="28388" y="70157"/>
                      <a:pt x="29898" y="70350"/>
                    </a:cubicBezTo>
                    <a:cubicBezTo>
                      <a:pt x="30312" y="70403"/>
                      <a:pt x="30726" y="70446"/>
                      <a:pt x="31140" y="70479"/>
                    </a:cubicBezTo>
                    <a:cubicBezTo>
                      <a:pt x="31346" y="70495"/>
                      <a:pt x="31552" y="70501"/>
                      <a:pt x="31758" y="70501"/>
                    </a:cubicBezTo>
                    <a:cubicBezTo>
                      <a:pt x="32309" y="70501"/>
                      <a:pt x="32859" y="70459"/>
                      <a:pt x="33411" y="70459"/>
                    </a:cubicBezTo>
                    <a:cubicBezTo>
                      <a:pt x="33758" y="70459"/>
                      <a:pt x="34105" y="70476"/>
                      <a:pt x="34453" y="70530"/>
                    </a:cubicBezTo>
                    <a:cubicBezTo>
                      <a:pt x="34924" y="70604"/>
                      <a:pt x="35406" y="70631"/>
                      <a:pt x="35888" y="70631"/>
                    </a:cubicBezTo>
                    <a:cubicBezTo>
                      <a:pt x="36229" y="70631"/>
                      <a:pt x="36569" y="70618"/>
                      <a:pt x="36906" y="70599"/>
                    </a:cubicBezTo>
                    <a:cubicBezTo>
                      <a:pt x="37826" y="70548"/>
                      <a:pt x="38739" y="70389"/>
                      <a:pt x="39489" y="70297"/>
                    </a:cubicBezTo>
                    <a:cubicBezTo>
                      <a:pt x="39636" y="70326"/>
                      <a:pt x="39776" y="70339"/>
                      <a:pt x="39911" y="70339"/>
                    </a:cubicBezTo>
                    <a:cubicBezTo>
                      <a:pt x="40662" y="70339"/>
                      <a:pt x="41243" y="69952"/>
                      <a:pt x="41873" y="69933"/>
                    </a:cubicBezTo>
                    <a:cubicBezTo>
                      <a:pt x="43042" y="69899"/>
                      <a:pt x="44079" y="69407"/>
                      <a:pt x="45181" y="69148"/>
                    </a:cubicBezTo>
                    <a:cubicBezTo>
                      <a:pt x="46375" y="68864"/>
                      <a:pt x="47486" y="68334"/>
                      <a:pt x="48629" y="67903"/>
                    </a:cubicBezTo>
                    <a:cubicBezTo>
                      <a:pt x="49953" y="67402"/>
                      <a:pt x="51167" y="66707"/>
                      <a:pt x="52400" y="66067"/>
                    </a:cubicBezTo>
                    <a:cubicBezTo>
                      <a:pt x="53372" y="65563"/>
                      <a:pt x="54186" y="64736"/>
                      <a:pt x="55151" y="64162"/>
                    </a:cubicBezTo>
                    <a:cubicBezTo>
                      <a:pt x="55286" y="64082"/>
                      <a:pt x="55403" y="63966"/>
                      <a:pt x="55513" y="63851"/>
                    </a:cubicBezTo>
                    <a:cubicBezTo>
                      <a:pt x="56045" y="63302"/>
                      <a:pt x="56485" y="62598"/>
                      <a:pt x="57120" y="62225"/>
                    </a:cubicBezTo>
                    <a:cubicBezTo>
                      <a:pt x="58234" y="61572"/>
                      <a:pt x="58791" y="60436"/>
                      <a:pt x="59701" y="59615"/>
                    </a:cubicBezTo>
                    <a:cubicBezTo>
                      <a:pt x="60780" y="58638"/>
                      <a:pt x="61389" y="57284"/>
                      <a:pt x="62193" y="56085"/>
                    </a:cubicBezTo>
                    <a:cubicBezTo>
                      <a:pt x="63406" y="54279"/>
                      <a:pt x="64318" y="52288"/>
                      <a:pt x="64893" y="50191"/>
                    </a:cubicBezTo>
                    <a:cubicBezTo>
                      <a:pt x="65422" y="48268"/>
                      <a:pt x="65822" y="46311"/>
                      <a:pt x="66379" y="44398"/>
                    </a:cubicBezTo>
                    <a:cubicBezTo>
                      <a:pt x="66967" y="42380"/>
                      <a:pt x="67165" y="40302"/>
                      <a:pt x="67326" y="38238"/>
                    </a:cubicBezTo>
                    <a:cubicBezTo>
                      <a:pt x="67477" y="36321"/>
                      <a:pt x="67217" y="34389"/>
                      <a:pt x="66780" y="32497"/>
                    </a:cubicBezTo>
                    <a:cubicBezTo>
                      <a:pt x="66611" y="31763"/>
                      <a:pt x="66510" y="31012"/>
                      <a:pt x="66379" y="30268"/>
                    </a:cubicBezTo>
                    <a:cubicBezTo>
                      <a:pt x="66325" y="29965"/>
                      <a:pt x="66380" y="29758"/>
                      <a:pt x="66750" y="29758"/>
                    </a:cubicBezTo>
                    <a:cubicBezTo>
                      <a:pt x="66755" y="29758"/>
                      <a:pt x="66761" y="29758"/>
                      <a:pt x="66766" y="29758"/>
                    </a:cubicBezTo>
                    <a:cubicBezTo>
                      <a:pt x="66804" y="29758"/>
                      <a:pt x="66842" y="29759"/>
                      <a:pt x="66880" y="29759"/>
                    </a:cubicBezTo>
                    <a:cubicBezTo>
                      <a:pt x="67853" y="29759"/>
                      <a:pt x="68826" y="29590"/>
                      <a:pt x="69781" y="29503"/>
                    </a:cubicBezTo>
                    <a:cubicBezTo>
                      <a:pt x="71534" y="29343"/>
                      <a:pt x="73316" y="29212"/>
                      <a:pt x="75059" y="28860"/>
                    </a:cubicBezTo>
                    <a:cubicBezTo>
                      <a:pt x="75836" y="28705"/>
                      <a:pt x="76011" y="28261"/>
                      <a:pt x="75907" y="27616"/>
                    </a:cubicBezTo>
                    <a:cubicBezTo>
                      <a:pt x="75775" y="26780"/>
                      <a:pt x="75521" y="25926"/>
                      <a:pt x="75167" y="25205"/>
                    </a:cubicBezTo>
                    <a:cubicBezTo>
                      <a:pt x="74173" y="23173"/>
                      <a:pt x="73373" y="21045"/>
                      <a:pt x="71914" y="19228"/>
                    </a:cubicBezTo>
                    <a:cubicBezTo>
                      <a:pt x="70831" y="17878"/>
                      <a:pt x="69829" y="16454"/>
                      <a:pt x="68698" y="15134"/>
                    </a:cubicBezTo>
                    <a:cubicBezTo>
                      <a:pt x="67748" y="14026"/>
                      <a:pt x="66628" y="13079"/>
                      <a:pt x="65598" y="12055"/>
                    </a:cubicBezTo>
                    <a:cubicBezTo>
                      <a:pt x="64542" y="11007"/>
                      <a:pt x="63294" y="10098"/>
                      <a:pt x="62022" y="9252"/>
                    </a:cubicBezTo>
                    <a:cubicBezTo>
                      <a:pt x="60116" y="7986"/>
                      <a:pt x="58296" y="6584"/>
                      <a:pt x="56230" y="5579"/>
                    </a:cubicBezTo>
                    <a:cubicBezTo>
                      <a:pt x="54869" y="4916"/>
                      <a:pt x="53531" y="4209"/>
                      <a:pt x="52105" y="3675"/>
                    </a:cubicBezTo>
                    <a:cubicBezTo>
                      <a:pt x="51521" y="3456"/>
                      <a:pt x="50927" y="3295"/>
                      <a:pt x="50341" y="3101"/>
                    </a:cubicBezTo>
                    <a:cubicBezTo>
                      <a:pt x="49757" y="2908"/>
                      <a:pt x="49235" y="2591"/>
                      <a:pt x="48615" y="2441"/>
                    </a:cubicBezTo>
                    <a:cubicBezTo>
                      <a:pt x="47914" y="2272"/>
                      <a:pt x="47147" y="2322"/>
                      <a:pt x="46500" y="1855"/>
                    </a:cubicBezTo>
                    <a:cubicBezTo>
                      <a:pt x="46025" y="1511"/>
                      <a:pt x="45377" y="1580"/>
                      <a:pt x="44821" y="1281"/>
                    </a:cubicBezTo>
                    <a:cubicBezTo>
                      <a:pt x="44670" y="1199"/>
                      <a:pt x="44457" y="1186"/>
                      <a:pt x="44222" y="1186"/>
                    </a:cubicBezTo>
                    <a:cubicBezTo>
                      <a:pt x="44113" y="1186"/>
                      <a:pt x="43999" y="1189"/>
                      <a:pt x="43884" y="1189"/>
                    </a:cubicBezTo>
                    <a:cubicBezTo>
                      <a:pt x="43698" y="1189"/>
                      <a:pt x="43510" y="1182"/>
                      <a:pt x="43334" y="1144"/>
                    </a:cubicBezTo>
                    <a:cubicBezTo>
                      <a:pt x="41733" y="800"/>
                      <a:pt x="40125" y="472"/>
                      <a:pt x="38504" y="262"/>
                    </a:cubicBezTo>
                    <a:cubicBezTo>
                      <a:pt x="37990" y="196"/>
                      <a:pt x="37472" y="154"/>
                      <a:pt x="36946" y="154"/>
                    </a:cubicBezTo>
                    <a:cubicBezTo>
                      <a:pt x="36584" y="154"/>
                      <a:pt x="36218" y="173"/>
                      <a:pt x="35845" y="218"/>
                    </a:cubicBezTo>
                    <a:cubicBezTo>
                      <a:pt x="35506" y="259"/>
                      <a:pt x="35120" y="322"/>
                      <a:pt x="34726" y="322"/>
                    </a:cubicBezTo>
                    <a:cubicBezTo>
                      <a:pt x="34352" y="322"/>
                      <a:pt x="33970" y="265"/>
                      <a:pt x="33613" y="78"/>
                    </a:cubicBezTo>
                    <a:cubicBezTo>
                      <a:pt x="33502" y="20"/>
                      <a:pt x="33365" y="0"/>
                      <a:pt x="33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72;p33">
                <a:extLst>
                  <a:ext uri="{FF2B5EF4-FFF2-40B4-BE49-F238E27FC236}">
                    <a16:creationId xmlns:a16="http://schemas.microsoft.com/office/drawing/2014/main" id="{E29C59B7-4BF1-0C63-ED17-3EF5192090A3}"/>
                  </a:ext>
                </a:extLst>
              </p:cNvPr>
              <p:cNvSpPr/>
              <p:nvPr/>
            </p:nvSpPr>
            <p:spPr>
              <a:xfrm>
                <a:off x="1560411" y="1479416"/>
                <a:ext cx="951930" cy="881790"/>
              </a:xfrm>
              <a:custGeom>
                <a:avLst/>
                <a:gdLst/>
                <a:ahLst/>
                <a:cxnLst/>
                <a:rect l="l" t="t" r="r" b="b"/>
                <a:pathLst>
                  <a:path w="72528" h="67184" extrusionOk="0">
                    <a:moveTo>
                      <a:pt x="37153" y="1"/>
                    </a:moveTo>
                    <a:cubicBezTo>
                      <a:pt x="37099" y="1"/>
                      <a:pt x="37046" y="10"/>
                      <a:pt x="36995" y="32"/>
                    </a:cubicBezTo>
                    <a:cubicBezTo>
                      <a:pt x="36646" y="181"/>
                      <a:pt x="36298" y="230"/>
                      <a:pt x="35952" y="230"/>
                    </a:cubicBezTo>
                    <a:cubicBezTo>
                      <a:pt x="35351" y="230"/>
                      <a:pt x="34754" y="83"/>
                      <a:pt x="34165" y="56"/>
                    </a:cubicBezTo>
                    <a:cubicBezTo>
                      <a:pt x="33487" y="24"/>
                      <a:pt x="32807" y="5"/>
                      <a:pt x="32131" y="5"/>
                    </a:cubicBezTo>
                    <a:cubicBezTo>
                      <a:pt x="31687" y="5"/>
                      <a:pt x="31245" y="13"/>
                      <a:pt x="30806" y="31"/>
                    </a:cubicBezTo>
                    <a:cubicBezTo>
                      <a:pt x="29574" y="80"/>
                      <a:pt x="28336" y="314"/>
                      <a:pt x="27104" y="480"/>
                    </a:cubicBezTo>
                    <a:cubicBezTo>
                      <a:pt x="25808" y="654"/>
                      <a:pt x="24477" y="793"/>
                      <a:pt x="23243" y="1118"/>
                    </a:cubicBezTo>
                    <a:cubicBezTo>
                      <a:pt x="22263" y="1376"/>
                      <a:pt x="21238" y="1706"/>
                      <a:pt x="20259" y="2106"/>
                    </a:cubicBezTo>
                    <a:cubicBezTo>
                      <a:pt x="18823" y="2694"/>
                      <a:pt x="17392" y="3290"/>
                      <a:pt x="16070" y="4075"/>
                    </a:cubicBezTo>
                    <a:cubicBezTo>
                      <a:pt x="13878" y="5379"/>
                      <a:pt x="11680" y="6717"/>
                      <a:pt x="9897" y="8574"/>
                    </a:cubicBezTo>
                    <a:cubicBezTo>
                      <a:pt x="9473" y="9014"/>
                      <a:pt x="8984" y="9381"/>
                      <a:pt x="8581" y="9850"/>
                    </a:cubicBezTo>
                    <a:cubicBezTo>
                      <a:pt x="7845" y="10704"/>
                      <a:pt x="7159" y="11592"/>
                      <a:pt x="6464" y="12477"/>
                    </a:cubicBezTo>
                    <a:cubicBezTo>
                      <a:pt x="5677" y="13480"/>
                      <a:pt x="5023" y="14549"/>
                      <a:pt x="4440" y="15660"/>
                    </a:cubicBezTo>
                    <a:cubicBezTo>
                      <a:pt x="3897" y="16690"/>
                      <a:pt x="3479" y="17788"/>
                      <a:pt x="3034" y="18866"/>
                    </a:cubicBezTo>
                    <a:cubicBezTo>
                      <a:pt x="2804" y="19428"/>
                      <a:pt x="2801" y="20233"/>
                      <a:pt x="2398" y="20538"/>
                    </a:cubicBezTo>
                    <a:cubicBezTo>
                      <a:pt x="1718" y="21055"/>
                      <a:pt x="2323" y="21601"/>
                      <a:pt x="2104" y="22078"/>
                    </a:cubicBezTo>
                    <a:cubicBezTo>
                      <a:pt x="1939" y="22438"/>
                      <a:pt x="1603" y="22674"/>
                      <a:pt x="1525" y="23108"/>
                    </a:cubicBezTo>
                    <a:cubicBezTo>
                      <a:pt x="1214" y="24880"/>
                      <a:pt x="601" y="26583"/>
                      <a:pt x="372" y="28380"/>
                    </a:cubicBezTo>
                    <a:cubicBezTo>
                      <a:pt x="279" y="29119"/>
                      <a:pt x="22" y="29827"/>
                      <a:pt x="383" y="30563"/>
                    </a:cubicBezTo>
                    <a:cubicBezTo>
                      <a:pt x="481" y="30762"/>
                      <a:pt x="357" y="31009"/>
                      <a:pt x="220" y="31160"/>
                    </a:cubicBezTo>
                    <a:cubicBezTo>
                      <a:pt x="10" y="31392"/>
                      <a:pt x="5" y="31616"/>
                      <a:pt x="86" y="31885"/>
                    </a:cubicBezTo>
                    <a:cubicBezTo>
                      <a:pt x="262" y="32467"/>
                      <a:pt x="0" y="33075"/>
                      <a:pt x="223" y="33682"/>
                    </a:cubicBezTo>
                    <a:cubicBezTo>
                      <a:pt x="296" y="33882"/>
                      <a:pt x="388" y="34249"/>
                      <a:pt x="322" y="34476"/>
                    </a:cubicBezTo>
                    <a:cubicBezTo>
                      <a:pt x="27" y="35505"/>
                      <a:pt x="242" y="36517"/>
                      <a:pt x="511" y="37469"/>
                    </a:cubicBezTo>
                    <a:cubicBezTo>
                      <a:pt x="646" y="37944"/>
                      <a:pt x="809" y="38412"/>
                      <a:pt x="842" y="38902"/>
                    </a:cubicBezTo>
                    <a:cubicBezTo>
                      <a:pt x="959" y="40716"/>
                      <a:pt x="1365" y="42479"/>
                      <a:pt x="1848" y="44213"/>
                    </a:cubicBezTo>
                    <a:cubicBezTo>
                      <a:pt x="2058" y="44971"/>
                      <a:pt x="2296" y="45747"/>
                      <a:pt x="2623" y="46494"/>
                    </a:cubicBezTo>
                    <a:cubicBezTo>
                      <a:pt x="2861" y="47035"/>
                      <a:pt x="3039" y="47710"/>
                      <a:pt x="3295" y="48256"/>
                    </a:cubicBezTo>
                    <a:cubicBezTo>
                      <a:pt x="4037" y="49841"/>
                      <a:pt x="4863" y="51380"/>
                      <a:pt x="5834" y="52864"/>
                    </a:cubicBezTo>
                    <a:cubicBezTo>
                      <a:pt x="6643" y="54102"/>
                      <a:pt x="7713" y="55043"/>
                      <a:pt x="8668" y="56087"/>
                    </a:cubicBezTo>
                    <a:cubicBezTo>
                      <a:pt x="9684" y="57198"/>
                      <a:pt x="10865" y="58207"/>
                      <a:pt x="11923" y="59284"/>
                    </a:cubicBezTo>
                    <a:cubicBezTo>
                      <a:pt x="13324" y="60709"/>
                      <a:pt x="15009" y="61659"/>
                      <a:pt x="16621" y="62734"/>
                    </a:cubicBezTo>
                    <a:cubicBezTo>
                      <a:pt x="17028" y="63006"/>
                      <a:pt x="17430" y="63367"/>
                      <a:pt x="17937" y="63528"/>
                    </a:cubicBezTo>
                    <a:cubicBezTo>
                      <a:pt x="19749" y="64103"/>
                      <a:pt x="21354" y="65175"/>
                      <a:pt x="23262" y="65570"/>
                    </a:cubicBezTo>
                    <a:cubicBezTo>
                      <a:pt x="24727" y="65873"/>
                      <a:pt x="26119" y="66510"/>
                      <a:pt x="27625" y="66740"/>
                    </a:cubicBezTo>
                    <a:cubicBezTo>
                      <a:pt x="29173" y="66976"/>
                      <a:pt x="30708" y="67137"/>
                      <a:pt x="32284" y="67177"/>
                    </a:cubicBezTo>
                    <a:cubicBezTo>
                      <a:pt x="32454" y="67181"/>
                      <a:pt x="32624" y="67183"/>
                      <a:pt x="32794" y="67183"/>
                    </a:cubicBezTo>
                    <a:cubicBezTo>
                      <a:pt x="34026" y="67183"/>
                      <a:pt x="35250" y="67083"/>
                      <a:pt x="36477" y="67083"/>
                    </a:cubicBezTo>
                    <a:cubicBezTo>
                      <a:pt x="36657" y="67083"/>
                      <a:pt x="36837" y="67085"/>
                      <a:pt x="37018" y="67090"/>
                    </a:cubicBezTo>
                    <a:cubicBezTo>
                      <a:pt x="37065" y="67091"/>
                      <a:pt x="37111" y="67092"/>
                      <a:pt x="37158" y="67092"/>
                    </a:cubicBezTo>
                    <a:cubicBezTo>
                      <a:pt x="38603" y="67092"/>
                      <a:pt x="39892" y="66472"/>
                      <a:pt x="41237" y="66085"/>
                    </a:cubicBezTo>
                    <a:cubicBezTo>
                      <a:pt x="42694" y="65666"/>
                      <a:pt x="44077" y="64960"/>
                      <a:pt x="45526" y="64602"/>
                    </a:cubicBezTo>
                    <a:cubicBezTo>
                      <a:pt x="46408" y="64385"/>
                      <a:pt x="47047" y="63812"/>
                      <a:pt x="47884" y="63552"/>
                    </a:cubicBezTo>
                    <a:cubicBezTo>
                      <a:pt x="48705" y="63297"/>
                      <a:pt x="49687" y="62860"/>
                      <a:pt x="50247" y="62031"/>
                    </a:cubicBezTo>
                    <a:cubicBezTo>
                      <a:pt x="50841" y="61151"/>
                      <a:pt x="52209" y="61180"/>
                      <a:pt x="52554" y="60023"/>
                    </a:cubicBezTo>
                    <a:cubicBezTo>
                      <a:pt x="52576" y="59947"/>
                      <a:pt x="52725" y="59906"/>
                      <a:pt x="52815" y="59850"/>
                    </a:cubicBezTo>
                    <a:cubicBezTo>
                      <a:pt x="53182" y="59623"/>
                      <a:pt x="54142" y="60003"/>
                      <a:pt x="53722" y="58965"/>
                    </a:cubicBezTo>
                    <a:cubicBezTo>
                      <a:pt x="53717" y="58956"/>
                      <a:pt x="53753" y="58921"/>
                      <a:pt x="53777" y="58912"/>
                    </a:cubicBezTo>
                    <a:cubicBezTo>
                      <a:pt x="54525" y="58565"/>
                      <a:pt x="55099" y="58025"/>
                      <a:pt x="55438" y="57279"/>
                    </a:cubicBezTo>
                    <a:cubicBezTo>
                      <a:pt x="55488" y="57169"/>
                      <a:pt x="55559" y="57140"/>
                      <a:pt x="55637" y="57140"/>
                    </a:cubicBezTo>
                    <a:cubicBezTo>
                      <a:pt x="55721" y="57140"/>
                      <a:pt x="55814" y="57172"/>
                      <a:pt x="55899" y="57172"/>
                    </a:cubicBezTo>
                    <a:cubicBezTo>
                      <a:pt x="55988" y="57172"/>
                      <a:pt x="56069" y="57137"/>
                      <a:pt x="56124" y="56996"/>
                    </a:cubicBezTo>
                    <a:cubicBezTo>
                      <a:pt x="56502" y="56012"/>
                      <a:pt x="57334" y="55320"/>
                      <a:pt x="57882" y="54438"/>
                    </a:cubicBezTo>
                    <a:cubicBezTo>
                      <a:pt x="58037" y="54188"/>
                      <a:pt x="58003" y="53908"/>
                      <a:pt x="58207" y="53656"/>
                    </a:cubicBezTo>
                    <a:cubicBezTo>
                      <a:pt x="58974" y="52702"/>
                      <a:pt x="59557" y="51621"/>
                      <a:pt x="60044" y="50501"/>
                    </a:cubicBezTo>
                    <a:cubicBezTo>
                      <a:pt x="60424" y="49625"/>
                      <a:pt x="60550" y="48631"/>
                      <a:pt x="61317" y="47945"/>
                    </a:cubicBezTo>
                    <a:cubicBezTo>
                      <a:pt x="61385" y="47883"/>
                      <a:pt x="61373" y="47740"/>
                      <a:pt x="61424" y="47646"/>
                    </a:cubicBezTo>
                    <a:cubicBezTo>
                      <a:pt x="62020" y="46551"/>
                      <a:pt x="62051" y="45296"/>
                      <a:pt x="62395" y="44128"/>
                    </a:cubicBezTo>
                    <a:cubicBezTo>
                      <a:pt x="62802" y="42735"/>
                      <a:pt x="62983" y="41275"/>
                      <a:pt x="63246" y="39840"/>
                    </a:cubicBezTo>
                    <a:cubicBezTo>
                      <a:pt x="63448" y="38731"/>
                      <a:pt x="63817" y="37608"/>
                      <a:pt x="63761" y="36508"/>
                    </a:cubicBezTo>
                    <a:cubicBezTo>
                      <a:pt x="63698" y="35317"/>
                      <a:pt x="63770" y="34112"/>
                      <a:pt x="63586" y="32919"/>
                    </a:cubicBezTo>
                    <a:cubicBezTo>
                      <a:pt x="63509" y="32409"/>
                      <a:pt x="63252" y="31880"/>
                      <a:pt x="63319" y="31421"/>
                    </a:cubicBezTo>
                    <a:cubicBezTo>
                      <a:pt x="63443" y="30550"/>
                      <a:pt x="62648" y="29779"/>
                      <a:pt x="63137" y="28914"/>
                    </a:cubicBezTo>
                    <a:cubicBezTo>
                      <a:pt x="62578" y="28470"/>
                      <a:pt x="62877" y="27753"/>
                      <a:pt x="62623" y="27266"/>
                    </a:cubicBezTo>
                    <a:cubicBezTo>
                      <a:pt x="62412" y="26857"/>
                      <a:pt x="62654" y="26773"/>
                      <a:pt x="62793" y="26590"/>
                    </a:cubicBezTo>
                    <a:cubicBezTo>
                      <a:pt x="62973" y="26352"/>
                      <a:pt x="63321" y="26222"/>
                      <a:pt x="63549" y="26222"/>
                    </a:cubicBezTo>
                    <a:cubicBezTo>
                      <a:pt x="63582" y="26222"/>
                      <a:pt x="63613" y="26224"/>
                      <a:pt x="63641" y="26230"/>
                    </a:cubicBezTo>
                    <a:cubicBezTo>
                      <a:pt x="63772" y="26257"/>
                      <a:pt x="63902" y="26269"/>
                      <a:pt x="64031" y="26269"/>
                    </a:cubicBezTo>
                    <a:cubicBezTo>
                      <a:pt x="64648" y="26269"/>
                      <a:pt x="65234" y="26010"/>
                      <a:pt x="65857" y="26010"/>
                    </a:cubicBezTo>
                    <a:cubicBezTo>
                      <a:pt x="65968" y="26010"/>
                      <a:pt x="66080" y="26018"/>
                      <a:pt x="66194" y="26037"/>
                    </a:cubicBezTo>
                    <a:cubicBezTo>
                      <a:pt x="66365" y="26067"/>
                      <a:pt x="66569" y="26087"/>
                      <a:pt x="66774" y="26087"/>
                    </a:cubicBezTo>
                    <a:cubicBezTo>
                      <a:pt x="67005" y="26087"/>
                      <a:pt x="67236" y="26061"/>
                      <a:pt x="67426" y="25992"/>
                    </a:cubicBezTo>
                    <a:cubicBezTo>
                      <a:pt x="67810" y="25853"/>
                      <a:pt x="68197" y="25829"/>
                      <a:pt x="68558" y="25829"/>
                    </a:cubicBezTo>
                    <a:cubicBezTo>
                      <a:pt x="68755" y="25829"/>
                      <a:pt x="68945" y="25836"/>
                      <a:pt x="69123" y="25836"/>
                    </a:cubicBezTo>
                    <a:cubicBezTo>
                      <a:pt x="69325" y="25836"/>
                      <a:pt x="69512" y="25827"/>
                      <a:pt x="69677" y="25787"/>
                    </a:cubicBezTo>
                    <a:cubicBezTo>
                      <a:pt x="69714" y="25788"/>
                      <a:pt x="69751" y="25788"/>
                      <a:pt x="69787" y="25788"/>
                    </a:cubicBezTo>
                    <a:cubicBezTo>
                      <a:pt x="70695" y="25788"/>
                      <a:pt x="71381" y="25478"/>
                      <a:pt x="72094" y="25478"/>
                    </a:cubicBezTo>
                    <a:cubicBezTo>
                      <a:pt x="72165" y="25478"/>
                      <a:pt x="72237" y="25481"/>
                      <a:pt x="72309" y="25488"/>
                    </a:cubicBezTo>
                    <a:cubicBezTo>
                      <a:pt x="72320" y="25489"/>
                      <a:pt x="72330" y="25490"/>
                      <a:pt x="72340" y="25490"/>
                    </a:cubicBezTo>
                    <a:cubicBezTo>
                      <a:pt x="72527" y="25490"/>
                      <a:pt x="72503" y="25311"/>
                      <a:pt x="72446" y="25143"/>
                    </a:cubicBezTo>
                    <a:cubicBezTo>
                      <a:pt x="71616" y="22764"/>
                      <a:pt x="70632" y="20476"/>
                      <a:pt x="69113" y="18427"/>
                    </a:cubicBezTo>
                    <a:cubicBezTo>
                      <a:pt x="68235" y="17239"/>
                      <a:pt x="67387" y="15996"/>
                      <a:pt x="66348" y="14980"/>
                    </a:cubicBezTo>
                    <a:cubicBezTo>
                      <a:pt x="64966" y="13631"/>
                      <a:pt x="63729" y="12076"/>
                      <a:pt x="62129" y="11013"/>
                    </a:cubicBezTo>
                    <a:cubicBezTo>
                      <a:pt x="60554" y="9968"/>
                      <a:pt x="59221" y="8635"/>
                      <a:pt x="57608" y="7636"/>
                    </a:cubicBezTo>
                    <a:cubicBezTo>
                      <a:pt x="56297" y="6824"/>
                      <a:pt x="54999" y="5984"/>
                      <a:pt x="53679" y="5180"/>
                    </a:cubicBezTo>
                    <a:cubicBezTo>
                      <a:pt x="53120" y="4839"/>
                      <a:pt x="52478" y="4777"/>
                      <a:pt x="51955" y="4458"/>
                    </a:cubicBezTo>
                    <a:cubicBezTo>
                      <a:pt x="51505" y="4184"/>
                      <a:pt x="51060" y="4002"/>
                      <a:pt x="50561" y="3867"/>
                    </a:cubicBezTo>
                    <a:cubicBezTo>
                      <a:pt x="50124" y="3750"/>
                      <a:pt x="49811" y="3395"/>
                      <a:pt x="49334" y="3229"/>
                    </a:cubicBezTo>
                    <a:cubicBezTo>
                      <a:pt x="48470" y="2932"/>
                      <a:pt x="47467" y="2941"/>
                      <a:pt x="46728" y="2313"/>
                    </a:cubicBezTo>
                    <a:cubicBezTo>
                      <a:pt x="46336" y="1980"/>
                      <a:pt x="45861" y="1858"/>
                      <a:pt x="45406" y="1858"/>
                    </a:cubicBezTo>
                    <a:cubicBezTo>
                      <a:pt x="45290" y="1858"/>
                      <a:pt x="45176" y="1866"/>
                      <a:pt x="45065" y="1880"/>
                    </a:cubicBezTo>
                    <a:cubicBezTo>
                      <a:pt x="45030" y="1885"/>
                      <a:pt x="44996" y="1887"/>
                      <a:pt x="44964" y="1887"/>
                    </a:cubicBezTo>
                    <a:cubicBezTo>
                      <a:pt x="44459" y="1887"/>
                      <a:pt x="44220" y="1379"/>
                      <a:pt x="43700" y="1379"/>
                    </a:cubicBezTo>
                    <a:cubicBezTo>
                      <a:pt x="43664" y="1379"/>
                      <a:pt x="43626" y="1382"/>
                      <a:pt x="43587" y="1387"/>
                    </a:cubicBezTo>
                    <a:cubicBezTo>
                      <a:pt x="43534" y="1394"/>
                      <a:pt x="43480" y="1398"/>
                      <a:pt x="43427" y="1398"/>
                    </a:cubicBezTo>
                    <a:cubicBezTo>
                      <a:pt x="42771" y="1398"/>
                      <a:pt x="42151" y="892"/>
                      <a:pt x="41487" y="794"/>
                    </a:cubicBezTo>
                    <a:cubicBezTo>
                      <a:pt x="40325" y="620"/>
                      <a:pt x="39154" y="533"/>
                      <a:pt x="37996" y="287"/>
                    </a:cubicBezTo>
                    <a:cubicBezTo>
                      <a:pt x="37710" y="227"/>
                      <a:pt x="37417" y="1"/>
                      <a:pt x="3715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973;p33">
              <a:extLst>
                <a:ext uri="{FF2B5EF4-FFF2-40B4-BE49-F238E27FC236}">
                  <a16:creationId xmlns:a16="http://schemas.microsoft.com/office/drawing/2014/main" id="{F6E04B2F-589D-9D33-296D-81FB7CB126C7}"/>
                </a:ext>
              </a:extLst>
            </p:cNvPr>
            <p:cNvGrpSpPr/>
            <p:nvPr/>
          </p:nvGrpSpPr>
          <p:grpSpPr>
            <a:xfrm>
              <a:off x="1805799" y="1632227"/>
              <a:ext cx="600706" cy="627654"/>
              <a:chOff x="1715737" y="1632227"/>
              <a:chExt cx="600706" cy="627654"/>
            </a:xfrm>
          </p:grpSpPr>
          <p:sp>
            <p:nvSpPr>
              <p:cNvPr id="11" name="Google Shape;974;p33">
                <a:extLst>
                  <a:ext uri="{FF2B5EF4-FFF2-40B4-BE49-F238E27FC236}">
                    <a16:creationId xmlns:a16="http://schemas.microsoft.com/office/drawing/2014/main" id="{FDFB43FC-F8B0-E45C-B875-879E7802D953}"/>
                  </a:ext>
                </a:extLst>
              </p:cNvPr>
              <p:cNvSpPr/>
              <p:nvPr/>
            </p:nvSpPr>
            <p:spPr>
              <a:xfrm>
                <a:off x="1715737" y="1678141"/>
                <a:ext cx="486833" cy="581739"/>
              </a:xfrm>
              <a:custGeom>
                <a:avLst/>
                <a:gdLst/>
                <a:ahLst/>
                <a:cxnLst/>
                <a:rect l="l" t="t" r="r" b="b"/>
                <a:pathLst>
                  <a:path w="37092" h="44323" extrusionOk="0">
                    <a:moveTo>
                      <a:pt x="29003" y="1596"/>
                    </a:moveTo>
                    <a:cubicBezTo>
                      <a:pt x="29333" y="1596"/>
                      <a:pt x="29415" y="1777"/>
                      <a:pt x="29484" y="1995"/>
                    </a:cubicBezTo>
                    <a:cubicBezTo>
                      <a:pt x="29728" y="2789"/>
                      <a:pt x="29962" y="3589"/>
                      <a:pt x="30242" y="4372"/>
                    </a:cubicBezTo>
                    <a:cubicBezTo>
                      <a:pt x="30615" y="5415"/>
                      <a:pt x="30950" y="6486"/>
                      <a:pt x="31449" y="7469"/>
                    </a:cubicBezTo>
                    <a:cubicBezTo>
                      <a:pt x="31780" y="8124"/>
                      <a:pt x="31922" y="8828"/>
                      <a:pt x="32221" y="9491"/>
                    </a:cubicBezTo>
                    <a:cubicBezTo>
                      <a:pt x="32777" y="10722"/>
                      <a:pt x="33079" y="12064"/>
                      <a:pt x="33551" y="13335"/>
                    </a:cubicBezTo>
                    <a:cubicBezTo>
                      <a:pt x="34034" y="14646"/>
                      <a:pt x="34574" y="15939"/>
                      <a:pt x="35137" y="17218"/>
                    </a:cubicBezTo>
                    <a:cubicBezTo>
                      <a:pt x="35249" y="17471"/>
                      <a:pt x="35214" y="17560"/>
                      <a:pt x="35014" y="17632"/>
                    </a:cubicBezTo>
                    <a:cubicBezTo>
                      <a:pt x="34198" y="17930"/>
                      <a:pt x="33443" y="18367"/>
                      <a:pt x="32617" y="18658"/>
                    </a:cubicBezTo>
                    <a:cubicBezTo>
                      <a:pt x="31780" y="18955"/>
                      <a:pt x="31066" y="19539"/>
                      <a:pt x="30186" y="19786"/>
                    </a:cubicBezTo>
                    <a:cubicBezTo>
                      <a:pt x="29986" y="19842"/>
                      <a:pt x="29826" y="19874"/>
                      <a:pt x="29701" y="19874"/>
                    </a:cubicBezTo>
                    <a:cubicBezTo>
                      <a:pt x="29397" y="19874"/>
                      <a:pt x="29302" y="19683"/>
                      <a:pt x="29360" y="19181"/>
                    </a:cubicBezTo>
                    <a:cubicBezTo>
                      <a:pt x="29439" y="18507"/>
                      <a:pt x="29257" y="17996"/>
                      <a:pt x="28759" y="17541"/>
                    </a:cubicBezTo>
                    <a:cubicBezTo>
                      <a:pt x="28148" y="16983"/>
                      <a:pt x="28475" y="16079"/>
                      <a:pt x="28047" y="15446"/>
                    </a:cubicBezTo>
                    <a:cubicBezTo>
                      <a:pt x="27243" y="14257"/>
                      <a:pt x="27235" y="12756"/>
                      <a:pt x="26465" y="11535"/>
                    </a:cubicBezTo>
                    <a:cubicBezTo>
                      <a:pt x="26020" y="10830"/>
                      <a:pt x="26115" y="9852"/>
                      <a:pt x="25595" y="9152"/>
                    </a:cubicBezTo>
                    <a:cubicBezTo>
                      <a:pt x="25001" y="8349"/>
                      <a:pt x="25052" y="7282"/>
                      <a:pt x="24427" y="6481"/>
                    </a:cubicBezTo>
                    <a:cubicBezTo>
                      <a:pt x="24316" y="6338"/>
                      <a:pt x="24169" y="5870"/>
                      <a:pt x="24239" y="5614"/>
                    </a:cubicBezTo>
                    <a:cubicBezTo>
                      <a:pt x="24358" y="5173"/>
                      <a:pt x="23987" y="4950"/>
                      <a:pt x="23956" y="4628"/>
                    </a:cubicBezTo>
                    <a:cubicBezTo>
                      <a:pt x="23928" y="4323"/>
                      <a:pt x="23290" y="4451"/>
                      <a:pt x="23601" y="4216"/>
                    </a:cubicBezTo>
                    <a:cubicBezTo>
                      <a:pt x="23931" y="3967"/>
                      <a:pt x="24086" y="3466"/>
                      <a:pt x="24539" y="3433"/>
                    </a:cubicBezTo>
                    <a:cubicBezTo>
                      <a:pt x="25164" y="3387"/>
                      <a:pt x="25674" y="3124"/>
                      <a:pt x="26183" y="2796"/>
                    </a:cubicBezTo>
                    <a:cubicBezTo>
                      <a:pt x="26567" y="2547"/>
                      <a:pt x="26978" y="2231"/>
                      <a:pt x="27404" y="2184"/>
                    </a:cubicBezTo>
                    <a:cubicBezTo>
                      <a:pt x="28008" y="2116"/>
                      <a:pt x="28417" y="1635"/>
                      <a:pt x="28860" y="1606"/>
                    </a:cubicBezTo>
                    <a:cubicBezTo>
                      <a:pt x="28912" y="1599"/>
                      <a:pt x="28960" y="1596"/>
                      <a:pt x="29003" y="1596"/>
                    </a:cubicBezTo>
                    <a:close/>
                    <a:moveTo>
                      <a:pt x="23267" y="6575"/>
                    </a:moveTo>
                    <a:cubicBezTo>
                      <a:pt x="23394" y="6575"/>
                      <a:pt x="23444" y="6691"/>
                      <a:pt x="23512" y="6945"/>
                    </a:cubicBezTo>
                    <a:cubicBezTo>
                      <a:pt x="24026" y="8824"/>
                      <a:pt x="24640" y="10666"/>
                      <a:pt x="25422" y="12459"/>
                    </a:cubicBezTo>
                    <a:cubicBezTo>
                      <a:pt x="26004" y="13791"/>
                      <a:pt x="26424" y="15192"/>
                      <a:pt x="26933" y="16557"/>
                    </a:cubicBezTo>
                    <a:cubicBezTo>
                      <a:pt x="27022" y="16798"/>
                      <a:pt x="27053" y="16891"/>
                      <a:pt x="26756" y="17016"/>
                    </a:cubicBezTo>
                    <a:cubicBezTo>
                      <a:pt x="25928" y="17364"/>
                      <a:pt x="25097" y="17683"/>
                      <a:pt x="24242" y="17958"/>
                    </a:cubicBezTo>
                    <a:cubicBezTo>
                      <a:pt x="23176" y="18302"/>
                      <a:pt x="22149" y="18770"/>
                      <a:pt x="21082" y="19106"/>
                    </a:cubicBezTo>
                    <a:cubicBezTo>
                      <a:pt x="20322" y="19346"/>
                      <a:pt x="19659" y="19822"/>
                      <a:pt x="18850" y="19942"/>
                    </a:cubicBezTo>
                    <a:cubicBezTo>
                      <a:pt x="18586" y="19981"/>
                      <a:pt x="18349" y="20219"/>
                      <a:pt x="18103" y="20373"/>
                    </a:cubicBezTo>
                    <a:cubicBezTo>
                      <a:pt x="17881" y="20512"/>
                      <a:pt x="17703" y="20582"/>
                      <a:pt x="17561" y="20582"/>
                    </a:cubicBezTo>
                    <a:cubicBezTo>
                      <a:pt x="17306" y="20582"/>
                      <a:pt x="17166" y="20355"/>
                      <a:pt x="17095" y="19893"/>
                    </a:cubicBezTo>
                    <a:cubicBezTo>
                      <a:pt x="17016" y="19371"/>
                      <a:pt x="16887" y="18870"/>
                      <a:pt x="16476" y="18450"/>
                    </a:cubicBezTo>
                    <a:cubicBezTo>
                      <a:pt x="16219" y="18187"/>
                      <a:pt x="16163" y="17703"/>
                      <a:pt x="15986" y="17414"/>
                    </a:cubicBezTo>
                    <a:cubicBezTo>
                      <a:pt x="15299" y="16298"/>
                      <a:pt x="15148" y="14981"/>
                      <a:pt x="14533" y="13878"/>
                    </a:cubicBezTo>
                    <a:cubicBezTo>
                      <a:pt x="14309" y="13475"/>
                      <a:pt x="14102" y="13102"/>
                      <a:pt x="14105" y="12688"/>
                    </a:cubicBezTo>
                    <a:cubicBezTo>
                      <a:pt x="14107" y="12223"/>
                      <a:pt x="13841" y="11908"/>
                      <a:pt x="13651" y="11532"/>
                    </a:cubicBezTo>
                    <a:lnTo>
                      <a:pt x="13653" y="11532"/>
                    </a:lnTo>
                    <a:cubicBezTo>
                      <a:pt x="14208" y="11243"/>
                      <a:pt x="14826" y="11103"/>
                      <a:pt x="15127" y="10504"/>
                    </a:cubicBezTo>
                    <a:cubicBezTo>
                      <a:pt x="15205" y="10351"/>
                      <a:pt x="15395" y="10358"/>
                      <a:pt x="15551" y="10320"/>
                    </a:cubicBezTo>
                    <a:cubicBezTo>
                      <a:pt x="16151" y="10180"/>
                      <a:pt x="16705" y="9976"/>
                      <a:pt x="17098" y="9443"/>
                    </a:cubicBezTo>
                    <a:cubicBezTo>
                      <a:pt x="17402" y="9032"/>
                      <a:pt x="17946" y="9247"/>
                      <a:pt x="18379" y="9003"/>
                    </a:cubicBezTo>
                    <a:cubicBezTo>
                      <a:pt x="19861" y="8163"/>
                      <a:pt x="21432" y="7481"/>
                      <a:pt x="22946" y="6691"/>
                    </a:cubicBezTo>
                    <a:cubicBezTo>
                      <a:pt x="23093" y="6615"/>
                      <a:pt x="23193" y="6575"/>
                      <a:pt x="23267" y="6575"/>
                    </a:cubicBezTo>
                    <a:close/>
                    <a:moveTo>
                      <a:pt x="12985" y="13686"/>
                    </a:moveTo>
                    <a:cubicBezTo>
                      <a:pt x="13082" y="13686"/>
                      <a:pt x="13212" y="13864"/>
                      <a:pt x="13234" y="13953"/>
                    </a:cubicBezTo>
                    <a:cubicBezTo>
                      <a:pt x="13617" y="15500"/>
                      <a:pt x="14468" y="16863"/>
                      <a:pt x="14973" y="18361"/>
                    </a:cubicBezTo>
                    <a:cubicBezTo>
                      <a:pt x="15129" y="18822"/>
                      <a:pt x="15188" y="19330"/>
                      <a:pt x="15661" y="19581"/>
                    </a:cubicBezTo>
                    <a:cubicBezTo>
                      <a:pt x="15523" y="19776"/>
                      <a:pt x="15608" y="20023"/>
                      <a:pt x="15521" y="20023"/>
                    </a:cubicBezTo>
                    <a:cubicBezTo>
                      <a:pt x="15515" y="20023"/>
                      <a:pt x="15508" y="20022"/>
                      <a:pt x="15501" y="20019"/>
                    </a:cubicBezTo>
                    <a:cubicBezTo>
                      <a:pt x="15455" y="20006"/>
                      <a:pt x="15412" y="19999"/>
                      <a:pt x="15370" y="19999"/>
                    </a:cubicBezTo>
                    <a:cubicBezTo>
                      <a:pt x="15023" y="19999"/>
                      <a:pt x="14782" y="20424"/>
                      <a:pt x="14447" y="20424"/>
                    </a:cubicBezTo>
                    <a:cubicBezTo>
                      <a:pt x="14359" y="20424"/>
                      <a:pt x="14265" y="20396"/>
                      <a:pt x="14161" y="20323"/>
                    </a:cubicBezTo>
                    <a:cubicBezTo>
                      <a:pt x="14114" y="20290"/>
                      <a:pt x="14008" y="20266"/>
                      <a:pt x="13968" y="20266"/>
                    </a:cubicBezTo>
                    <a:cubicBezTo>
                      <a:pt x="13958" y="20266"/>
                      <a:pt x="13952" y="20267"/>
                      <a:pt x="13951" y="20270"/>
                    </a:cubicBezTo>
                    <a:cubicBezTo>
                      <a:pt x="13608" y="20987"/>
                      <a:pt x="12735" y="20503"/>
                      <a:pt x="12302" y="21001"/>
                    </a:cubicBezTo>
                    <a:cubicBezTo>
                      <a:pt x="12191" y="21129"/>
                      <a:pt x="12055" y="21159"/>
                      <a:pt x="11916" y="21159"/>
                    </a:cubicBezTo>
                    <a:cubicBezTo>
                      <a:pt x="11819" y="21159"/>
                      <a:pt x="11720" y="21144"/>
                      <a:pt x="11629" y="21138"/>
                    </a:cubicBezTo>
                    <a:cubicBezTo>
                      <a:pt x="11578" y="21134"/>
                      <a:pt x="11529" y="21133"/>
                      <a:pt x="11482" y="21133"/>
                    </a:cubicBezTo>
                    <a:cubicBezTo>
                      <a:pt x="11141" y="21133"/>
                      <a:pt x="10885" y="21233"/>
                      <a:pt x="10723" y="21608"/>
                    </a:cubicBezTo>
                    <a:cubicBezTo>
                      <a:pt x="10645" y="21792"/>
                      <a:pt x="9333" y="22131"/>
                      <a:pt x="8897" y="22131"/>
                    </a:cubicBezTo>
                    <a:cubicBezTo>
                      <a:pt x="8839" y="22131"/>
                      <a:pt x="8796" y="22125"/>
                      <a:pt x="8774" y="22112"/>
                    </a:cubicBezTo>
                    <a:cubicBezTo>
                      <a:pt x="8693" y="22063"/>
                      <a:pt x="8634" y="21956"/>
                      <a:pt x="8598" y="21863"/>
                    </a:cubicBezTo>
                    <a:cubicBezTo>
                      <a:pt x="8113" y="20593"/>
                      <a:pt x="7659" y="19313"/>
                      <a:pt x="7141" y="18058"/>
                    </a:cubicBezTo>
                    <a:cubicBezTo>
                      <a:pt x="6982" y="17669"/>
                      <a:pt x="7150" y="17599"/>
                      <a:pt x="7373" y="17324"/>
                    </a:cubicBezTo>
                    <a:cubicBezTo>
                      <a:pt x="7836" y="16748"/>
                      <a:pt x="8494" y="16585"/>
                      <a:pt x="9020" y="16205"/>
                    </a:cubicBezTo>
                    <a:cubicBezTo>
                      <a:pt x="9728" y="15695"/>
                      <a:pt x="10554" y="15363"/>
                      <a:pt x="11196" y="14741"/>
                    </a:cubicBezTo>
                    <a:cubicBezTo>
                      <a:pt x="11669" y="14282"/>
                      <a:pt x="12500" y="14369"/>
                      <a:pt x="12918" y="13727"/>
                    </a:cubicBezTo>
                    <a:cubicBezTo>
                      <a:pt x="12937" y="13698"/>
                      <a:pt x="12960" y="13686"/>
                      <a:pt x="12985" y="13686"/>
                    </a:cubicBezTo>
                    <a:close/>
                    <a:moveTo>
                      <a:pt x="20544" y="20421"/>
                    </a:moveTo>
                    <a:cubicBezTo>
                      <a:pt x="20638" y="20421"/>
                      <a:pt x="20712" y="20492"/>
                      <a:pt x="20720" y="20695"/>
                    </a:cubicBezTo>
                    <a:cubicBezTo>
                      <a:pt x="20748" y="21469"/>
                      <a:pt x="20902" y="22233"/>
                      <a:pt x="20673" y="23030"/>
                    </a:cubicBezTo>
                    <a:cubicBezTo>
                      <a:pt x="20511" y="23594"/>
                      <a:pt x="20606" y="24235"/>
                      <a:pt x="20609" y="24840"/>
                    </a:cubicBezTo>
                    <a:cubicBezTo>
                      <a:pt x="20612" y="25260"/>
                      <a:pt x="20510" y="25397"/>
                      <a:pt x="20029" y="25545"/>
                    </a:cubicBezTo>
                    <a:cubicBezTo>
                      <a:pt x="19433" y="25727"/>
                      <a:pt x="18803" y="25629"/>
                      <a:pt x="18198" y="26001"/>
                    </a:cubicBezTo>
                    <a:cubicBezTo>
                      <a:pt x="18034" y="26101"/>
                      <a:pt x="17890" y="26147"/>
                      <a:pt x="17762" y="26147"/>
                    </a:cubicBezTo>
                    <a:cubicBezTo>
                      <a:pt x="16759" y="26147"/>
                      <a:pt x="16795" y="23358"/>
                      <a:pt x="16853" y="22575"/>
                    </a:cubicBezTo>
                    <a:lnTo>
                      <a:pt x="16853" y="22575"/>
                    </a:lnTo>
                    <a:lnTo>
                      <a:pt x="16853" y="22578"/>
                    </a:lnTo>
                    <a:cubicBezTo>
                      <a:pt x="16857" y="22518"/>
                      <a:pt x="16862" y="22471"/>
                      <a:pt x="16867" y="22434"/>
                    </a:cubicBezTo>
                    <a:cubicBezTo>
                      <a:pt x="16871" y="22385"/>
                      <a:pt x="16879" y="22334"/>
                      <a:pt x="16907" y="22292"/>
                    </a:cubicBezTo>
                    <a:cubicBezTo>
                      <a:pt x="16938" y="22245"/>
                      <a:pt x="16993" y="22217"/>
                      <a:pt x="17044" y="22193"/>
                    </a:cubicBezTo>
                    <a:cubicBezTo>
                      <a:pt x="17644" y="21905"/>
                      <a:pt x="18260" y="21637"/>
                      <a:pt x="18850" y="21326"/>
                    </a:cubicBezTo>
                    <a:cubicBezTo>
                      <a:pt x="19057" y="21216"/>
                      <a:pt x="20224" y="20810"/>
                      <a:pt x="20224" y="20589"/>
                    </a:cubicBezTo>
                    <a:cubicBezTo>
                      <a:pt x="20316" y="20503"/>
                      <a:pt x="20442" y="20421"/>
                      <a:pt x="20544" y="20421"/>
                    </a:cubicBezTo>
                    <a:close/>
                    <a:moveTo>
                      <a:pt x="4808" y="16851"/>
                    </a:moveTo>
                    <a:cubicBezTo>
                      <a:pt x="4860" y="16851"/>
                      <a:pt x="4914" y="16877"/>
                      <a:pt x="4910" y="16877"/>
                    </a:cubicBezTo>
                    <a:cubicBezTo>
                      <a:pt x="4910" y="16877"/>
                      <a:pt x="4910" y="16877"/>
                      <a:pt x="4910" y="16877"/>
                    </a:cubicBezTo>
                    <a:lnTo>
                      <a:pt x="4910" y="16879"/>
                    </a:lnTo>
                    <a:cubicBezTo>
                      <a:pt x="5675" y="16893"/>
                      <a:pt x="5777" y="17515"/>
                      <a:pt x="5924" y="17916"/>
                    </a:cubicBezTo>
                    <a:cubicBezTo>
                      <a:pt x="6520" y="19539"/>
                      <a:pt x="7116" y="21158"/>
                      <a:pt x="7762" y="22762"/>
                    </a:cubicBezTo>
                    <a:cubicBezTo>
                      <a:pt x="7944" y="23213"/>
                      <a:pt x="8026" y="23689"/>
                      <a:pt x="8311" y="24126"/>
                    </a:cubicBezTo>
                    <a:cubicBezTo>
                      <a:pt x="8546" y="24486"/>
                      <a:pt x="8340" y="24934"/>
                      <a:pt x="8239" y="25364"/>
                    </a:cubicBezTo>
                    <a:cubicBezTo>
                      <a:pt x="8104" y="25939"/>
                      <a:pt x="7597" y="25809"/>
                      <a:pt x="7402" y="26007"/>
                    </a:cubicBezTo>
                    <a:cubicBezTo>
                      <a:pt x="6903" y="26513"/>
                      <a:pt x="6237" y="26226"/>
                      <a:pt x="5778" y="26583"/>
                    </a:cubicBezTo>
                    <a:cubicBezTo>
                      <a:pt x="5612" y="26711"/>
                      <a:pt x="5461" y="26763"/>
                      <a:pt x="5329" y="26763"/>
                    </a:cubicBezTo>
                    <a:cubicBezTo>
                      <a:pt x="5009" y="26763"/>
                      <a:pt x="4803" y="26457"/>
                      <a:pt x="4775" y="26203"/>
                    </a:cubicBezTo>
                    <a:cubicBezTo>
                      <a:pt x="4706" y="25609"/>
                      <a:pt x="4350" y="25198"/>
                      <a:pt x="4162" y="24694"/>
                    </a:cubicBezTo>
                    <a:cubicBezTo>
                      <a:pt x="3723" y="23521"/>
                      <a:pt x="3043" y="22468"/>
                      <a:pt x="2630" y="21269"/>
                    </a:cubicBezTo>
                    <a:cubicBezTo>
                      <a:pt x="2353" y="20463"/>
                      <a:pt x="1900" y="19673"/>
                      <a:pt x="1594" y="18843"/>
                    </a:cubicBezTo>
                    <a:cubicBezTo>
                      <a:pt x="1505" y="18601"/>
                      <a:pt x="1387" y="18374"/>
                      <a:pt x="1762" y="18212"/>
                    </a:cubicBezTo>
                    <a:cubicBezTo>
                      <a:pt x="2770" y="17779"/>
                      <a:pt x="3760" y="17306"/>
                      <a:pt x="4761" y="16860"/>
                    </a:cubicBezTo>
                    <a:cubicBezTo>
                      <a:pt x="4775" y="16853"/>
                      <a:pt x="4791" y="16851"/>
                      <a:pt x="4808" y="16851"/>
                    </a:cubicBezTo>
                    <a:close/>
                    <a:moveTo>
                      <a:pt x="29413" y="0"/>
                    </a:moveTo>
                    <a:cubicBezTo>
                      <a:pt x="29357" y="0"/>
                      <a:pt x="29296" y="9"/>
                      <a:pt x="29231" y="28"/>
                    </a:cubicBezTo>
                    <a:cubicBezTo>
                      <a:pt x="28448" y="258"/>
                      <a:pt x="27723" y="675"/>
                      <a:pt x="26963" y="983"/>
                    </a:cubicBezTo>
                    <a:cubicBezTo>
                      <a:pt x="26021" y="1365"/>
                      <a:pt x="25194" y="1996"/>
                      <a:pt x="24201" y="2253"/>
                    </a:cubicBezTo>
                    <a:cubicBezTo>
                      <a:pt x="23011" y="2562"/>
                      <a:pt x="22237" y="3765"/>
                      <a:pt x="22708" y="4785"/>
                    </a:cubicBezTo>
                    <a:cubicBezTo>
                      <a:pt x="22985" y="5387"/>
                      <a:pt x="22638" y="5594"/>
                      <a:pt x="22280" y="5737"/>
                    </a:cubicBezTo>
                    <a:cubicBezTo>
                      <a:pt x="21488" y="6052"/>
                      <a:pt x="20734" y="6440"/>
                      <a:pt x="19961" y="6786"/>
                    </a:cubicBezTo>
                    <a:cubicBezTo>
                      <a:pt x="18679" y="7360"/>
                      <a:pt x="17517" y="8159"/>
                      <a:pt x="16199" y="8657"/>
                    </a:cubicBezTo>
                    <a:cubicBezTo>
                      <a:pt x="15412" y="8954"/>
                      <a:pt x="14742" y="9489"/>
                      <a:pt x="14010" y="9900"/>
                    </a:cubicBezTo>
                    <a:cubicBezTo>
                      <a:pt x="13066" y="10432"/>
                      <a:pt x="12116" y="11090"/>
                      <a:pt x="12570" y="12475"/>
                    </a:cubicBezTo>
                    <a:cubicBezTo>
                      <a:pt x="12624" y="12641"/>
                      <a:pt x="12413" y="12780"/>
                      <a:pt x="12284" y="12798"/>
                    </a:cubicBezTo>
                    <a:cubicBezTo>
                      <a:pt x="11542" y="12912"/>
                      <a:pt x="11077" y="13537"/>
                      <a:pt x="10392" y="13772"/>
                    </a:cubicBezTo>
                    <a:cubicBezTo>
                      <a:pt x="9541" y="14065"/>
                      <a:pt x="9102" y="14956"/>
                      <a:pt x="8255" y="15326"/>
                    </a:cubicBezTo>
                    <a:cubicBezTo>
                      <a:pt x="7931" y="15468"/>
                      <a:pt x="7508" y="15553"/>
                      <a:pt x="7259" y="15864"/>
                    </a:cubicBezTo>
                    <a:cubicBezTo>
                      <a:pt x="7091" y="16077"/>
                      <a:pt x="6933" y="16163"/>
                      <a:pt x="6785" y="16163"/>
                    </a:cubicBezTo>
                    <a:cubicBezTo>
                      <a:pt x="6576" y="16163"/>
                      <a:pt x="6385" y="15992"/>
                      <a:pt x="6212" y="15771"/>
                    </a:cubicBezTo>
                    <a:cubicBezTo>
                      <a:pt x="5979" y="15474"/>
                      <a:pt x="5766" y="15092"/>
                      <a:pt x="5402" y="15092"/>
                    </a:cubicBezTo>
                    <a:cubicBezTo>
                      <a:pt x="5331" y="15092"/>
                      <a:pt x="5255" y="15106"/>
                      <a:pt x="5171" y="15138"/>
                    </a:cubicBezTo>
                    <a:cubicBezTo>
                      <a:pt x="4524" y="15385"/>
                      <a:pt x="4134" y="15930"/>
                      <a:pt x="3491" y="16067"/>
                    </a:cubicBezTo>
                    <a:cubicBezTo>
                      <a:pt x="2707" y="16233"/>
                      <a:pt x="2051" y="16715"/>
                      <a:pt x="1271" y="16918"/>
                    </a:cubicBezTo>
                    <a:cubicBezTo>
                      <a:pt x="604" y="17089"/>
                      <a:pt x="1" y="17851"/>
                      <a:pt x="263" y="18482"/>
                    </a:cubicBezTo>
                    <a:cubicBezTo>
                      <a:pt x="536" y="19137"/>
                      <a:pt x="817" y="19785"/>
                      <a:pt x="1021" y="20467"/>
                    </a:cubicBezTo>
                    <a:cubicBezTo>
                      <a:pt x="1446" y="21886"/>
                      <a:pt x="2276" y="23129"/>
                      <a:pt x="2821" y="24501"/>
                    </a:cubicBezTo>
                    <a:cubicBezTo>
                      <a:pt x="3255" y="25596"/>
                      <a:pt x="3896" y="26606"/>
                      <a:pt x="4383" y="27682"/>
                    </a:cubicBezTo>
                    <a:cubicBezTo>
                      <a:pt x="4546" y="28041"/>
                      <a:pt x="4765" y="28213"/>
                      <a:pt x="5033" y="28213"/>
                    </a:cubicBezTo>
                    <a:cubicBezTo>
                      <a:pt x="5142" y="28213"/>
                      <a:pt x="5259" y="28185"/>
                      <a:pt x="5383" y="28130"/>
                    </a:cubicBezTo>
                    <a:cubicBezTo>
                      <a:pt x="6053" y="27833"/>
                      <a:pt x="6813" y="27759"/>
                      <a:pt x="7454" y="27388"/>
                    </a:cubicBezTo>
                    <a:cubicBezTo>
                      <a:pt x="7766" y="27208"/>
                      <a:pt x="7987" y="26933"/>
                      <a:pt x="8276" y="26735"/>
                    </a:cubicBezTo>
                    <a:cubicBezTo>
                      <a:pt x="8693" y="26453"/>
                      <a:pt x="9216" y="26264"/>
                      <a:pt x="9666" y="26038"/>
                    </a:cubicBezTo>
                    <a:cubicBezTo>
                      <a:pt x="9745" y="25999"/>
                      <a:pt x="9824" y="25957"/>
                      <a:pt x="9882" y="25892"/>
                    </a:cubicBezTo>
                    <a:cubicBezTo>
                      <a:pt x="10210" y="25514"/>
                      <a:pt x="9754" y="24397"/>
                      <a:pt x="9588" y="24025"/>
                    </a:cubicBezTo>
                    <a:cubicBezTo>
                      <a:pt x="9451" y="23717"/>
                      <a:pt x="9362" y="23562"/>
                      <a:pt x="9806" y="23300"/>
                    </a:cubicBezTo>
                    <a:cubicBezTo>
                      <a:pt x="10815" y="22701"/>
                      <a:pt x="11913" y="22280"/>
                      <a:pt x="13027" y="21923"/>
                    </a:cubicBezTo>
                    <a:cubicBezTo>
                      <a:pt x="13578" y="21748"/>
                      <a:pt x="14138" y="21561"/>
                      <a:pt x="14700" y="21426"/>
                    </a:cubicBezTo>
                    <a:cubicBezTo>
                      <a:pt x="14778" y="21407"/>
                      <a:pt x="14847" y="21398"/>
                      <a:pt x="14908" y="21398"/>
                    </a:cubicBezTo>
                    <a:cubicBezTo>
                      <a:pt x="15547" y="21398"/>
                      <a:pt x="15295" y="22364"/>
                      <a:pt x="15309" y="22860"/>
                    </a:cubicBezTo>
                    <a:cubicBezTo>
                      <a:pt x="15339" y="24041"/>
                      <a:pt x="15507" y="25223"/>
                      <a:pt x="15740" y="26379"/>
                    </a:cubicBezTo>
                    <a:cubicBezTo>
                      <a:pt x="15845" y="26898"/>
                      <a:pt x="16294" y="27076"/>
                      <a:pt x="16629" y="27115"/>
                    </a:cubicBezTo>
                    <a:cubicBezTo>
                      <a:pt x="16820" y="27138"/>
                      <a:pt x="17031" y="27154"/>
                      <a:pt x="17241" y="27154"/>
                    </a:cubicBezTo>
                    <a:cubicBezTo>
                      <a:pt x="17570" y="27154"/>
                      <a:pt x="17897" y="27114"/>
                      <a:pt x="18144" y="26995"/>
                    </a:cubicBezTo>
                    <a:cubicBezTo>
                      <a:pt x="18364" y="26889"/>
                      <a:pt x="18517" y="26842"/>
                      <a:pt x="18623" y="26842"/>
                    </a:cubicBezTo>
                    <a:cubicBezTo>
                      <a:pt x="18871" y="26842"/>
                      <a:pt x="18850" y="27104"/>
                      <a:pt x="18799" y="27479"/>
                    </a:cubicBezTo>
                    <a:cubicBezTo>
                      <a:pt x="18652" y="28577"/>
                      <a:pt x="19012" y="29754"/>
                      <a:pt x="17929" y="30675"/>
                    </a:cubicBezTo>
                    <a:cubicBezTo>
                      <a:pt x="16919" y="31532"/>
                      <a:pt x="16061" y="32575"/>
                      <a:pt x="15193" y="33584"/>
                    </a:cubicBezTo>
                    <a:cubicBezTo>
                      <a:pt x="14494" y="34396"/>
                      <a:pt x="13631" y="35039"/>
                      <a:pt x="13009" y="35935"/>
                    </a:cubicBezTo>
                    <a:cubicBezTo>
                      <a:pt x="12458" y="36728"/>
                      <a:pt x="11755" y="37439"/>
                      <a:pt x="11089" y="38117"/>
                    </a:cubicBezTo>
                    <a:cubicBezTo>
                      <a:pt x="10440" y="38779"/>
                      <a:pt x="10023" y="39573"/>
                      <a:pt x="9409" y="40230"/>
                    </a:cubicBezTo>
                    <a:cubicBezTo>
                      <a:pt x="9123" y="40536"/>
                      <a:pt x="9354" y="40757"/>
                      <a:pt x="9513" y="40977"/>
                    </a:cubicBezTo>
                    <a:cubicBezTo>
                      <a:pt x="9629" y="41136"/>
                      <a:pt x="9754" y="41214"/>
                      <a:pt x="9933" y="41214"/>
                    </a:cubicBezTo>
                    <a:cubicBezTo>
                      <a:pt x="10009" y="41214"/>
                      <a:pt x="10095" y="41199"/>
                      <a:pt x="10195" y="41171"/>
                    </a:cubicBezTo>
                    <a:cubicBezTo>
                      <a:pt x="10974" y="40949"/>
                      <a:pt x="11325" y="40221"/>
                      <a:pt x="11708" y="39712"/>
                    </a:cubicBezTo>
                    <a:cubicBezTo>
                      <a:pt x="12754" y="38321"/>
                      <a:pt x="14068" y="37193"/>
                      <a:pt x="15162" y="35851"/>
                    </a:cubicBezTo>
                    <a:cubicBezTo>
                      <a:pt x="16079" y="34726"/>
                      <a:pt x="17347" y="33894"/>
                      <a:pt x="18164" y="32648"/>
                    </a:cubicBezTo>
                    <a:cubicBezTo>
                      <a:pt x="18245" y="32523"/>
                      <a:pt x="18346" y="32466"/>
                      <a:pt x="18467" y="32466"/>
                    </a:cubicBezTo>
                    <a:cubicBezTo>
                      <a:pt x="18500" y="32466"/>
                      <a:pt x="18534" y="32470"/>
                      <a:pt x="18570" y="32478"/>
                    </a:cubicBezTo>
                    <a:cubicBezTo>
                      <a:pt x="18774" y="32525"/>
                      <a:pt x="18757" y="32695"/>
                      <a:pt x="18769" y="32858"/>
                    </a:cubicBezTo>
                    <a:cubicBezTo>
                      <a:pt x="18839" y="33871"/>
                      <a:pt x="18749" y="34880"/>
                      <a:pt x="18811" y="35898"/>
                    </a:cubicBezTo>
                    <a:cubicBezTo>
                      <a:pt x="18915" y="37576"/>
                      <a:pt x="19030" y="39256"/>
                      <a:pt x="19055" y="40942"/>
                    </a:cubicBezTo>
                    <a:cubicBezTo>
                      <a:pt x="19068" y="41832"/>
                      <a:pt x="19253" y="42767"/>
                      <a:pt x="19447" y="43668"/>
                    </a:cubicBezTo>
                    <a:cubicBezTo>
                      <a:pt x="19537" y="44083"/>
                      <a:pt x="19807" y="44323"/>
                      <a:pt x="20111" y="44323"/>
                    </a:cubicBezTo>
                    <a:cubicBezTo>
                      <a:pt x="20300" y="44323"/>
                      <a:pt x="20501" y="44231"/>
                      <a:pt x="20681" y="44033"/>
                    </a:cubicBezTo>
                    <a:cubicBezTo>
                      <a:pt x="20959" y="43727"/>
                      <a:pt x="21230" y="43333"/>
                      <a:pt x="21183" y="42846"/>
                    </a:cubicBezTo>
                    <a:cubicBezTo>
                      <a:pt x="21126" y="42234"/>
                      <a:pt x="21085" y="41619"/>
                      <a:pt x="21023" y="41008"/>
                    </a:cubicBezTo>
                    <a:cubicBezTo>
                      <a:pt x="20841" y="39228"/>
                      <a:pt x="20823" y="37441"/>
                      <a:pt x="20726" y="35658"/>
                    </a:cubicBezTo>
                    <a:cubicBezTo>
                      <a:pt x="20672" y="34675"/>
                      <a:pt x="20879" y="33668"/>
                      <a:pt x="20560" y="32698"/>
                    </a:cubicBezTo>
                    <a:cubicBezTo>
                      <a:pt x="20533" y="32618"/>
                      <a:pt x="20605" y="32505"/>
                      <a:pt x="20631" y="32407"/>
                    </a:cubicBezTo>
                    <a:cubicBezTo>
                      <a:pt x="20729" y="32433"/>
                      <a:pt x="20844" y="32436"/>
                      <a:pt x="20919" y="32492"/>
                    </a:cubicBezTo>
                    <a:cubicBezTo>
                      <a:pt x="21523" y="32943"/>
                      <a:pt x="21991" y="33547"/>
                      <a:pt x="22471" y="34101"/>
                    </a:cubicBezTo>
                    <a:cubicBezTo>
                      <a:pt x="23105" y="34830"/>
                      <a:pt x="23742" y="35562"/>
                      <a:pt x="24397" y="36272"/>
                    </a:cubicBezTo>
                    <a:cubicBezTo>
                      <a:pt x="25166" y="37105"/>
                      <a:pt x="26001" y="37878"/>
                      <a:pt x="26815" y="38670"/>
                    </a:cubicBezTo>
                    <a:cubicBezTo>
                      <a:pt x="27442" y="39279"/>
                      <a:pt x="27949" y="40057"/>
                      <a:pt x="28924" y="40183"/>
                    </a:cubicBezTo>
                    <a:cubicBezTo>
                      <a:pt x="28978" y="40190"/>
                      <a:pt x="29033" y="40194"/>
                      <a:pt x="29087" y="40194"/>
                    </a:cubicBezTo>
                    <a:cubicBezTo>
                      <a:pt x="29424" y="40194"/>
                      <a:pt x="29737" y="40055"/>
                      <a:pt x="29644" y="39709"/>
                    </a:cubicBezTo>
                    <a:cubicBezTo>
                      <a:pt x="29512" y="39206"/>
                      <a:pt x="29497" y="38572"/>
                      <a:pt x="28916" y="38267"/>
                    </a:cubicBezTo>
                    <a:cubicBezTo>
                      <a:pt x="28406" y="37999"/>
                      <a:pt x="28086" y="37540"/>
                      <a:pt x="27793" y="37074"/>
                    </a:cubicBezTo>
                    <a:cubicBezTo>
                      <a:pt x="27600" y="36767"/>
                      <a:pt x="27336" y="36524"/>
                      <a:pt x="27062" y="36350"/>
                    </a:cubicBezTo>
                    <a:cubicBezTo>
                      <a:pt x="25933" y="35630"/>
                      <a:pt x="25275" y="34473"/>
                      <a:pt x="24369" y="33550"/>
                    </a:cubicBezTo>
                    <a:cubicBezTo>
                      <a:pt x="23374" y="32536"/>
                      <a:pt x="22364" y="31531"/>
                      <a:pt x="21457" y="30442"/>
                    </a:cubicBezTo>
                    <a:cubicBezTo>
                      <a:pt x="21132" y="30055"/>
                      <a:pt x="20500" y="29912"/>
                      <a:pt x="20500" y="29208"/>
                    </a:cubicBezTo>
                    <a:cubicBezTo>
                      <a:pt x="20500" y="28717"/>
                      <a:pt x="20594" y="28228"/>
                      <a:pt x="20583" y="27737"/>
                    </a:cubicBezTo>
                    <a:cubicBezTo>
                      <a:pt x="20575" y="27468"/>
                      <a:pt x="20483" y="27214"/>
                      <a:pt x="20468" y="26954"/>
                    </a:cubicBezTo>
                    <a:cubicBezTo>
                      <a:pt x="20444" y="26565"/>
                      <a:pt x="20322" y="26712"/>
                      <a:pt x="20653" y="26523"/>
                    </a:cubicBezTo>
                    <a:cubicBezTo>
                      <a:pt x="20894" y="26387"/>
                      <a:pt x="21202" y="26450"/>
                      <a:pt x="21442" y="26265"/>
                    </a:cubicBezTo>
                    <a:cubicBezTo>
                      <a:pt x="22585" y="25388"/>
                      <a:pt x="22121" y="23016"/>
                      <a:pt x="21944" y="21836"/>
                    </a:cubicBezTo>
                    <a:cubicBezTo>
                      <a:pt x="21871" y="21360"/>
                      <a:pt x="22059" y="20929"/>
                      <a:pt x="21949" y="20432"/>
                    </a:cubicBezTo>
                    <a:cubicBezTo>
                      <a:pt x="21855" y="20005"/>
                      <a:pt x="22529" y="20016"/>
                      <a:pt x="22919" y="19856"/>
                    </a:cubicBezTo>
                    <a:cubicBezTo>
                      <a:pt x="23730" y="19522"/>
                      <a:pt x="24551" y="19344"/>
                      <a:pt x="25391" y="19186"/>
                    </a:cubicBezTo>
                    <a:cubicBezTo>
                      <a:pt x="25656" y="19136"/>
                      <a:pt x="25993" y="19136"/>
                      <a:pt x="26118" y="18921"/>
                    </a:cubicBezTo>
                    <a:cubicBezTo>
                      <a:pt x="26429" y="18394"/>
                      <a:pt x="26967" y="18526"/>
                      <a:pt x="27409" y="18391"/>
                    </a:cubicBezTo>
                    <a:cubicBezTo>
                      <a:pt x="27446" y="18379"/>
                      <a:pt x="27496" y="18372"/>
                      <a:pt x="27547" y="18372"/>
                    </a:cubicBezTo>
                    <a:cubicBezTo>
                      <a:pt x="27678" y="18372"/>
                      <a:pt x="27821" y="18417"/>
                      <a:pt x="27793" y="18542"/>
                    </a:cubicBezTo>
                    <a:cubicBezTo>
                      <a:pt x="27647" y="19198"/>
                      <a:pt x="28307" y="19515"/>
                      <a:pt x="28412" y="20096"/>
                    </a:cubicBezTo>
                    <a:cubicBezTo>
                      <a:pt x="28457" y="20349"/>
                      <a:pt x="28625" y="21014"/>
                      <a:pt x="29154" y="21014"/>
                    </a:cubicBezTo>
                    <a:cubicBezTo>
                      <a:pt x="29211" y="21014"/>
                      <a:pt x="29271" y="21007"/>
                      <a:pt x="29336" y="20990"/>
                    </a:cubicBezTo>
                    <a:cubicBezTo>
                      <a:pt x="30427" y="20710"/>
                      <a:pt x="31530" y="20466"/>
                      <a:pt x="32552" y="19935"/>
                    </a:cubicBezTo>
                    <a:cubicBezTo>
                      <a:pt x="33342" y="19526"/>
                      <a:pt x="34254" y="19333"/>
                      <a:pt x="35014" y="18881"/>
                    </a:cubicBezTo>
                    <a:cubicBezTo>
                      <a:pt x="35498" y="18593"/>
                      <a:pt x="36539" y="18705"/>
                      <a:pt x="36246" y="17607"/>
                    </a:cubicBezTo>
                    <a:cubicBezTo>
                      <a:pt x="36253" y="17201"/>
                      <a:pt x="36281" y="16802"/>
                      <a:pt x="35915" y="16446"/>
                    </a:cubicBezTo>
                    <a:cubicBezTo>
                      <a:pt x="35705" y="16242"/>
                      <a:pt x="35758" y="15875"/>
                      <a:pt x="35934" y="15552"/>
                    </a:cubicBezTo>
                    <a:cubicBezTo>
                      <a:pt x="36200" y="15066"/>
                      <a:pt x="36492" y="14561"/>
                      <a:pt x="36596" y="14029"/>
                    </a:cubicBezTo>
                    <a:cubicBezTo>
                      <a:pt x="36909" y="12428"/>
                      <a:pt x="37091" y="10801"/>
                      <a:pt x="36752" y="9186"/>
                    </a:cubicBezTo>
                    <a:cubicBezTo>
                      <a:pt x="36540" y="8173"/>
                      <a:pt x="36156" y="7221"/>
                      <a:pt x="35621" y="6299"/>
                    </a:cubicBezTo>
                    <a:cubicBezTo>
                      <a:pt x="35161" y="5506"/>
                      <a:pt x="34624" y="4801"/>
                      <a:pt x="33986" y="4193"/>
                    </a:cubicBezTo>
                    <a:cubicBezTo>
                      <a:pt x="33347" y="3583"/>
                      <a:pt x="32664" y="2889"/>
                      <a:pt x="31793" y="2702"/>
                    </a:cubicBezTo>
                    <a:cubicBezTo>
                      <a:pt x="30985" y="2528"/>
                      <a:pt x="30450" y="2301"/>
                      <a:pt x="30292" y="1431"/>
                    </a:cubicBezTo>
                    <a:cubicBezTo>
                      <a:pt x="30257" y="1237"/>
                      <a:pt x="30239" y="1011"/>
                      <a:pt x="30164" y="836"/>
                    </a:cubicBezTo>
                    <a:cubicBezTo>
                      <a:pt x="30009" y="478"/>
                      <a:pt x="29827" y="0"/>
                      <a:pt x="29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75;p33">
                <a:extLst>
                  <a:ext uri="{FF2B5EF4-FFF2-40B4-BE49-F238E27FC236}">
                    <a16:creationId xmlns:a16="http://schemas.microsoft.com/office/drawing/2014/main" id="{55D769A1-CA9C-2ADB-6782-670CA41D5A41}"/>
                  </a:ext>
                </a:extLst>
              </p:cNvPr>
              <p:cNvSpPr/>
              <p:nvPr/>
            </p:nvSpPr>
            <p:spPr>
              <a:xfrm>
                <a:off x="1846692" y="1632227"/>
                <a:ext cx="52238" cy="127470"/>
              </a:xfrm>
              <a:custGeom>
                <a:avLst/>
                <a:gdLst/>
                <a:ahLst/>
                <a:cxnLst/>
                <a:rect l="l" t="t" r="r" b="b"/>
                <a:pathLst>
                  <a:path w="3980" h="9712" extrusionOk="0">
                    <a:moveTo>
                      <a:pt x="657" y="1"/>
                    </a:moveTo>
                    <a:cubicBezTo>
                      <a:pt x="607" y="1"/>
                      <a:pt x="556" y="75"/>
                      <a:pt x="437" y="183"/>
                    </a:cubicBezTo>
                    <a:cubicBezTo>
                      <a:pt x="0" y="581"/>
                      <a:pt x="299" y="1033"/>
                      <a:pt x="301" y="1398"/>
                    </a:cubicBezTo>
                    <a:cubicBezTo>
                      <a:pt x="307" y="2066"/>
                      <a:pt x="588" y="2728"/>
                      <a:pt x="741" y="3396"/>
                    </a:cubicBezTo>
                    <a:cubicBezTo>
                      <a:pt x="976" y="4427"/>
                      <a:pt x="1245" y="5286"/>
                      <a:pt x="1708" y="6230"/>
                    </a:cubicBezTo>
                    <a:cubicBezTo>
                      <a:pt x="1993" y="6810"/>
                      <a:pt x="2102" y="7420"/>
                      <a:pt x="2226" y="8036"/>
                    </a:cubicBezTo>
                    <a:cubicBezTo>
                      <a:pt x="2276" y="8290"/>
                      <a:pt x="2331" y="8543"/>
                      <a:pt x="2399" y="8795"/>
                    </a:cubicBezTo>
                    <a:cubicBezTo>
                      <a:pt x="2650" y="9711"/>
                      <a:pt x="2950" y="9405"/>
                      <a:pt x="3681" y="9694"/>
                    </a:cubicBezTo>
                    <a:cubicBezTo>
                      <a:pt x="3697" y="9701"/>
                      <a:pt x="3711" y="9703"/>
                      <a:pt x="3723" y="9703"/>
                    </a:cubicBezTo>
                    <a:cubicBezTo>
                      <a:pt x="3866" y="9703"/>
                      <a:pt x="3766" y="9303"/>
                      <a:pt x="3810" y="9112"/>
                    </a:cubicBezTo>
                    <a:cubicBezTo>
                      <a:pt x="3980" y="8403"/>
                      <a:pt x="3547" y="7796"/>
                      <a:pt x="3329" y="7177"/>
                    </a:cubicBezTo>
                    <a:cubicBezTo>
                      <a:pt x="2998" y="6239"/>
                      <a:pt x="2715" y="5281"/>
                      <a:pt x="2424" y="4337"/>
                    </a:cubicBezTo>
                    <a:cubicBezTo>
                      <a:pt x="1984" y="2907"/>
                      <a:pt x="1617" y="1470"/>
                      <a:pt x="820" y="182"/>
                    </a:cubicBezTo>
                    <a:cubicBezTo>
                      <a:pt x="741" y="53"/>
                      <a:pt x="699" y="1"/>
                      <a:pt x="6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76;p33">
                <a:extLst>
                  <a:ext uri="{FF2B5EF4-FFF2-40B4-BE49-F238E27FC236}">
                    <a16:creationId xmlns:a16="http://schemas.microsoft.com/office/drawing/2014/main" id="{3C284C14-4F71-5059-5F00-431FBF525BF0}"/>
                  </a:ext>
                </a:extLst>
              </p:cNvPr>
              <p:cNvSpPr/>
              <p:nvPr/>
            </p:nvSpPr>
            <p:spPr>
              <a:xfrm>
                <a:off x="1768274" y="1668586"/>
                <a:ext cx="92046" cy="107205"/>
              </a:xfrm>
              <a:custGeom>
                <a:avLst/>
                <a:gdLst/>
                <a:ahLst/>
                <a:cxnLst/>
                <a:rect l="l" t="t" r="r" b="b"/>
                <a:pathLst>
                  <a:path w="7013" h="8168" extrusionOk="0">
                    <a:moveTo>
                      <a:pt x="0" y="0"/>
                    </a:moveTo>
                    <a:lnTo>
                      <a:pt x="0" y="0"/>
                    </a:lnTo>
                    <a:cubicBezTo>
                      <a:pt x="944" y="1416"/>
                      <a:pt x="1727" y="2660"/>
                      <a:pt x="2582" y="3853"/>
                    </a:cubicBezTo>
                    <a:cubicBezTo>
                      <a:pt x="3307" y="4862"/>
                      <a:pt x="4076" y="5848"/>
                      <a:pt x="4911" y="6764"/>
                    </a:cubicBezTo>
                    <a:cubicBezTo>
                      <a:pt x="5316" y="7207"/>
                      <a:pt x="5591" y="7792"/>
                      <a:pt x="6190" y="8065"/>
                    </a:cubicBezTo>
                    <a:cubicBezTo>
                      <a:pt x="6334" y="8130"/>
                      <a:pt x="6449" y="8168"/>
                      <a:pt x="6543" y="8168"/>
                    </a:cubicBezTo>
                    <a:cubicBezTo>
                      <a:pt x="6718" y="8168"/>
                      <a:pt x="6822" y="8039"/>
                      <a:pt x="6909" y="7725"/>
                    </a:cubicBezTo>
                    <a:cubicBezTo>
                      <a:pt x="7013" y="7349"/>
                      <a:pt x="6938" y="7095"/>
                      <a:pt x="6764" y="6798"/>
                    </a:cubicBezTo>
                    <a:cubicBezTo>
                      <a:pt x="6226" y="5890"/>
                      <a:pt x="5355" y="5274"/>
                      <a:pt x="4732" y="4429"/>
                    </a:cubicBezTo>
                    <a:cubicBezTo>
                      <a:pt x="3964" y="3384"/>
                      <a:pt x="3116" y="2399"/>
                      <a:pt x="2195" y="1483"/>
                    </a:cubicBezTo>
                    <a:cubicBezTo>
                      <a:pt x="1637" y="929"/>
                      <a:pt x="1080" y="283"/>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7;p33">
                <a:extLst>
                  <a:ext uri="{FF2B5EF4-FFF2-40B4-BE49-F238E27FC236}">
                    <a16:creationId xmlns:a16="http://schemas.microsoft.com/office/drawing/2014/main" id="{B6577B99-C44A-3EEB-3B82-DD4EAA40A35E}"/>
                  </a:ext>
                </a:extLst>
              </p:cNvPr>
              <p:cNvSpPr/>
              <p:nvPr/>
            </p:nvSpPr>
            <p:spPr>
              <a:xfrm>
                <a:off x="2221458" y="1927886"/>
                <a:ext cx="94986" cy="60467"/>
              </a:xfrm>
              <a:custGeom>
                <a:avLst/>
                <a:gdLst/>
                <a:ahLst/>
                <a:cxnLst/>
                <a:rect l="l" t="t" r="r" b="b"/>
                <a:pathLst>
                  <a:path w="7237" h="4607" extrusionOk="0">
                    <a:moveTo>
                      <a:pt x="1076" y="0"/>
                    </a:moveTo>
                    <a:cubicBezTo>
                      <a:pt x="698" y="0"/>
                      <a:pt x="274" y="154"/>
                      <a:pt x="160" y="423"/>
                    </a:cubicBezTo>
                    <a:cubicBezTo>
                      <a:pt x="0" y="800"/>
                      <a:pt x="277" y="1056"/>
                      <a:pt x="599" y="1308"/>
                    </a:cubicBezTo>
                    <a:cubicBezTo>
                      <a:pt x="1662" y="2137"/>
                      <a:pt x="2861" y="2755"/>
                      <a:pt x="3989" y="3475"/>
                    </a:cubicBezTo>
                    <a:cubicBezTo>
                      <a:pt x="4910" y="4065"/>
                      <a:pt x="5946" y="4606"/>
                      <a:pt x="7180" y="4606"/>
                    </a:cubicBezTo>
                    <a:cubicBezTo>
                      <a:pt x="7199" y="4606"/>
                      <a:pt x="7218" y="4606"/>
                      <a:pt x="7237" y="4606"/>
                    </a:cubicBezTo>
                    <a:cubicBezTo>
                      <a:pt x="7092" y="4227"/>
                      <a:pt x="6907" y="3954"/>
                      <a:pt x="6688" y="3657"/>
                    </a:cubicBezTo>
                    <a:cubicBezTo>
                      <a:pt x="6300" y="3130"/>
                      <a:pt x="5750" y="2845"/>
                      <a:pt x="5258" y="2526"/>
                    </a:cubicBezTo>
                    <a:cubicBezTo>
                      <a:pt x="4653" y="2133"/>
                      <a:pt x="4090" y="1685"/>
                      <a:pt x="3496" y="1304"/>
                    </a:cubicBezTo>
                    <a:cubicBezTo>
                      <a:pt x="2886" y="910"/>
                      <a:pt x="2172" y="663"/>
                      <a:pt x="1613" y="159"/>
                    </a:cubicBezTo>
                    <a:cubicBezTo>
                      <a:pt x="1494" y="50"/>
                      <a:pt x="1293" y="0"/>
                      <a:pt x="10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78;p33">
                <a:extLst>
                  <a:ext uri="{FF2B5EF4-FFF2-40B4-BE49-F238E27FC236}">
                    <a16:creationId xmlns:a16="http://schemas.microsoft.com/office/drawing/2014/main" id="{5F2E10E4-C7E7-2B91-7580-DBB50063FBC3}"/>
                  </a:ext>
                </a:extLst>
              </p:cNvPr>
              <p:cNvSpPr/>
              <p:nvPr/>
            </p:nvSpPr>
            <p:spPr>
              <a:xfrm>
                <a:off x="1730279" y="1749454"/>
                <a:ext cx="113347" cy="59063"/>
              </a:xfrm>
              <a:custGeom>
                <a:avLst/>
                <a:gdLst/>
                <a:ahLst/>
                <a:cxnLst/>
                <a:rect l="l" t="t" r="r" b="b"/>
                <a:pathLst>
                  <a:path w="8636" h="4500" extrusionOk="0">
                    <a:moveTo>
                      <a:pt x="569" y="1"/>
                    </a:moveTo>
                    <a:cubicBezTo>
                      <a:pt x="389" y="1"/>
                      <a:pt x="200" y="18"/>
                      <a:pt x="0" y="55"/>
                    </a:cubicBezTo>
                    <a:cubicBezTo>
                      <a:pt x="2708" y="2037"/>
                      <a:pt x="5348" y="3766"/>
                      <a:pt x="8629" y="4500"/>
                    </a:cubicBezTo>
                    <a:cubicBezTo>
                      <a:pt x="8635" y="3906"/>
                      <a:pt x="8447" y="3565"/>
                      <a:pt x="7966" y="3305"/>
                    </a:cubicBezTo>
                    <a:cubicBezTo>
                      <a:pt x="6313" y="2408"/>
                      <a:pt x="4656" y="1515"/>
                      <a:pt x="2926" y="771"/>
                    </a:cubicBezTo>
                    <a:cubicBezTo>
                      <a:pt x="2197" y="458"/>
                      <a:pt x="1507" y="1"/>
                      <a:pt x="5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79;p33">
                <a:extLst>
                  <a:ext uri="{FF2B5EF4-FFF2-40B4-BE49-F238E27FC236}">
                    <a16:creationId xmlns:a16="http://schemas.microsoft.com/office/drawing/2014/main" id="{01273FD3-3139-B439-1961-A6F74B4051A7}"/>
                  </a:ext>
                </a:extLst>
              </p:cNvPr>
              <p:cNvSpPr/>
              <p:nvPr/>
            </p:nvSpPr>
            <p:spPr>
              <a:xfrm>
                <a:off x="2196062" y="1952747"/>
                <a:ext cx="52763" cy="86901"/>
              </a:xfrm>
              <a:custGeom>
                <a:avLst/>
                <a:gdLst/>
                <a:ahLst/>
                <a:cxnLst/>
                <a:rect l="l" t="t" r="r" b="b"/>
                <a:pathLst>
                  <a:path w="4020" h="6621" extrusionOk="0">
                    <a:moveTo>
                      <a:pt x="699" y="1"/>
                    </a:moveTo>
                    <a:cubicBezTo>
                      <a:pt x="648" y="1"/>
                      <a:pt x="589" y="16"/>
                      <a:pt x="518" y="54"/>
                    </a:cubicBezTo>
                    <a:cubicBezTo>
                      <a:pt x="205" y="217"/>
                      <a:pt x="0" y="405"/>
                      <a:pt x="19" y="816"/>
                    </a:cubicBezTo>
                    <a:cubicBezTo>
                      <a:pt x="314" y="1524"/>
                      <a:pt x="551" y="2266"/>
                      <a:pt x="919" y="2933"/>
                    </a:cubicBezTo>
                    <a:cubicBezTo>
                      <a:pt x="1520" y="4019"/>
                      <a:pt x="2052" y="5147"/>
                      <a:pt x="2903" y="6089"/>
                    </a:cubicBezTo>
                    <a:cubicBezTo>
                      <a:pt x="3096" y="6303"/>
                      <a:pt x="3196" y="6621"/>
                      <a:pt x="3453" y="6621"/>
                    </a:cubicBezTo>
                    <a:cubicBezTo>
                      <a:pt x="3508" y="6621"/>
                      <a:pt x="3570" y="6606"/>
                      <a:pt x="3642" y="6573"/>
                    </a:cubicBezTo>
                    <a:cubicBezTo>
                      <a:pt x="4020" y="6399"/>
                      <a:pt x="3928" y="5999"/>
                      <a:pt x="3793" y="5676"/>
                    </a:cubicBezTo>
                    <a:cubicBezTo>
                      <a:pt x="3144" y="4129"/>
                      <a:pt x="2228" y="2709"/>
                      <a:pt x="1644" y="1130"/>
                    </a:cubicBezTo>
                    <a:cubicBezTo>
                      <a:pt x="1542" y="853"/>
                      <a:pt x="1515" y="489"/>
                      <a:pt x="1167" y="348"/>
                    </a:cubicBezTo>
                    <a:cubicBezTo>
                      <a:pt x="991" y="276"/>
                      <a:pt x="916" y="1"/>
                      <a:pt x="6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80;p33">
                <a:extLst>
                  <a:ext uri="{FF2B5EF4-FFF2-40B4-BE49-F238E27FC236}">
                    <a16:creationId xmlns:a16="http://schemas.microsoft.com/office/drawing/2014/main" id="{A6D0C86B-5480-FAFF-99A9-59AAD0DCDCF9}"/>
                  </a:ext>
                </a:extLst>
              </p:cNvPr>
              <p:cNvSpPr/>
              <p:nvPr/>
            </p:nvSpPr>
            <p:spPr>
              <a:xfrm>
                <a:off x="2228073" y="1887551"/>
                <a:ext cx="88187" cy="30831"/>
              </a:xfrm>
              <a:custGeom>
                <a:avLst/>
                <a:gdLst/>
                <a:ahLst/>
                <a:cxnLst/>
                <a:rect l="l" t="t" r="r" b="b"/>
                <a:pathLst>
                  <a:path w="6719" h="2349" extrusionOk="0">
                    <a:moveTo>
                      <a:pt x="1500" y="1"/>
                    </a:moveTo>
                    <a:cubicBezTo>
                      <a:pt x="1166" y="1"/>
                      <a:pt x="827" y="66"/>
                      <a:pt x="486" y="181"/>
                    </a:cubicBezTo>
                    <a:cubicBezTo>
                      <a:pt x="95" y="313"/>
                      <a:pt x="206" y="722"/>
                      <a:pt x="100" y="988"/>
                    </a:cubicBezTo>
                    <a:cubicBezTo>
                      <a:pt x="0" y="1234"/>
                      <a:pt x="426" y="1356"/>
                      <a:pt x="593" y="1384"/>
                    </a:cubicBezTo>
                    <a:cubicBezTo>
                      <a:pt x="2225" y="1650"/>
                      <a:pt x="3776" y="2349"/>
                      <a:pt x="5463" y="2349"/>
                    </a:cubicBezTo>
                    <a:cubicBezTo>
                      <a:pt x="5517" y="2349"/>
                      <a:pt x="5570" y="2348"/>
                      <a:pt x="5624" y="2346"/>
                    </a:cubicBezTo>
                    <a:cubicBezTo>
                      <a:pt x="5733" y="2302"/>
                      <a:pt x="5857" y="2203"/>
                      <a:pt x="5957" y="2203"/>
                    </a:cubicBezTo>
                    <a:cubicBezTo>
                      <a:pt x="5968" y="2203"/>
                      <a:pt x="5979" y="2204"/>
                      <a:pt x="5989" y="2206"/>
                    </a:cubicBezTo>
                    <a:cubicBezTo>
                      <a:pt x="6056" y="2224"/>
                      <a:pt x="6122" y="2233"/>
                      <a:pt x="6184" y="2233"/>
                    </a:cubicBezTo>
                    <a:cubicBezTo>
                      <a:pt x="6410" y="2233"/>
                      <a:pt x="6590" y="2118"/>
                      <a:pt x="6638" y="1920"/>
                    </a:cubicBezTo>
                    <a:cubicBezTo>
                      <a:pt x="6719" y="1587"/>
                      <a:pt x="6318" y="1517"/>
                      <a:pt x="6118" y="1468"/>
                    </a:cubicBezTo>
                    <a:cubicBezTo>
                      <a:pt x="5674" y="1356"/>
                      <a:pt x="5423" y="943"/>
                      <a:pt x="4838" y="943"/>
                    </a:cubicBezTo>
                    <a:cubicBezTo>
                      <a:pt x="4837" y="943"/>
                      <a:pt x="4836" y="943"/>
                      <a:pt x="4835" y="943"/>
                    </a:cubicBezTo>
                    <a:cubicBezTo>
                      <a:pt x="4834" y="943"/>
                      <a:pt x="4832" y="943"/>
                      <a:pt x="4831" y="943"/>
                    </a:cubicBezTo>
                    <a:cubicBezTo>
                      <a:pt x="4374" y="943"/>
                      <a:pt x="3903" y="493"/>
                      <a:pt x="3336" y="493"/>
                    </a:cubicBezTo>
                    <a:cubicBezTo>
                      <a:pt x="3269" y="493"/>
                      <a:pt x="3200" y="500"/>
                      <a:pt x="3130" y="514"/>
                    </a:cubicBezTo>
                    <a:cubicBezTo>
                      <a:pt x="3118" y="516"/>
                      <a:pt x="3105" y="518"/>
                      <a:pt x="3093" y="518"/>
                    </a:cubicBezTo>
                    <a:cubicBezTo>
                      <a:pt x="2985" y="518"/>
                      <a:pt x="2885" y="433"/>
                      <a:pt x="2780" y="369"/>
                    </a:cubicBezTo>
                    <a:cubicBezTo>
                      <a:pt x="2367" y="113"/>
                      <a:pt x="1938" y="1"/>
                      <a:pt x="1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 name="Google Shape;1323;p42">
            <a:extLst>
              <a:ext uri="{FF2B5EF4-FFF2-40B4-BE49-F238E27FC236}">
                <a16:creationId xmlns:a16="http://schemas.microsoft.com/office/drawing/2014/main" id="{FE92C6C2-C339-661F-E2D2-05F9C37B0C74}"/>
              </a:ext>
            </a:extLst>
          </p:cNvPr>
          <p:cNvGrpSpPr/>
          <p:nvPr/>
        </p:nvGrpSpPr>
        <p:grpSpPr>
          <a:xfrm>
            <a:off x="452029" y="1286563"/>
            <a:ext cx="1309500" cy="457075"/>
            <a:chOff x="3917263" y="1628700"/>
            <a:chExt cx="1309500" cy="457075"/>
          </a:xfrm>
        </p:grpSpPr>
        <p:sp>
          <p:nvSpPr>
            <p:cNvPr id="21" name="Google Shape;1324;p42">
              <a:extLst>
                <a:ext uri="{FF2B5EF4-FFF2-40B4-BE49-F238E27FC236}">
                  <a16:creationId xmlns:a16="http://schemas.microsoft.com/office/drawing/2014/main" id="{E340A017-8605-9E22-E5D1-8FDD9706A31C}"/>
                </a:ext>
              </a:extLst>
            </p:cNvPr>
            <p:cNvSpPr/>
            <p:nvPr/>
          </p:nvSpPr>
          <p:spPr>
            <a:xfrm>
              <a:off x="3917263" y="1628700"/>
              <a:ext cx="1309500" cy="457075"/>
            </a:xfrm>
            <a:custGeom>
              <a:avLst/>
              <a:gdLst/>
              <a:ahLst/>
              <a:cxnLst/>
              <a:rect l="l" t="t" r="r" b="b"/>
              <a:pathLst>
                <a:path w="41777" h="18283" extrusionOk="0">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FED5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err="1">
                  <a:solidFill>
                    <a:srgbClr val="002060"/>
                  </a:solidFill>
                </a:rPr>
                <a:t>Câu</a:t>
              </a:r>
              <a:r>
                <a:rPr lang="en-US" b="1" dirty="0">
                  <a:solidFill>
                    <a:srgbClr val="002060"/>
                  </a:solidFill>
                </a:rPr>
                <a:t> 3:</a:t>
              </a:r>
              <a:endParaRPr b="1" dirty="0">
                <a:solidFill>
                  <a:srgbClr val="002060"/>
                </a:solidFill>
              </a:endParaRPr>
            </a:p>
          </p:txBody>
        </p:sp>
        <p:sp>
          <p:nvSpPr>
            <p:cNvPr id="22" name="Google Shape;1325;p42">
              <a:extLst>
                <a:ext uri="{FF2B5EF4-FFF2-40B4-BE49-F238E27FC236}">
                  <a16:creationId xmlns:a16="http://schemas.microsoft.com/office/drawing/2014/main" id="{BA8DADA2-0484-F194-677D-B7746B8DA74C}"/>
                </a:ext>
              </a:extLst>
            </p:cNvPr>
            <p:cNvSpPr/>
            <p:nvPr/>
          </p:nvSpPr>
          <p:spPr>
            <a:xfrm>
              <a:off x="3917263" y="1628700"/>
              <a:ext cx="1309500" cy="457075"/>
            </a:xfrm>
            <a:custGeom>
              <a:avLst/>
              <a:gdLst/>
              <a:ahLst/>
              <a:cxnLst/>
              <a:rect l="l" t="t" r="r" b="b"/>
              <a:pathLst>
                <a:path w="41777" h="18283" extrusionOk="0">
                  <a:moveTo>
                    <a:pt x="31789" y="1291"/>
                  </a:moveTo>
                  <a:cubicBezTo>
                    <a:pt x="31974" y="1291"/>
                    <a:pt x="32159" y="1291"/>
                    <a:pt x="32343" y="1293"/>
                  </a:cubicBezTo>
                  <a:cubicBezTo>
                    <a:pt x="33959" y="1309"/>
                    <a:pt x="35586" y="1386"/>
                    <a:pt x="37170" y="1726"/>
                  </a:cubicBezTo>
                  <a:cubicBezTo>
                    <a:pt x="37989" y="1901"/>
                    <a:pt x="38650" y="2440"/>
                    <a:pt x="39116" y="3162"/>
                  </a:cubicBezTo>
                  <a:cubicBezTo>
                    <a:pt x="40148" y="4757"/>
                    <a:pt x="40208" y="6161"/>
                    <a:pt x="40214" y="7773"/>
                  </a:cubicBezTo>
                  <a:cubicBezTo>
                    <a:pt x="40214" y="8849"/>
                    <a:pt x="40393" y="9964"/>
                    <a:pt x="40164" y="10987"/>
                  </a:cubicBezTo>
                  <a:cubicBezTo>
                    <a:pt x="39940" y="11993"/>
                    <a:pt x="40151" y="13111"/>
                    <a:pt x="39513" y="14010"/>
                  </a:cubicBezTo>
                  <a:cubicBezTo>
                    <a:pt x="38667" y="15207"/>
                    <a:pt x="37409" y="15600"/>
                    <a:pt x="36022" y="15741"/>
                  </a:cubicBezTo>
                  <a:cubicBezTo>
                    <a:pt x="34725" y="15871"/>
                    <a:pt x="33416" y="15788"/>
                    <a:pt x="32122" y="16087"/>
                  </a:cubicBezTo>
                  <a:cubicBezTo>
                    <a:pt x="31980" y="16120"/>
                    <a:pt x="31827" y="16129"/>
                    <a:pt x="31668" y="16129"/>
                  </a:cubicBezTo>
                  <a:cubicBezTo>
                    <a:pt x="31493" y="16129"/>
                    <a:pt x="31310" y="16118"/>
                    <a:pt x="31129" y="16118"/>
                  </a:cubicBezTo>
                  <a:cubicBezTo>
                    <a:pt x="30994" y="16118"/>
                    <a:pt x="30860" y="16124"/>
                    <a:pt x="30729" y="16144"/>
                  </a:cubicBezTo>
                  <a:cubicBezTo>
                    <a:pt x="30311" y="16207"/>
                    <a:pt x="29948" y="16542"/>
                    <a:pt x="29523" y="16542"/>
                  </a:cubicBezTo>
                  <a:cubicBezTo>
                    <a:pt x="29426" y="16542"/>
                    <a:pt x="29326" y="16524"/>
                    <a:pt x="29221" y="16482"/>
                  </a:cubicBezTo>
                  <a:cubicBezTo>
                    <a:pt x="28967" y="16379"/>
                    <a:pt x="28715" y="16344"/>
                    <a:pt x="28465" y="16344"/>
                  </a:cubicBezTo>
                  <a:cubicBezTo>
                    <a:pt x="28082" y="16344"/>
                    <a:pt x="27700" y="16427"/>
                    <a:pt x="27312" y="16479"/>
                  </a:cubicBezTo>
                  <a:cubicBezTo>
                    <a:pt x="26701" y="16562"/>
                    <a:pt x="26078" y="16669"/>
                    <a:pt x="25466" y="16669"/>
                  </a:cubicBezTo>
                  <a:cubicBezTo>
                    <a:pt x="25330" y="16669"/>
                    <a:pt x="25194" y="16664"/>
                    <a:pt x="25059" y="16652"/>
                  </a:cubicBezTo>
                  <a:cubicBezTo>
                    <a:pt x="24942" y="16641"/>
                    <a:pt x="24826" y="16637"/>
                    <a:pt x="24710" y="16637"/>
                  </a:cubicBezTo>
                  <a:cubicBezTo>
                    <a:pt x="24140" y="16637"/>
                    <a:pt x="23584" y="16742"/>
                    <a:pt x="23016" y="16742"/>
                  </a:cubicBezTo>
                  <a:cubicBezTo>
                    <a:pt x="22981" y="16742"/>
                    <a:pt x="22947" y="16742"/>
                    <a:pt x="22912" y="16741"/>
                  </a:cubicBezTo>
                  <a:cubicBezTo>
                    <a:pt x="22534" y="16732"/>
                    <a:pt x="22150" y="16709"/>
                    <a:pt x="21768" y="16709"/>
                  </a:cubicBezTo>
                  <a:cubicBezTo>
                    <a:pt x="21114" y="16709"/>
                    <a:pt x="20463" y="16775"/>
                    <a:pt x="19847" y="17083"/>
                  </a:cubicBezTo>
                  <a:cubicBezTo>
                    <a:pt x="19808" y="17102"/>
                    <a:pt x="19773" y="17110"/>
                    <a:pt x="19741" y="17110"/>
                  </a:cubicBezTo>
                  <a:cubicBezTo>
                    <a:pt x="19686" y="17110"/>
                    <a:pt x="19643" y="17084"/>
                    <a:pt x="19618" y="17040"/>
                  </a:cubicBezTo>
                  <a:cubicBezTo>
                    <a:pt x="19526" y="16877"/>
                    <a:pt x="19419" y="16829"/>
                    <a:pt x="19309" y="16829"/>
                  </a:cubicBezTo>
                  <a:cubicBezTo>
                    <a:pt x="19150" y="16829"/>
                    <a:pt x="18983" y="16929"/>
                    <a:pt x="18840" y="16929"/>
                  </a:cubicBezTo>
                  <a:cubicBezTo>
                    <a:pt x="18818" y="16929"/>
                    <a:pt x="18797" y="16927"/>
                    <a:pt x="18777" y="16921"/>
                  </a:cubicBezTo>
                  <a:cubicBezTo>
                    <a:pt x="18579" y="16871"/>
                    <a:pt x="18381" y="16855"/>
                    <a:pt x="18181" y="16855"/>
                  </a:cubicBezTo>
                  <a:cubicBezTo>
                    <a:pt x="17779" y="16855"/>
                    <a:pt x="17374" y="16923"/>
                    <a:pt x="16974" y="16923"/>
                  </a:cubicBezTo>
                  <a:cubicBezTo>
                    <a:pt x="16675" y="16923"/>
                    <a:pt x="16379" y="16885"/>
                    <a:pt x="16090" y="16751"/>
                  </a:cubicBezTo>
                  <a:cubicBezTo>
                    <a:pt x="15987" y="16702"/>
                    <a:pt x="15883" y="16685"/>
                    <a:pt x="15780" y="16685"/>
                  </a:cubicBezTo>
                  <a:cubicBezTo>
                    <a:pt x="15539" y="16685"/>
                    <a:pt x="15297" y="16777"/>
                    <a:pt x="15051" y="16777"/>
                  </a:cubicBezTo>
                  <a:cubicBezTo>
                    <a:pt x="15036" y="16777"/>
                    <a:pt x="15021" y="16777"/>
                    <a:pt x="15007" y="16776"/>
                  </a:cubicBezTo>
                  <a:cubicBezTo>
                    <a:pt x="13871" y="16721"/>
                    <a:pt x="12734" y="16616"/>
                    <a:pt x="11596" y="16599"/>
                  </a:cubicBezTo>
                  <a:cubicBezTo>
                    <a:pt x="11446" y="16597"/>
                    <a:pt x="11273" y="16587"/>
                    <a:pt x="11107" y="16587"/>
                  </a:cubicBezTo>
                  <a:cubicBezTo>
                    <a:pt x="10878" y="16587"/>
                    <a:pt x="10659" y="16606"/>
                    <a:pt x="10524" y="16693"/>
                  </a:cubicBezTo>
                  <a:cubicBezTo>
                    <a:pt x="10408" y="16767"/>
                    <a:pt x="10300" y="16795"/>
                    <a:pt x="10197" y="16795"/>
                  </a:cubicBezTo>
                  <a:cubicBezTo>
                    <a:pt x="9896" y="16795"/>
                    <a:pt x="9641" y="16556"/>
                    <a:pt x="9366" y="16556"/>
                  </a:cubicBezTo>
                  <a:cubicBezTo>
                    <a:pt x="9302" y="16556"/>
                    <a:pt x="9237" y="16569"/>
                    <a:pt x="9169" y="16602"/>
                  </a:cubicBezTo>
                  <a:cubicBezTo>
                    <a:pt x="9140" y="16450"/>
                    <a:pt x="9085" y="16409"/>
                    <a:pt x="9017" y="16409"/>
                  </a:cubicBezTo>
                  <a:cubicBezTo>
                    <a:pt x="8938" y="16409"/>
                    <a:pt x="8841" y="16464"/>
                    <a:pt x="8747" y="16464"/>
                  </a:cubicBezTo>
                  <a:cubicBezTo>
                    <a:pt x="8743" y="16464"/>
                    <a:pt x="8738" y="16464"/>
                    <a:pt x="8733" y="16464"/>
                  </a:cubicBezTo>
                  <a:cubicBezTo>
                    <a:pt x="8714" y="16462"/>
                    <a:pt x="8695" y="16462"/>
                    <a:pt x="8676" y="16462"/>
                  </a:cubicBezTo>
                  <a:cubicBezTo>
                    <a:pt x="8438" y="16462"/>
                    <a:pt x="8183" y="16543"/>
                    <a:pt x="7941" y="16543"/>
                  </a:cubicBezTo>
                  <a:cubicBezTo>
                    <a:pt x="7720" y="16543"/>
                    <a:pt x="7511" y="16475"/>
                    <a:pt x="7337" y="16218"/>
                  </a:cubicBezTo>
                  <a:cubicBezTo>
                    <a:pt x="7322" y="16195"/>
                    <a:pt x="7270" y="16183"/>
                    <a:pt x="7221" y="16183"/>
                  </a:cubicBezTo>
                  <a:cubicBezTo>
                    <a:pt x="7194" y="16183"/>
                    <a:pt x="7168" y="16186"/>
                    <a:pt x="7149" y="16194"/>
                  </a:cubicBezTo>
                  <a:cubicBezTo>
                    <a:pt x="6932" y="16278"/>
                    <a:pt x="6721" y="16312"/>
                    <a:pt x="6514" y="16312"/>
                  </a:cubicBezTo>
                  <a:cubicBezTo>
                    <a:pt x="6050" y="16312"/>
                    <a:pt x="5608" y="16138"/>
                    <a:pt x="5162" y="15959"/>
                  </a:cubicBezTo>
                  <a:cubicBezTo>
                    <a:pt x="5025" y="15904"/>
                    <a:pt x="4862" y="15862"/>
                    <a:pt x="4711" y="15862"/>
                  </a:cubicBezTo>
                  <a:cubicBezTo>
                    <a:pt x="4664" y="15862"/>
                    <a:pt x="4618" y="15866"/>
                    <a:pt x="4575" y="15875"/>
                  </a:cubicBezTo>
                  <a:cubicBezTo>
                    <a:pt x="4445" y="15902"/>
                    <a:pt x="4324" y="15915"/>
                    <a:pt x="4211" y="15915"/>
                  </a:cubicBezTo>
                  <a:cubicBezTo>
                    <a:pt x="3396" y="15915"/>
                    <a:pt x="3006" y="15252"/>
                    <a:pt x="2470" y="14678"/>
                  </a:cubicBezTo>
                  <a:cubicBezTo>
                    <a:pt x="1414" y="13545"/>
                    <a:pt x="1477" y="12151"/>
                    <a:pt x="1224" y="10801"/>
                  </a:cubicBezTo>
                  <a:cubicBezTo>
                    <a:pt x="1009" y="9647"/>
                    <a:pt x="1240" y="8565"/>
                    <a:pt x="1383" y="7443"/>
                  </a:cubicBezTo>
                  <a:cubicBezTo>
                    <a:pt x="1468" y="6768"/>
                    <a:pt x="1515" y="6107"/>
                    <a:pt x="1720" y="5447"/>
                  </a:cubicBezTo>
                  <a:cubicBezTo>
                    <a:pt x="2026" y="4460"/>
                    <a:pt x="2603" y="3787"/>
                    <a:pt x="3489" y="3230"/>
                  </a:cubicBezTo>
                  <a:cubicBezTo>
                    <a:pt x="4713" y="2462"/>
                    <a:pt x="6001" y="2368"/>
                    <a:pt x="7377" y="2307"/>
                  </a:cubicBezTo>
                  <a:cubicBezTo>
                    <a:pt x="7843" y="2286"/>
                    <a:pt x="8402" y="2179"/>
                    <a:pt x="8910" y="2065"/>
                  </a:cubicBezTo>
                  <a:cubicBezTo>
                    <a:pt x="9991" y="1823"/>
                    <a:pt x="11114" y="1755"/>
                    <a:pt x="12224" y="1658"/>
                  </a:cubicBezTo>
                  <a:cubicBezTo>
                    <a:pt x="13237" y="1571"/>
                    <a:pt x="14284" y="1673"/>
                    <a:pt x="15269" y="1546"/>
                  </a:cubicBezTo>
                  <a:cubicBezTo>
                    <a:pt x="16647" y="1368"/>
                    <a:pt x="18024" y="1558"/>
                    <a:pt x="19406" y="1337"/>
                  </a:cubicBezTo>
                  <a:cubicBezTo>
                    <a:pt x="19586" y="1308"/>
                    <a:pt x="19778" y="1298"/>
                    <a:pt x="19978" y="1298"/>
                  </a:cubicBezTo>
                  <a:cubicBezTo>
                    <a:pt x="20455" y="1298"/>
                    <a:pt x="20972" y="1359"/>
                    <a:pt x="21455" y="1382"/>
                  </a:cubicBezTo>
                  <a:cubicBezTo>
                    <a:pt x="22531" y="1436"/>
                    <a:pt x="23610" y="1468"/>
                    <a:pt x="24688" y="1468"/>
                  </a:cubicBezTo>
                  <a:cubicBezTo>
                    <a:pt x="25296" y="1468"/>
                    <a:pt x="25903" y="1458"/>
                    <a:pt x="26510" y="1435"/>
                  </a:cubicBezTo>
                  <a:cubicBezTo>
                    <a:pt x="28269" y="1370"/>
                    <a:pt x="30029" y="1291"/>
                    <a:pt x="31789" y="1291"/>
                  </a:cubicBezTo>
                  <a:close/>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a:extLst>
              <a:ext uri="{FF2B5EF4-FFF2-40B4-BE49-F238E27FC236}">
                <a16:creationId xmlns:a16="http://schemas.microsoft.com/office/drawing/2014/main" id="{CC369A6D-081D-5AFA-F2F6-5EB43FF09E82}"/>
              </a:ext>
            </a:extLst>
          </p:cNvPr>
          <p:cNvSpPr txBox="1"/>
          <p:nvPr/>
        </p:nvSpPr>
        <p:spPr>
          <a:xfrm>
            <a:off x="1948814" y="1281334"/>
            <a:ext cx="6395086" cy="2118529"/>
          </a:xfrm>
          <a:prstGeom prst="rect">
            <a:avLst/>
          </a:prstGeom>
          <a:noFill/>
        </p:spPr>
        <p:txBody>
          <a:bodyPr wrap="square">
            <a:spAutoFit/>
          </a:bodyPr>
          <a:lstStyle/>
          <a:p>
            <a:pPr algn="just">
              <a:lnSpc>
                <a:spcPct val="150000"/>
              </a:lnSpc>
            </a:pPr>
            <a:r>
              <a:rPr lang="en-US" sz="1800" b="1" dirty="0" err="1">
                <a:solidFill>
                  <a:srgbClr val="002060"/>
                </a:solidFill>
                <a:latin typeface="Arial" panose="020B0604020202020204" pitchFamily="34" charset="0"/>
                <a:cs typeface="Arial" panose="020B0604020202020204" pitchFamily="34" charset="0"/>
              </a:rPr>
              <a:t>Động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cơ</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của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một</a:t>
            </a:r>
            <a:r>
              <a:rPr lang="en-US" sz="1800" b="1" dirty="0">
                <a:solidFill>
                  <a:srgbClr val="002060"/>
                </a:solidFill>
                <a:latin typeface="Arial" panose="020B0604020202020204" pitchFamily="34" charset="0"/>
                <a:cs typeface="Arial" panose="020B0604020202020204" pitchFamily="34" charset="0"/>
              </a:rPr>
              <a:t> thang </a:t>
            </a:r>
            <a:r>
              <a:rPr lang="en-US" sz="1800" b="1" dirty="0" err="1">
                <a:solidFill>
                  <a:srgbClr val="002060"/>
                </a:solidFill>
                <a:latin typeface="Arial" panose="020B0604020202020204" pitchFamily="34" charset="0"/>
                <a:cs typeface="Arial" panose="020B0604020202020204" pitchFamily="34" charset="0"/>
              </a:rPr>
              <a:t>máy</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tác</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dụng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lực</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kéo</a:t>
            </a:r>
            <a:r>
              <a:rPr lang="en-US" sz="1800" b="1" dirty="0">
                <a:solidFill>
                  <a:srgbClr val="002060"/>
                </a:solidFill>
                <a:latin typeface="Arial" panose="020B0604020202020204" pitchFamily="34" charset="0"/>
                <a:cs typeface="Arial" panose="020B0604020202020204" pitchFamily="34" charset="0"/>
              </a:rPr>
              <a:t> 20 000 N </a:t>
            </a:r>
            <a:r>
              <a:rPr lang="en-US" sz="1800" b="1" dirty="0" err="1">
                <a:solidFill>
                  <a:srgbClr val="002060"/>
                </a:solidFill>
                <a:latin typeface="Arial" panose="020B0604020202020204" pitchFamily="34" charset="0"/>
                <a:cs typeface="Arial" panose="020B0604020202020204" pitchFamily="34" charset="0"/>
              </a:rPr>
              <a:t>để</a:t>
            </a:r>
            <a:r>
              <a:rPr lang="en-US" sz="1800" b="1" dirty="0">
                <a:solidFill>
                  <a:srgbClr val="002060"/>
                </a:solidFill>
                <a:latin typeface="Arial" panose="020B0604020202020204" pitchFamily="34" charset="0"/>
                <a:cs typeface="Arial" panose="020B0604020202020204" pitchFamily="34" charset="0"/>
              </a:rPr>
              <a:t> thang </a:t>
            </a:r>
            <a:r>
              <a:rPr lang="en-US" sz="1800" b="1" dirty="0" err="1">
                <a:solidFill>
                  <a:srgbClr val="002060"/>
                </a:solidFill>
                <a:latin typeface="Arial" panose="020B0604020202020204" pitchFamily="34" charset="0"/>
                <a:cs typeface="Arial" panose="020B0604020202020204" pitchFamily="34" charset="0"/>
              </a:rPr>
              <a:t>máy</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chuyến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động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thẳng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lên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trên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trong</a:t>
            </a:r>
            <a:r>
              <a:rPr lang="en-US" sz="1800" b="1" dirty="0">
                <a:solidFill>
                  <a:srgbClr val="002060"/>
                </a:solidFill>
                <a:latin typeface="Arial" panose="020B0604020202020204" pitchFamily="34" charset="0"/>
                <a:cs typeface="Arial" panose="020B0604020202020204" pitchFamily="34" charset="0"/>
              </a:rPr>
              <a:t> 10 s </a:t>
            </a:r>
            <a:r>
              <a:rPr lang="en-US" sz="1800" b="1" dirty="0" err="1">
                <a:solidFill>
                  <a:srgbClr val="002060"/>
                </a:solidFill>
                <a:latin typeface="Arial" panose="020B0604020202020204" pitchFamily="34" charset="0"/>
                <a:cs typeface="Arial" panose="020B0604020202020204" pitchFamily="34" charset="0"/>
              </a:rPr>
              <a:t>và</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quãng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đường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được</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tương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ứng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là</a:t>
            </a:r>
            <a:r>
              <a:rPr lang="en-US" sz="1800" b="1" dirty="0">
                <a:solidFill>
                  <a:srgbClr val="002060"/>
                </a:solidFill>
                <a:latin typeface="Arial" panose="020B0604020202020204" pitchFamily="34" charset="0"/>
                <a:cs typeface="Arial" panose="020B0604020202020204" pitchFamily="34" charset="0"/>
              </a:rPr>
              <a:t> 18 m. </a:t>
            </a:r>
            <a:r>
              <a:rPr lang="en-US" sz="1800" b="1" dirty="0" err="1">
                <a:solidFill>
                  <a:srgbClr val="002060"/>
                </a:solidFill>
                <a:latin typeface="Arial" panose="020B0604020202020204" pitchFamily="34" charset="0"/>
                <a:cs typeface="Arial" panose="020B0604020202020204" pitchFamily="34" charset="0"/>
              </a:rPr>
              <a:t>Công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suất</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trung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bình</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của</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động</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cơ</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là</a:t>
            </a:r>
            <a:r>
              <a:rPr lang="en-US" sz="1800" b="1" dirty="0">
                <a:solidFill>
                  <a:srgbClr val="002060"/>
                </a:solidFill>
                <a:latin typeface="Arial" panose="020B0604020202020204" pitchFamily="34" charset="0"/>
                <a:cs typeface="Arial" panose="020B0604020202020204" pitchFamily="34" charset="0"/>
              </a:rPr>
              <a:t>:</a:t>
            </a:r>
          </a:p>
          <a:p>
            <a:pPr algn="just">
              <a:lnSpc>
                <a:spcPct val="150000"/>
              </a:lnSpc>
            </a:pPr>
            <a:r>
              <a:rPr lang="en-US" sz="1800" b="1" dirty="0">
                <a:solidFill>
                  <a:srgbClr val="002060"/>
                </a:solidFill>
                <a:latin typeface="Arial" panose="020B0604020202020204" pitchFamily="34" charset="0"/>
                <a:cs typeface="Arial" panose="020B0604020202020204" pitchFamily="34" charset="0"/>
              </a:rPr>
              <a:t>   A. 36 kW         B. 3,6 kW      C.11 kw        D. 1,1kW</a:t>
            </a:r>
          </a:p>
        </p:txBody>
      </p:sp>
      <p:pic>
        <p:nvPicPr>
          <p:cNvPr id="25" name="Picture 2">
            <a:extLst>
              <a:ext uri="{FF2B5EF4-FFF2-40B4-BE49-F238E27FC236}">
                <a16:creationId xmlns:a16="http://schemas.microsoft.com/office/drawing/2014/main" id="{56291AA0-FD75-F244-59E4-AC31E09D069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529" b="98088" l="10000" r="90000">
                        <a14:foregroundMark x1="73710" y1="28529" x2="73710" y2="28529"/>
                        <a14:foregroundMark x1="61935" y1="93235" x2="61935" y2="93235"/>
                        <a14:foregroundMark x1="58871" y1="78824" x2="59355" y2="81471"/>
                        <a14:foregroundMark x1="45161" y1="73824" x2="34839" y2="90735"/>
                        <a14:foregroundMark x1="31290" y1="88382" x2="31290" y2="88382"/>
                        <a14:foregroundMark x1="33710" y1="92500" x2="33710" y2="92500"/>
                        <a14:foregroundMark x1="58226" y1="82794" x2="58226" y2="92206"/>
                        <a14:foregroundMark x1="65000" y1="93971" x2="65000" y2="93971"/>
                        <a14:foregroundMark x1="58226" y1="93971" x2="58226" y2="93971"/>
                        <a14:foregroundMark x1="28387" y1="38676" x2="29516" y2="41618"/>
                        <a14:backgroundMark x1="32419" y1="39853" x2="32419" y2="39853"/>
                      </a14:backgroundRemoval>
                    </a14:imgEffect>
                  </a14:imgLayer>
                </a14:imgProps>
              </a:ext>
              <a:ext uri="{28A0092B-C50C-407E-A947-70E740481C1C}">
                <a14:useLocalDpi xmlns:a14="http://schemas.microsoft.com/office/drawing/2010/main" val="0"/>
              </a:ext>
            </a:extLst>
          </a:blip>
          <a:srcRect l="21168" r="21168"/>
          <a:stretch/>
        </p:blipFill>
        <p:spPr bwMode="auto">
          <a:xfrm rot="20051426" flipH="1">
            <a:off x="304826" y="3576988"/>
            <a:ext cx="1087138" cy="119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035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2117-4302-9E85-5D94-332CAFF4077E}"/>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8767AF04-3C93-106D-077C-795BC7CEDAB3}"/>
              </a:ext>
            </a:extLst>
          </p:cNvPr>
          <p:cNvSpPr>
            <a:spLocks noGrp="1"/>
          </p:cNvSpPr>
          <p:nvPr>
            <p:ph type="title" idx="2"/>
          </p:nvPr>
        </p:nvSpPr>
        <p:spPr/>
        <p:txBody>
          <a:bodyPr/>
          <a:lstStyle/>
          <a:p>
            <a:endParaRPr lang="en-US"/>
          </a:p>
        </p:txBody>
      </p:sp>
      <p:sp>
        <p:nvSpPr>
          <p:cNvPr id="4" name="Title 3">
            <a:extLst>
              <a:ext uri="{FF2B5EF4-FFF2-40B4-BE49-F238E27FC236}">
                <a16:creationId xmlns:a16="http://schemas.microsoft.com/office/drawing/2014/main" id="{66DD0603-6C7D-6001-5EDE-4081A231D634}"/>
              </a:ext>
            </a:extLst>
          </p:cNvPr>
          <p:cNvSpPr>
            <a:spLocks noGrp="1"/>
          </p:cNvSpPr>
          <p:nvPr>
            <p:ph type="title" idx="3"/>
          </p:nvPr>
        </p:nvSpPr>
        <p:spPr/>
        <p:txBody>
          <a:bodyPr/>
          <a:lstStyle/>
          <a:p>
            <a:endParaRPr lang="en-US" dirty="0"/>
          </a:p>
        </p:txBody>
      </p:sp>
      <p:sp>
        <p:nvSpPr>
          <p:cNvPr id="5" name="Rectangle: Rounded Corners 4">
            <a:extLst>
              <a:ext uri="{FF2B5EF4-FFF2-40B4-BE49-F238E27FC236}">
                <a16:creationId xmlns:a16="http://schemas.microsoft.com/office/drawing/2014/main" id="{6546802E-21B1-4F9B-6A67-3BB25C4BC2A1}"/>
              </a:ext>
            </a:extLst>
          </p:cNvPr>
          <p:cNvSpPr/>
          <p:nvPr/>
        </p:nvSpPr>
        <p:spPr>
          <a:xfrm>
            <a:off x="448851" y="885305"/>
            <a:ext cx="5769069" cy="2459875"/>
          </a:xfrm>
          <a:prstGeom prst="roundRect">
            <a:avLst/>
          </a:prstGeom>
          <a:noFill/>
          <a:ln w="285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B67396A-61F1-0606-4500-712BCFFC4645}"/>
                  </a:ext>
                </a:extLst>
              </p:cNvPr>
              <p:cNvSpPr txBox="1"/>
              <p:nvPr/>
            </p:nvSpPr>
            <p:spPr>
              <a:xfrm>
                <a:off x="525851" y="1348740"/>
                <a:ext cx="5414639" cy="1449436"/>
              </a:xfrm>
              <a:prstGeom prst="rect">
                <a:avLst/>
              </a:prstGeom>
              <a:noFill/>
            </p:spPr>
            <p:txBody>
              <a:bodyPr wrap="square">
                <a:spAutoFit/>
              </a:bodyPr>
              <a:lstStyle/>
              <a:p>
                <a:pPr>
                  <a:lnSpc>
                    <a:spcPct val="114000"/>
                  </a:lnSpc>
                </a:pPr>
                <a:r>
                  <a:rPr lang="vi-VN" sz="1800" dirty="0"/>
                  <a:t>Công suất trung bình của động cơ là: </a:t>
                </a:r>
                <a:endParaRPr lang="vi-VN" sz="1800" i="1" dirty="0">
                  <a:ea typeface="Cambria Math" panose="02040503050406030204" pitchFamily="18" charset="0"/>
                </a:endParaRPr>
              </a:p>
              <a:p>
                <a:pPr>
                  <a:lnSpc>
                    <a:spcPct val="114000"/>
                  </a:lnSpc>
                </a:pPr>
                <a:r>
                  <a:rPr lang="en-US" sz="1800" dirty="0"/>
                  <a:t>P</a:t>
                </a:r>
                <a14:m>
                  <m:oMath xmlns:m="http://schemas.openxmlformats.org/officeDocument/2006/math">
                    <m:r>
                      <a:rPr lang="vi-VN" sz="1800" i="1">
                        <a:latin typeface="Cambria Math" panose="02040503050406030204" pitchFamily="18" charset="0"/>
                      </a:rPr>
                      <m:t>=</m:t>
                    </m:r>
                    <m:r>
                      <a:rPr lang="vi-VN" sz="1800" i="1">
                        <a:latin typeface="Cambria Math" panose="02040503050406030204" pitchFamily="18" charset="0"/>
                      </a:rPr>
                      <m:t>𝐹</m:t>
                    </m:r>
                    <m:r>
                      <a:rPr lang="vi-VN" sz="1800" i="1">
                        <a:latin typeface="Cambria Math" panose="02040503050406030204" pitchFamily="18" charset="0"/>
                      </a:rPr>
                      <m:t>.</m:t>
                    </m:r>
                    <m:r>
                      <a:rPr lang="vi-VN" sz="1800" i="1">
                        <a:latin typeface="Cambria Math" panose="02040503050406030204" pitchFamily="18" charset="0"/>
                      </a:rPr>
                      <m:t>𝑣</m:t>
                    </m:r>
                    <m:r>
                      <a:rPr lang="vi-VN" sz="1800" i="1">
                        <a:latin typeface="Cambria Math" panose="02040503050406030204" pitchFamily="18" charset="0"/>
                      </a:rPr>
                      <m:t>=</m:t>
                    </m:r>
                    <m:r>
                      <a:rPr lang="vi-VN" sz="1800" i="1">
                        <a:latin typeface="Cambria Math" panose="02040503050406030204" pitchFamily="18" charset="0"/>
                      </a:rPr>
                      <m:t>𝐹</m:t>
                    </m:r>
                    <m:r>
                      <a:rPr lang="vi-VN" sz="1800" i="1">
                        <a:latin typeface="Cambria Math" panose="02040503050406030204" pitchFamily="18" charset="0"/>
                      </a:rPr>
                      <m:t>.</m:t>
                    </m:r>
                    <m:f>
                      <m:fPr>
                        <m:ctrlPr>
                          <a:rPr lang="vi-VN" sz="1800" i="1">
                            <a:latin typeface="Cambria Math" panose="02040503050406030204" pitchFamily="18" charset="0"/>
                          </a:rPr>
                        </m:ctrlPr>
                      </m:fPr>
                      <m:num>
                        <m:r>
                          <a:rPr lang="vi-VN" sz="1800" i="1">
                            <a:latin typeface="Cambria Math" panose="02040503050406030204" pitchFamily="18" charset="0"/>
                          </a:rPr>
                          <m:t>𝑠</m:t>
                        </m:r>
                      </m:num>
                      <m:den>
                        <m:r>
                          <a:rPr lang="vi-VN" sz="1800" i="1">
                            <a:latin typeface="Cambria Math" panose="02040503050406030204" pitchFamily="18" charset="0"/>
                          </a:rPr>
                          <m:t>𝑡</m:t>
                        </m:r>
                      </m:den>
                    </m:f>
                    <m:r>
                      <a:rPr lang="vi-VN" sz="1800" i="1">
                        <a:latin typeface="Cambria Math" panose="02040503050406030204" pitchFamily="18" charset="0"/>
                      </a:rPr>
                      <m:t>=</m:t>
                    </m:r>
                    <m:r>
                      <a:rPr lang="vi-VN" sz="1800" i="1">
                        <a:latin typeface="Cambria Math" panose="02040503050406030204" pitchFamily="18" charset="0"/>
                      </a:rPr>
                      <m:t>20000</m:t>
                    </m:r>
                    <m:r>
                      <a:rPr lang="vi-VN" sz="1800" i="1">
                        <a:latin typeface="Cambria Math" panose="02040503050406030204" pitchFamily="18" charset="0"/>
                      </a:rPr>
                      <m:t>.</m:t>
                    </m:r>
                    <m:f>
                      <m:fPr>
                        <m:ctrlPr>
                          <a:rPr lang="vi-VN" sz="1800" i="1">
                            <a:latin typeface="Cambria Math" panose="02040503050406030204" pitchFamily="18" charset="0"/>
                          </a:rPr>
                        </m:ctrlPr>
                      </m:fPr>
                      <m:num>
                        <m:r>
                          <a:rPr lang="vi-VN" sz="1800" i="1">
                            <a:latin typeface="Cambria Math" panose="02040503050406030204" pitchFamily="18" charset="0"/>
                          </a:rPr>
                          <m:t>18</m:t>
                        </m:r>
                      </m:num>
                      <m:den>
                        <m:r>
                          <a:rPr lang="vi-VN" sz="1800" i="1">
                            <a:latin typeface="Cambria Math" panose="02040503050406030204" pitchFamily="18" charset="0"/>
                          </a:rPr>
                          <m:t>10</m:t>
                        </m:r>
                      </m:den>
                    </m:f>
                    <m:r>
                      <a:rPr lang="vi-VN" sz="1800" i="1">
                        <a:latin typeface="Cambria Math" panose="02040503050406030204" pitchFamily="18" charset="0"/>
                      </a:rPr>
                      <m:t>=</m:t>
                    </m:r>
                    <m:r>
                      <a:rPr lang="vi-VN" sz="1800" i="1">
                        <a:latin typeface="Cambria Math" panose="02040503050406030204" pitchFamily="18" charset="0"/>
                      </a:rPr>
                      <m:t>36000</m:t>
                    </m:r>
                    <m:r>
                      <a:rPr lang="vi-VN" sz="1800" i="1">
                        <a:latin typeface="Cambria Math" panose="02040503050406030204" pitchFamily="18" charset="0"/>
                      </a:rPr>
                      <m:t> </m:t>
                    </m:r>
                    <m:d>
                      <m:dPr>
                        <m:ctrlPr>
                          <a:rPr lang="vi-VN" sz="1800" i="1">
                            <a:latin typeface="Cambria Math" panose="02040503050406030204" pitchFamily="18" charset="0"/>
                          </a:rPr>
                        </m:ctrlPr>
                      </m:dPr>
                      <m:e>
                        <m:r>
                          <a:rPr lang="vi-VN" sz="1800" i="1">
                            <a:latin typeface="Cambria Math" panose="02040503050406030204" pitchFamily="18" charset="0"/>
                          </a:rPr>
                          <m:t>𝑊</m:t>
                        </m:r>
                      </m:e>
                    </m:d>
                    <m:r>
                      <a:rPr lang="vi-VN" sz="1800" i="1">
                        <a:latin typeface="Cambria Math" panose="02040503050406030204" pitchFamily="18" charset="0"/>
                      </a:rPr>
                      <m:t>=</m:t>
                    </m:r>
                    <m:r>
                      <a:rPr lang="vi-VN" sz="1800" i="1">
                        <a:latin typeface="Cambria Math" panose="02040503050406030204" pitchFamily="18" charset="0"/>
                      </a:rPr>
                      <m:t>36</m:t>
                    </m:r>
                    <m:r>
                      <a:rPr lang="vi-VN" sz="1800" i="1">
                        <a:latin typeface="Cambria Math" panose="02040503050406030204" pitchFamily="18" charset="0"/>
                      </a:rPr>
                      <m:t> (</m:t>
                    </m:r>
                    <m:r>
                      <a:rPr lang="vi-VN" sz="1800" i="1">
                        <a:latin typeface="Cambria Math" panose="02040503050406030204" pitchFamily="18" charset="0"/>
                      </a:rPr>
                      <m:t>𝑘𝑊</m:t>
                    </m:r>
                    <m:r>
                      <a:rPr lang="vi-VN" sz="1800" i="1">
                        <a:latin typeface="Cambria Math" panose="02040503050406030204" pitchFamily="18" charset="0"/>
                      </a:rPr>
                      <m:t>)</m:t>
                    </m:r>
                  </m:oMath>
                </a14:m>
                <a:endParaRPr lang="vi-VN" sz="1800" i="1" dirty="0"/>
              </a:p>
              <a:p>
                <a:pPr>
                  <a:lnSpc>
                    <a:spcPct val="114000"/>
                  </a:lnSpc>
                </a:pPr>
                <a14:m>
                  <m:oMath xmlns:m="http://schemas.openxmlformats.org/officeDocument/2006/math">
                    <m:r>
                      <a:rPr lang="vi-VN" sz="1800" b="1" i="1">
                        <a:solidFill>
                          <a:srgbClr val="FF0000"/>
                        </a:solidFill>
                        <a:latin typeface="Cambria Math" panose="02040503050406030204" pitchFamily="18" charset="0"/>
                        <a:ea typeface="Cambria Math" panose="02040503050406030204" pitchFamily="18" charset="0"/>
                      </a:rPr>
                      <m:t>⟹</m:t>
                    </m:r>
                  </m:oMath>
                </a14:m>
                <a:r>
                  <a:rPr lang="vi-VN" sz="1800" b="1" dirty="0">
                    <a:solidFill>
                      <a:srgbClr val="FF0000"/>
                    </a:solidFill>
                  </a:rPr>
                  <a:t> </a:t>
                </a:r>
                <a:r>
                  <a:rPr lang="en-US" sz="1800" b="1" i="1" dirty="0" err="1">
                    <a:solidFill>
                      <a:srgbClr val="C00000"/>
                    </a:solidFill>
                  </a:rPr>
                  <a:t>Đáp</a:t>
                </a:r>
                <a:r>
                  <a:rPr lang="en-US" sz="1800" b="1" i="1" dirty="0">
                    <a:solidFill>
                      <a:srgbClr val="C00000"/>
                    </a:solidFill>
                  </a:rPr>
                  <a:t> </a:t>
                </a:r>
                <a:r>
                  <a:rPr lang="en-US" sz="1800" b="1" i="1" dirty="0" err="1">
                    <a:solidFill>
                      <a:srgbClr val="C00000"/>
                    </a:solidFill>
                  </a:rPr>
                  <a:t>án</a:t>
                </a:r>
                <a:r>
                  <a:rPr lang="en-US" sz="1800" b="1" i="1" dirty="0">
                    <a:solidFill>
                      <a:srgbClr val="C00000"/>
                    </a:solidFill>
                  </a:rPr>
                  <a:t> </a:t>
                </a:r>
                <a:r>
                  <a:rPr lang="vi-VN" sz="1800" b="1" i="1" dirty="0">
                    <a:solidFill>
                      <a:srgbClr val="C00000"/>
                    </a:solidFill>
                  </a:rPr>
                  <a:t>A</a:t>
                </a:r>
              </a:p>
              <a:p>
                <a:endParaRPr lang="en-US" sz="18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2B67396A-61F1-0606-4500-712BCFFC4645}"/>
                  </a:ext>
                </a:extLst>
              </p:cNvPr>
              <p:cNvSpPr txBox="1">
                <a:spLocks noRot="1" noChangeAspect="1" noMove="1" noResize="1" noEditPoints="1" noAdjustHandles="1" noChangeArrowheads="1" noChangeShapeType="1" noTextEdit="1"/>
              </p:cNvSpPr>
              <p:nvPr/>
            </p:nvSpPr>
            <p:spPr>
              <a:xfrm>
                <a:off x="525851" y="1348740"/>
                <a:ext cx="5414639" cy="1449436"/>
              </a:xfrm>
              <a:prstGeom prst="rect">
                <a:avLst/>
              </a:prstGeom>
              <a:blipFill>
                <a:blip r:embed="rId2"/>
                <a:stretch>
                  <a:fillRect l="-901" t="-1261"/>
                </a:stretch>
              </a:blipFill>
            </p:spPr>
            <p:txBody>
              <a:bodyPr/>
              <a:lstStyle/>
              <a:p>
                <a:r>
                  <a:rPr lang="en-US">
                    <a:noFill/>
                  </a:rPr>
                  <a:t> </a:t>
                </a:r>
              </a:p>
            </p:txBody>
          </p:sp>
        </mc:Fallback>
      </mc:AlternateContent>
      <p:grpSp>
        <p:nvGrpSpPr>
          <p:cNvPr id="7" name="Google Shape;948;p33">
            <a:extLst>
              <a:ext uri="{FF2B5EF4-FFF2-40B4-BE49-F238E27FC236}">
                <a16:creationId xmlns:a16="http://schemas.microsoft.com/office/drawing/2014/main" id="{39B2C4D9-4D10-CC4B-38A2-3819127F116B}"/>
              </a:ext>
            </a:extLst>
          </p:cNvPr>
          <p:cNvGrpSpPr/>
          <p:nvPr/>
        </p:nvGrpSpPr>
        <p:grpSpPr>
          <a:xfrm flipH="1">
            <a:off x="1391132" y="299244"/>
            <a:ext cx="607832" cy="293632"/>
            <a:chOff x="3497766" y="2048168"/>
            <a:chExt cx="246101" cy="388799"/>
          </a:xfrm>
        </p:grpSpPr>
        <p:sp>
          <p:nvSpPr>
            <p:cNvPr id="8" name="Google Shape;949;p33">
              <a:extLst>
                <a:ext uri="{FF2B5EF4-FFF2-40B4-BE49-F238E27FC236}">
                  <a16:creationId xmlns:a16="http://schemas.microsoft.com/office/drawing/2014/main" id="{BEAF76E2-A1F8-126E-B02C-319593A21E40}"/>
                </a:ext>
              </a:extLst>
            </p:cNvPr>
            <p:cNvSpPr/>
            <p:nvPr/>
          </p:nvSpPr>
          <p:spPr>
            <a:xfrm>
              <a:off x="3511003" y="2062499"/>
              <a:ext cx="218646" cy="357255"/>
            </a:xfrm>
            <a:custGeom>
              <a:avLst/>
              <a:gdLst/>
              <a:ahLst/>
              <a:cxnLst/>
              <a:rect l="l" t="t" r="r" b="b"/>
              <a:pathLst>
                <a:path w="17377" h="28393" extrusionOk="0">
                  <a:moveTo>
                    <a:pt x="13572" y="0"/>
                  </a:moveTo>
                  <a:cubicBezTo>
                    <a:pt x="13074" y="0"/>
                    <a:pt x="12546" y="262"/>
                    <a:pt x="12228" y="646"/>
                  </a:cubicBezTo>
                  <a:cubicBezTo>
                    <a:pt x="11377" y="1676"/>
                    <a:pt x="10457" y="2667"/>
                    <a:pt x="9854" y="3861"/>
                  </a:cubicBezTo>
                  <a:cubicBezTo>
                    <a:pt x="9344" y="4874"/>
                    <a:pt x="8650" y="5775"/>
                    <a:pt x="8119" y="6780"/>
                  </a:cubicBezTo>
                  <a:cubicBezTo>
                    <a:pt x="7687" y="7599"/>
                    <a:pt x="7541" y="8639"/>
                    <a:pt x="6744" y="9275"/>
                  </a:cubicBezTo>
                  <a:cubicBezTo>
                    <a:pt x="6445" y="9514"/>
                    <a:pt x="6427" y="9944"/>
                    <a:pt x="6324" y="10250"/>
                  </a:cubicBezTo>
                  <a:cubicBezTo>
                    <a:pt x="5649" y="12269"/>
                    <a:pt x="4684" y="14191"/>
                    <a:pt x="4380" y="16337"/>
                  </a:cubicBezTo>
                  <a:cubicBezTo>
                    <a:pt x="4235" y="17348"/>
                    <a:pt x="3928" y="18343"/>
                    <a:pt x="3760" y="19358"/>
                  </a:cubicBezTo>
                  <a:cubicBezTo>
                    <a:pt x="3732" y="19534"/>
                    <a:pt x="3712" y="19652"/>
                    <a:pt x="3591" y="19652"/>
                  </a:cubicBezTo>
                  <a:cubicBezTo>
                    <a:pt x="3521" y="19652"/>
                    <a:pt x="3418" y="19613"/>
                    <a:pt x="3259" y="19525"/>
                  </a:cubicBezTo>
                  <a:cubicBezTo>
                    <a:pt x="2586" y="19151"/>
                    <a:pt x="1869" y="18744"/>
                    <a:pt x="1051" y="18744"/>
                  </a:cubicBezTo>
                  <a:cubicBezTo>
                    <a:pt x="888" y="18744"/>
                    <a:pt x="722" y="18760"/>
                    <a:pt x="551" y="18795"/>
                  </a:cubicBezTo>
                  <a:cubicBezTo>
                    <a:pt x="0" y="18909"/>
                    <a:pt x="385" y="19235"/>
                    <a:pt x="358" y="19483"/>
                  </a:cubicBezTo>
                  <a:cubicBezTo>
                    <a:pt x="153" y="19774"/>
                    <a:pt x="235" y="19996"/>
                    <a:pt x="520" y="20211"/>
                  </a:cubicBezTo>
                  <a:cubicBezTo>
                    <a:pt x="682" y="20332"/>
                    <a:pt x="746" y="20514"/>
                    <a:pt x="452" y="20617"/>
                  </a:cubicBezTo>
                  <a:cubicBezTo>
                    <a:pt x="276" y="20679"/>
                    <a:pt x="424" y="20859"/>
                    <a:pt x="450" y="20870"/>
                  </a:cubicBezTo>
                  <a:cubicBezTo>
                    <a:pt x="1100" y="21124"/>
                    <a:pt x="1002" y="21827"/>
                    <a:pt x="1164" y="22288"/>
                  </a:cubicBezTo>
                  <a:cubicBezTo>
                    <a:pt x="1340" y="22788"/>
                    <a:pt x="1802" y="23310"/>
                    <a:pt x="1533" y="23935"/>
                  </a:cubicBezTo>
                  <a:cubicBezTo>
                    <a:pt x="1517" y="23980"/>
                    <a:pt x="1505" y="24025"/>
                    <a:pt x="1495" y="24072"/>
                  </a:cubicBezTo>
                  <a:cubicBezTo>
                    <a:pt x="2286" y="24182"/>
                    <a:pt x="1805" y="25106"/>
                    <a:pt x="2351" y="25410"/>
                  </a:cubicBezTo>
                  <a:cubicBezTo>
                    <a:pt x="2547" y="25519"/>
                    <a:pt x="2682" y="25777"/>
                    <a:pt x="2704" y="26086"/>
                  </a:cubicBezTo>
                  <a:cubicBezTo>
                    <a:pt x="2726" y="26396"/>
                    <a:pt x="2900" y="26693"/>
                    <a:pt x="3133" y="26961"/>
                  </a:cubicBezTo>
                  <a:cubicBezTo>
                    <a:pt x="3417" y="27284"/>
                    <a:pt x="3966" y="27452"/>
                    <a:pt x="3818" y="28099"/>
                  </a:cubicBezTo>
                  <a:cubicBezTo>
                    <a:pt x="3781" y="28262"/>
                    <a:pt x="4223" y="28393"/>
                    <a:pt x="4628" y="28393"/>
                  </a:cubicBezTo>
                  <a:cubicBezTo>
                    <a:pt x="4859" y="28393"/>
                    <a:pt x="5077" y="28350"/>
                    <a:pt x="5188" y="28247"/>
                  </a:cubicBezTo>
                  <a:cubicBezTo>
                    <a:pt x="5515" y="27945"/>
                    <a:pt x="5856" y="27625"/>
                    <a:pt x="6186" y="27359"/>
                  </a:cubicBezTo>
                  <a:cubicBezTo>
                    <a:pt x="7318" y="26438"/>
                    <a:pt x="8261" y="25326"/>
                    <a:pt x="9049" y="24156"/>
                  </a:cubicBezTo>
                  <a:cubicBezTo>
                    <a:pt x="9554" y="23409"/>
                    <a:pt x="10185" y="22650"/>
                    <a:pt x="10418" y="21715"/>
                  </a:cubicBezTo>
                  <a:cubicBezTo>
                    <a:pt x="10436" y="21639"/>
                    <a:pt x="10459" y="21563"/>
                    <a:pt x="10490" y="21490"/>
                  </a:cubicBezTo>
                  <a:cubicBezTo>
                    <a:pt x="11053" y="20239"/>
                    <a:pt x="10956" y="19872"/>
                    <a:pt x="9816" y="19872"/>
                  </a:cubicBezTo>
                  <a:cubicBezTo>
                    <a:pt x="9665" y="19872"/>
                    <a:pt x="9496" y="19879"/>
                    <a:pt x="9308" y="19890"/>
                  </a:cubicBezTo>
                  <a:cubicBezTo>
                    <a:pt x="9256" y="19894"/>
                    <a:pt x="9204" y="19895"/>
                    <a:pt x="9152" y="19895"/>
                  </a:cubicBezTo>
                  <a:cubicBezTo>
                    <a:pt x="9018" y="19895"/>
                    <a:pt x="8882" y="19887"/>
                    <a:pt x="8748" y="19887"/>
                  </a:cubicBezTo>
                  <a:cubicBezTo>
                    <a:pt x="8475" y="19887"/>
                    <a:pt x="8207" y="19920"/>
                    <a:pt x="7965" y="20121"/>
                  </a:cubicBezTo>
                  <a:cubicBezTo>
                    <a:pt x="7918" y="20160"/>
                    <a:pt x="7874" y="20177"/>
                    <a:pt x="7834" y="20177"/>
                  </a:cubicBezTo>
                  <a:cubicBezTo>
                    <a:pt x="7755" y="20177"/>
                    <a:pt x="7690" y="20112"/>
                    <a:pt x="7648" y="20023"/>
                  </a:cubicBezTo>
                  <a:cubicBezTo>
                    <a:pt x="7503" y="19721"/>
                    <a:pt x="7337" y="19416"/>
                    <a:pt x="7466" y="19066"/>
                  </a:cubicBezTo>
                  <a:cubicBezTo>
                    <a:pt x="8060" y="17471"/>
                    <a:pt x="8689" y="15885"/>
                    <a:pt x="9477" y="14379"/>
                  </a:cubicBezTo>
                  <a:cubicBezTo>
                    <a:pt x="9860" y="13648"/>
                    <a:pt x="10327" y="12929"/>
                    <a:pt x="10700" y="12207"/>
                  </a:cubicBezTo>
                  <a:cubicBezTo>
                    <a:pt x="11423" y="10813"/>
                    <a:pt x="12416" y="9650"/>
                    <a:pt x="13335" y="8415"/>
                  </a:cubicBezTo>
                  <a:cubicBezTo>
                    <a:pt x="14080" y="7416"/>
                    <a:pt x="14928" y="6509"/>
                    <a:pt x="15774" y="5597"/>
                  </a:cubicBezTo>
                  <a:cubicBezTo>
                    <a:pt x="16154" y="5187"/>
                    <a:pt x="16384" y="4673"/>
                    <a:pt x="16913" y="4353"/>
                  </a:cubicBezTo>
                  <a:cubicBezTo>
                    <a:pt x="17198" y="4179"/>
                    <a:pt x="17377" y="3659"/>
                    <a:pt x="17165" y="3202"/>
                  </a:cubicBezTo>
                  <a:cubicBezTo>
                    <a:pt x="16524" y="1809"/>
                    <a:pt x="15474" y="820"/>
                    <a:pt x="14132" y="129"/>
                  </a:cubicBezTo>
                  <a:cubicBezTo>
                    <a:pt x="13959" y="40"/>
                    <a:pt x="13768" y="0"/>
                    <a:pt x="13572"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50;p33">
              <a:extLst>
                <a:ext uri="{FF2B5EF4-FFF2-40B4-BE49-F238E27FC236}">
                  <a16:creationId xmlns:a16="http://schemas.microsoft.com/office/drawing/2014/main" id="{BFF41BC1-FE84-F9D4-032C-0D986D524D35}"/>
                </a:ext>
              </a:extLst>
            </p:cNvPr>
            <p:cNvSpPr/>
            <p:nvPr/>
          </p:nvSpPr>
          <p:spPr>
            <a:xfrm>
              <a:off x="3497766" y="2048168"/>
              <a:ext cx="246101" cy="388799"/>
            </a:xfrm>
            <a:custGeom>
              <a:avLst/>
              <a:gdLst/>
              <a:ahLst/>
              <a:cxnLst/>
              <a:rect l="l" t="t" r="r" b="b"/>
              <a:pathLst>
                <a:path w="19559" h="30900" extrusionOk="0">
                  <a:moveTo>
                    <a:pt x="14624" y="1139"/>
                  </a:moveTo>
                  <a:cubicBezTo>
                    <a:pt x="14820" y="1139"/>
                    <a:pt x="15011" y="1179"/>
                    <a:pt x="15184" y="1268"/>
                  </a:cubicBezTo>
                  <a:cubicBezTo>
                    <a:pt x="16526" y="1959"/>
                    <a:pt x="17576" y="2948"/>
                    <a:pt x="18217" y="4341"/>
                  </a:cubicBezTo>
                  <a:cubicBezTo>
                    <a:pt x="18429" y="4798"/>
                    <a:pt x="18250" y="5318"/>
                    <a:pt x="17965" y="5492"/>
                  </a:cubicBezTo>
                  <a:cubicBezTo>
                    <a:pt x="17436" y="5812"/>
                    <a:pt x="17206" y="6326"/>
                    <a:pt x="16826" y="6736"/>
                  </a:cubicBezTo>
                  <a:cubicBezTo>
                    <a:pt x="15980" y="7648"/>
                    <a:pt x="15132" y="8555"/>
                    <a:pt x="14387" y="9554"/>
                  </a:cubicBezTo>
                  <a:cubicBezTo>
                    <a:pt x="13468" y="10789"/>
                    <a:pt x="12475" y="11952"/>
                    <a:pt x="11752" y="13346"/>
                  </a:cubicBezTo>
                  <a:cubicBezTo>
                    <a:pt x="11379" y="14068"/>
                    <a:pt x="10912" y="14787"/>
                    <a:pt x="10529" y="15518"/>
                  </a:cubicBezTo>
                  <a:cubicBezTo>
                    <a:pt x="9741" y="17024"/>
                    <a:pt x="9112" y="18610"/>
                    <a:pt x="8518" y="20205"/>
                  </a:cubicBezTo>
                  <a:cubicBezTo>
                    <a:pt x="8389" y="20555"/>
                    <a:pt x="8555" y="20860"/>
                    <a:pt x="8700" y="21162"/>
                  </a:cubicBezTo>
                  <a:cubicBezTo>
                    <a:pt x="8742" y="21251"/>
                    <a:pt x="8807" y="21316"/>
                    <a:pt x="8886" y="21316"/>
                  </a:cubicBezTo>
                  <a:cubicBezTo>
                    <a:pt x="8926" y="21316"/>
                    <a:pt x="8970" y="21299"/>
                    <a:pt x="9017" y="21260"/>
                  </a:cubicBezTo>
                  <a:cubicBezTo>
                    <a:pt x="9259" y="21059"/>
                    <a:pt x="9527" y="21026"/>
                    <a:pt x="9800" y="21026"/>
                  </a:cubicBezTo>
                  <a:cubicBezTo>
                    <a:pt x="9934" y="21026"/>
                    <a:pt x="10070" y="21034"/>
                    <a:pt x="10204" y="21034"/>
                  </a:cubicBezTo>
                  <a:cubicBezTo>
                    <a:pt x="10256" y="21034"/>
                    <a:pt x="10308" y="21033"/>
                    <a:pt x="10360" y="21029"/>
                  </a:cubicBezTo>
                  <a:cubicBezTo>
                    <a:pt x="10548" y="21018"/>
                    <a:pt x="10717" y="21011"/>
                    <a:pt x="10868" y="21011"/>
                  </a:cubicBezTo>
                  <a:cubicBezTo>
                    <a:pt x="12008" y="21011"/>
                    <a:pt x="12105" y="21378"/>
                    <a:pt x="11542" y="22629"/>
                  </a:cubicBezTo>
                  <a:cubicBezTo>
                    <a:pt x="11511" y="22702"/>
                    <a:pt x="11488" y="22778"/>
                    <a:pt x="11470" y="22854"/>
                  </a:cubicBezTo>
                  <a:cubicBezTo>
                    <a:pt x="11237" y="23789"/>
                    <a:pt x="10606" y="24548"/>
                    <a:pt x="10101" y="25295"/>
                  </a:cubicBezTo>
                  <a:cubicBezTo>
                    <a:pt x="9313" y="26465"/>
                    <a:pt x="8370" y="27577"/>
                    <a:pt x="7238" y="28498"/>
                  </a:cubicBezTo>
                  <a:cubicBezTo>
                    <a:pt x="6908" y="28764"/>
                    <a:pt x="6567" y="29084"/>
                    <a:pt x="6240" y="29386"/>
                  </a:cubicBezTo>
                  <a:cubicBezTo>
                    <a:pt x="6129" y="29489"/>
                    <a:pt x="5911" y="29532"/>
                    <a:pt x="5680" y="29532"/>
                  </a:cubicBezTo>
                  <a:cubicBezTo>
                    <a:pt x="5275" y="29532"/>
                    <a:pt x="4833" y="29401"/>
                    <a:pt x="4870" y="29238"/>
                  </a:cubicBezTo>
                  <a:cubicBezTo>
                    <a:pt x="5018" y="28591"/>
                    <a:pt x="4469" y="28423"/>
                    <a:pt x="4185" y="28100"/>
                  </a:cubicBezTo>
                  <a:cubicBezTo>
                    <a:pt x="3952" y="27832"/>
                    <a:pt x="3778" y="27535"/>
                    <a:pt x="3756" y="27225"/>
                  </a:cubicBezTo>
                  <a:cubicBezTo>
                    <a:pt x="3734" y="26916"/>
                    <a:pt x="3599" y="26658"/>
                    <a:pt x="3403" y="26549"/>
                  </a:cubicBezTo>
                  <a:cubicBezTo>
                    <a:pt x="2857" y="26245"/>
                    <a:pt x="3338" y="25321"/>
                    <a:pt x="2547" y="25211"/>
                  </a:cubicBezTo>
                  <a:cubicBezTo>
                    <a:pt x="2557" y="25164"/>
                    <a:pt x="2569" y="25119"/>
                    <a:pt x="2585" y="25074"/>
                  </a:cubicBezTo>
                  <a:cubicBezTo>
                    <a:pt x="2854" y="24449"/>
                    <a:pt x="2392" y="23927"/>
                    <a:pt x="2216" y="23427"/>
                  </a:cubicBezTo>
                  <a:cubicBezTo>
                    <a:pt x="2054" y="22966"/>
                    <a:pt x="2152" y="22263"/>
                    <a:pt x="1502" y="22009"/>
                  </a:cubicBezTo>
                  <a:cubicBezTo>
                    <a:pt x="1476" y="21998"/>
                    <a:pt x="1328" y="21818"/>
                    <a:pt x="1504" y="21756"/>
                  </a:cubicBezTo>
                  <a:cubicBezTo>
                    <a:pt x="1798" y="21653"/>
                    <a:pt x="1734" y="21471"/>
                    <a:pt x="1572" y="21350"/>
                  </a:cubicBezTo>
                  <a:cubicBezTo>
                    <a:pt x="1287" y="21135"/>
                    <a:pt x="1205" y="20913"/>
                    <a:pt x="1410" y="20622"/>
                  </a:cubicBezTo>
                  <a:cubicBezTo>
                    <a:pt x="1437" y="20374"/>
                    <a:pt x="1052" y="20048"/>
                    <a:pt x="1603" y="19934"/>
                  </a:cubicBezTo>
                  <a:cubicBezTo>
                    <a:pt x="1774" y="19899"/>
                    <a:pt x="1940" y="19883"/>
                    <a:pt x="2103" y="19883"/>
                  </a:cubicBezTo>
                  <a:cubicBezTo>
                    <a:pt x="2921" y="19883"/>
                    <a:pt x="3638" y="20290"/>
                    <a:pt x="4311" y="20664"/>
                  </a:cubicBezTo>
                  <a:cubicBezTo>
                    <a:pt x="4470" y="20752"/>
                    <a:pt x="4573" y="20791"/>
                    <a:pt x="4643" y="20791"/>
                  </a:cubicBezTo>
                  <a:cubicBezTo>
                    <a:pt x="4764" y="20791"/>
                    <a:pt x="4784" y="20673"/>
                    <a:pt x="4812" y="20497"/>
                  </a:cubicBezTo>
                  <a:cubicBezTo>
                    <a:pt x="4980" y="19482"/>
                    <a:pt x="5287" y="18487"/>
                    <a:pt x="5432" y="17476"/>
                  </a:cubicBezTo>
                  <a:cubicBezTo>
                    <a:pt x="5736" y="15330"/>
                    <a:pt x="6701" y="13408"/>
                    <a:pt x="7376" y="11389"/>
                  </a:cubicBezTo>
                  <a:cubicBezTo>
                    <a:pt x="7479" y="11083"/>
                    <a:pt x="7497" y="10653"/>
                    <a:pt x="7796" y="10414"/>
                  </a:cubicBezTo>
                  <a:cubicBezTo>
                    <a:pt x="8593" y="9778"/>
                    <a:pt x="8739" y="8738"/>
                    <a:pt x="9171" y="7919"/>
                  </a:cubicBezTo>
                  <a:cubicBezTo>
                    <a:pt x="9702" y="6914"/>
                    <a:pt x="10396" y="6013"/>
                    <a:pt x="10906" y="5000"/>
                  </a:cubicBezTo>
                  <a:cubicBezTo>
                    <a:pt x="11509" y="3806"/>
                    <a:pt x="12429" y="2815"/>
                    <a:pt x="13280" y="1785"/>
                  </a:cubicBezTo>
                  <a:cubicBezTo>
                    <a:pt x="13598" y="1401"/>
                    <a:pt x="14126" y="1139"/>
                    <a:pt x="14624" y="1139"/>
                  </a:cubicBezTo>
                  <a:close/>
                  <a:moveTo>
                    <a:pt x="14269" y="0"/>
                  </a:moveTo>
                  <a:cubicBezTo>
                    <a:pt x="13583" y="0"/>
                    <a:pt x="13165" y="545"/>
                    <a:pt x="12757" y="978"/>
                  </a:cubicBezTo>
                  <a:cubicBezTo>
                    <a:pt x="10164" y="3729"/>
                    <a:pt x="8519" y="7100"/>
                    <a:pt x="6917" y="10464"/>
                  </a:cubicBezTo>
                  <a:cubicBezTo>
                    <a:pt x="6065" y="12253"/>
                    <a:pt x="5257" y="14096"/>
                    <a:pt x="4887" y="16075"/>
                  </a:cubicBezTo>
                  <a:cubicBezTo>
                    <a:pt x="4725" y="16946"/>
                    <a:pt x="4341" y="17759"/>
                    <a:pt x="4355" y="18679"/>
                  </a:cubicBezTo>
                  <a:cubicBezTo>
                    <a:pt x="4360" y="19079"/>
                    <a:pt x="4161" y="19295"/>
                    <a:pt x="3877" y="19295"/>
                  </a:cubicBezTo>
                  <a:cubicBezTo>
                    <a:pt x="3747" y="19295"/>
                    <a:pt x="3600" y="19250"/>
                    <a:pt x="3447" y="19156"/>
                  </a:cubicBezTo>
                  <a:cubicBezTo>
                    <a:pt x="3000" y="18885"/>
                    <a:pt x="2549" y="18777"/>
                    <a:pt x="2102" y="18777"/>
                  </a:cubicBezTo>
                  <a:cubicBezTo>
                    <a:pt x="1532" y="18777"/>
                    <a:pt x="969" y="18952"/>
                    <a:pt x="429" y="19184"/>
                  </a:cubicBezTo>
                  <a:cubicBezTo>
                    <a:pt x="1" y="19370"/>
                    <a:pt x="6" y="19995"/>
                    <a:pt x="82" y="20480"/>
                  </a:cubicBezTo>
                  <a:cubicBezTo>
                    <a:pt x="198" y="21211"/>
                    <a:pt x="430" y="21908"/>
                    <a:pt x="698" y="22601"/>
                  </a:cubicBezTo>
                  <a:cubicBezTo>
                    <a:pt x="1189" y="23870"/>
                    <a:pt x="1563" y="25194"/>
                    <a:pt x="2149" y="26416"/>
                  </a:cubicBezTo>
                  <a:cubicBezTo>
                    <a:pt x="2428" y="26997"/>
                    <a:pt x="2591" y="27638"/>
                    <a:pt x="2964" y="28174"/>
                  </a:cubicBezTo>
                  <a:cubicBezTo>
                    <a:pt x="3565" y="29038"/>
                    <a:pt x="4128" y="29929"/>
                    <a:pt x="4862" y="30690"/>
                  </a:cubicBezTo>
                  <a:cubicBezTo>
                    <a:pt x="5001" y="30833"/>
                    <a:pt x="5239" y="30900"/>
                    <a:pt x="5498" y="30900"/>
                  </a:cubicBezTo>
                  <a:cubicBezTo>
                    <a:pt x="5902" y="30900"/>
                    <a:pt x="6355" y="30736"/>
                    <a:pt x="6556" y="30447"/>
                  </a:cubicBezTo>
                  <a:cubicBezTo>
                    <a:pt x="6968" y="29857"/>
                    <a:pt x="7555" y="29487"/>
                    <a:pt x="8126" y="29089"/>
                  </a:cubicBezTo>
                  <a:cubicBezTo>
                    <a:pt x="8745" y="28657"/>
                    <a:pt x="9093" y="27972"/>
                    <a:pt x="9633" y="27449"/>
                  </a:cubicBezTo>
                  <a:cubicBezTo>
                    <a:pt x="10946" y="26182"/>
                    <a:pt x="11750" y="24533"/>
                    <a:pt x="12653" y="22972"/>
                  </a:cubicBezTo>
                  <a:cubicBezTo>
                    <a:pt x="12989" y="22391"/>
                    <a:pt x="13625" y="21093"/>
                    <a:pt x="13007" y="20511"/>
                  </a:cubicBezTo>
                  <a:cubicBezTo>
                    <a:pt x="12723" y="20243"/>
                    <a:pt x="12184" y="20055"/>
                    <a:pt x="11746" y="20055"/>
                  </a:cubicBezTo>
                  <a:cubicBezTo>
                    <a:pt x="11640" y="20055"/>
                    <a:pt x="11539" y="20066"/>
                    <a:pt x="11450" y="20090"/>
                  </a:cubicBezTo>
                  <a:cubicBezTo>
                    <a:pt x="11432" y="20094"/>
                    <a:pt x="11414" y="20096"/>
                    <a:pt x="11395" y="20096"/>
                  </a:cubicBezTo>
                  <a:cubicBezTo>
                    <a:pt x="11315" y="20096"/>
                    <a:pt x="11225" y="20061"/>
                    <a:pt x="11139" y="20060"/>
                  </a:cubicBezTo>
                  <a:cubicBezTo>
                    <a:pt x="10938" y="20040"/>
                    <a:pt x="10736" y="19999"/>
                    <a:pt x="10535" y="19999"/>
                  </a:cubicBezTo>
                  <a:cubicBezTo>
                    <a:pt x="10524" y="19999"/>
                    <a:pt x="10513" y="19999"/>
                    <a:pt x="10503" y="20000"/>
                  </a:cubicBezTo>
                  <a:cubicBezTo>
                    <a:pt x="10281" y="20004"/>
                    <a:pt x="10018" y="20142"/>
                    <a:pt x="9809" y="20142"/>
                  </a:cubicBezTo>
                  <a:cubicBezTo>
                    <a:pt x="9708" y="20142"/>
                    <a:pt x="9621" y="20110"/>
                    <a:pt x="9555" y="20017"/>
                  </a:cubicBezTo>
                  <a:cubicBezTo>
                    <a:pt x="9447" y="19861"/>
                    <a:pt x="9716" y="19405"/>
                    <a:pt x="9867" y="19113"/>
                  </a:cubicBezTo>
                  <a:cubicBezTo>
                    <a:pt x="10397" y="18080"/>
                    <a:pt x="10861" y="17014"/>
                    <a:pt x="11402" y="15983"/>
                  </a:cubicBezTo>
                  <a:cubicBezTo>
                    <a:pt x="11850" y="15129"/>
                    <a:pt x="12270" y="14267"/>
                    <a:pt x="12802" y="13455"/>
                  </a:cubicBezTo>
                  <a:cubicBezTo>
                    <a:pt x="13642" y="12175"/>
                    <a:pt x="14370" y="10840"/>
                    <a:pt x="15498" y="9742"/>
                  </a:cubicBezTo>
                  <a:cubicBezTo>
                    <a:pt x="16447" y="8818"/>
                    <a:pt x="17215" y="7701"/>
                    <a:pt x="18088" y="6690"/>
                  </a:cubicBezTo>
                  <a:cubicBezTo>
                    <a:pt x="18323" y="6418"/>
                    <a:pt x="18623" y="6207"/>
                    <a:pt x="18864" y="5963"/>
                  </a:cubicBezTo>
                  <a:cubicBezTo>
                    <a:pt x="19558" y="5263"/>
                    <a:pt x="19331" y="4604"/>
                    <a:pt x="19079" y="3865"/>
                  </a:cubicBezTo>
                  <a:cubicBezTo>
                    <a:pt x="18661" y="2636"/>
                    <a:pt x="17858" y="1814"/>
                    <a:pt x="16690" y="1233"/>
                  </a:cubicBezTo>
                  <a:cubicBezTo>
                    <a:pt x="16108" y="942"/>
                    <a:pt x="15636" y="475"/>
                    <a:pt x="14997" y="180"/>
                  </a:cubicBezTo>
                  <a:cubicBezTo>
                    <a:pt x="14723" y="53"/>
                    <a:pt x="14483" y="0"/>
                    <a:pt x="142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951;p33">
            <a:extLst>
              <a:ext uri="{FF2B5EF4-FFF2-40B4-BE49-F238E27FC236}">
                <a16:creationId xmlns:a16="http://schemas.microsoft.com/office/drawing/2014/main" id="{F869B984-3E71-50B4-F5AC-ABFA6457FE6B}"/>
              </a:ext>
            </a:extLst>
          </p:cNvPr>
          <p:cNvGrpSpPr/>
          <p:nvPr/>
        </p:nvGrpSpPr>
        <p:grpSpPr>
          <a:xfrm>
            <a:off x="558578" y="115810"/>
            <a:ext cx="607832" cy="585178"/>
            <a:chOff x="3053464" y="2436820"/>
            <a:chExt cx="897459" cy="928614"/>
          </a:xfrm>
        </p:grpSpPr>
        <p:grpSp>
          <p:nvGrpSpPr>
            <p:cNvPr id="11" name="Google Shape;952;p33">
              <a:extLst>
                <a:ext uri="{FF2B5EF4-FFF2-40B4-BE49-F238E27FC236}">
                  <a16:creationId xmlns:a16="http://schemas.microsoft.com/office/drawing/2014/main" id="{F5D7A01F-4B72-2392-858B-A5214D52B518}"/>
                </a:ext>
              </a:extLst>
            </p:cNvPr>
            <p:cNvGrpSpPr/>
            <p:nvPr/>
          </p:nvGrpSpPr>
          <p:grpSpPr>
            <a:xfrm>
              <a:off x="3053464" y="2436820"/>
              <a:ext cx="897459" cy="928614"/>
              <a:chOff x="3050314" y="2465320"/>
              <a:chExt cx="897459" cy="928614"/>
            </a:xfrm>
          </p:grpSpPr>
          <p:sp>
            <p:nvSpPr>
              <p:cNvPr id="20" name="Google Shape;953;p33">
                <a:extLst>
                  <a:ext uri="{FF2B5EF4-FFF2-40B4-BE49-F238E27FC236}">
                    <a16:creationId xmlns:a16="http://schemas.microsoft.com/office/drawing/2014/main" id="{FF06DC18-885C-5222-613F-6D39096A2339}"/>
                  </a:ext>
                </a:extLst>
              </p:cNvPr>
              <p:cNvSpPr/>
              <p:nvPr/>
            </p:nvSpPr>
            <p:spPr>
              <a:xfrm>
                <a:off x="3050314" y="2465320"/>
                <a:ext cx="897459" cy="928614"/>
              </a:xfrm>
              <a:custGeom>
                <a:avLst/>
                <a:gdLst/>
                <a:ahLst/>
                <a:cxnLst/>
                <a:rect l="l" t="t" r="r" b="b"/>
                <a:pathLst>
                  <a:path w="71326" h="73802" extrusionOk="0">
                    <a:moveTo>
                      <a:pt x="43237" y="0"/>
                    </a:moveTo>
                    <a:cubicBezTo>
                      <a:pt x="41868" y="0"/>
                      <a:pt x="40497" y="154"/>
                      <a:pt x="39144" y="270"/>
                    </a:cubicBezTo>
                    <a:cubicBezTo>
                      <a:pt x="37706" y="393"/>
                      <a:pt x="36234" y="617"/>
                      <a:pt x="34798" y="1045"/>
                    </a:cubicBezTo>
                    <a:cubicBezTo>
                      <a:pt x="33851" y="1326"/>
                      <a:pt x="32841" y="1563"/>
                      <a:pt x="31842" y="1752"/>
                    </a:cubicBezTo>
                    <a:cubicBezTo>
                      <a:pt x="29554" y="2186"/>
                      <a:pt x="27449" y="3210"/>
                      <a:pt x="25295" y="4045"/>
                    </a:cubicBezTo>
                    <a:cubicBezTo>
                      <a:pt x="24909" y="4195"/>
                      <a:pt x="24445" y="4431"/>
                      <a:pt x="24050" y="4618"/>
                    </a:cubicBezTo>
                    <a:cubicBezTo>
                      <a:pt x="23370" y="4937"/>
                      <a:pt x="22736" y="5369"/>
                      <a:pt x="22106" y="5729"/>
                    </a:cubicBezTo>
                    <a:cubicBezTo>
                      <a:pt x="21653" y="5987"/>
                      <a:pt x="21007" y="5981"/>
                      <a:pt x="20662" y="6545"/>
                    </a:cubicBezTo>
                    <a:cubicBezTo>
                      <a:pt x="20458" y="6878"/>
                      <a:pt x="19979" y="7043"/>
                      <a:pt x="19621" y="7283"/>
                    </a:cubicBezTo>
                    <a:cubicBezTo>
                      <a:pt x="18601" y="7967"/>
                      <a:pt x="17486" y="8473"/>
                      <a:pt x="16543" y="9325"/>
                    </a:cubicBezTo>
                    <a:cubicBezTo>
                      <a:pt x="15627" y="10153"/>
                      <a:pt x="14489" y="10745"/>
                      <a:pt x="13573" y="11607"/>
                    </a:cubicBezTo>
                    <a:cubicBezTo>
                      <a:pt x="12943" y="12200"/>
                      <a:pt x="12193" y="12621"/>
                      <a:pt x="11587" y="13286"/>
                    </a:cubicBezTo>
                    <a:cubicBezTo>
                      <a:pt x="11159" y="13752"/>
                      <a:pt x="10842" y="14289"/>
                      <a:pt x="10420" y="14742"/>
                    </a:cubicBezTo>
                    <a:cubicBezTo>
                      <a:pt x="9877" y="15325"/>
                      <a:pt x="9264" y="15845"/>
                      <a:pt x="8684" y="16395"/>
                    </a:cubicBezTo>
                    <a:cubicBezTo>
                      <a:pt x="8003" y="17041"/>
                      <a:pt x="7645" y="17920"/>
                      <a:pt x="7075" y="18646"/>
                    </a:cubicBezTo>
                    <a:cubicBezTo>
                      <a:pt x="6170" y="19801"/>
                      <a:pt x="5266" y="21000"/>
                      <a:pt x="4560" y="22243"/>
                    </a:cubicBezTo>
                    <a:cubicBezTo>
                      <a:pt x="3703" y="23752"/>
                      <a:pt x="2631" y="25199"/>
                      <a:pt x="2360" y="27062"/>
                    </a:cubicBezTo>
                    <a:cubicBezTo>
                      <a:pt x="2217" y="28050"/>
                      <a:pt x="1606" y="28983"/>
                      <a:pt x="1494" y="30066"/>
                    </a:cubicBezTo>
                    <a:cubicBezTo>
                      <a:pt x="1461" y="30374"/>
                      <a:pt x="1366" y="30886"/>
                      <a:pt x="1089" y="31228"/>
                    </a:cubicBezTo>
                    <a:cubicBezTo>
                      <a:pt x="761" y="31636"/>
                      <a:pt x="442" y="32065"/>
                      <a:pt x="1091" y="32480"/>
                    </a:cubicBezTo>
                    <a:cubicBezTo>
                      <a:pt x="1022" y="32552"/>
                      <a:pt x="960" y="32572"/>
                      <a:pt x="898" y="32572"/>
                    </a:cubicBezTo>
                    <a:cubicBezTo>
                      <a:pt x="810" y="32572"/>
                      <a:pt x="725" y="32531"/>
                      <a:pt x="628" y="32531"/>
                    </a:cubicBezTo>
                    <a:cubicBezTo>
                      <a:pt x="600" y="32531"/>
                      <a:pt x="570" y="32534"/>
                      <a:pt x="539" y="32544"/>
                    </a:cubicBezTo>
                    <a:cubicBezTo>
                      <a:pt x="878" y="33222"/>
                      <a:pt x="876" y="33221"/>
                      <a:pt x="430" y="33754"/>
                    </a:cubicBezTo>
                    <a:cubicBezTo>
                      <a:pt x="346" y="33854"/>
                      <a:pt x="231" y="33950"/>
                      <a:pt x="279" y="34104"/>
                    </a:cubicBezTo>
                    <a:cubicBezTo>
                      <a:pt x="495" y="34790"/>
                      <a:pt x="335" y="35469"/>
                      <a:pt x="232" y="36147"/>
                    </a:cubicBezTo>
                    <a:cubicBezTo>
                      <a:pt x="8" y="37640"/>
                      <a:pt x="270" y="39154"/>
                      <a:pt x="58" y="40649"/>
                    </a:cubicBezTo>
                    <a:cubicBezTo>
                      <a:pt x="49" y="40728"/>
                      <a:pt x="58" y="40809"/>
                      <a:pt x="88" y="40884"/>
                    </a:cubicBezTo>
                    <a:cubicBezTo>
                      <a:pt x="246" y="41307"/>
                      <a:pt x="357" y="41699"/>
                      <a:pt x="145" y="42173"/>
                    </a:cubicBezTo>
                    <a:cubicBezTo>
                      <a:pt x="69" y="42344"/>
                      <a:pt x="0" y="42942"/>
                      <a:pt x="207" y="42951"/>
                    </a:cubicBezTo>
                    <a:cubicBezTo>
                      <a:pt x="982" y="42992"/>
                      <a:pt x="526" y="43438"/>
                      <a:pt x="543" y="43734"/>
                    </a:cubicBezTo>
                    <a:cubicBezTo>
                      <a:pt x="595" y="44603"/>
                      <a:pt x="735" y="45457"/>
                      <a:pt x="993" y="46294"/>
                    </a:cubicBezTo>
                    <a:cubicBezTo>
                      <a:pt x="1278" y="47220"/>
                      <a:pt x="1474" y="48180"/>
                      <a:pt x="1839" y="49071"/>
                    </a:cubicBezTo>
                    <a:cubicBezTo>
                      <a:pt x="2160" y="49850"/>
                      <a:pt x="2763" y="50434"/>
                      <a:pt x="2962" y="51367"/>
                    </a:cubicBezTo>
                    <a:cubicBezTo>
                      <a:pt x="3208" y="52510"/>
                      <a:pt x="3914" y="53595"/>
                      <a:pt x="4588" y="54593"/>
                    </a:cubicBezTo>
                    <a:cubicBezTo>
                      <a:pt x="5470" y="55902"/>
                      <a:pt x="6402" y="57174"/>
                      <a:pt x="7236" y="58518"/>
                    </a:cubicBezTo>
                    <a:cubicBezTo>
                      <a:pt x="8239" y="60134"/>
                      <a:pt x="9620" y="61443"/>
                      <a:pt x="10943" y="62782"/>
                    </a:cubicBezTo>
                    <a:cubicBezTo>
                      <a:pt x="11215" y="63057"/>
                      <a:pt x="11384" y="63481"/>
                      <a:pt x="11778" y="63641"/>
                    </a:cubicBezTo>
                    <a:cubicBezTo>
                      <a:pt x="13038" y="64156"/>
                      <a:pt x="13794" y="65326"/>
                      <a:pt x="14922" y="66047"/>
                    </a:cubicBezTo>
                    <a:cubicBezTo>
                      <a:pt x="15995" y="66735"/>
                      <a:pt x="16977" y="67623"/>
                      <a:pt x="17980" y="68446"/>
                    </a:cubicBezTo>
                    <a:cubicBezTo>
                      <a:pt x="18817" y="69135"/>
                      <a:pt x="19836" y="69488"/>
                      <a:pt x="20731" y="70061"/>
                    </a:cubicBezTo>
                    <a:cubicBezTo>
                      <a:pt x="21782" y="70731"/>
                      <a:pt x="22860" y="71316"/>
                      <a:pt x="24058" y="71672"/>
                    </a:cubicBezTo>
                    <a:cubicBezTo>
                      <a:pt x="24617" y="71837"/>
                      <a:pt x="25208" y="71946"/>
                      <a:pt x="25715" y="72212"/>
                    </a:cubicBezTo>
                    <a:cubicBezTo>
                      <a:pt x="27252" y="73018"/>
                      <a:pt x="28975" y="73004"/>
                      <a:pt x="30609" y="73354"/>
                    </a:cubicBezTo>
                    <a:cubicBezTo>
                      <a:pt x="32046" y="73664"/>
                      <a:pt x="33564" y="73589"/>
                      <a:pt x="35044" y="73723"/>
                    </a:cubicBezTo>
                    <a:cubicBezTo>
                      <a:pt x="35633" y="73776"/>
                      <a:pt x="36221" y="73801"/>
                      <a:pt x="36808" y="73801"/>
                    </a:cubicBezTo>
                    <a:cubicBezTo>
                      <a:pt x="38145" y="73801"/>
                      <a:pt x="39475" y="73673"/>
                      <a:pt x="40790" y="73463"/>
                    </a:cubicBezTo>
                    <a:cubicBezTo>
                      <a:pt x="41185" y="73400"/>
                      <a:pt x="41599" y="73276"/>
                      <a:pt x="42001" y="73276"/>
                    </a:cubicBezTo>
                    <a:cubicBezTo>
                      <a:pt x="42059" y="73276"/>
                      <a:pt x="42116" y="73278"/>
                      <a:pt x="42173" y="73284"/>
                    </a:cubicBezTo>
                    <a:cubicBezTo>
                      <a:pt x="42246" y="73291"/>
                      <a:pt x="42318" y="73295"/>
                      <a:pt x="42389" y="73295"/>
                    </a:cubicBezTo>
                    <a:cubicBezTo>
                      <a:pt x="42800" y="73295"/>
                      <a:pt x="43170" y="73180"/>
                      <a:pt x="43561" y="73065"/>
                    </a:cubicBezTo>
                    <a:cubicBezTo>
                      <a:pt x="44424" y="72810"/>
                      <a:pt x="45291" y="72559"/>
                      <a:pt x="46149" y="72299"/>
                    </a:cubicBezTo>
                    <a:cubicBezTo>
                      <a:pt x="46885" y="72077"/>
                      <a:pt x="47668" y="71985"/>
                      <a:pt x="48389" y="71649"/>
                    </a:cubicBezTo>
                    <a:cubicBezTo>
                      <a:pt x="48960" y="71383"/>
                      <a:pt x="49581" y="71226"/>
                      <a:pt x="50160" y="70979"/>
                    </a:cubicBezTo>
                    <a:cubicBezTo>
                      <a:pt x="50507" y="70831"/>
                      <a:pt x="51045" y="70826"/>
                      <a:pt x="51462" y="70571"/>
                    </a:cubicBezTo>
                    <a:cubicBezTo>
                      <a:pt x="52339" y="70033"/>
                      <a:pt x="53260" y="69580"/>
                      <a:pt x="54106" y="68972"/>
                    </a:cubicBezTo>
                    <a:cubicBezTo>
                      <a:pt x="54573" y="68636"/>
                      <a:pt x="55189" y="68471"/>
                      <a:pt x="55665" y="68079"/>
                    </a:cubicBezTo>
                    <a:cubicBezTo>
                      <a:pt x="56057" y="67757"/>
                      <a:pt x="56485" y="67342"/>
                      <a:pt x="56880" y="67183"/>
                    </a:cubicBezTo>
                    <a:cubicBezTo>
                      <a:pt x="57812" y="66806"/>
                      <a:pt x="58266" y="65873"/>
                      <a:pt x="59157" y="65514"/>
                    </a:cubicBezTo>
                    <a:cubicBezTo>
                      <a:pt x="59363" y="65431"/>
                      <a:pt x="59486" y="65276"/>
                      <a:pt x="59624" y="65105"/>
                    </a:cubicBezTo>
                    <a:cubicBezTo>
                      <a:pt x="60320" y="64254"/>
                      <a:pt x="60957" y="63325"/>
                      <a:pt x="61783" y="62620"/>
                    </a:cubicBezTo>
                    <a:cubicBezTo>
                      <a:pt x="62449" y="62053"/>
                      <a:pt x="63141" y="61441"/>
                      <a:pt x="63583" y="60774"/>
                    </a:cubicBezTo>
                    <a:cubicBezTo>
                      <a:pt x="64475" y="59428"/>
                      <a:pt x="65620" y="58282"/>
                      <a:pt x="66400" y="56832"/>
                    </a:cubicBezTo>
                    <a:cubicBezTo>
                      <a:pt x="67071" y="55586"/>
                      <a:pt x="67631" y="54273"/>
                      <a:pt x="68384" y="53081"/>
                    </a:cubicBezTo>
                    <a:cubicBezTo>
                      <a:pt x="69073" y="51988"/>
                      <a:pt x="69355" y="50743"/>
                      <a:pt x="69745" y="49578"/>
                    </a:cubicBezTo>
                    <a:cubicBezTo>
                      <a:pt x="70240" y="48102"/>
                      <a:pt x="70692" y="46557"/>
                      <a:pt x="70759" y="44938"/>
                    </a:cubicBezTo>
                    <a:cubicBezTo>
                      <a:pt x="70781" y="44432"/>
                      <a:pt x="70692" y="43777"/>
                      <a:pt x="70896" y="43412"/>
                    </a:cubicBezTo>
                    <a:cubicBezTo>
                      <a:pt x="71326" y="42642"/>
                      <a:pt x="71100" y="41803"/>
                      <a:pt x="71014" y="41181"/>
                    </a:cubicBezTo>
                    <a:cubicBezTo>
                      <a:pt x="70868" y="40128"/>
                      <a:pt x="71033" y="39095"/>
                      <a:pt x="70923" y="38051"/>
                    </a:cubicBezTo>
                    <a:cubicBezTo>
                      <a:pt x="70686" y="35823"/>
                      <a:pt x="70285" y="33660"/>
                      <a:pt x="69574" y="31539"/>
                    </a:cubicBezTo>
                    <a:cubicBezTo>
                      <a:pt x="69008" y="29848"/>
                      <a:pt x="68303" y="28263"/>
                      <a:pt x="67394" y="26701"/>
                    </a:cubicBezTo>
                    <a:cubicBezTo>
                      <a:pt x="66480" y="25127"/>
                      <a:pt x="65375" y="23680"/>
                      <a:pt x="64478" y="22095"/>
                    </a:cubicBezTo>
                    <a:cubicBezTo>
                      <a:pt x="63624" y="20583"/>
                      <a:pt x="62468" y="19216"/>
                      <a:pt x="61298" y="17915"/>
                    </a:cubicBezTo>
                    <a:cubicBezTo>
                      <a:pt x="59554" y="15974"/>
                      <a:pt x="57577" y="14291"/>
                      <a:pt x="55265" y="13015"/>
                    </a:cubicBezTo>
                    <a:cubicBezTo>
                      <a:pt x="54589" y="12640"/>
                      <a:pt x="53848" y="12345"/>
                      <a:pt x="53259" y="11809"/>
                    </a:cubicBezTo>
                    <a:cubicBezTo>
                      <a:pt x="53039" y="11612"/>
                      <a:pt x="52935" y="11484"/>
                      <a:pt x="53156" y="11176"/>
                    </a:cubicBezTo>
                    <a:cubicBezTo>
                      <a:pt x="53811" y="10268"/>
                      <a:pt x="54562" y="9422"/>
                      <a:pt x="55189" y="8516"/>
                    </a:cubicBezTo>
                    <a:cubicBezTo>
                      <a:pt x="56040" y="7284"/>
                      <a:pt x="56978" y="6113"/>
                      <a:pt x="57793" y="4851"/>
                    </a:cubicBezTo>
                    <a:cubicBezTo>
                      <a:pt x="58447" y="3838"/>
                      <a:pt x="58419" y="3317"/>
                      <a:pt x="57323" y="2774"/>
                    </a:cubicBezTo>
                    <a:cubicBezTo>
                      <a:pt x="56325" y="2280"/>
                      <a:pt x="55309" y="1742"/>
                      <a:pt x="54239" y="1489"/>
                    </a:cubicBezTo>
                    <a:cubicBezTo>
                      <a:pt x="52423" y="1060"/>
                      <a:pt x="50665" y="429"/>
                      <a:pt x="48747" y="327"/>
                    </a:cubicBezTo>
                    <a:cubicBezTo>
                      <a:pt x="47030" y="237"/>
                      <a:pt x="45311" y="40"/>
                      <a:pt x="43584" y="4"/>
                    </a:cubicBezTo>
                    <a:cubicBezTo>
                      <a:pt x="43469" y="2"/>
                      <a:pt x="43353" y="0"/>
                      <a:pt x="43237"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4;p33">
                <a:extLst>
                  <a:ext uri="{FF2B5EF4-FFF2-40B4-BE49-F238E27FC236}">
                    <a16:creationId xmlns:a16="http://schemas.microsoft.com/office/drawing/2014/main" id="{2BF6E37B-49FC-B89B-D38B-25642063F3EA}"/>
                  </a:ext>
                </a:extLst>
              </p:cNvPr>
              <p:cNvSpPr/>
              <p:nvPr/>
            </p:nvSpPr>
            <p:spPr>
              <a:xfrm>
                <a:off x="3050314" y="2465320"/>
                <a:ext cx="897459" cy="928614"/>
              </a:xfrm>
              <a:custGeom>
                <a:avLst/>
                <a:gdLst/>
                <a:ahLst/>
                <a:cxnLst/>
                <a:rect l="l" t="t" r="r" b="b"/>
                <a:pathLst>
                  <a:path w="71326" h="73802" extrusionOk="0">
                    <a:moveTo>
                      <a:pt x="45467" y="1554"/>
                    </a:moveTo>
                    <a:cubicBezTo>
                      <a:pt x="46650" y="1554"/>
                      <a:pt x="47855" y="1751"/>
                      <a:pt x="49044" y="1854"/>
                    </a:cubicBezTo>
                    <a:cubicBezTo>
                      <a:pt x="51397" y="2056"/>
                      <a:pt x="53657" y="2614"/>
                      <a:pt x="55768" y="3708"/>
                    </a:cubicBezTo>
                    <a:cubicBezTo>
                      <a:pt x="55973" y="3814"/>
                      <a:pt x="56220" y="3837"/>
                      <a:pt x="56521" y="3918"/>
                    </a:cubicBezTo>
                    <a:cubicBezTo>
                      <a:pt x="55681" y="5169"/>
                      <a:pt x="54892" y="6376"/>
                      <a:pt x="53952" y="7475"/>
                    </a:cubicBezTo>
                    <a:cubicBezTo>
                      <a:pt x="52965" y="8625"/>
                      <a:pt x="52198" y="9941"/>
                      <a:pt x="51188" y="11081"/>
                    </a:cubicBezTo>
                    <a:cubicBezTo>
                      <a:pt x="50628" y="11713"/>
                      <a:pt x="51283" y="12964"/>
                      <a:pt x="52249" y="13206"/>
                    </a:cubicBezTo>
                    <a:cubicBezTo>
                      <a:pt x="52582" y="13292"/>
                      <a:pt x="53114" y="13073"/>
                      <a:pt x="52982" y="13760"/>
                    </a:cubicBezTo>
                    <a:cubicBezTo>
                      <a:pt x="53518" y="13760"/>
                      <a:pt x="53870" y="14140"/>
                      <a:pt x="54253" y="14420"/>
                    </a:cubicBezTo>
                    <a:cubicBezTo>
                      <a:pt x="55247" y="15145"/>
                      <a:pt x="56412" y="15594"/>
                      <a:pt x="57286" y="16543"/>
                    </a:cubicBezTo>
                    <a:cubicBezTo>
                      <a:pt x="57686" y="16977"/>
                      <a:pt x="58347" y="17308"/>
                      <a:pt x="58739" y="17755"/>
                    </a:cubicBezTo>
                    <a:cubicBezTo>
                      <a:pt x="59346" y="18449"/>
                      <a:pt x="60200" y="18953"/>
                      <a:pt x="60534" y="19875"/>
                    </a:cubicBezTo>
                    <a:cubicBezTo>
                      <a:pt x="60632" y="20144"/>
                      <a:pt x="60889" y="20253"/>
                      <a:pt x="61062" y="20443"/>
                    </a:cubicBezTo>
                    <a:cubicBezTo>
                      <a:pt x="62031" y="21515"/>
                      <a:pt x="62907" y="22666"/>
                      <a:pt x="63681" y="23884"/>
                    </a:cubicBezTo>
                    <a:cubicBezTo>
                      <a:pt x="64476" y="25136"/>
                      <a:pt x="65677" y="26199"/>
                      <a:pt x="65921" y="27767"/>
                    </a:cubicBezTo>
                    <a:cubicBezTo>
                      <a:pt x="66029" y="28465"/>
                      <a:pt x="66397" y="28993"/>
                      <a:pt x="66743" y="29584"/>
                    </a:cubicBezTo>
                    <a:cubicBezTo>
                      <a:pt x="67202" y="30363"/>
                      <a:pt x="67398" y="31295"/>
                      <a:pt x="67717" y="32158"/>
                    </a:cubicBezTo>
                    <a:cubicBezTo>
                      <a:pt x="68043" y="33040"/>
                      <a:pt x="68261" y="33960"/>
                      <a:pt x="68527" y="34857"/>
                    </a:cubicBezTo>
                    <a:cubicBezTo>
                      <a:pt x="68767" y="35666"/>
                      <a:pt x="69221" y="36598"/>
                      <a:pt x="69050" y="37335"/>
                    </a:cubicBezTo>
                    <a:cubicBezTo>
                      <a:pt x="68821" y="38319"/>
                      <a:pt x="69499" y="39233"/>
                      <a:pt x="69011" y="40146"/>
                    </a:cubicBezTo>
                    <a:cubicBezTo>
                      <a:pt x="69659" y="40702"/>
                      <a:pt x="68941" y="41343"/>
                      <a:pt x="69064" y="41770"/>
                    </a:cubicBezTo>
                    <a:cubicBezTo>
                      <a:pt x="69339" y="42730"/>
                      <a:pt x="68893" y="43553"/>
                      <a:pt x="68936" y="44418"/>
                    </a:cubicBezTo>
                    <a:cubicBezTo>
                      <a:pt x="68975" y="45230"/>
                      <a:pt x="68955" y="46050"/>
                      <a:pt x="68770" y="46794"/>
                    </a:cubicBezTo>
                    <a:cubicBezTo>
                      <a:pt x="68656" y="47251"/>
                      <a:pt x="68676" y="47823"/>
                      <a:pt x="68280" y="48240"/>
                    </a:cubicBezTo>
                    <a:cubicBezTo>
                      <a:pt x="68045" y="48486"/>
                      <a:pt x="68011" y="48827"/>
                      <a:pt x="68082" y="49233"/>
                    </a:cubicBezTo>
                    <a:cubicBezTo>
                      <a:pt x="68185" y="49821"/>
                      <a:pt x="67679" y="50303"/>
                      <a:pt x="67485" y="50852"/>
                    </a:cubicBezTo>
                    <a:cubicBezTo>
                      <a:pt x="66968" y="52303"/>
                      <a:pt x="66279" y="53696"/>
                      <a:pt x="65654" y="55108"/>
                    </a:cubicBezTo>
                    <a:cubicBezTo>
                      <a:pt x="65095" y="56370"/>
                      <a:pt x="64378" y="57504"/>
                      <a:pt x="63523" y="58616"/>
                    </a:cubicBezTo>
                    <a:cubicBezTo>
                      <a:pt x="62569" y="59854"/>
                      <a:pt x="61522" y="61018"/>
                      <a:pt x="60508" y="62188"/>
                    </a:cubicBezTo>
                    <a:cubicBezTo>
                      <a:pt x="59733" y="63082"/>
                      <a:pt x="58727" y="63848"/>
                      <a:pt x="57798" y="64638"/>
                    </a:cubicBezTo>
                    <a:cubicBezTo>
                      <a:pt x="56331" y="65884"/>
                      <a:pt x="54610" y="66702"/>
                      <a:pt x="53092" y="67846"/>
                    </a:cubicBezTo>
                    <a:cubicBezTo>
                      <a:pt x="52195" y="68522"/>
                      <a:pt x="51040" y="68879"/>
                      <a:pt x="50003" y="69381"/>
                    </a:cubicBezTo>
                    <a:cubicBezTo>
                      <a:pt x="48436" y="70139"/>
                      <a:pt x="46747" y="70583"/>
                      <a:pt x="45081" y="71066"/>
                    </a:cubicBezTo>
                    <a:cubicBezTo>
                      <a:pt x="43186" y="71613"/>
                      <a:pt x="41240" y="71826"/>
                      <a:pt x="39267" y="71826"/>
                    </a:cubicBezTo>
                    <a:cubicBezTo>
                      <a:pt x="39170" y="71826"/>
                      <a:pt x="39072" y="71826"/>
                      <a:pt x="38975" y="71825"/>
                    </a:cubicBezTo>
                    <a:cubicBezTo>
                      <a:pt x="38966" y="71825"/>
                      <a:pt x="38957" y="71825"/>
                      <a:pt x="38948" y="71825"/>
                    </a:cubicBezTo>
                    <a:cubicBezTo>
                      <a:pt x="38300" y="71825"/>
                      <a:pt x="37632" y="72055"/>
                      <a:pt x="36997" y="72055"/>
                    </a:cubicBezTo>
                    <a:cubicBezTo>
                      <a:pt x="36882" y="72055"/>
                      <a:pt x="36769" y="72048"/>
                      <a:pt x="36657" y="72030"/>
                    </a:cubicBezTo>
                    <a:cubicBezTo>
                      <a:pt x="36287" y="71972"/>
                      <a:pt x="35918" y="71954"/>
                      <a:pt x="35550" y="71954"/>
                    </a:cubicBezTo>
                    <a:cubicBezTo>
                      <a:pt x="34891" y="71954"/>
                      <a:pt x="34232" y="72013"/>
                      <a:pt x="33565" y="72013"/>
                    </a:cubicBezTo>
                    <a:cubicBezTo>
                      <a:pt x="33207" y="72013"/>
                      <a:pt x="32846" y="71996"/>
                      <a:pt x="32482" y="71943"/>
                    </a:cubicBezTo>
                    <a:cubicBezTo>
                      <a:pt x="30682" y="71682"/>
                      <a:pt x="28960" y="71187"/>
                      <a:pt x="27230" y="70734"/>
                    </a:cubicBezTo>
                    <a:cubicBezTo>
                      <a:pt x="26734" y="70605"/>
                      <a:pt x="26085" y="70226"/>
                      <a:pt x="25607" y="70079"/>
                    </a:cubicBezTo>
                    <a:cubicBezTo>
                      <a:pt x="24869" y="69855"/>
                      <a:pt x="24200" y="69479"/>
                      <a:pt x="23524" y="69185"/>
                    </a:cubicBezTo>
                    <a:cubicBezTo>
                      <a:pt x="21890" y="68476"/>
                      <a:pt x="20365" y="67514"/>
                      <a:pt x="18901" y="66491"/>
                    </a:cubicBezTo>
                    <a:cubicBezTo>
                      <a:pt x="18439" y="66166"/>
                      <a:pt x="17951" y="65879"/>
                      <a:pt x="17442" y="65634"/>
                    </a:cubicBezTo>
                    <a:cubicBezTo>
                      <a:pt x="16562" y="65204"/>
                      <a:pt x="15625" y="64737"/>
                      <a:pt x="15127" y="63776"/>
                    </a:cubicBezTo>
                    <a:cubicBezTo>
                      <a:pt x="15073" y="63672"/>
                      <a:pt x="14937" y="63572"/>
                      <a:pt x="14821" y="63543"/>
                    </a:cubicBezTo>
                    <a:cubicBezTo>
                      <a:pt x="13985" y="63330"/>
                      <a:pt x="13601" y="62491"/>
                      <a:pt x="12869" y="62149"/>
                    </a:cubicBezTo>
                    <a:cubicBezTo>
                      <a:pt x="12646" y="62045"/>
                      <a:pt x="12663" y="61861"/>
                      <a:pt x="12615" y="61690"/>
                    </a:cubicBezTo>
                    <a:cubicBezTo>
                      <a:pt x="12548" y="61450"/>
                      <a:pt x="12441" y="61217"/>
                      <a:pt x="12207" y="61124"/>
                    </a:cubicBezTo>
                    <a:cubicBezTo>
                      <a:pt x="11493" y="60839"/>
                      <a:pt x="11094" y="60246"/>
                      <a:pt x="10608" y="59696"/>
                    </a:cubicBezTo>
                    <a:cubicBezTo>
                      <a:pt x="9420" y="58345"/>
                      <a:pt x="8612" y="56732"/>
                      <a:pt x="7467" y="55363"/>
                    </a:cubicBezTo>
                    <a:cubicBezTo>
                      <a:pt x="7166" y="55001"/>
                      <a:pt x="7245" y="54553"/>
                      <a:pt x="7069" y="54164"/>
                    </a:cubicBezTo>
                    <a:cubicBezTo>
                      <a:pt x="6856" y="53690"/>
                      <a:pt x="5991" y="53842"/>
                      <a:pt x="6116" y="52926"/>
                    </a:cubicBezTo>
                    <a:cubicBezTo>
                      <a:pt x="6170" y="52512"/>
                      <a:pt x="5535" y="51874"/>
                      <a:pt x="5269" y="51306"/>
                    </a:cubicBezTo>
                    <a:cubicBezTo>
                      <a:pt x="4781" y="50263"/>
                      <a:pt x="4224" y="49242"/>
                      <a:pt x="3835" y="48161"/>
                    </a:cubicBezTo>
                    <a:cubicBezTo>
                      <a:pt x="3418" y="47007"/>
                      <a:pt x="3107" y="45815"/>
                      <a:pt x="2833" y="44608"/>
                    </a:cubicBezTo>
                    <a:cubicBezTo>
                      <a:pt x="2566" y="43430"/>
                      <a:pt x="2385" y="42232"/>
                      <a:pt x="2234" y="41055"/>
                    </a:cubicBezTo>
                    <a:cubicBezTo>
                      <a:pt x="2155" y="40431"/>
                      <a:pt x="2205" y="39716"/>
                      <a:pt x="2172" y="39042"/>
                    </a:cubicBezTo>
                    <a:cubicBezTo>
                      <a:pt x="2127" y="38056"/>
                      <a:pt x="2194" y="37074"/>
                      <a:pt x="2325" y="36100"/>
                    </a:cubicBezTo>
                    <a:cubicBezTo>
                      <a:pt x="2525" y="34616"/>
                      <a:pt x="2752" y="33137"/>
                      <a:pt x="3007" y="31661"/>
                    </a:cubicBezTo>
                    <a:cubicBezTo>
                      <a:pt x="3116" y="31023"/>
                      <a:pt x="3404" y="30410"/>
                      <a:pt x="3466" y="29770"/>
                    </a:cubicBezTo>
                    <a:cubicBezTo>
                      <a:pt x="3525" y="29145"/>
                      <a:pt x="3819" y="28594"/>
                      <a:pt x="4026" y="28058"/>
                    </a:cubicBezTo>
                    <a:cubicBezTo>
                      <a:pt x="4411" y="27058"/>
                      <a:pt x="4891" y="26068"/>
                      <a:pt x="5327" y="25085"/>
                    </a:cubicBezTo>
                    <a:cubicBezTo>
                      <a:pt x="6182" y="23150"/>
                      <a:pt x="7478" y="21513"/>
                      <a:pt x="8603" y="19769"/>
                    </a:cubicBezTo>
                    <a:cubicBezTo>
                      <a:pt x="9595" y="18231"/>
                      <a:pt x="10835" y="16856"/>
                      <a:pt x="12150" y="15543"/>
                    </a:cubicBezTo>
                    <a:cubicBezTo>
                      <a:pt x="12749" y="14947"/>
                      <a:pt x="13653" y="14515"/>
                      <a:pt x="13875" y="13527"/>
                    </a:cubicBezTo>
                    <a:cubicBezTo>
                      <a:pt x="13945" y="13217"/>
                      <a:pt x="14427" y="13228"/>
                      <a:pt x="14699" y="13020"/>
                    </a:cubicBezTo>
                    <a:cubicBezTo>
                      <a:pt x="15669" y="12276"/>
                      <a:pt x="16566" y="11455"/>
                      <a:pt x="17490" y="10660"/>
                    </a:cubicBezTo>
                    <a:cubicBezTo>
                      <a:pt x="18140" y="10100"/>
                      <a:pt x="19194" y="10047"/>
                      <a:pt x="19548" y="9081"/>
                    </a:cubicBezTo>
                    <a:cubicBezTo>
                      <a:pt x="19638" y="9099"/>
                      <a:pt x="19722" y="9108"/>
                      <a:pt x="19802" y="9108"/>
                    </a:cubicBezTo>
                    <a:cubicBezTo>
                      <a:pt x="20809" y="9108"/>
                      <a:pt x="21113" y="7759"/>
                      <a:pt x="22030" y="7745"/>
                    </a:cubicBezTo>
                    <a:cubicBezTo>
                      <a:pt x="22985" y="7729"/>
                      <a:pt x="23375" y="6807"/>
                      <a:pt x="24211" y="6667"/>
                    </a:cubicBezTo>
                    <a:cubicBezTo>
                      <a:pt x="24711" y="6583"/>
                      <a:pt x="24920" y="5979"/>
                      <a:pt x="25579" y="5979"/>
                    </a:cubicBezTo>
                    <a:cubicBezTo>
                      <a:pt x="25617" y="5979"/>
                      <a:pt x="25656" y="5981"/>
                      <a:pt x="25698" y="5985"/>
                    </a:cubicBezTo>
                    <a:cubicBezTo>
                      <a:pt x="25717" y="5987"/>
                      <a:pt x="25738" y="5988"/>
                      <a:pt x="25759" y="5988"/>
                    </a:cubicBezTo>
                    <a:cubicBezTo>
                      <a:pt x="26189" y="5988"/>
                      <a:pt x="26832" y="5556"/>
                      <a:pt x="27278" y="5273"/>
                    </a:cubicBezTo>
                    <a:cubicBezTo>
                      <a:pt x="28941" y="4218"/>
                      <a:pt x="30853" y="3960"/>
                      <a:pt x="32651" y="3352"/>
                    </a:cubicBezTo>
                    <a:cubicBezTo>
                      <a:pt x="34297" y="2795"/>
                      <a:pt x="36069" y="2815"/>
                      <a:pt x="37726" y="2348"/>
                    </a:cubicBezTo>
                    <a:cubicBezTo>
                      <a:pt x="39974" y="1717"/>
                      <a:pt x="42288" y="1829"/>
                      <a:pt x="44567" y="1597"/>
                    </a:cubicBezTo>
                    <a:cubicBezTo>
                      <a:pt x="44865" y="1567"/>
                      <a:pt x="45165" y="1554"/>
                      <a:pt x="45467" y="1554"/>
                    </a:cubicBezTo>
                    <a:close/>
                    <a:moveTo>
                      <a:pt x="43237" y="0"/>
                    </a:moveTo>
                    <a:cubicBezTo>
                      <a:pt x="41868" y="0"/>
                      <a:pt x="40497" y="154"/>
                      <a:pt x="39144" y="270"/>
                    </a:cubicBezTo>
                    <a:cubicBezTo>
                      <a:pt x="37706" y="393"/>
                      <a:pt x="36234" y="617"/>
                      <a:pt x="34798" y="1045"/>
                    </a:cubicBezTo>
                    <a:cubicBezTo>
                      <a:pt x="33851" y="1326"/>
                      <a:pt x="32841" y="1563"/>
                      <a:pt x="31842" y="1752"/>
                    </a:cubicBezTo>
                    <a:cubicBezTo>
                      <a:pt x="29554" y="2186"/>
                      <a:pt x="27449" y="3210"/>
                      <a:pt x="25295" y="4045"/>
                    </a:cubicBezTo>
                    <a:cubicBezTo>
                      <a:pt x="24909" y="4195"/>
                      <a:pt x="24445" y="4431"/>
                      <a:pt x="24050" y="4618"/>
                    </a:cubicBezTo>
                    <a:cubicBezTo>
                      <a:pt x="23370" y="4937"/>
                      <a:pt x="22736" y="5369"/>
                      <a:pt x="22106" y="5729"/>
                    </a:cubicBezTo>
                    <a:cubicBezTo>
                      <a:pt x="21653" y="5987"/>
                      <a:pt x="21007" y="5981"/>
                      <a:pt x="20662" y="6545"/>
                    </a:cubicBezTo>
                    <a:cubicBezTo>
                      <a:pt x="20458" y="6878"/>
                      <a:pt x="19979" y="7043"/>
                      <a:pt x="19621" y="7283"/>
                    </a:cubicBezTo>
                    <a:cubicBezTo>
                      <a:pt x="18601" y="7967"/>
                      <a:pt x="17486" y="8473"/>
                      <a:pt x="16543" y="9325"/>
                    </a:cubicBezTo>
                    <a:cubicBezTo>
                      <a:pt x="15627" y="10153"/>
                      <a:pt x="14489" y="10745"/>
                      <a:pt x="13573" y="11607"/>
                    </a:cubicBezTo>
                    <a:cubicBezTo>
                      <a:pt x="12943" y="12200"/>
                      <a:pt x="12193" y="12621"/>
                      <a:pt x="11587" y="13286"/>
                    </a:cubicBezTo>
                    <a:cubicBezTo>
                      <a:pt x="11159" y="13752"/>
                      <a:pt x="10842" y="14289"/>
                      <a:pt x="10420" y="14742"/>
                    </a:cubicBezTo>
                    <a:cubicBezTo>
                      <a:pt x="9877" y="15325"/>
                      <a:pt x="9264" y="15845"/>
                      <a:pt x="8684" y="16395"/>
                    </a:cubicBezTo>
                    <a:cubicBezTo>
                      <a:pt x="8003" y="17041"/>
                      <a:pt x="7645" y="17920"/>
                      <a:pt x="7075" y="18646"/>
                    </a:cubicBezTo>
                    <a:cubicBezTo>
                      <a:pt x="6170" y="19801"/>
                      <a:pt x="5266" y="21000"/>
                      <a:pt x="4560" y="22243"/>
                    </a:cubicBezTo>
                    <a:cubicBezTo>
                      <a:pt x="3703" y="23752"/>
                      <a:pt x="2631" y="25199"/>
                      <a:pt x="2360" y="27062"/>
                    </a:cubicBezTo>
                    <a:cubicBezTo>
                      <a:pt x="2217" y="28050"/>
                      <a:pt x="1606" y="28983"/>
                      <a:pt x="1494" y="30066"/>
                    </a:cubicBezTo>
                    <a:cubicBezTo>
                      <a:pt x="1461" y="30374"/>
                      <a:pt x="1366" y="30886"/>
                      <a:pt x="1089" y="31228"/>
                    </a:cubicBezTo>
                    <a:cubicBezTo>
                      <a:pt x="761" y="31636"/>
                      <a:pt x="442" y="32065"/>
                      <a:pt x="1091" y="32480"/>
                    </a:cubicBezTo>
                    <a:cubicBezTo>
                      <a:pt x="1022" y="32552"/>
                      <a:pt x="960" y="32572"/>
                      <a:pt x="898" y="32572"/>
                    </a:cubicBezTo>
                    <a:cubicBezTo>
                      <a:pt x="810" y="32572"/>
                      <a:pt x="725" y="32531"/>
                      <a:pt x="628" y="32531"/>
                    </a:cubicBezTo>
                    <a:cubicBezTo>
                      <a:pt x="600" y="32531"/>
                      <a:pt x="570" y="32534"/>
                      <a:pt x="539" y="32544"/>
                    </a:cubicBezTo>
                    <a:cubicBezTo>
                      <a:pt x="878" y="33222"/>
                      <a:pt x="876" y="33221"/>
                      <a:pt x="430" y="33754"/>
                    </a:cubicBezTo>
                    <a:cubicBezTo>
                      <a:pt x="346" y="33854"/>
                      <a:pt x="231" y="33950"/>
                      <a:pt x="279" y="34104"/>
                    </a:cubicBezTo>
                    <a:cubicBezTo>
                      <a:pt x="495" y="34790"/>
                      <a:pt x="335" y="35469"/>
                      <a:pt x="232" y="36147"/>
                    </a:cubicBezTo>
                    <a:cubicBezTo>
                      <a:pt x="8" y="37640"/>
                      <a:pt x="270" y="39154"/>
                      <a:pt x="58" y="40649"/>
                    </a:cubicBezTo>
                    <a:cubicBezTo>
                      <a:pt x="49" y="40728"/>
                      <a:pt x="58" y="40809"/>
                      <a:pt x="88" y="40884"/>
                    </a:cubicBezTo>
                    <a:cubicBezTo>
                      <a:pt x="246" y="41307"/>
                      <a:pt x="357" y="41699"/>
                      <a:pt x="145" y="42173"/>
                    </a:cubicBezTo>
                    <a:cubicBezTo>
                      <a:pt x="69" y="42344"/>
                      <a:pt x="0" y="42942"/>
                      <a:pt x="207" y="42951"/>
                    </a:cubicBezTo>
                    <a:cubicBezTo>
                      <a:pt x="982" y="42992"/>
                      <a:pt x="526" y="43438"/>
                      <a:pt x="543" y="43734"/>
                    </a:cubicBezTo>
                    <a:cubicBezTo>
                      <a:pt x="595" y="44603"/>
                      <a:pt x="735" y="45457"/>
                      <a:pt x="993" y="46294"/>
                    </a:cubicBezTo>
                    <a:cubicBezTo>
                      <a:pt x="1278" y="47220"/>
                      <a:pt x="1474" y="48180"/>
                      <a:pt x="1839" y="49071"/>
                    </a:cubicBezTo>
                    <a:cubicBezTo>
                      <a:pt x="2160" y="49850"/>
                      <a:pt x="2763" y="50434"/>
                      <a:pt x="2962" y="51367"/>
                    </a:cubicBezTo>
                    <a:cubicBezTo>
                      <a:pt x="3208" y="52510"/>
                      <a:pt x="3914" y="53595"/>
                      <a:pt x="4588" y="54593"/>
                    </a:cubicBezTo>
                    <a:cubicBezTo>
                      <a:pt x="5470" y="55902"/>
                      <a:pt x="6402" y="57174"/>
                      <a:pt x="7236" y="58518"/>
                    </a:cubicBezTo>
                    <a:cubicBezTo>
                      <a:pt x="8239" y="60134"/>
                      <a:pt x="9620" y="61443"/>
                      <a:pt x="10943" y="62782"/>
                    </a:cubicBezTo>
                    <a:cubicBezTo>
                      <a:pt x="11215" y="63057"/>
                      <a:pt x="11384" y="63481"/>
                      <a:pt x="11778" y="63641"/>
                    </a:cubicBezTo>
                    <a:cubicBezTo>
                      <a:pt x="13038" y="64156"/>
                      <a:pt x="13794" y="65326"/>
                      <a:pt x="14922" y="66047"/>
                    </a:cubicBezTo>
                    <a:cubicBezTo>
                      <a:pt x="15995" y="66735"/>
                      <a:pt x="16977" y="67623"/>
                      <a:pt x="17980" y="68446"/>
                    </a:cubicBezTo>
                    <a:cubicBezTo>
                      <a:pt x="18817" y="69135"/>
                      <a:pt x="19836" y="69488"/>
                      <a:pt x="20731" y="70061"/>
                    </a:cubicBezTo>
                    <a:cubicBezTo>
                      <a:pt x="21782" y="70731"/>
                      <a:pt x="22860" y="71316"/>
                      <a:pt x="24058" y="71672"/>
                    </a:cubicBezTo>
                    <a:cubicBezTo>
                      <a:pt x="24617" y="71837"/>
                      <a:pt x="25208" y="71946"/>
                      <a:pt x="25715" y="72212"/>
                    </a:cubicBezTo>
                    <a:cubicBezTo>
                      <a:pt x="27252" y="73018"/>
                      <a:pt x="28975" y="73004"/>
                      <a:pt x="30609" y="73354"/>
                    </a:cubicBezTo>
                    <a:cubicBezTo>
                      <a:pt x="32046" y="73664"/>
                      <a:pt x="33564" y="73589"/>
                      <a:pt x="35044" y="73723"/>
                    </a:cubicBezTo>
                    <a:cubicBezTo>
                      <a:pt x="35633" y="73776"/>
                      <a:pt x="36221" y="73801"/>
                      <a:pt x="36808" y="73801"/>
                    </a:cubicBezTo>
                    <a:cubicBezTo>
                      <a:pt x="38145" y="73801"/>
                      <a:pt x="39475" y="73673"/>
                      <a:pt x="40790" y="73463"/>
                    </a:cubicBezTo>
                    <a:cubicBezTo>
                      <a:pt x="41185" y="73400"/>
                      <a:pt x="41599" y="73276"/>
                      <a:pt x="42001" y="73276"/>
                    </a:cubicBezTo>
                    <a:cubicBezTo>
                      <a:pt x="42059" y="73276"/>
                      <a:pt x="42116" y="73278"/>
                      <a:pt x="42173" y="73284"/>
                    </a:cubicBezTo>
                    <a:cubicBezTo>
                      <a:pt x="42246" y="73291"/>
                      <a:pt x="42318" y="73295"/>
                      <a:pt x="42389" y="73295"/>
                    </a:cubicBezTo>
                    <a:cubicBezTo>
                      <a:pt x="42800" y="73295"/>
                      <a:pt x="43170" y="73180"/>
                      <a:pt x="43561" y="73065"/>
                    </a:cubicBezTo>
                    <a:cubicBezTo>
                      <a:pt x="44424" y="72810"/>
                      <a:pt x="45291" y="72559"/>
                      <a:pt x="46149" y="72299"/>
                    </a:cubicBezTo>
                    <a:cubicBezTo>
                      <a:pt x="46885" y="72077"/>
                      <a:pt x="47668" y="71985"/>
                      <a:pt x="48389" y="71649"/>
                    </a:cubicBezTo>
                    <a:cubicBezTo>
                      <a:pt x="48960" y="71383"/>
                      <a:pt x="49581" y="71226"/>
                      <a:pt x="50160" y="70979"/>
                    </a:cubicBezTo>
                    <a:cubicBezTo>
                      <a:pt x="50507" y="70831"/>
                      <a:pt x="51045" y="70826"/>
                      <a:pt x="51462" y="70571"/>
                    </a:cubicBezTo>
                    <a:cubicBezTo>
                      <a:pt x="52339" y="70033"/>
                      <a:pt x="53260" y="69580"/>
                      <a:pt x="54106" y="68972"/>
                    </a:cubicBezTo>
                    <a:cubicBezTo>
                      <a:pt x="54573" y="68636"/>
                      <a:pt x="55189" y="68471"/>
                      <a:pt x="55665" y="68079"/>
                    </a:cubicBezTo>
                    <a:cubicBezTo>
                      <a:pt x="56057" y="67757"/>
                      <a:pt x="56485" y="67342"/>
                      <a:pt x="56880" y="67183"/>
                    </a:cubicBezTo>
                    <a:cubicBezTo>
                      <a:pt x="57812" y="66806"/>
                      <a:pt x="58266" y="65873"/>
                      <a:pt x="59157" y="65514"/>
                    </a:cubicBezTo>
                    <a:cubicBezTo>
                      <a:pt x="59363" y="65431"/>
                      <a:pt x="59486" y="65276"/>
                      <a:pt x="59624" y="65105"/>
                    </a:cubicBezTo>
                    <a:cubicBezTo>
                      <a:pt x="60320" y="64254"/>
                      <a:pt x="60957" y="63325"/>
                      <a:pt x="61783" y="62620"/>
                    </a:cubicBezTo>
                    <a:cubicBezTo>
                      <a:pt x="62449" y="62053"/>
                      <a:pt x="63141" y="61441"/>
                      <a:pt x="63583" y="60774"/>
                    </a:cubicBezTo>
                    <a:cubicBezTo>
                      <a:pt x="64475" y="59428"/>
                      <a:pt x="65620" y="58282"/>
                      <a:pt x="66400" y="56832"/>
                    </a:cubicBezTo>
                    <a:cubicBezTo>
                      <a:pt x="67071" y="55586"/>
                      <a:pt x="67631" y="54273"/>
                      <a:pt x="68384" y="53081"/>
                    </a:cubicBezTo>
                    <a:cubicBezTo>
                      <a:pt x="69073" y="51988"/>
                      <a:pt x="69355" y="50743"/>
                      <a:pt x="69745" y="49578"/>
                    </a:cubicBezTo>
                    <a:cubicBezTo>
                      <a:pt x="70240" y="48102"/>
                      <a:pt x="70692" y="46557"/>
                      <a:pt x="70759" y="44938"/>
                    </a:cubicBezTo>
                    <a:cubicBezTo>
                      <a:pt x="70781" y="44432"/>
                      <a:pt x="70692" y="43777"/>
                      <a:pt x="70896" y="43412"/>
                    </a:cubicBezTo>
                    <a:cubicBezTo>
                      <a:pt x="71326" y="42642"/>
                      <a:pt x="71100" y="41803"/>
                      <a:pt x="71014" y="41181"/>
                    </a:cubicBezTo>
                    <a:cubicBezTo>
                      <a:pt x="70868" y="40128"/>
                      <a:pt x="71033" y="39095"/>
                      <a:pt x="70923" y="38051"/>
                    </a:cubicBezTo>
                    <a:cubicBezTo>
                      <a:pt x="70686" y="35823"/>
                      <a:pt x="70285" y="33660"/>
                      <a:pt x="69574" y="31539"/>
                    </a:cubicBezTo>
                    <a:cubicBezTo>
                      <a:pt x="69008" y="29848"/>
                      <a:pt x="68303" y="28263"/>
                      <a:pt x="67394" y="26701"/>
                    </a:cubicBezTo>
                    <a:cubicBezTo>
                      <a:pt x="66480" y="25127"/>
                      <a:pt x="65375" y="23680"/>
                      <a:pt x="64478" y="22095"/>
                    </a:cubicBezTo>
                    <a:cubicBezTo>
                      <a:pt x="63624" y="20583"/>
                      <a:pt x="62468" y="19216"/>
                      <a:pt x="61298" y="17915"/>
                    </a:cubicBezTo>
                    <a:cubicBezTo>
                      <a:pt x="59554" y="15974"/>
                      <a:pt x="57577" y="14291"/>
                      <a:pt x="55265" y="13015"/>
                    </a:cubicBezTo>
                    <a:cubicBezTo>
                      <a:pt x="54589" y="12640"/>
                      <a:pt x="53848" y="12345"/>
                      <a:pt x="53259" y="11809"/>
                    </a:cubicBezTo>
                    <a:cubicBezTo>
                      <a:pt x="53039" y="11612"/>
                      <a:pt x="52935" y="11484"/>
                      <a:pt x="53156" y="11176"/>
                    </a:cubicBezTo>
                    <a:cubicBezTo>
                      <a:pt x="53811" y="10268"/>
                      <a:pt x="54562" y="9422"/>
                      <a:pt x="55189" y="8516"/>
                    </a:cubicBezTo>
                    <a:cubicBezTo>
                      <a:pt x="56040" y="7284"/>
                      <a:pt x="56978" y="6113"/>
                      <a:pt x="57793" y="4851"/>
                    </a:cubicBezTo>
                    <a:cubicBezTo>
                      <a:pt x="58447" y="3838"/>
                      <a:pt x="58419" y="3317"/>
                      <a:pt x="57323" y="2774"/>
                    </a:cubicBezTo>
                    <a:cubicBezTo>
                      <a:pt x="56325" y="2280"/>
                      <a:pt x="55309" y="1742"/>
                      <a:pt x="54239" y="1489"/>
                    </a:cubicBezTo>
                    <a:cubicBezTo>
                      <a:pt x="52423" y="1060"/>
                      <a:pt x="50665" y="429"/>
                      <a:pt x="48747" y="327"/>
                    </a:cubicBezTo>
                    <a:cubicBezTo>
                      <a:pt x="47030" y="237"/>
                      <a:pt x="45311" y="40"/>
                      <a:pt x="43584" y="4"/>
                    </a:cubicBezTo>
                    <a:cubicBezTo>
                      <a:pt x="43469" y="2"/>
                      <a:pt x="43353" y="0"/>
                      <a:pt x="4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955;p33">
              <a:extLst>
                <a:ext uri="{FF2B5EF4-FFF2-40B4-BE49-F238E27FC236}">
                  <a16:creationId xmlns:a16="http://schemas.microsoft.com/office/drawing/2014/main" id="{B6AF0DA4-E47D-9445-C022-9845D45779E0}"/>
                </a:ext>
              </a:extLst>
            </p:cNvPr>
            <p:cNvGrpSpPr/>
            <p:nvPr/>
          </p:nvGrpSpPr>
          <p:grpSpPr>
            <a:xfrm>
              <a:off x="3303729" y="2660792"/>
              <a:ext cx="502689" cy="564679"/>
              <a:chOff x="3303729" y="2660792"/>
              <a:chExt cx="502689" cy="564679"/>
            </a:xfrm>
          </p:grpSpPr>
          <p:sp>
            <p:nvSpPr>
              <p:cNvPr id="13" name="Google Shape;956;p33">
                <a:extLst>
                  <a:ext uri="{FF2B5EF4-FFF2-40B4-BE49-F238E27FC236}">
                    <a16:creationId xmlns:a16="http://schemas.microsoft.com/office/drawing/2014/main" id="{DE5AED37-181B-28A4-6108-CA796E304559}"/>
                  </a:ext>
                </a:extLst>
              </p:cNvPr>
              <p:cNvSpPr/>
              <p:nvPr/>
            </p:nvSpPr>
            <p:spPr>
              <a:xfrm>
                <a:off x="3333802" y="2748065"/>
                <a:ext cx="315871" cy="477405"/>
              </a:xfrm>
              <a:custGeom>
                <a:avLst/>
                <a:gdLst/>
                <a:ahLst/>
                <a:cxnLst/>
                <a:rect l="l" t="t" r="r" b="b"/>
                <a:pathLst>
                  <a:path w="25104" h="37942" extrusionOk="0">
                    <a:moveTo>
                      <a:pt x="12374" y="11363"/>
                    </a:moveTo>
                    <a:cubicBezTo>
                      <a:pt x="12484" y="11363"/>
                      <a:pt x="12593" y="11368"/>
                      <a:pt x="12702" y="11380"/>
                    </a:cubicBezTo>
                    <a:cubicBezTo>
                      <a:pt x="12807" y="11391"/>
                      <a:pt x="12914" y="11393"/>
                      <a:pt x="13021" y="11393"/>
                    </a:cubicBezTo>
                    <a:cubicBezTo>
                      <a:pt x="13095" y="11393"/>
                      <a:pt x="13170" y="11392"/>
                      <a:pt x="13244" y="11392"/>
                    </a:cubicBezTo>
                    <a:cubicBezTo>
                      <a:pt x="13602" y="11392"/>
                      <a:pt x="13963" y="11417"/>
                      <a:pt x="14287" y="11707"/>
                    </a:cubicBezTo>
                    <a:cubicBezTo>
                      <a:pt x="14737" y="12108"/>
                      <a:pt x="14539" y="12567"/>
                      <a:pt x="14458" y="12946"/>
                    </a:cubicBezTo>
                    <a:cubicBezTo>
                      <a:pt x="14003" y="15074"/>
                      <a:pt x="13581" y="17209"/>
                      <a:pt x="13522" y="19391"/>
                    </a:cubicBezTo>
                    <a:cubicBezTo>
                      <a:pt x="13478" y="21037"/>
                      <a:pt x="13250" y="22669"/>
                      <a:pt x="13463" y="24340"/>
                    </a:cubicBezTo>
                    <a:cubicBezTo>
                      <a:pt x="13548" y="25016"/>
                      <a:pt x="13771" y="25695"/>
                      <a:pt x="13758" y="26402"/>
                    </a:cubicBezTo>
                    <a:cubicBezTo>
                      <a:pt x="13752" y="26685"/>
                      <a:pt x="13782" y="26752"/>
                      <a:pt x="13494" y="26762"/>
                    </a:cubicBezTo>
                    <a:cubicBezTo>
                      <a:pt x="12881" y="26780"/>
                      <a:pt x="12268" y="26734"/>
                      <a:pt x="11654" y="26871"/>
                    </a:cubicBezTo>
                    <a:cubicBezTo>
                      <a:pt x="11610" y="26880"/>
                      <a:pt x="11547" y="26889"/>
                      <a:pt x="11477" y="26889"/>
                    </a:cubicBezTo>
                    <a:cubicBezTo>
                      <a:pt x="11318" y="26889"/>
                      <a:pt x="11121" y="26842"/>
                      <a:pt x="11033" y="26643"/>
                    </a:cubicBezTo>
                    <a:cubicBezTo>
                      <a:pt x="10921" y="26388"/>
                      <a:pt x="11010" y="26328"/>
                      <a:pt x="11160" y="26328"/>
                    </a:cubicBezTo>
                    <a:cubicBezTo>
                      <a:pt x="11210" y="26328"/>
                      <a:pt x="11267" y="26335"/>
                      <a:pt x="11325" y="26343"/>
                    </a:cubicBezTo>
                    <a:cubicBezTo>
                      <a:pt x="11322" y="26216"/>
                      <a:pt x="11350" y="26076"/>
                      <a:pt x="11310" y="25961"/>
                    </a:cubicBezTo>
                    <a:cubicBezTo>
                      <a:pt x="11193" y="25632"/>
                      <a:pt x="11277" y="25212"/>
                      <a:pt x="11216" y="24995"/>
                    </a:cubicBezTo>
                    <a:cubicBezTo>
                      <a:pt x="10826" y="23571"/>
                      <a:pt x="11434" y="22016"/>
                      <a:pt x="10723" y="20698"/>
                    </a:cubicBezTo>
                    <a:cubicBezTo>
                      <a:pt x="10275" y="19867"/>
                      <a:pt x="10754" y="19024"/>
                      <a:pt x="10408" y="18242"/>
                    </a:cubicBezTo>
                    <a:cubicBezTo>
                      <a:pt x="10103" y="17557"/>
                      <a:pt x="10319" y="16726"/>
                      <a:pt x="9680" y="15904"/>
                    </a:cubicBezTo>
                    <a:lnTo>
                      <a:pt x="9680" y="15904"/>
                    </a:lnTo>
                    <a:lnTo>
                      <a:pt x="10170" y="16176"/>
                    </a:lnTo>
                    <a:cubicBezTo>
                      <a:pt x="9787" y="15728"/>
                      <a:pt x="9628" y="15074"/>
                      <a:pt x="9540" y="14630"/>
                    </a:cubicBezTo>
                    <a:cubicBezTo>
                      <a:pt x="9373" y="13780"/>
                      <a:pt x="9032" y="12805"/>
                      <a:pt x="9454" y="11940"/>
                    </a:cubicBezTo>
                    <a:cubicBezTo>
                      <a:pt x="9626" y="11588"/>
                      <a:pt x="9946" y="11538"/>
                      <a:pt x="10287" y="11538"/>
                    </a:cubicBezTo>
                    <a:cubicBezTo>
                      <a:pt x="10423" y="11538"/>
                      <a:pt x="10563" y="11546"/>
                      <a:pt x="10698" y="11546"/>
                    </a:cubicBezTo>
                    <a:cubicBezTo>
                      <a:pt x="10794" y="11546"/>
                      <a:pt x="10888" y="11542"/>
                      <a:pt x="10977" y="11528"/>
                    </a:cubicBezTo>
                    <a:cubicBezTo>
                      <a:pt x="11438" y="11455"/>
                      <a:pt x="11911" y="11363"/>
                      <a:pt x="12374" y="11363"/>
                    </a:cubicBezTo>
                    <a:close/>
                    <a:moveTo>
                      <a:pt x="11873" y="1316"/>
                    </a:moveTo>
                    <a:cubicBezTo>
                      <a:pt x="13102" y="1316"/>
                      <a:pt x="14303" y="1559"/>
                      <a:pt x="15504" y="1959"/>
                    </a:cubicBezTo>
                    <a:cubicBezTo>
                      <a:pt x="17422" y="2598"/>
                      <a:pt x="19032" y="3745"/>
                      <a:pt x="20309" y="5343"/>
                    </a:cubicBezTo>
                    <a:cubicBezTo>
                      <a:pt x="20790" y="5943"/>
                      <a:pt x="21062" y="6683"/>
                      <a:pt x="21723" y="7181"/>
                    </a:cubicBezTo>
                    <a:cubicBezTo>
                      <a:pt x="21994" y="7385"/>
                      <a:pt x="22126" y="8057"/>
                      <a:pt x="22118" y="8343"/>
                    </a:cubicBezTo>
                    <a:cubicBezTo>
                      <a:pt x="22096" y="9087"/>
                      <a:pt x="22569" y="9591"/>
                      <a:pt x="22758" y="10207"/>
                    </a:cubicBezTo>
                    <a:cubicBezTo>
                      <a:pt x="23055" y="11179"/>
                      <a:pt x="23066" y="12198"/>
                      <a:pt x="23369" y="13136"/>
                    </a:cubicBezTo>
                    <a:cubicBezTo>
                      <a:pt x="23607" y="13875"/>
                      <a:pt x="23476" y="14633"/>
                      <a:pt x="23492" y="15312"/>
                    </a:cubicBezTo>
                    <a:cubicBezTo>
                      <a:pt x="23506" y="15991"/>
                      <a:pt x="23201" y="16896"/>
                      <a:pt x="22759" y="17573"/>
                    </a:cubicBezTo>
                    <a:cubicBezTo>
                      <a:pt x="22460" y="18029"/>
                      <a:pt x="22198" y="18505"/>
                      <a:pt x="21902" y="18959"/>
                    </a:cubicBezTo>
                    <a:cubicBezTo>
                      <a:pt x="21358" y="19796"/>
                      <a:pt x="20802" y="20626"/>
                      <a:pt x="20281" y="21477"/>
                    </a:cubicBezTo>
                    <a:cubicBezTo>
                      <a:pt x="19772" y="22305"/>
                      <a:pt x="19088" y="23073"/>
                      <a:pt x="18878" y="24022"/>
                    </a:cubicBezTo>
                    <a:cubicBezTo>
                      <a:pt x="18702" y="24809"/>
                      <a:pt x="18394" y="25509"/>
                      <a:pt x="18074" y="26227"/>
                    </a:cubicBezTo>
                    <a:cubicBezTo>
                      <a:pt x="17971" y="26457"/>
                      <a:pt x="17920" y="26494"/>
                      <a:pt x="17657" y="26517"/>
                    </a:cubicBezTo>
                    <a:cubicBezTo>
                      <a:pt x="17418" y="26539"/>
                      <a:pt x="17180" y="26546"/>
                      <a:pt x="16940" y="26546"/>
                    </a:cubicBezTo>
                    <a:cubicBezTo>
                      <a:pt x="16595" y="26546"/>
                      <a:pt x="16248" y="26532"/>
                      <a:pt x="15899" y="26532"/>
                    </a:cubicBezTo>
                    <a:cubicBezTo>
                      <a:pt x="15483" y="26532"/>
                      <a:pt x="15063" y="26551"/>
                      <a:pt x="14639" y="26634"/>
                    </a:cubicBezTo>
                    <a:cubicBezTo>
                      <a:pt x="15347" y="25931"/>
                      <a:pt x="14969" y="25072"/>
                      <a:pt x="14832" y="24452"/>
                    </a:cubicBezTo>
                    <a:cubicBezTo>
                      <a:pt x="14656" y="23649"/>
                      <a:pt x="14696" y="22884"/>
                      <a:pt x="14717" y="22112"/>
                    </a:cubicBezTo>
                    <a:cubicBezTo>
                      <a:pt x="14734" y="21438"/>
                      <a:pt x="14899" y="20695"/>
                      <a:pt x="14869" y="20093"/>
                    </a:cubicBezTo>
                    <a:cubicBezTo>
                      <a:pt x="14811" y="18881"/>
                      <a:pt x="15129" y="17742"/>
                      <a:pt x="15166" y="16563"/>
                    </a:cubicBezTo>
                    <a:cubicBezTo>
                      <a:pt x="15208" y="15202"/>
                      <a:pt x="15784" y="13906"/>
                      <a:pt x="15821" y="12531"/>
                    </a:cubicBezTo>
                    <a:cubicBezTo>
                      <a:pt x="16549" y="12119"/>
                      <a:pt x="15787" y="11269"/>
                      <a:pt x="16362" y="10754"/>
                    </a:cubicBezTo>
                    <a:cubicBezTo>
                      <a:pt x="16630" y="10515"/>
                      <a:pt x="16204" y="10392"/>
                      <a:pt x="16003" y="10355"/>
                    </a:cubicBezTo>
                    <a:cubicBezTo>
                      <a:pt x="15546" y="10271"/>
                      <a:pt x="15078" y="10172"/>
                      <a:pt x="14616" y="10172"/>
                    </a:cubicBezTo>
                    <a:cubicBezTo>
                      <a:pt x="14595" y="10172"/>
                      <a:pt x="14575" y="10172"/>
                      <a:pt x="14555" y="10173"/>
                    </a:cubicBezTo>
                    <a:cubicBezTo>
                      <a:pt x="13292" y="10196"/>
                      <a:pt x="12024" y="10117"/>
                      <a:pt x="10770" y="10390"/>
                    </a:cubicBezTo>
                    <a:cubicBezTo>
                      <a:pt x="10536" y="10442"/>
                      <a:pt x="10300" y="10456"/>
                      <a:pt x="10062" y="10456"/>
                    </a:cubicBezTo>
                    <a:cubicBezTo>
                      <a:pt x="9757" y="10456"/>
                      <a:pt x="9450" y="10432"/>
                      <a:pt x="9142" y="10432"/>
                    </a:cubicBezTo>
                    <a:cubicBezTo>
                      <a:pt x="8863" y="10432"/>
                      <a:pt x="8582" y="10452"/>
                      <a:pt x="8303" y="10526"/>
                    </a:cubicBezTo>
                    <a:cubicBezTo>
                      <a:pt x="7646" y="10702"/>
                      <a:pt x="7418" y="10979"/>
                      <a:pt x="7648" y="11633"/>
                    </a:cubicBezTo>
                    <a:cubicBezTo>
                      <a:pt x="8167" y="13105"/>
                      <a:pt x="8444" y="14633"/>
                      <a:pt x="8743" y="16162"/>
                    </a:cubicBezTo>
                    <a:cubicBezTo>
                      <a:pt x="9054" y="17755"/>
                      <a:pt x="9493" y="19324"/>
                      <a:pt x="9698" y="20938"/>
                    </a:cubicBezTo>
                    <a:cubicBezTo>
                      <a:pt x="9922" y="22708"/>
                      <a:pt x="10059" y="24491"/>
                      <a:pt x="10263" y="26265"/>
                    </a:cubicBezTo>
                    <a:cubicBezTo>
                      <a:pt x="10314" y="26701"/>
                      <a:pt x="10140" y="26891"/>
                      <a:pt x="9819" y="26891"/>
                    </a:cubicBezTo>
                    <a:cubicBezTo>
                      <a:pt x="9778" y="26891"/>
                      <a:pt x="9734" y="26888"/>
                      <a:pt x="9687" y="26882"/>
                    </a:cubicBezTo>
                    <a:cubicBezTo>
                      <a:pt x="9461" y="26851"/>
                      <a:pt x="9237" y="26840"/>
                      <a:pt x="9013" y="26840"/>
                    </a:cubicBezTo>
                    <a:cubicBezTo>
                      <a:pt x="8559" y="26840"/>
                      <a:pt x="8107" y="26887"/>
                      <a:pt x="7654" y="26916"/>
                    </a:cubicBezTo>
                    <a:cubicBezTo>
                      <a:pt x="7637" y="26917"/>
                      <a:pt x="7620" y="26917"/>
                      <a:pt x="7604" y="26917"/>
                    </a:cubicBezTo>
                    <a:cubicBezTo>
                      <a:pt x="7320" y="26917"/>
                      <a:pt x="7078" y="26756"/>
                      <a:pt x="7088" y="26475"/>
                    </a:cubicBezTo>
                    <a:cubicBezTo>
                      <a:pt x="7114" y="25772"/>
                      <a:pt x="6827" y="25158"/>
                      <a:pt x="6574" y="24551"/>
                    </a:cubicBezTo>
                    <a:cubicBezTo>
                      <a:pt x="6125" y="23475"/>
                      <a:pt x="5745" y="22344"/>
                      <a:pt x="4894" y="21484"/>
                    </a:cubicBezTo>
                    <a:cubicBezTo>
                      <a:pt x="4748" y="21334"/>
                      <a:pt x="4807" y="21200"/>
                      <a:pt x="4798" y="21025"/>
                    </a:cubicBezTo>
                    <a:cubicBezTo>
                      <a:pt x="4773" y="20528"/>
                      <a:pt x="4333" y="20199"/>
                      <a:pt x="4100" y="19789"/>
                    </a:cubicBezTo>
                    <a:cubicBezTo>
                      <a:pt x="3504" y="18741"/>
                      <a:pt x="3011" y="17626"/>
                      <a:pt x="2545" y="16518"/>
                    </a:cubicBezTo>
                    <a:cubicBezTo>
                      <a:pt x="2223" y="15748"/>
                      <a:pt x="2057" y="14850"/>
                      <a:pt x="1807" y="14046"/>
                    </a:cubicBezTo>
                    <a:cubicBezTo>
                      <a:pt x="1430" y="12831"/>
                      <a:pt x="1273" y="11672"/>
                      <a:pt x="1407" y="10437"/>
                    </a:cubicBezTo>
                    <a:cubicBezTo>
                      <a:pt x="1693" y="7791"/>
                      <a:pt x="2822" y="5517"/>
                      <a:pt x="4849" y="3855"/>
                    </a:cubicBezTo>
                    <a:cubicBezTo>
                      <a:pt x="6100" y="2829"/>
                      <a:pt x="7629" y="2180"/>
                      <a:pt x="9258" y="1698"/>
                    </a:cubicBezTo>
                    <a:cubicBezTo>
                      <a:pt x="10149" y="1434"/>
                      <a:pt x="11018" y="1316"/>
                      <a:pt x="11873" y="1316"/>
                    </a:cubicBezTo>
                    <a:close/>
                    <a:moveTo>
                      <a:pt x="17809" y="27426"/>
                    </a:moveTo>
                    <a:cubicBezTo>
                      <a:pt x="17916" y="27426"/>
                      <a:pt x="17996" y="27527"/>
                      <a:pt x="17968" y="27670"/>
                    </a:cubicBezTo>
                    <a:cubicBezTo>
                      <a:pt x="17954" y="27742"/>
                      <a:pt x="17839" y="27820"/>
                      <a:pt x="17854" y="27869"/>
                    </a:cubicBezTo>
                    <a:cubicBezTo>
                      <a:pt x="17969" y="28250"/>
                      <a:pt x="18022" y="28843"/>
                      <a:pt x="17815" y="28954"/>
                    </a:cubicBezTo>
                    <a:cubicBezTo>
                      <a:pt x="17677" y="29028"/>
                      <a:pt x="17510" y="29050"/>
                      <a:pt x="17332" y="29050"/>
                    </a:cubicBezTo>
                    <a:cubicBezTo>
                      <a:pt x="17073" y="29050"/>
                      <a:pt x="16789" y="29003"/>
                      <a:pt x="16530" y="29003"/>
                    </a:cubicBezTo>
                    <a:cubicBezTo>
                      <a:pt x="16426" y="28997"/>
                      <a:pt x="16322" y="28994"/>
                      <a:pt x="16218" y="28994"/>
                    </a:cubicBezTo>
                    <a:cubicBezTo>
                      <a:pt x="15253" y="28994"/>
                      <a:pt x="14304" y="29240"/>
                      <a:pt x="13340" y="29240"/>
                    </a:cubicBezTo>
                    <a:cubicBezTo>
                      <a:pt x="13206" y="29240"/>
                      <a:pt x="13073" y="29235"/>
                      <a:pt x="12939" y="29224"/>
                    </a:cubicBezTo>
                    <a:cubicBezTo>
                      <a:pt x="11272" y="29094"/>
                      <a:pt x="9605" y="28989"/>
                      <a:pt x="7937" y="28873"/>
                    </a:cubicBezTo>
                    <a:cubicBezTo>
                      <a:pt x="7904" y="28870"/>
                      <a:pt x="7868" y="28870"/>
                      <a:pt x="7833" y="28870"/>
                    </a:cubicBezTo>
                    <a:cubicBezTo>
                      <a:pt x="7814" y="28870"/>
                      <a:pt x="7795" y="28870"/>
                      <a:pt x="7776" y="28870"/>
                    </a:cubicBezTo>
                    <a:cubicBezTo>
                      <a:pt x="7561" y="28870"/>
                      <a:pt x="7350" y="28856"/>
                      <a:pt x="7390" y="28513"/>
                    </a:cubicBezTo>
                    <a:cubicBezTo>
                      <a:pt x="7429" y="28187"/>
                      <a:pt x="7593" y="27961"/>
                      <a:pt x="7956" y="27841"/>
                    </a:cubicBezTo>
                    <a:cubicBezTo>
                      <a:pt x="8175" y="27770"/>
                      <a:pt x="8394" y="27747"/>
                      <a:pt x="8611" y="27747"/>
                    </a:cubicBezTo>
                    <a:cubicBezTo>
                      <a:pt x="8951" y="27747"/>
                      <a:pt x="9289" y="27803"/>
                      <a:pt x="9622" y="27813"/>
                    </a:cubicBezTo>
                    <a:cubicBezTo>
                      <a:pt x="10381" y="27837"/>
                      <a:pt x="11140" y="27859"/>
                      <a:pt x="11898" y="27859"/>
                    </a:cubicBezTo>
                    <a:cubicBezTo>
                      <a:pt x="13007" y="27859"/>
                      <a:pt x="14114" y="27812"/>
                      <a:pt x="15214" y="27655"/>
                    </a:cubicBezTo>
                    <a:cubicBezTo>
                      <a:pt x="15454" y="27620"/>
                      <a:pt x="15696" y="27613"/>
                      <a:pt x="15938" y="27613"/>
                    </a:cubicBezTo>
                    <a:cubicBezTo>
                      <a:pt x="16115" y="27613"/>
                      <a:pt x="16292" y="27617"/>
                      <a:pt x="16469" y="27617"/>
                    </a:cubicBezTo>
                    <a:cubicBezTo>
                      <a:pt x="16898" y="27617"/>
                      <a:pt x="17326" y="27594"/>
                      <a:pt x="17742" y="27438"/>
                    </a:cubicBezTo>
                    <a:cubicBezTo>
                      <a:pt x="17765" y="27430"/>
                      <a:pt x="17787" y="27426"/>
                      <a:pt x="17809" y="27426"/>
                    </a:cubicBezTo>
                    <a:close/>
                    <a:moveTo>
                      <a:pt x="17336" y="29586"/>
                    </a:moveTo>
                    <a:cubicBezTo>
                      <a:pt x="17613" y="29586"/>
                      <a:pt x="17601" y="29747"/>
                      <a:pt x="17587" y="30360"/>
                    </a:cubicBezTo>
                    <a:cubicBezTo>
                      <a:pt x="17584" y="30536"/>
                      <a:pt x="17601" y="30724"/>
                      <a:pt x="17658" y="30887"/>
                    </a:cubicBezTo>
                    <a:cubicBezTo>
                      <a:pt x="17782" y="31233"/>
                      <a:pt x="17667" y="31318"/>
                      <a:pt x="17365" y="31318"/>
                    </a:cubicBezTo>
                    <a:cubicBezTo>
                      <a:pt x="17345" y="31318"/>
                      <a:pt x="17325" y="31317"/>
                      <a:pt x="17304" y="31317"/>
                    </a:cubicBezTo>
                    <a:cubicBezTo>
                      <a:pt x="17223" y="31314"/>
                      <a:pt x="17142" y="31313"/>
                      <a:pt x="17061" y="31313"/>
                    </a:cubicBezTo>
                    <a:cubicBezTo>
                      <a:pt x="16015" y="31313"/>
                      <a:pt x="14967" y="31513"/>
                      <a:pt x="13938" y="31513"/>
                    </a:cubicBezTo>
                    <a:cubicBezTo>
                      <a:pt x="13847" y="31513"/>
                      <a:pt x="13756" y="31511"/>
                      <a:pt x="13665" y="31508"/>
                    </a:cubicBezTo>
                    <a:cubicBezTo>
                      <a:pt x="13506" y="31502"/>
                      <a:pt x="13347" y="31499"/>
                      <a:pt x="13188" y="31499"/>
                    </a:cubicBezTo>
                    <a:cubicBezTo>
                      <a:pt x="12035" y="31499"/>
                      <a:pt x="10890" y="31640"/>
                      <a:pt x="9742" y="31640"/>
                    </a:cubicBezTo>
                    <a:cubicBezTo>
                      <a:pt x="9429" y="31640"/>
                      <a:pt x="9115" y="31630"/>
                      <a:pt x="8801" y="31603"/>
                    </a:cubicBezTo>
                    <a:cubicBezTo>
                      <a:pt x="8130" y="31545"/>
                      <a:pt x="7712" y="31166"/>
                      <a:pt x="7709" y="30615"/>
                    </a:cubicBezTo>
                    <a:cubicBezTo>
                      <a:pt x="7591" y="29970"/>
                      <a:pt x="7874" y="29710"/>
                      <a:pt x="8381" y="29710"/>
                    </a:cubicBezTo>
                    <a:cubicBezTo>
                      <a:pt x="8437" y="29710"/>
                      <a:pt x="8495" y="29713"/>
                      <a:pt x="8556" y="29719"/>
                    </a:cubicBezTo>
                    <a:cubicBezTo>
                      <a:pt x="9918" y="29854"/>
                      <a:pt x="11286" y="29926"/>
                      <a:pt x="12640" y="30052"/>
                    </a:cubicBezTo>
                    <a:cubicBezTo>
                      <a:pt x="12867" y="30073"/>
                      <a:pt x="13092" y="30082"/>
                      <a:pt x="13314" y="30082"/>
                    </a:cubicBezTo>
                    <a:cubicBezTo>
                      <a:pt x="14480" y="30082"/>
                      <a:pt x="15582" y="29825"/>
                      <a:pt x="16712" y="29664"/>
                    </a:cubicBezTo>
                    <a:cubicBezTo>
                      <a:pt x="17006" y="29623"/>
                      <a:pt x="17204" y="29586"/>
                      <a:pt x="17336" y="29586"/>
                    </a:cubicBezTo>
                    <a:close/>
                    <a:moveTo>
                      <a:pt x="17494" y="31925"/>
                    </a:moveTo>
                    <a:cubicBezTo>
                      <a:pt x="17779" y="31925"/>
                      <a:pt x="17592" y="32390"/>
                      <a:pt x="17588" y="32752"/>
                    </a:cubicBezTo>
                    <a:lnTo>
                      <a:pt x="17587" y="32752"/>
                    </a:lnTo>
                    <a:cubicBezTo>
                      <a:pt x="17682" y="33109"/>
                      <a:pt x="17716" y="33659"/>
                      <a:pt x="17419" y="33904"/>
                    </a:cubicBezTo>
                    <a:cubicBezTo>
                      <a:pt x="17350" y="33960"/>
                      <a:pt x="17254" y="33979"/>
                      <a:pt x="17143" y="33979"/>
                    </a:cubicBezTo>
                    <a:cubicBezTo>
                      <a:pt x="16909" y="33979"/>
                      <a:pt x="16606" y="33894"/>
                      <a:pt x="16347" y="33894"/>
                    </a:cubicBezTo>
                    <a:cubicBezTo>
                      <a:pt x="16314" y="33894"/>
                      <a:pt x="16282" y="33896"/>
                      <a:pt x="16250" y="33899"/>
                    </a:cubicBezTo>
                    <a:cubicBezTo>
                      <a:pt x="15691" y="33955"/>
                      <a:pt x="15133" y="33978"/>
                      <a:pt x="14577" y="33978"/>
                    </a:cubicBezTo>
                    <a:cubicBezTo>
                      <a:pt x="12615" y="33978"/>
                      <a:pt x="10671" y="33687"/>
                      <a:pt x="8721" y="33505"/>
                    </a:cubicBezTo>
                    <a:cubicBezTo>
                      <a:pt x="8460" y="33480"/>
                      <a:pt x="8118" y="33555"/>
                      <a:pt x="8147" y="33057"/>
                    </a:cubicBezTo>
                    <a:cubicBezTo>
                      <a:pt x="8171" y="32663"/>
                      <a:pt x="8361" y="32614"/>
                      <a:pt x="8605" y="32614"/>
                    </a:cubicBezTo>
                    <a:cubicBezTo>
                      <a:pt x="8664" y="32614"/>
                      <a:pt x="8727" y="32617"/>
                      <a:pt x="8791" y="32619"/>
                    </a:cubicBezTo>
                    <a:cubicBezTo>
                      <a:pt x="9918" y="32647"/>
                      <a:pt x="11047" y="32692"/>
                      <a:pt x="12174" y="32692"/>
                    </a:cubicBezTo>
                    <a:cubicBezTo>
                      <a:pt x="12354" y="32692"/>
                      <a:pt x="12533" y="32691"/>
                      <a:pt x="12713" y="32689"/>
                    </a:cubicBezTo>
                    <a:cubicBezTo>
                      <a:pt x="13889" y="32671"/>
                      <a:pt x="15062" y="32566"/>
                      <a:pt x="16236" y="32502"/>
                    </a:cubicBezTo>
                    <a:cubicBezTo>
                      <a:pt x="16538" y="32486"/>
                      <a:pt x="16761" y="32251"/>
                      <a:pt x="16986" y="32124"/>
                    </a:cubicBezTo>
                    <a:cubicBezTo>
                      <a:pt x="17233" y="31983"/>
                      <a:pt x="17393" y="31925"/>
                      <a:pt x="17494" y="31925"/>
                    </a:cubicBezTo>
                    <a:close/>
                    <a:moveTo>
                      <a:pt x="11410" y="34923"/>
                    </a:moveTo>
                    <a:cubicBezTo>
                      <a:pt x="11492" y="34923"/>
                      <a:pt x="11570" y="35105"/>
                      <a:pt x="11654" y="35109"/>
                    </a:cubicBezTo>
                    <a:cubicBezTo>
                      <a:pt x="12411" y="35151"/>
                      <a:pt x="13161" y="35376"/>
                      <a:pt x="13927" y="35376"/>
                    </a:cubicBezTo>
                    <a:cubicBezTo>
                      <a:pt x="14242" y="35376"/>
                      <a:pt x="14559" y="35338"/>
                      <a:pt x="14881" y="35234"/>
                    </a:cubicBezTo>
                    <a:lnTo>
                      <a:pt x="14881" y="35234"/>
                    </a:lnTo>
                    <a:cubicBezTo>
                      <a:pt x="14541" y="35472"/>
                      <a:pt x="14500" y="35896"/>
                      <a:pt x="14119" y="36120"/>
                    </a:cubicBezTo>
                    <a:cubicBezTo>
                      <a:pt x="13703" y="36366"/>
                      <a:pt x="13276" y="36490"/>
                      <a:pt x="12864" y="36490"/>
                    </a:cubicBezTo>
                    <a:cubicBezTo>
                      <a:pt x="12260" y="36490"/>
                      <a:pt x="11686" y="36225"/>
                      <a:pt x="11221" y="35694"/>
                    </a:cubicBezTo>
                    <a:cubicBezTo>
                      <a:pt x="10941" y="35374"/>
                      <a:pt x="11230" y="35266"/>
                      <a:pt x="11293" y="35083"/>
                    </a:cubicBezTo>
                    <a:cubicBezTo>
                      <a:pt x="11333" y="34963"/>
                      <a:pt x="11372" y="34923"/>
                      <a:pt x="11410" y="34923"/>
                    </a:cubicBezTo>
                    <a:close/>
                    <a:moveTo>
                      <a:pt x="11219" y="60"/>
                    </a:moveTo>
                    <a:cubicBezTo>
                      <a:pt x="10143" y="60"/>
                      <a:pt x="9112" y="387"/>
                      <a:pt x="8144" y="743"/>
                    </a:cubicBezTo>
                    <a:cubicBezTo>
                      <a:pt x="6865" y="1212"/>
                      <a:pt x="5635" y="1799"/>
                      <a:pt x="4496" y="2681"/>
                    </a:cubicBezTo>
                    <a:cubicBezTo>
                      <a:pt x="3186" y="3695"/>
                      <a:pt x="2136" y="4809"/>
                      <a:pt x="1572" y="6313"/>
                    </a:cubicBezTo>
                    <a:cubicBezTo>
                      <a:pt x="1366" y="6861"/>
                      <a:pt x="943" y="7234"/>
                      <a:pt x="777" y="7822"/>
                    </a:cubicBezTo>
                    <a:cubicBezTo>
                      <a:pt x="540" y="8653"/>
                      <a:pt x="585" y="9502"/>
                      <a:pt x="371" y="10319"/>
                    </a:cubicBezTo>
                    <a:cubicBezTo>
                      <a:pt x="324" y="10495"/>
                      <a:pt x="41" y="10551"/>
                      <a:pt x="126" y="10786"/>
                    </a:cubicBezTo>
                    <a:cubicBezTo>
                      <a:pt x="343" y="11385"/>
                      <a:pt x="288" y="12043"/>
                      <a:pt x="480" y="12626"/>
                    </a:cubicBezTo>
                    <a:cubicBezTo>
                      <a:pt x="646" y="13139"/>
                      <a:pt x="0" y="13715"/>
                      <a:pt x="652" y="14135"/>
                    </a:cubicBezTo>
                    <a:cubicBezTo>
                      <a:pt x="307" y="15409"/>
                      <a:pt x="1831" y="16246"/>
                      <a:pt x="1446" y="17529"/>
                    </a:cubicBezTo>
                    <a:cubicBezTo>
                      <a:pt x="2152" y="17864"/>
                      <a:pt x="2082" y="18683"/>
                      <a:pt x="2332" y="19229"/>
                    </a:cubicBezTo>
                    <a:cubicBezTo>
                      <a:pt x="3090" y="20885"/>
                      <a:pt x="4204" y="22317"/>
                      <a:pt x="5056" y="23907"/>
                    </a:cubicBezTo>
                    <a:cubicBezTo>
                      <a:pt x="5775" y="25245"/>
                      <a:pt x="5641" y="26684"/>
                      <a:pt x="6098" y="28033"/>
                    </a:cubicBezTo>
                    <a:cubicBezTo>
                      <a:pt x="6360" y="28806"/>
                      <a:pt x="6480" y="29730"/>
                      <a:pt x="6436" y="30592"/>
                    </a:cubicBezTo>
                    <a:cubicBezTo>
                      <a:pt x="6392" y="31435"/>
                      <a:pt x="6859" y="32174"/>
                      <a:pt x="6704" y="33064"/>
                    </a:cubicBezTo>
                    <a:cubicBezTo>
                      <a:pt x="6529" y="34065"/>
                      <a:pt x="7463" y="34880"/>
                      <a:pt x="8343" y="34891"/>
                    </a:cubicBezTo>
                    <a:cubicBezTo>
                      <a:pt x="8345" y="34891"/>
                      <a:pt x="8346" y="34891"/>
                      <a:pt x="8348" y="34891"/>
                    </a:cubicBezTo>
                    <a:cubicBezTo>
                      <a:pt x="8591" y="34891"/>
                      <a:pt x="8915" y="34721"/>
                      <a:pt x="9185" y="34721"/>
                    </a:cubicBezTo>
                    <a:cubicBezTo>
                      <a:pt x="9460" y="34721"/>
                      <a:pt x="9679" y="34897"/>
                      <a:pt x="9701" y="35605"/>
                    </a:cubicBezTo>
                    <a:cubicBezTo>
                      <a:pt x="9734" y="36682"/>
                      <a:pt x="11630" y="37743"/>
                      <a:pt x="12732" y="37906"/>
                    </a:cubicBezTo>
                    <a:cubicBezTo>
                      <a:pt x="12892" y="37930"/>
                      <a:pt x="13045" y="37941"/>
                      <a:pt x="13191" y="37941"/>
                    </a:cubicBezTo>
                    <a:cubicBezTo>
                      <a:pt x="14529" y="37941"/>
                      <a:pt x="15282" y="36995"/>
                      <a:pt x="15961" y="36018"/>
                    </a:cubicBezTo>
                    <a:cubicBezTo>
                      <a:pt x="16261" y="35585"/>
                      <a:pt x="16493" y="35370"/>
                      <a:pt x="16986" y="35280"/>
                    </a:cubicBezTo>
                    <a:cubicBezTo>
                      <a:pt x="18301" y="35039"/>
                      <a:pt x="18753" y="34684"/>
                      <a:pt x="18845" y="33518"/>
                    </a:cubicBezTo>
                    <a:cubicBezTo>
                      <a:pt x="18897" y="32881"/>
                      <a:pt x="18864" y="32213"/>
                      <a:pt x="18886" y="31562"/>
                    </a:cubicBezTo>
                    <a:cubicBezTo>
                      <a:pt x="18926" y="30452"/>
                      <a:pt x="19136" y="29325"/>
                      <a:pt x="19133" y="28241"/>
                    </a:cubicBezTo>
                    <a:cubicBezTo>
                      <a:pt x="19131" y="27316"/>
                      <a:pt x="19533" y="26497"/>
                      <a:pt x="19466" y="25569"/>
                    </a:cubicBezTo>
                    <a:cubicBezTo>
                      <a:pt x="19404" y="24732"/>
                      <a:pt x="20231" y="24206"/>
                      <a:pt x="20639" y="23528"/>
                    </a:cubicBezTo>
                    <a:cubicBezTo>
                      <a:pt x="21681" y="21787"/>
                      <a:pt x="22957" y="20202"/>
                      <a:pt x="23837" y="18346"/>
                    </a:cubicBezTo>
                    <a:cubicBezTo>
                      <a:pt x="24589" y="16761"/>
                      <a:pt x="25103" y="15194"/>
                      <a:pt x="24883" y="13438"/>
                    </a:cubicBezTo>
                    <a:cubicBezTo>
                      <a:pt x="24828" y="13009"/>
                      <a:pt x="24579" y="12531"/>
                      <a:pt x="24699" y="12169"/>
                    </a:cubicBezTo>
                    <a:cubicBezTo>
                      <a:pt x="24956" y="11389"/>
                      <a:pt x="24528" y="10753"/>
                      <a:pt x="24282" y="10168"/>
                    </a:cubicBezTo>
                    <a:cubicBezTo>
                      <a:pt x="24183" y="9930"/>
                      <a:pt x="24407" y="9286"/>
                      <a:pt x="23806" y="9258"/>
                    </a:cubicBezTo>
                    <a:cubicBezTo>
                      <a:pt x="24022" y="8359"/>
                      <a:pt x="23391" y="7723"/>
                      <a:pt x="23128" y="6967"/>
                    </a:cubicBezTo>
                    <a:cubicBezTo>
                      <a:pt x="22992" y="6576"/>
                      <a:pt x="22772" y="6251"/>
                      <a:pt x="22579" y="5909"/>
                    </a:cubicBezTo>
                    <a:cubicBezTo>
                      <a:pt x="21997" y="4876"/>
                      <a:pt x="21193" y="3970"/>
                      <a:pt x="20286" y="3270"/>
                    </a:cubicBezTo>
                    <a:cubicBezTo>
                      <a:pt x="19589" y="2731"/>
                      <a:pt x="18831" y="2191"/>
                      <a:pt x="18055" y="1715"/>
                    </a:cubicBezTo>
                    <a:cubicBezTo>
                      <a:pt x="17112" y="1136"/>
                      <a:pt x="16118" y="803"/>
                      <a:pt x="15126" y="431"/>
                    </a:cubicBezTo>
                    <a:cubicBezTo>
                      <a:pt x="13979" y="1"/>
                      <a:pt x="12736" y="251"/>
                      <a:pt x="11548" y="71"/>
                    </a:cubicBezTo>
                    <a:cubicBezTo>
                      <a:pt x="11438" y="64"/>
                      <a:pt x="11328" y="60"/>
                      <a:pt x="11219" y="6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57;p33">
                <a:extLst>
                  <a:ext uri="{FF2B5EF4-FFF2-40B4-BE49-F238E27FC236}">
                    <a16:creationId xmlns:a16="http://schemas.microsoft.com/office/drawing/2014/main" id="{9EE89CBF-06C8-AC4F-7F2E-4F70CE9DDF92}"/>
                  </a:ext>
                </a:extLst>
              </p:cNvPr>
              <p:cNvSpPr/>
              <p:nvPr/>
            </p:nvSpPr>
            <p:spPr>
              <a:xfrm>
                <a:off x="3661643" y="2996585"/>
                <a:ext cx="100975" cy="88040"/>
              </a:xfrm>
              <a:custGeom>
                <a:avLst/>
                <a:gdLst/>
                <a:ahLst/>
                <a:cxnLst/>
                <a:rect l="l" t="t" r="r" b="b"/>
                <a:pathLst>
                  <a:path w="8025" h="6997" extrusionOk="0">
                    <a:moveTo>
                      <a:pt x="616" y="1"/>
                    </a:moveTo>
                    <a:cubicBezTo>
                      <a:pt x="1" y="1"/>
                      <a:pt x="154" y="1119"/>
                      <a:pt x="515" y="1583"/>
                    </a:cubicBezTo>
                    <a:cubicBezTo>
                      <a:pt x="792" y="1939"/>
                      <a:pt x="928" y="2226"/>
                      <a:pt x="1155" y="2590"/>
                    </a:cubicBezTo>
                    <a:cubicBezTo>
                      <a:pt x="1617" y="3335"/>
                      <a:pt x="2692" y="3719"/>
                      <a:pt x="3362" y="4332"/>
                    </a:cubicBezTo>
                    <a:cubicBezTo>
                      <a:pt x="4106" y="5009"/>
                      <a:pt x="4958" y="6082"/>
                      <a:pt x="5884" y="6480"/>
                    </a:cubicBezTo>
                    <a:cubicBezTo>
                      <a:pt x="6225" y="6627"/>
                      <a:pt x="7059" y="6996"/>
                      <a:pt x="7573" y="6996"/>
                    </a:cubicBezTo>
                    <a:cubicBezTo>
                      <a:pt x="7833" y="6996"/>
                      <a:pt x="8010" y="6902"/>
                      <a:pt x="8003" y="6639"/>
                    </a:cubicBezTo>
                    <a:cubicBezTo>
                      <a:pt x="8024" y="6471"/>
                      <a:pt x="7866" y="6273"/>
                      <a:pt x="7737" y="6079"/>
                    </a:cubicBezTo>
                    <a:cubicBezTo>
                      <a:pt x="7113" y="5147"/>
                      <a:pt x="6217" y="4486"/>
                      <a:pt x="5330" y="3848"/>
                    </a:cubicBezTo>
                    <a:cubicBezTo>
                      <a:pt x="4989" y="3604"/>
                      <a:pt x="4988" y="3072"/>
                      <a:pt x="4481" y="3021"/>
                    </a:cubicBezTo>
                    <a:cubicBezTo>
                      <a:pt x="3924" y="2965"/>
                      <a:pt x="3684" y="2431"/>
                      <a:pt x="3292" y="2132"/>
                    </a:cubicBezTo>
                    <a:cubicBezTo>
                      <a:pt x="2587" y="1596"/>
                      <a:pt x="1660" y="311"/>
                      <a:pt x="836" y="40"/>
                    </a:cubicBezTo>
                    <a:cubicBezTo>
                      <a:pt x="754" y="13"/>
                      <a:pt x="680" y="1"/>
                      <a:pt x="6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58;p33">
                <a:extLst>
                  <a:ext uri="{FF2B5EF4-FFF2-40B4-BE49-F238E27FC236}">
                    <a16:creationId xmlns:a16="http://schemas.microsoft.com/office/drawing/2014/main" id="{D4F100D7-F3B0-3865-6499-5F86D8F10B49}"/>
                  </a:ext>
                </a:extLst>
              </p:cNvPr>
              <p:cNvSpPr/>
              <p:nvPr/>
            </p:nvSpPr>
            <p:spPr>
              <a:xfrm>
                <a:off x="3681775" y="2965707"/>
                <a:ext cx="124642" cy="47310"/>
              </a:xfrm>
              <a:custGeom>
                <a:avLst/>
                <a:gdLst/>
                <a:ahLst/>
                <a:cxnLst/>
                <a:rect l="l" t="t" r="r" b="b"/>
                <a:pathLst>
                  <a:path w="9906" h="3760" extrusionOk="0">
                    <a:moveTo>
                      <a:pt x="1238" y="1"/>
                    </a:moveTo>
                    <a:cubicBezTo>
                      <a:pt x="874" y="1"/>
                      <a:pt x="0" y="452"/>
                      <a:pt x="74" y="643"/>
                    </a:cubicBezTo>
                    <a:cubicBezTo>
                      <a:pt x="233" y="1052"/>
                      <a:pt x="589" y="1366"/>
                      <a:pt x="1000" y="1511"/>
                    </a:cubicBezTo>
                    <a:cubicBezTo>
                      <a:pt x="2577" y="2072"/>
                      <a:pt x="4121" y="2738"/>
                      <a:pt x="5774" y="3081"/>
                    </a:cubicBezTo>
                    <a:cubicBezTo>
                      <a:pt x="6801" y="3293"/>
                      <a:pt x="7777" y="3759"/>
                      <a:pt x="8849" y="3759"/>
                    </a:cubicBezTo>
                    <a:cubicBezTo>
                      <a:pt x="8980" y="3759"/>
                      <a:pt x="9112" y="3752"/>
                      <a:pt x="9246" y="3737"/>
                    </a:cubicBezTo>
                    <a:cubicBezTo>
                      <a:pt x="9264" y="3738"/>
                      <a:pt x="9281" y="3739"/>
                      <a:pt x="9298" y="3739"/>
                    </a:cubicBezTo>
                    <a:cubicBezTo>
                      <a:pt x="9537" y="3739"/>
                      <a:pt x="9740" y="3627"/>
                      <a:pt x="9906" y="3438"/>
                    </a:cubicBezTo>
                    <a:cubicBezTo>
                      <a:pt x="9682" y="3333"/>
                      <a:pt x="9716" y="2883"/>
                      <a:pt x="9406" y="2883"/>
                    </a:cubicBezTo>
                    <a:cubicBezTo>
                      <a:pt x="9351" y="2883"/>
                      <a:pt x="9284" y="2898"/>
                      <a:pt x="9203" y="2931"/>
                    </a:cubicBezTo>
                    <a:cubicBezTo>
                      <a:pt x="9146" y="2954"/>
                      <a:pt x="9094" y="2965"/>
                      <a:pt x="9045" y="2965"/>
                    </a:cubicBezTo>
                    <a:cubicBezTo>
                      <a:pt x="8806" y="2965"/>
                      <a:pt x="8644" y="2726"/>
                      <a:pt x="8451" y="2611"/>
                    </a:cubicBezTo>
                    <a:cubicBezTo>
                      <a:pt x="7697" y="2167"/>
                      <a:pt x="6880" y="1574"/>
                      <a:pt x="6081" y="1574"/>
                    </a:cubicBezTo>
                    <a:cubicBezTo>
                      <a:pt x="6051" y="1574"/>
                      <a:pt x="6022" y="1575"/>
                      <a:pt x="5992" y="1576"/>
                    </a:cubicBezTo>
                    <a:cubicBezTo>
                      <a:pt x="5956" y="1578"/>
                      <a:pt x="5920" y="1579"/>
                      <a:pt x="5885" y="1579"/>
                    </a:cubicBezTo>
                    <a:cubicBezTo>
                      <a:pt x="4991" y="1579"/>
                      <a:pt x="4354" y="960"/>
                      <a:pt x="3468" y="960"/>
                    </a:cubicBezTo>
                    <a:cubicBezTo>
                      <a:pt x="3438" y="960"/>
                      <a:pt x="3408" y="960"/>
                      <a:pt x="3377" y="962"/>
                    </a:cubicBezTo>
                    <a:cubicBezTo>
                      <a:pt x="3361" y="963"/>
                      <a:pt x="3344" y="963"/>
                      <a:pt x="3328" y="963"/>
                    </a:cubicBezTo>
                    <a:cubicBezTo>
                      <a:pt x="2682" y="963"/>
                      <a:pt x="2005" y="344"/>
                      <a:pt x="1341" y="19"/>
                    </a:cubicBezTo>
                    <a:cubicBezTo>
                      <a:pt x="1315" y="6"/>
                      <a:pt x="1280" y="1"/>
                      <a:pt x="12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59;p33">
                <a:extLst>
                  <a:ext uri="{FF2B5EF4-FFF2-40B4-BE49-F238E27FC236}">
                    <a16:creationId xmlns:a16="http://schemas.microsoft.com/office/drawing/2014/main" id="{EA36BCB9-5FCC-4CAC-EC3D-0957AD032D67}"/>
                  </a:ext>
                </a:extLst>
              </p:cNvPr>
              <p:cNvSpPr/>
              <p:nvPr/>
            </p:nvSpPr>
            <p:spPr>
              <a:xfrm>
                <a:off x="3637396" y="3039807"/>
                <a:ext cx="64058" cy="93765"/>
              </a:xfrm>
              <a:custGeom>
                <a:avLst/>
                <a:gdLst/>
                <a:ahLst/>
                <a:cxnLst/>
                <a:rect l="l" t="t" r="r" b="b"/>
                <a:pathLst>
                  <a:path w="5091" h="7452" extrusionOk="0">
                    <a:moveTo>
                      <a:pt x="991" y="1"/>
                    </a:moveTo>
                    <a:cubicBezTo>
                      <a:pt x="521" y="1"/>
                      <a:pt x="1" y="536"/>
                      <a:pt x="195" y="804"/>
                    </a:cubicBezTo>
                    <a:cubicBezTo>
                      <a:pt x="711" y="1515"/>
                      <a:pt x="909" y="2384"/>
                      <a:pt x="1406" y="3098"/>
                    </a:cubicBezTo>
                    <a:cubicBezTo>
                      <a:pt x="1714" y="3540"/>
                      <a:pt x="2148" y="4053"/>
                      <a:pt x="2189" y="4478"/>
                    </a:cubicBezTo>
                    <a:cubicBezTo>
                      <a:pt x="2271" y="5318"/>
                      <a:pt x="3408" y="5391"/>
                      <a:pt x="3267" y="6259"/>
                    </a:cubicBezTo>
                    <a:cubicBezTo>
                      <a:pt x="3269" y="6259"/>
                      <a:pt x="3271" y="6259"/>
                      <a:pt x="3273" y="6259"/>
                    </a:cubicBezTo>
                    <a:cubicBezTo>
                      <a:pt x="3922" y="6259"/>
                      <a:pt x="4015" y="6952"/>
                      <a:pt x="4455" y="7217"/>
                    </a:cubicBezTo>
                    <a:cubicBezTo>
                      <a:pt x="4558" y="7278"/>
                      <a:pt x="4622" y="7452"/>
                      <a:pt x="4737" y="7452"/>
                    </a:cubicBezTo>
                    <a:cubicBezTo>
                      <a:pt x="4778" y="7452"/>
                      <a:pt x="4826" y="7430"/>
                      <a:pt x="4883" y="7373"/>
                    </a:cubicBezTo>
                    <a:cubicBezTo>
                      <a:pt x="5015" y="7242"/>
                      <a:pt x="5090" y="7053"/>
                      <a:pt x="4992" y="6857"/>
                    </a:cubicBezTo>
                    <a:cubicBezTo>
                      <a:pt x="4628" y="6113"/>
                      <a:pt x="4252" y="5377"/>
                      <a:pt x="3898" y="4629"/>
                    </a:cubicBezTo>
                    <a:cubicBezTo>
                      <a:pt x="3645" y="4088"/>
                      <a:pt x="3376" y="3568"/>
                      <a:pt x="3041" y="3059"/>
                    </a:cubicBezTo>
                    <a:cubicBezTo>
                      <a:pt x="2505" y="2243"/>
                      <a:pt x="2141" y="1309"/>
                      <a:pt x="1730" y="415"/>
                    </a:cubicBezTo>
                    <a:cubicBezTo>
                      <a:pt x="1562" y="49"/>
                      <a:pt x="1184" y="174"/>
                      <a:pt x="997" y="1"/>
                    </a:cubicBezTo>
                    <a:cubicBezTo>
                      <a:pt x="995" y="1"/>
                      <a:pt x="993" y="1"/>
                      <a:pt x="9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60;p33">
                <a:extLst>
                  <a:ext uri="{FF2B5EF4-FFF2-40B4-BE49-F238E27FC236}">
                    <a16:creationId xmlns:a16="http://schemas.microsoft.com/office/drawing/2014/main" id="{36E9D2E3-2853-DC78-1912-178395B3B67C}"/>
                  </a:ext>
                </a:extLst>
              </p:cNvPr>
              <p:cNvSpPr/>
              <p:nvPr/>
            </p:nvSpPr>
            <p:spPr>
              <a:xfrm>
                <a:off x="3328554" y="2699093"/>
                <a:ext cx="84240" cy="80264"/>
              </a:xfrm>
              <a:custGeom>
                <a:avLst/>
                <a:gdLst/>
                <a:ahLst/>
                <a:cxnLst/>
                <a:rect l="l" t="t" r="r" b="b"/>
                <a:pathLst>
                  <a:path w="6695" h="6379" extrusionOk="0">
                    <a:moveTo>
                      <a:pt x="1" y="0"/>
                    </a:moveTo>
                    <a:lnTo>
                      <a:pt x="1" y="0"/>
                    </a:lnTo>
                    <a:cubicBezTo>
                      <a:pt x="150" y="1491"/>
                      <a:pt x="1366" y="2267"/>
                      <a:pt x="2225" y="3269"/>
                    </a:cubicBezTo>
                    <a:cubicBezTo>
                      <a:pt x="2818" y="3959"/>
                      <a:pt x="3487" y="4597"/>
                      <a:pt x="4184" y="5185"/>
                    </a:cubicBezTo>
                    <a:cubicBezTo>
                      <a:pt x="4769" y="5679"/>
                      <a:pt x="5293" y="6379"/>
                      <a:pt x="6110" y="6379"/>
                    </a:cubicBezTo>
                    <a:cubicBezTo>
                      <a:pt x="6289" y="6379"/>
                      <a:pt x="6483" y="6345"/>
                      <a:pt x="6694" y="6268"/>
                    </a:cubicBezTo>
                    <a:cubicBezTo>
                      <a:pt x="6519" y="5303"/>
                      <a:pt x="1247" y="363"/>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61;p33">
                <a:extLst>
                  <a:ext uri="{FF2B5EF4-FFF2-40B4-BE49-F238E27FC236}">
                    <a16:creationId xmlns:a16="http://schemas.microsoft.com/office/drawing/2014/main" id="{04527AF8-D22B-F077-B91A-4749E49F468E}"/>
                  </a:ext>
                </a:extLst>
              </p:cNvPr>
              <p:cNvSpPr/>
              <p:nvPr/>
            </p:nvSpPr>
            <p:spPr>
              <a:xfrm>
                <a:off x="3385264" y="2660792"/>
                <a:ext cx="57439" cy="102824"/>
              </a:xfrm>
              <a:custGeom>
                <a:avLst/>
                <a:gdLst/>
                <a:ahLst/>
                <a:cxnLst/>
                <a:rect l="l" t="t" r="r" b="b"/>
                <a:pathLst>
                  <a:path w="4565" h="8172" extrusionOk="0">
                    <a:moveTo>
                      <a:pt x="465" y="1"/>
                    </a:moveTo>
                    <a:cubicBezTo>
                      <a:pt x="452" y="1"/>
                      <a:pt x="440" y="2"/>
                      <a:pt x="426" y="5"/>
                    </a:cubicBezTo>
                    <a:cubicBezTo>
                      <a:pt x="0" y="97"/>
                      <a:pt x="475" y="462"/>
                      <a:pt x="395" y="708"/>
                    </a:cubicBezTo>
                    <a:cubicBezTo>
                      <a:pt x="386" y="733"/>
                      <a:pt x="387" y="761"/>
                      <a:pt x="359" y="1003"/>
                    </a:cubicBezTo>
                    <a:cubicBezTo>
                      <a:pt x="719" y="1761"/>
                      <a:pt x="884" y="2760"/>
                      <a:pt x="1329" y="3737"/>
                    </a:cubicBezTo>
                    <a:cubicBezTo>
                      <a:pt x="1845" y="4866"/>
                      <a:pt x="2503" y="5941"/>
                      <a:pt x="2922" y="7112"/>
                    </a:cubicBezTo>
                    <a:cubicBezTo>
                      <a:pt x="3090" y="7581"/>
                      <a:pt x="3556" y="7697"/>
                      <a:pt x="3773" y="8094"/>
                    </a:cubicBezTo>
                    <a:cubicBezTo>
                      <a:pt x="3803" y="8150"/>
                      <a:pt x="3844" y="8171"/>
                      <a:pt x="3890" y="8171"/>
                    </a:cubicBezTo>
                    <a:cubicBezTo>
                      <a:pt x="4019" y="8171"/>
                      <a:pt x="4193" y="8007"/>
                      <a:pt x="4328" y="7951"/>
                    </a:cubicBezTo>
                    <a:cubicBezTo>
                      <a:pt x="4564" y="7853"/>
                      <a:pt x="4518" y="7655"/>
                      <a:pt x="4434" y="7481"/>
                    </a:cubicBezTo>
                    <a:cubicBezTo>
                      <a:pt x="3751" y="6041"/>
                      <a:pt x="3069" y="4597"/>
                      <a:pt x="2371" y="3163"/>
                    </a:cubicBezTo>
                    <a:cubicBezTo>
                      <a:pt x="1960" y="2318"/>
                      <a:pt x="1592" y="1456"/>
                      <a:pt x="1038" y="680"/>
                    </a:cubicBezTo>
                    <a:cubicBezTo>
                      <a:pt x="858" y="430"/>
                      <a:pt x="692"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62;p33">
                <a:extLst>
                  <a:ext uri="{FF2B5EF4-FFF2-40B4-BE49-F238E27FC236}">
                    <a16:creationId xmlns:a16="http://schemas.microsoft.com/office/drawing/2014/main" id="{B67F4B43-7B3F-7154-0DC5-0A1B25F68534}"/>
                  </a:ext>
                </a:extLst>
              </p:cNvPr>
              <p:cNvSpPr/>
              <p:nvPr/>
            </p:nvSpPr>
            <p:spPr>
              <a:xfrm>
                <a:off x="3303729" y="2787235"/>
                <a:ext cx="96281" cy="36728"/>
              </a:xfrm>
              <a:custGeom>
                <a:avLst/>
                <a:gdLst/>
                <a:ahLst/>
                <a:cxnLst/>
                <a:rect l="l" t="t" r="r" b="b"/>
                <a:pathLst>
                  <a:path w="7652" h="2919" extrusionOk="0">
                    <a:moveTo>
                      <a:pt x="1158" y="0"/>
                    </a:moveTo>
                    <a:cubicBezTo>
                      <a:pt x="927" y="0"/>
                      <a:pt x="700" y="29"/>
                      <a:pt x="550" y="108"/>
                    </a:cubicBezTo>
                    <a:cubicBezTo>
                      <a:pt x="443" y="164"/>
                      <a:pt x="368" y="220"/>
                      <a:pt x="323" y="274"/>
                    </a:cubicBezTo>
                    <a:cubicBezTo>
                      <a:pt x="1" y="652"/>
                      <a:pt x="1073" y="948"/>
                      <a:pt x="1490" y="1165"/>
                    </a:cubicBezTo>
                    <a:cubicBezTo>
                      <a:pt x="2697" y="1796"/>
                      <a:pt x="3986" y="2272"/>
                      <a:pt x="5257" y="2768"/>
                    </a:cubicBezTo>
                    <a:cubicBezTo>
                      <a:pt x="5498" y="2861"/>
                      <a:pt x="5747" y="2919"/>
                      <a:pt x="5992" y="2919"/>
                    </a:cubicBezTo>
                    <a:cubicBezTo>
                      <a:pt x="6302" y="2919"/>
                      <a:pt x="6606" y="2827"/>
                      <a:pt x="6881" y="2601"/>
                    </a:cubicBezTo>
                    <a:cubicBezTo>
                      <a:pt x="7652" y="1970"/>
                      <a:pt x="6113" y="1349"/>
                      <a:pt x="5565" y="1217"/>
                    </a:cubicBezTo>
                    <a:cubicBezTo>
                      <a:pt x="5068" y="1099"/>
                      <a:pt x="4576" y="1179"/>
                      <a:pt x="4126" y="990"/>
                    </a:cubicBezTo>
                    <a:cubicBezTo>
                      <a:pt x="3807" y="855"/>
                      <a:pt x="3604" y="543"/>
                      <a:pt x="3308" y="543"/>
                    </a:cubicBezTo>
                    <a:cubicBezTo>
                      <a:pt x="3206" y="543"/>
                      <a:pt x="3093" y="580"/>
                      <a:pt x="2961" y="672"/>
                    </a:cubicBezTo>
                    <a:cubicBezTo>
                      <a:pt x="2960" y="674"/>
                      <a:pt x="2957" y="674"/>
                      <a:pt x="2954" y="674"/>
                    </a:cubicBezTo>
                    <a:cubicBezTo>
                      <a:pt x="2851" y="674"/>
                      <a:pt x="1997" y="109"/>
                      <a:pt x="1801" y="66"/>
                    </a:cubicBezTo>
                    <a:cubicBezTo>
                      <a:pt x="1637" y="30"/>
                      <a:pt x="1396" y="0"/>
                      <a:pt x="1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5" name="Picture 24">
            <a:extLst>
              <a:ext uri="{FF2B5EF4-FFF2-40B4-BE49-F238E27FC236}">
                <a16:creationId xmlns:a16="http://schemas.microsoft.com/office/drawing/2014/main" id="{DF2F8CB5-20D0-4C6E-E4C3-3C9BBA175B7D}"/>
              </a:ext>
            </a:extLst>
          </p:cNvPr>
          <p:cNvPicPr>
            <a:picLocks noChangeAspect="1"/>
          </p:cNvPicPr>
          <p:nvPr/>
        </p:nvPicPr>
        <p:blipFill>
          <a:blip r:embed="rId3"/>
          <a:stretch>
            <a:fillRect/>
          </a:stretch>
        </p:blipFill>
        <p:spPr>
          <a:xfrm>
            <a:off x="6258596" y="713630"/>
            <a:ext cx="2824303" cy="3954024"/>
          </a:xfrm>
          <a:prstGeom prst="rect">
            <a:avLst/>
          </a:prstGeom>
        </p:spPr>
      </p:pic>
      <p:grpSp>
        <p:nvGrpSpPr>
          <p:cNvPr id="26" name="Google Shape;2241;p45">
            <a:extLst>
              <a:ext uri="{FF2B5EF4-FFF2-40B4-BE49-F238E27FC236}">
                <a16:creationId xmlns:a16="http://schemas.microsoft.com/office/drawing/2014/main" id="{7B9DEE4A-0D14-81A8-399E-8EB5C59E3335}"/>
              </a:ext>
            </a:extLst>
          </p:cNvPr>
          <p:cNvGrpSpPr/>
          <p:nvPr/>
        </p:nvGrpSpPr>
        <p:grpSpPr>
          <a:xfrm>
            <a:off x="516022" y="3446639"/>
            <a:ext cx="962856" cy="1623112"/>
            <a:chOff x="2205175" y="238100"/>
            <a:chExt cx="3235150" cy="5238450"/>
          </a:xfrm>
        </p:grpSpPr>
        <p:sp>
          <p:nvSpPr>
            <p:cNvPr id="27" name="Google Shape;2242;p45">
              <a:extLst>
                <a:ext uri="{FF2B5EF4-FFF2-40B4-BE49-F238E27FC236}">
                  <a16:creationId xmlns:a16="http://schemas.microsoft.com/office/drawing/2014/main" id="{FE9F4783-1C5F-08E5-3FE7-7B42964BE10B}"/>
                </a:ext>
              </a:extLst>
            </p:cNvPr>
            <p:cNvSpPr/>
            <p:nvPr/>
          </p:nvSpPr>
          <p:spPr>
            <a:xfrm>
              <a:off x="4482625" y="2965050"/>
              <a:ext cx="467725" cy="338575"/>
            </a:xfrm>
            <a:custGeom>
              <a:avLst/>
              <a:gdLst/>
              <a:ahLst/>
              <a:cxnLst/>
              <a:rect l="l" t="t" r="r" b="b"/>
              <a:pathLst>
                <a:path w="18709" h="13543" extrusionOk="0">
                  <a:moveTo>
                    <a:pt x="7000" y="1"/>
                  </a:moveTo>
                  <a:cubicBezTo>
                    <a:pt x="6897" y="1"/>
                    <a:pt x="6778" y="13"/>
                    <a:pt x="6642" y="41"/>
                  </a:cubicBezTo>
                  <a:cubicBezTo>
                    <a:pt x="5892" y="200"/>
                    <a:pt x="5005" y="1428"/>
                    <a:pt x="4379" y="1895"/>
                  </a:cubicBezTo>
                  <a:cubicBezTo>
                    <a:pt x="3276" y="2725"/>
                    <a:pt x="1536" y="3795"/>
                    <a:pt x="1" y="4011"/>
                  </a:cubicBezTo>
                  <a:cubicBezTo>
                    <a:pt x="195" y="4692"/>
                    <a:pt x="274" y="5443"/>
                    <a:pt x="297" y="6228"/>
                  </a:cubicBezTo>
                  <a:cubicBezTo>
                    <a:pt x="308" y="6774"/>
                    <a:pt x="330" y="7365"/>
                    <a:pt x="308" y="7956"/>
                  </a:cubicBezTo>
                  <a:cubicBezTo>
                    <a:pt x="297" y="8719"/>
                    <a:pt x="240" y="9492"/>
                    <a:pt x="81" y="10220"/>
                  </a:cubicBezTo>
                  <a:cubicBezTo>
                    <a:pt x="2912" y="11869"/>
                    <a:pt x="5039" y="13188"/>
                    <a:pt x="8395" y="13416"/>
                  </a:cubicBezTo>
                  <a:cubicBezTo>
                    <a:pt x="9521" y="13494"/>
                    <a:pt x="10632" y="13542"/>
                    <a:pt x="11736" y="13542"/>
                  </a:cubicBezTo>
                  <a:cubicBezTo>
                    <a:pt x="13677" y="13542"/>
                    <a:pt x="15596" y="13393"/>
                    <a:pt x="17538" y="12994"/>
                  </a:cubicBezTo>
                  <a:cubicBezTo>
                    <a:pt x="16879" y="12425"/>
                    <a:pt x="16116" y="12301"/>
                    <a:pt x="15207" y="12152"/>
                  </a:cubicBezTo>
                  <a:cubicBezTo>
                    <a:pt x="14171" y="11993"/>
                    <a:pt x="13193" y="11777"/>
                    <a:pt x="12147" y="11766"/>
                  </a:cubicBezTo>
                  <a:cubicBezTo>
                    <a:pt x="11750" y="11766"/>
                    <a:pt x="11681" y="11186"/>
                    <a:pt x="12056" y="11071"/>
                  </a:cubicBezTo>
                  <a:cubicBezTo>
                    <a:pt x="12439" y="10960"/>
                    <a:pt x="12847" y="10916"/>
                    <a:pt x="13265" y="10916"/>
                  </a:cubicBezTo>
                  <a:cubicBezTo>
                    <a:pt x="14211" y="10916"/>
                    <a:pt x="15206" y="11138"/>
                    <a:pt x="16081" y="11287"/>
                  </a:cubicBezTo>
                  <a:cubicBezTo>
                    <a:pt x="16878" y="11424"/>
                    <a:pt x="17708" y="11662"/>
                    <a:pt x="18220" y="12243"/>
                  </a:cubicBezTo>
                  <a:cubicBezTo>
                    <a:pt x="18709" y="10855"/>
                    <a:pt x="16525" y="10502"/>
                    <a:pt x="15468" y="10241"/>
                  </a:cubicBezTo>
                  <a:cubicBezTo>
                    <a:pt x="14752" y="10071"/>
                    <a:pt x="14000" y="9923"/>
                    <a:pt x="13262" y="9729"/>
                  </a:cubicBezTo>
                  <a:cubicBezTo>
                    <a:pt x="12762" y="9593"/>
                    <a:pt x="12261" y="9446"/>
                    <a:pt x="11783" y="9252"/>
                  </a:cubicBezTo>
                  <a:cubicBezTo>
                    <a:pt x="11477" y="9131"/>
                    <a:pt x="11465" y="8612"/>
                    <a:pt x="11818" y="8612"/>
                  </a:cubicBezTo>
                  <a:cubicBezTo>
                    <a:pt x="11832" y="8612"/>
                    <a:pt x="11847" y="8613"/>
                    <a:pt x="11863" y="8614"/>
                  </a:cubicBezTo>
                  <a:cubicBezTo>
                    <a:pt x="13000" y="8718"/>
                    <a:pt x="14114" y="9071"/>
                    <a:pt x="15229" y="9332"/>
                  </a:cubicBezTo>
                  <a:cubicBezTo>
                    <a:pt x="15570" y="9411"/>
                    <a:pt x="15945" y="9480"/>
                    <a:pt x="16320" y="9548"/>
                  </a:cubicBezTo>
                  <a:cubicBezTo>
                    <a:pt x="16958" y="9673"/>
                    <a:pt x="17595" y="9832"/>
                    <a:pt x="18118" y="10129"/>
                  </a:cubicBezTo>
                  <a:cubicBezTo>
                    <a:pt x="18039" y="9855"/>
                    <a:pt x="17898" y="9601"/>
                    <a:pt x="17708" y="9389"/>
                  </a:cubicBezTo>
                  <a:cubicBezTo>
                    <a:pt x="16548" y="8047"/>
                    <a:pt x="13592" y="7581"/>
                    <a:pt x="12283" y="7091"/>
                  </a:cubicBezTo>
                  <a:cubicBezTo>
                    <a:pt x="11969" y="6979"/>
                    <a:pt x="11998" y="6478"/>
                    <a:pt x="12362" y="6478"/>
                  </a:cubicBezTo>
                  <a:cubicBezTo>
                    <a:pt x="12366" y="6478"/>
                    <a:pt x="12371" y="6478"/>
                    <a:pt x="12375" y="6478"/>
                  </a:cubicBezTo>
                  <a:cubicBezTo>
                    <a:pt x="13921" y="6523"/>
                    <a:pt x="15525" y="7148"/>
                    <a:pt x="16889" y="7854"/>
                  </a:cubicBezTo>
                  <a:cubicBezTo>
                    <a:pt x="16913" y="7866"/>
                    <a:pt x="16924" y="7876"/>
                    <a:pt x="16946" y="7888"/>
                  </a:cubicBezTo>
                  <a:cubicBezTo>
                    <a:pt x="15187" y="4978"/>
                    <a:pt x="11202" y="4320"/>
                    <a:pt x="7789" y="4320"/>
                  </a:cubicBezTo>
                  <a:cubicBezTo>
                    <a:pt x="7253" y="4320"/>
                    <a:pt x="6731" y="4336"/>
                    <a:pt x="6234" y="4362"/>
                  </a:cubicBezTo>
                  <a:cubicBezTo>
                    <a:pt x="6228" y="4363"/>
                    <a:pt x="6221" y="4363"/>
                    <a:pt x="6216" y="4363"/>
                  </a:cubicBezTo>
                  <a:cubicBezTo>
                    <a:pt x="5956" y="4363"/>
                    <a:pt x="5870" y="4119"/>
                    <a:pt x="5926" y="3919"/>
                  </a:cubicBezTo>
                  <a:cubicBezTo>
                    <a:pt x="5914" y="3817"/>
                    <a:pt x="5949" y="3703"/>
                    <a:pt x="6051" y="3611"/>
                  </a:cubicBezTo>
                  <a:cubicBezTo>
                    <a:pt x="6511" y="3173"/>
                    <a:pt x="8629" y="1"/>
                    <a:pt x="70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43;p45">
              <a:extLst>
                <a:ext uri="{FF2B5EF4-FFF2-40B4-BE49-F238E27FC236}">
                  <a16:creationId xmlns:a16="http://schemas.microsoft.com/office/drawing/2014/main" id="{3231199E-2D09-20B9-0A72-F1712533FA12}"/>
                </a:ext>
              </a:extLst>
            </p:cNvPr>
            <p:cNvSpPr/>
            <p:nvPr/>
          </p:nvSpPr>
          <p:spPr>
            <a:xfrm>
              <a:off x="4498450" y="1139125"/>
              <a:ext cx="136800" cy="267250"/>
            </a:xfrm>
            <a:custGeom>
              <a:avLst/>
              <a:gdLst/>
              <a:ahLst/>
              <a:cxnLst/>
              <a:rect l="l" t="t" r="r" b="b"/>
              <a:pathLst>
                <a:path w="5472" h="10690" extrusionOk="0">
                  <a:moveTo>
                    <a:pt x="1" y="0"/>
                  </a:moveTo>
                  <a:lnTo>
                    <a:pt x="1" y="0"/>
                  </a:lnTo>
                  <a:cubicBezTo>
                    <a:pt x="671" y="3522"/>
                    <a:pt x="853" y="7119"/>
                    <a:pt x="544" y="10690"/>
                  </a:cubicBezTo>
                  <a:cubicBezTo>
                    <a:pt x="1800" y="9313"/>
                    <a:pt x="3166" y="8140"/>
                    <a:pt x="4045" y="6354"/>
                  </a:cubicBezTo>
                  <a:cubicBezTo>
                    <a:pt x="5032" y="4351"/>
                    <a:pt x="5129" y="2392"/>
                    <a:pt x="5472" y="281"/>
                  </a:cubicBezTo>
                  <a:lnTo>
                    <a:pt x="5472" y="281"/>
                  </a:lnTo>
                  <a:cubicBezTo>
                    <a:pt x="5166" y="290"/>
                    <a:pt x="4859" y="295"/>
                    <a:pt x="4552" y="295"/>
                  </a:cubicBezTo>
                  <a:cubicBezTo>
                    <a:pt x="3034" y="295"/>
                    <a:pt x="1509" y="18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44;p45">
              <a:extLst>
                <a:ext uri="{FF2B5EF4-FFF2-40B4-BE49-F238E27FC236}">
                  <a16:creationId xmlns:a16="http://schemas.microsoft.com/office/drawing/2014/main" id="{9B4F40E9-1D33-796E-EB55-5A6795BAEC3B}"/>
                </a:ext>
              </a:extLst>
            </p:cNvPr>
            <p:cNvSpPr/>
            <p:nvPr/>
          </p:nvSpPr>
          <p:spPr>
            <a:xfrm>
              <a:off x="3895825" y="2586325"/>
              <a:ext cx="385875" cy="312775"/>
            </a:xfrm>
            <a:custGeom>
              <a:avLst/>
              <a:gdLst/>
              <a:ahLst/>
              <a:cxnLst/>
              <a:rect l="l" t="t" r="r" b="b"/>
              <a:pathLst>
                <a:path w="15435" h="12511" extrusionOk="0">
                  <a:moveTo>
                    <a:pt x="5887" y="0"/>
                  </a:moveTo>
                  <a:cubicBezTo>
                    <a:pt x="4144" y="0"/>
                    <a:pt x="1013" y="3758"/>
                    <a:pt x="1" y="4829"/>
                  </a:cubicBezTo>
                  <a:cubicBezTo>
                    <a:pt x="57" y="6228"/>
                    <a:pt x="114" y="7638"/>
                    <a:pt x="182" y="9037"/>
                  </a:cubicBezTo>
                  <a:cubicBezTo>
                    <a:pt x="215" y="9776"/>
                    <a:pt x="249" y="10503"/>
                    <a:pt x="284" y="11243"/>
                  </a:cubicBezTo>
                  <a:cubicBezTo>
                    <a:pt x="295" y="11300"/>
                    <a:pt x="272" y="11334"/>
                    <a:pt x="261" y="11380"/>
                  </a:cubicBezTo>
                  <a:cubicBezTo>
                    <a:pt x="1610" y="12178"/>
                    <a:pt x="3236" y="12510"/>
                    <a:pt x="4916" y="12510"/>
                  </a:cubicBezTo>
                  <a:cubicBezTo>
                    <a:pt x="7329" y="12510"/>
                    <a:pt x="9851" y="11824"/>
                    <a:pt x="11816" y="10845"/>
                  </a:cubicBezTo>
                  <a:cubicBezTo>
                    <a:pt x="11816" y="10799"/>
                    <a:pt x="11805" y="10766"/>
                    <a:pt x="11805" y="10731"/>
                  </a:cubicBezTo>
                  <a:cubicBezTo>
                    <a:pt x="11852" y="10087"/>
                    <a:pt x="10955" y="9934"/>
                    <a:pt x="9987" y="9934"/>
                  </a:cubicBezTo>
                  <a:cubicBezTo>
                    <a:pt x="9110" y="9934"/>
                    <a:pt x="8176" y="10060"/>
                    <a:pt x="7835" y="10060"/>
                  </a:cubicBezTo>
                  <a:cubicBezTo>
                    <a:pt x="7438" y="10060"/>
                    <a:pt x="7426" y="9537"/>
                    <a:pt x="7745" y="9413"/>
                  </a:cubicBezTo>
                  <a:cubicBezTo>
                    <a:pt x="7951" y="9333"/>
                    <a:pt x="8200" y="9264"/>
                    <a:pt x="8497" y="9197"/>
                  </a:cubicBezTo>
                  <a:cubicBezTo>
                    <a:pt x="9133" y="7570"/>
                    <a:pt x="10304" y="6137"/>
                    <a:pt x="11499" y="4886"/>
                  </a:cubicBezTo>
                  <a:cubicBezTo>
                    <a:pt x="12670" y="3634"/>
                    <a:pt x="14001" y="2246"/>
                    <a:pt x="15434" y="1257"/>
                  </a:cubicBezTo>
                  <a:cubicBezTo>
                    <a:pt x="15377" y="1146"/>
                    <a:pt x="15271" y="1098"/>
                    <a:pt x="15129" y="1098"/>
                  </a:cubicBezTo>
                  <a:cubicBezTo>
                    <a:pt x="14282" y="1098"/>
                    <a:pt x="12177" y="2814"/>
                    <a:pt x="11874" y="3077"/>
                  </a:cubicBezTo>
                  <a:cubicBezTo>
                    <a:pt x="10873" y="3942"/>
                    <a:pt x="9872" y="4784"/>
                    <a:pt x="8860" y="5647"/>
                  </a:cubicBezTo>
                  <a:cubicBezTo>
                    <a:pt x="8796" y="5702"/>
                    <a:pt x="8725" y="5725"/>
                    <a:pt x="8658" y="5725"/>
                  </a:cubicBezTo>
                  <a:cubicBezTo>
                    <a:pt x="8415" y="5725"/>
                    <a:pt x="8205" y="5426"/>
                    <a:pt x="8428" y="5204"/>
                  </a:cubicBezTo>
                  <a:cubicBezTo>
                    <a:pt x="8974" y="4692"/>
                    <a:pt x="11441" y="2008"/>
                    <a:pt x="13523" y="768"/>
                  </a:cubicBezTo>
                  <a:cubicBezTo>
                    <a:pt x="13322" y="661"/>
                    <a:pt x="13092" y="614"/>
                    <a:pt x="12846" y="614"/>
                  </a:cubicBezTo>
                  <a:cubicBezTo>
                    <a:pt x="12312" y="614"/>
                    <a:pt x="11699" y="833"/>
                    <a:pt x="11123" y="1121"/>
                  </a:cubicBezTo>
                  <a:cubicBezTo>
                    <a:pt x="10475" y="1463"/>
                    <a:pt x="9872" y="1883"/>
                    <a:pt x="9508" y="2156"/>
                  </a:cubicBezTo>
                  <a:cubicBezTo>
                    <a:pt x="8484" y="2918"/>
                    <a:pt x="7608" y="3862"/>
                    <a:pt x="6721" y="4784"/>
                  </a:cubicBezTo>
                  <a:cubicBezTo>
                    <a:pt x="6660" y="4844"/>
                    <a:pt x="6586" y="4870"/>
                    <a:pt x="6511" y="4870"/>
                  </a:cubicBezTo>
                  <a:cubicBezTo>
                    <a:pt x="6279" y="4870"/>
                    <a:pt x="6046" y="4620"/>
                    <a:pt x="6209" y="4397"/>
                  </a:cubicBezTo>
                  <a:cubicBezTo>
                    <a:pt x="7392" y="2792"/>
                    <a:pt x="8791" y="1292"/>
                    <a:pt x="10566" y="370"/>
                  </a:cubicBezTo>
                  <a:cubicBezTo>
                    <a:pt x="10375" y="189"/>
                    <a:pt x="10119" y="114"/>
                    <a:pt x="9829" y="114"/>
                  </a:cubicBezTo>
                  <a:cubicBezTo>
                    <a:pt x="8756" y="114"/>
                    <a:pt x="7209" y="1140"/>
                    <a:pt x="6699" y="1587"/>
                  </a:cubicBezTo>
                  <a:cubicBezTo>
                    <a:pt x="5720" y="2474"/>
                    <a:pt x="4868" y="3487"/>
                    <a:pt x="3879" y="4374"/>
                  </a:cubicBezTo>
                  <a:cubicBezTo>
                    <a:pt x="3817" y="4430"/>
                    <a:pt x="3744" y="4454"/>
                    <a:pt x="3673" y="4454"/>
                  </a:cubicBezTo>
                  <a:cubicBezTo>
                    <a:pt x="3457" y="4454"/>
                    <a:pt x="3255" y="4230"/>
                    <a:pt x="3400" y="3999"/>
                  </a:cubicBezTo>
                  <a:cubicBezTo>
                    <a:pt x="4242" y="2702"/>
                    <a:pt x="5322" y="1304"/>
                    <a:pt x="6631" y="348"/>
                  </a:cubicBezTo>
                  <a:cubicBezTo>
                    <a:pt x="6433" y="106"/>
                    <a:pt x="6180" y="0"/>
                    <a:pt x="5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45;p45">
              <a:extLst>
                <a:ext uri="{FF2B5EF4-FFF2-40B4-BE49-F238E27FC236}">
                  <a16:creationId xmlns:a16="http://schemas.microsoft.com/office/drawing/2014/main" id="{E8A7567A-F014-13E6-865D-F9AF4FBFC6D6}"/>
                </a:ext>
              </a:extLst>
            </p:cNvPr>
            <p:cNvSpPr/>
            <p:nvPr/>
          </p:nvSpPr>
          <p:spPr>
            <a:xfrm>
              <a:off x="3819500" y="2885000"/>
              <a:ext cx="102050" cy="76750"/>
            </a:xfrm>
            <a:custGeom>
              <a:avLst/>
              <a:gdLst/>
              <a:ahLst/>
              <a:cxnLst/>
              <a:rect l="l" t="t" r="r" b="b"/>
              <a:pathLst>
                <a:path w="4082" h="3070" extrusionOk="0">
                  <a:moveTo>
                    <a:pt x="2530" y="1"/>
                  </a:moveTo>
                  <a:cubicBezTo>
                    <a:pt x="1689" y="254"/>
                    <a:pt x="847" y="500"/>
                    <a:pt x="1" y="726"/>
                  </a:cubicBezTo>
                  <a:cubicBezTo>
                    <a:pt x="421" y="1436"/>
                    <a:pt x="777" y="2199"/>
                    <a:pt x="1109" y="2954"/>
                  </a:cubicBezTo>
                  <a:cubicBezTo>
                    <a:pt x="1597" y="3001"/>
                    <a:pt x="2090" y="3028"/>
                    <a:pt x="2580" y="3070"/>
                  </a:cubicBezTo>
                  <a:cubicBezTo>
                    <a:pt x="2791" y="2784"/>
                    <a:pt x="3043" y="2512"/>
                    <a:pt x="3218" y="2261"/>
                  </a:cubicBezTo>
                  <a:cubicBezTo>
                    <a:pt x="3525" y="1825"/>
                    <a:pt x="3777" y="1349"/>
                    <a:pt x="4081" y="913"/>
                  </a:cubicBezTo>
                  <a:cubicBezTo>
                    <a:pt x="3527" y="677"/>
                    <a:pt x="3006" y="370"/>
                    <a:pt x="2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46;p45">
              <a:extLst>
                <a:ext uri="{FF2B5EF4-FFF2-40B4-BE49-F238E27FC236}">
                  <a16:creationId xmlns:a16="http://schemas.microsoft.com/office/drawing/2014/main" id="{BDA00BC9-2F6B-712A-002E-0060499D366B}"/>
                </a:ext>
              </a:extLst>
            </p:cNvPr>
            <p:cNvSpPr/>
            <p:nvPr/>
          </p:nvSpPr>
          <p:spPr>
            <a:xfrm>
              <a:off x="2871100" y="1849225"/>
              <a:ext cx="1077600" cy="1849025"/>
            </a:xfrm>
            <a:custGeom>
              <a:avLst/>
              <a:gdLst/>
              <a:ahLst/>
              <a:cxnLst/>
              <a:rect l="l" t="t" r="r" b="b"/>
              <a:pathLst>
                <a:path w="43104" h="73961" extrusionOk="0">
                  <a:moveTo>
                    <a:pt x="19209" y="0"/>
                  </a:moveTo>
                  <a:cubicBezTo>
                    <a:pt x="9281" y="6414"/>
                    <a:pt x="4277" y="18402"/>
                    <a:pt x="2116" y="29707"/>
                  </a:cubicBezTo>
                  <a:cubicBezTo>
                    <a:pt x="319" y="39112"/>
                    <a:pt x="1" y="51771"/>
                    <a:pt x="3674" y="61494"/>
                  </a:cubicBezTo>
                  <a:cubicBezTo>
                    <a:pt x="3727" y="61530"/>
                    <a:pt x="3766" y="61582"/>
                    <a:pt x="3788" y="61642"/>
                  </a:cubicBezTo>
                  <a:cubicBezTo>
                    <a:pt x="3822" y="61733"/>
                    <a:pt x="3833" y="61824"/>
                    <a:pt x="3856" y="61926"/>
                  </a:cubicBezTo>
                  <a:cubicBezTo>
                    <a:pt x="4618" y="63859"/>
                    <a:pt x="5529" y="65690"/>
                    <a:pt x="6642" y="67329"/>
                  </a:cubicBezTo>
                  <a:cubicBezTo>
                    <a:pt x="6850" y="67631"/>
                    <a:pt x="6571" y="67912"/>
                    <a:pt x="6284" y="67912"/>
                  </a:cubicBezTo>
                  <a:cubicBezTo>
                    <a:pt x="6162" y="67912"/>
                    <a:pt x="6038" y="67861"/>
                    <a:pt x="5949" y="67738"/>
                  </a:cubicBezTo>
                  <a:cubicBezTo>
                    <a:pt x="5301" y="66850"/>
                    <a:pt x="4732" y="65896"/>
                    <a:pt x="4198" y="64917"/>
                  </a:cubicBezTo>
                  <a:cubicBezTo>
                    <a:pt x="4185" y="65633"/>
                    <a:pt x="4152" y="66339"/>
                    <a:pt x="4084" y="67056"/>
                  </a:cubicBezTo>
                  <a:cubicBezTo>
                    <a:pt x="3947" y="68671"/>
                    <a:pt x="3833" y="70445"/>
                    <a:pt x="3356" y="72014"/>
                  </a:cubicBezTo>
                  <a:cubicBezTo>
                    <a:pt x="4243" y="72616"/>
                    <a:pt x="5244" y="73060"/>
                    <a:pt x="6324" y="73356"/>
                  </a:cubicBezTo>
                  <a:cubicBezTo>
                    <a:pt x="7789" y="73783"/>
                    <a:pt x="9395" y="73960"/>
                    <a:pt x="11059" y="73960"/>
                  </a:cubicBezTo>
                  <a:cubicBezTo>
                    <a:pt x="15865" y="73960"/>
                    <a:pt x="21148" y="72480"/>
                    <a:pt x="24873" y="71264"/>
                  </a:cubicBezTo>
                  <a:cubicBezTo>
                    <a:pt x="31163" y="69205"/>
                    <a:pt x="37531" y="66100"/>
                    <a:pt x="43104" y="62426"/>
                  </a:cubicBezTo>
                  <a:cubicBezTo>
                    <a:pt x="41045" y="60379"/>
                    <a:pt x="39077" y="58275"/>
                    <a:pt x="37236" y="56114"/>
                  </a:cubicBezTo>
                  <a:cubicBezTo>
                    <a:pt x="36541" y="56035"/>
                    <a:pt x="35836" y="55955"/>
                    <a:pt x="35154" y="55853"/>
                  </a:cubicBezTo>
                  <a:cubicBezTo>
                    <a:pt x="28160" y="54795"/>
                    <a:pt x="26420" y="50326"/>
                    <a:pt x="24293" y="44116"/>
                  </a:cubicBezTo>
                  <a:cubicBezTo>
                    <a:pt x="23792" y="44014"/>
                    <a:pt x="23292" y="43865"/>
                    <a:pt x="22803" y="43638"/>
                  </a:cubicBezTo>
                  <a:cubicBezTo>
                    <a:pt x="22644" y="43559"/>
                    <a:pt x="22587" y="43434"/>
                    <a:pt x="22587" y="43309"/>
                  </a:cubicBezTo>
                  <a:cubicBezTo>
                    <a:pt x="22587" y="43298"/>
                    <a:pt x="22575" y="43286"/>
                    <a:pt x="22575" y="43274"/>
                  </a:cubicBezTo>
                  <a:cubicBezTo>
                    <a:pt x="20734" y="36792"/>
                    <a:pt x="20573" y="30298"/>
                    <a:pt x="20198" y="23634"/>
                  </a:cubicBezTo>
                  <a:cubicBezTo>
                    <a:pt x="20186" y="23344"/>
                    <a:pt x="20427" y="23187"/>
                    <a:pt x="20665" y="23187"/>
                  </a:cubicBezTo>
                  <a:cubicBezTo>
                    <a:pt x="20857" y="23187"/>
                    <a:pt x="21046" y="23290"/>
                    <a:pt x="21097" y="23508"/>
                  </a:cubicBezTo>
                  <a:cubicBezTo>
                    <a:pt x="21814" y="26386"/>
                    <a:pt x="21621" y="29332"/>
                    <a:pt x="21904" y="32254"/>
                  </a:cubicBezTo>
                  <a:cubicBezTo>
                    <a:pt x="22245" y="35859"/>
                    <a:pt x="23144" y="39339"/>
                    <a:pt x="23633" y="42923"/>
                  </a:cubicBezTo>
                  <a:cubicBezTo>
                    <a:pt x="24437" y="43023"/>
                    <a:pt x="25254" y="43068"/>
                    <a:pt x="26077" y="43068"/>
                  </a:cubicBezTo>
                  <a:cubicBezTo>
                    <a:pt x="27781" y="43068"/>
                    <a:pt x="29517" y="42873"/>
                    <a:pt x="31242" y="42558"/>
                  </a:cubicBezTo>
                  <a:cubicBezTo>
                    <a:pt x="34347" y="41989"/>
                    <a:pt x="37428" y="41045"/>
                    <a:pt x="40260" y="40181"/>
                  </a:cubicBezTo>
                  <a:cubicBezTo>
                    <a:pt x="39590" y="35530"/>
                    <a:pt x="39318" y="30811"/>
                    <a:pt x="39169" y="26113"/>
                  </a:cubicBezTo>
                  <a:cubicBezTo>
                    <a:pt x="39055" y="22554"/>
                    <a:pt x="39420" y="18766"/>
                    <a:pt x="38862" y="15275"/>
                  </a:cubicBezTo>
                  <a:cubicBezTo>
                    <a:pt x="38476" y="12773"/>
                    <a:pt x="37622" y="10429"/>
                    <a:pt x="35814" y="8417"/>
                  </a:cubicBezTo>
                  <a:cubicBezTo>
                    <a:pt x="32686" y="7928"/>
                    <a:pt x="29662" y="6961"/>
                    <a:pt x="27034" y="5642"/>
                  </a:cubicBezTo>
                  <a:cubicBezTo>
                    <a:pt x="24942" y="4583"/>
                    <a:pt x="23088" y="3401"/>
                    <a:pt x="21405" y="2014"/>
                  </a:cubicBezTo>
                  <a:cubicBezTo>
                    <a:pt x="20635" y="1384"/>
                    <a:pt x="19902" y="713"/>
                    <a:pt x="19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47;p45">
              <a:extLst>
                <a:ext uri="{FF2B5EF4-FFF2-40B4-BE49-F238E27FC236}">
                  <a16:creationId xmlns:a16="http://schemas.microsoft.com/office/drawing/2014/main" id="{5D679176-52A4-AD3B-A276-13A57F4D7884}"/>
                </a:ext>
              </a:extLst>
            </p:cNvPr>
            <p:cNvSpPr/>
            <p:nvPr/>
          </p:nvSpPr>
          <p:spPr>
            <a:xfrm>
              <a:off x="4358850" y="3455150"/>
              <a:ext cx="942725" cy="277675"/>
            </a:xfrm>
            <a:custGeom>
              <a:avLst/>
              <a:gdLst/>
              <a:ahLst/>
              <a:cxnLst/>
              <a:rect l="l" t="t" r="r" b="b"/>
              <a:pathLst>
                <a:path w="37709" h="11107" extrusionOk="0">
                  <a:moveTo>
                    <a:pt x="37517" y="1"/>
                  </a:moveTo>
                  <a:cubicBezTo>
                    <a:pt x="26629" y="2773"/>
                    <a:pt x="15861" y="6199"/>
                    <a:pt x="722" y="8972"/>
                  </a:cubicBezTo>
                  <a:cubicBezTo>
                    <a:pt x="581" y="9730"/>
                    <a:pt x="373" y="10471"/>
                    <a:pt x="1" y="11107"/>
                  </a:cubicBezTo>
                  <a:cubicBezTo>
                    <a:pt x="15610" y="7935"/>
                    <a:pt x="25301" y="4558"/>
                    <a:pt x="37699" y="1384"/>
                  </a:cubicBezTo>
                  <a:cubicBezTo>
                    <a:pt x="37708" y="1012"/>
                    <a:pt x="37699" y="639"/>
                    <a:pt x="37608" y="278"/>
                  </a:cubicBezTo>
                  <a:cubicBezTo>
                    <a:pt x="37585" y="182"/>
                    <a:pt x="37549" y="92"/>
                    <a:pt x="375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48;p45">
              <a:extLst>
                <a:ext uri="{FF2B5EF4-FFF2-40B4-BE49-F238E27FC236}">
                  <a16:creationId xmlns:a16="http://schemas.microsoft.com/office/drawing/2014/main" id="{2A39D128-8FC9-494C-E38A-870F3FA9CF29}"/>
                </a:ext>
              </a:extLst>
            </p:cNvPr>
            <p:cNvSpPr/>
            <p:nvPr/>
          </p:nvSpPr>
          <p:spPr>
            <a:xfrm>
              <a:off x="4381300" y="3274125"/>
              <a:ext cx="943300" cy="383525"/>
            </a:xfrm>
            <a:custGeom>
              <a:avLst/>
              <a:gdLst/>
              <a:ahLst/>
              <a:cxnLst/>
              <a:rect l="l" t="t" r="r" b="b"/>
              <a:pathLst>
                <a:path w="37732" h="15341" extrusionOk="0">
                  <a:moveTo>
                    <a:pt x="37731" y="1"/>
                  </a:moveTo>
                  <a:cubicBezTo>
                    <a:pt x="31626" y="1833"/>
                    <a:pt x="25479" y="3604"/>
                    <a:pt x="19441" y="5686"/>
                  </a:cubicBezTo>
                  <a:cubicBezTo>
                    <a:pt x="13536" y="7722"/>
                    <a:pt x="7554" y="9814"/>
                    <a:pt x="1273" y="9814"/>
                  </a:cubicBezTo>
                  <a:cubicBezTo>
                    <a:pt x="889" y="9814"/>
                    <a:pt x="504" y="9806"/>
                    <a:pt x="118" y="9790"/>
                  </a:cubicBezTo>
                  <a:cubicBezTo>
                    <a:pt x="116" y="9791"/>
                    <a:pt x="116" y="9793"/>
                    <a:pt x="115" y="9794"/>
                  </a:cubicBezTo>
                  <a:cubicBezTo>
                    <a:pt x="345" y="11217"/>
                    <a:pt x="263" y="12738"/>
                    <a:pt x="100" y="14145"/>
                  </a:cubicBezTo>
                  <a:cubicBezTo>
                    <a:pt x="70" y="14412"/>
                    <a:pt x="35" y="14695"/>
                    <a:pt x="0" y="14975"/>
                  </a:cubicBezTo>
                  <a:cubicBezTo>
                    <a:pt x="102" y="15068"/>
                    <a:pt x="155" y="15202"/>
                    <a:pt x="143" y="15341"/>
                  </a:cubicBezTo>
                  <a:cubicBezTo>
                    <a:pt x="13303" y="11895"/>
                    <a:pt x="24497" y="9824"/>
                    <a:pt x="36429" y="5988"/>
                  </a:cubicBezTo>
                  <a:cubicBezTo>
                    <a:pt x="37088" y="4006"/>
                    <a:pt x="37378" y="2026"/>
                    <a:pt x="37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49;p45">
              <a:extLst>
                <a:ext uri="{FF2B5EF4-FFF2-40B4-BE49-F238E27FC236}">
                  <a16:creationId xmlns:a16="http://schemas.microsoft.com/office/drawing/2014/main" id="{17F30ACE-C221-BA3F-B432-FBF7A1B51480}"/>
                </a:ext>
              </a:extLst>
            </p:cNvPr>
            <p:cNvSpPr/>
            <p:nvPr/>
          </p:nvSpPr>
          <p:spPr>
            <a:xfrm>
              <a:off x="2299625" y="3610050"/>
              <a:ext cx="2023800" cy="425925"/>
            </a:xfrm>
            <a:custGeom>
              <a:avLst/>
              <a:gdLst/>
              <a:ahLst/>
              <a:cxnLst/>
              <a:rect l="l" t="t" r="r" b="b"/>
              <a:pathLst>
                <a:path w="80952" h="17037" extrusionOk="0">
                  <a:moveTo>
                    <a:pt x="25384" y="0"/>
                  </a:moveTo>
                  <a:cubicBezTo>
                    <a:pt x="17321" y="5687"/>
                    <a:pt x="8370" y="9963"/>
                    <a:pt x="0" y="15149"/>
                  </a:cubicBezTo>
                  <a:cubicBezTo>
                    <a:pt x="19437" y="16320"/>
                    <a:pt x="38975" y="15672"/>
                    <a:pt x="58399" y="17015"/>
                  </a:cubicBezTo>
                  <a:cubicBezTo>
                    <a:pt x="58434" y="17015"/>
                    <a:pt x="58456" y="17025"/>
                    <a:pt x="58491" y="17037"/>
                  </a:cubicBezTo>
                  <a:cubicBezTo>
                    <a:pt x="58573" y="16954"/>
                    <a:pt x="58685" y="16916"/>
                    <a:pt x="58803" y="16916"/>
                  </a:cubicBezTo>
                  <a:cubicBezTo>
                    <a:pt x="58832" y="16916"/>
                    <a:pt x="58861" y="16919"/>
                    <a:pt x="58889" y="16923"/>
                  </a:cubicBezTo>
                  <a:cubicBezTo>
                    <a:pt x="62460" y="15013"/>
                    <a:pt x="66020" y="13056"/>
                    <a:pt x="69602" y="11146"/>
                  </a:cubicBezTo>
                  <a:cubicBezTo>
                    <a:pt x="73355" y="9121"/>
                    <a:pt x="77119" y="7154"/>
                    <a:pt x="80952" y="5323"/>
                  </a:cubicBezTo>
                  <a:cubicBezTo>
                    <a:pt x="80521" y="4970"/>
                    <a:pt x="80088" y="4607"/>
                    <a:pt x="79656" y="4255"/>
                  </a:cubicBezTo>
                  <a:cubicBezTo>
                    <a:pt x="79610" y="4312"/>
                    <a:pt x="79553" y="4369"/>
                    <a:pt x="79462" y="4402"/>
                  </a:cubicBezTo>
                  <a:cubicBezTo>
                    <a:pt x="75005" y="6529"/>
                    <a:pt x="70057" y="8724"/>
                    <a:pt x="65019" y="10202"/>
                  </a:cubicBezTo>
                  <a:cubicBezTo>
                    <a:pt x="64711" y="10441"/>
                    <a:pt x="64405" y="10681"/>
                    <a:pt x="64097" y="10930"/>
                  </a:cubicBezTo>
                  <a:cubicBezTo>
                    <a:pt x="63631" y="11272"/>
                    <a:pt x="63165" y="11625"/>
                    <a:pt x="62699" y="11965"/>
                  </a:cubicBezTo>
                  <a:cubicBezTo>
                    <a:pt x="61550" y="12807"/>
                    <a:pt x="60401" y="13762"/>
                    <a:pt x="59173" y="14547"/>
                  </a:cubicBezTo>
                  <a:cubicBezTo>
                    <a:pt x="59252" y="14929"/>
                    <a:pt x="59054" y="15366"/>
                    <a:pt x="58556" y="15366"/>
                  </a:cubicBezTo>
                  <a:cubicBezTo>
                    <a:pt x="58549" y="15366"/>
                    <a:pt x="58543" y="15366"/>
                    <a:pt x="58536" y="15366"/>
                  </a:cubicBezTo>
                  <a:cubicBezTo>
                    <a:pt x="42932" y="14933"/>
                    <a:pt x="26828" y="14886"/>
                    <a:pt x="11338" y="12989"/>
                  </a:cubicBezTo>
                  <a:lnTo>
                    <a:pt x="11236" y="12955"/>
                  </a:lnTo>
                  <a:lnTo>
                    <a:pt x="11133" y="12989"/>
                  </a:lnTo>
                  <a:cubicBezTo>
                    <a:pt x="11101" y="12997"/>
                    <a:pt x="11069" y="13000"/>
                    <a:pt x="11038" y="13000"/>
                  </a:cubicBezTo>
                  <a:cubicBezTo>
                    <a:pt x="10703" y="13000"/>
                    <a:pt x="10487" y="12578"/>
                    <a:pt x="10747" y="12318"/>
                  </a:cubicBezTo>
                  <a:cubicBezTo>
                    <a:pt x="13011" y="10054"/>
                    <a:pt x="16342" y="8701"/>
                    <a:pt x="19118" y="7143"/>
                  </a:cubicBezTo>
                  <a:cubicBezTo>
                    <a:pt x="21586" y="5755"/>
                    <a:pt x="24043" y="4230"/>
                    <a:pt x="26636" y="3094"/>
                  </a:cubicBezTo>
                  <a:cubicBezTo>
                    <a:pt x="26272" y="2878"/>
                    <a:pt x="25919" y="2650"/>
                    <a:pt x="25578" y="2377"/>
                  </a:cubicBezTo>
                  <a:cubicBezTo>
                    <a:pt x="25486" y="2299"/>
                    <a:pt x="25429" y="2189"/>
                    <a:pt x="25419" y="2070"/>
                  </a:cubicBezTo>
                  <a:cubicBezTo>
                    <a:pt x="25395" y="2024"/>
                    <a:pt x="25362" y="1991"/>
                    <a:pt x="25350" y="1922"/>
                  </a:cubicBezTo>
                  <a:cubicBezTo>
                    <a:pt x="25293" y="1296"/>
                    <a:pt x="25327" y="648"/>
                    <a:pt x="25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50;p45">
              <a:extLst>
                <a:ext uri="{FF2B5EF4-FFF2-40B4-BE49-F238E27FC236}">
                  <a16:creationId xmlns:a16="http://schemas.microsoft.com/office/drawing/2014/main" id="{669057DC-7F59-2436-7979-6E00216B246F}"/>
                </a:ext>
              </a:extLst>
            </p:cNvPr>
            <p:cNvSpPr/>
            <p:nvPr/>
          </p:nvSpPr>
          <p:spPr>
            <a:xfrm>
              <a:off x="3842500" y="3256825"/>
              <a:ext cx="505550" cy="462425"/>
            </a:xfrm>
            <a:custGeom>
              <a:avLst/>
              <a:gdLst/>
              <a:ahLst/>
              <a:cxnLst/>
              <a:rect l="l" t="t" r="r" b="b"/>
              <a:pathLst>
                <a:path w="20222" h="18497" extrusionOk="0">
                  <a:moveTo>
                    <a:pt x="1" y="1"/>
                  </a:moveTo>
                  <a:cubicBezTo>
                    <a:pt x="2019" y="1705"/>
                    <a:pt x="4010" y="3461"/>
                    <a:pt x="5977" y="5266"/>
                  </a:cubicBezTo>
                  <a:cubicBezTo>
                    <a:pt x="6043" y="5305"/>
                    <a:pt x="6100" y="5356"/>
                    <a:pt x="6144" y="5419"/>
                  </a:cubicBezTo>
                  <a:cubicBezTo>
                    <a:pt x="10809" y="9695"/>
                    <a:pt x="15358" y="14161"/>
                    <a:pt x="19871" y="18496"/>
                  </a:cubicBezTo>
                  <a:cubicBezTo>
                    <a:pt x="19893" y="17650"/>
                    <a:pt x="20066" y="16790"/>
                    <a:pt x="20222" y="15935"/>
                  </a:cubicBezTo>
                  <a:cubicBezTo>
                    <a:pt x="17203" y="13627"/>
                    <a:pt x="14329" y="11116"/>
                    <a:pt x="11418" y="8678"/>
                  </a:cubicBezTo>
                  <a:cubicBezTo>
                    <a:pt x="8171" y="5955"/>
                    <a:pt x="4550" y="3356"/>
                    <a:pt x="1771" y="132"/>
                  </a:cubicBezTo>
                  <a:cubicBezTo>
                    <a:pt x="1181" y="87"/>
                    <a:pt x="586" y="5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51;p45">
              <a:extLst>
                <a:ext uri="{FF2B5EF4-FFF2-40B4-BE49-F238E27FC236}">
                  <a16:creationId xmlns:a16="http://schemas.microsoft.com/office/drawing/2014/main" id="{37AE286C-B0F5-E2ED-DAFD-CFD95C28F529}"/>
                </a:ext>
              </a:extLst>
            </p:cNvPr>
            <p:cNvSpPr/>
            <p:nvPr/>
          </p:nvSpPr>
          <p:spPr>
            <a:xfrm>
              <a:off x="3208875" y="3429225"/>
              <a:ext cx="1057150" cy="421650"/>
            </a:xfrm>
            <a:custGeom>
              <a:avLst/>
              <a:gdLst/>
              <a:ahLst/>
              <a:cxnLst/>
              <a:rect l="l" t="t" r="r" b="b"/>
              <a:pathLst>
                <a:path w="42286" h="16866" extrusionOk="0">
                  <a:moveTo>
                    <a:pt x="30366" y="1"/>
                  </a:moveTo>
                  <a:cubicBezTo>
                    <a:pt x="23566" y="4789"/>
                    <a:pt x="14865" y="8758"/>
                    <a:pt x="6801" y="10407"/>
                  </a:cubicBezTo>
                  <a:cubicBezTo>
                    <a:pt x="6743" y="10418"/>
                    <a:pt x="6699" y="10430"/>
                    <a:pt x="6642" y="10442"/>
                  </a:cubicBezTo>
                  <a:cubicBezTo>
                    <a:pt x="5186" y="10737"/>
                    <a:pt x="3628" y="11090"/>
                    <a:pt x="2024" y="11362"/>
                  </a:cubicBezTo>
                  <a:cubicBezTo>
                    <a:pt x="2051" y="11393"/>
                    <a:pt x="2082" y="11419"/>
                    <a:pt x="2115" y="11443"/>
                  </a:cubicBezTo>
                  <a:cubicBezTo>
                    <a:pt x="1899" y="11465"/>
                    <a:pt x="1671" y="11476"/>
                    <a:pt x="1455" y="11510"/>
                  </a:cubicBezTo>
                  <a:cubicBezTo>
                    <a:pt x="1307" y="11532"/>
                    <a:pt x="1160" y="11574"/>
                    <a:pt x="1023" y="11635"/>
                  </a:cubicBezTo>
                  <a:cubicBezTo>
                    <a:pt x="1000" y="11602"/>
                    <a:pt x="967" y="11578"/>
                    <a:pt x="943" y="11545"/>
                  </a:cubicBezTo>
                  <a:cubicBezTo>
                    <a:pt x="626" y="11590"/>
                    <a:pt x="319" y="11635"/>
                    <a:pt x="0" y="11669"/>
                  </a:cubicBezTo>
                  <a:cubicBezTo>
                    <a:pt x="4891" y="15013"/>
                    <a:pt x="10646" y="16481"/>
                    <a:pt x="16286" y="16799"/>
                  </a:cubicBezTo>
                  <a:cubicBezTo>
                    <a:pt x="16289" y="16802"/>
                    <a:pt x="16293" y="16804"/>
                    <a:pt x="16297" y="16804"/>
                  </a:cubicBezTo>
                  <a:cubicBezTo>
                    <a:pt x="16302" y="16804"/>
                    <a:pt x="16306" y="16802"/>
                    <a:pt x="16308" y="16799"/>
                  </a:cubicBezTo>
                  <a:cubicBezTo>
                    <a:pt x="17116" y="16844"/>
                    <a:pt x="17921" y="16865"/>
                    <a:pt x="18720" y="16865"/>
                  </a:cubicBezTo>
                  <a:cubicBezTo>
                    <a:pt x="25982" y="16865"/>
                    <a:pt x="32791" y="15096"/>
                    <a:pt x="36951" y="13170"/>
                  </a:cubicBezTo>
                  <a:cubicBezTo>
                    <a:pt x="38725" y="12362"/>
                    <a:pt x="40488" y="11510"/>
                    <a:pt x="42285" y="10668"/>
                  </a:cubicBezTo>
                  <a:cubicBezTo>
                    <a:pt x="38236" y="7312"/>
                    <a:pt x="34176" y="3754"/>
                    <a:pt x="30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52;p45">
              <a:extLst>
                <a:ext uri="{FF2B5EF4-FFF2-40B4-BE49-F238E27FC236}">
                  <a16:creationId xmlns:a16="http://schemas.microsoft.com/office/drawing/2014/main" id="{5291F709-DF97-44E9-7896-7A9F30919B34}"/>
                </a:ext>
              </a:extLst>
            </p:cNvPr>
            <p:cNvSpPr/>
            <p:nvPr/>
          </p:nvSpPr>
          <p:spPr>
            <a:xfrm>
              <a:off x="3508275" y="2910025"/>
              <a:ext cx="952500" cy="334700"/>
            </a:xfrm>
            <a:custGeom>
              <a:avLst/>
              <a:gdLst/>
              <a:ahLst/>
              <a:cxnLst/>
              <a:rect l="l" t="t" r="r" b="b"/>
              <a:pathLst>
                <a:path w="38100" h="13388" extrusionOk="0">
                  <a:moveTo>
                    <a:pt x="11372" y="1"/>
                  </a:moveTo>
                  <a:cubicBezTo>
                    <a:pt x="9667" y="434"/>
                    <a:pt x="7938" y="819"/>
                    <a:pt x="6209" y="1139"/>
                  </a:cubicBezTo>
                  <a:cubicBezTo>
                    <a:pt x="5469" y="1274"/>
                    <a:pt x="4731" y="1400"/>
                    <a:pt x="3991" y="1514"/>
                  </a:cubicBezTo>
                  <a:cubicBezTo>
                    <a:pt x="2828" y="1689"/>
                    <a:pt x="1681" y="1857"/>
                    <a:pt x="551" y="1857"/>
                  </a:cubicBezTo>
                  <a:cubicBezTo>
                    <a:pt x="367" y="1857"/>
                    <a:pt x="183" y="1853"/>
                    <a:pt x="0" y="1843"/>
                  </a:cubicBezTo>
                  <a:lnTo>
                    <a:pt x="0" y="1843"/>
                  </a:lnTo>
                  <a:cubicBezTo>
                    <a:pt x="1535" y="4915"/>
                    <a:pt x="2434" y="8122"/>
                    <a:pt x="5323" y="10145"/>
                  </a:cubicBezTo>
                  <a:cubicBezTo>
                    <a:pt x="8712" y="12512"/>
                    <a:pt x="12408" y="12363"/>
                    <a:pt x="16445" y="12522"/>
                  </a:cubicBezTo>
                  <a:cubicBezTo>
                    <a:pt x="23485" y="12818"/>
                    <a:pt x="30525" y="13137"/>
                    <a:pt x="37565" y="13387"/>
                  </a:cubicBezTo>
                  <a:cubicBezTo>
                    <a:pt x="37701" y="12216"/>
                    <a:pt x="37929" y="11078"/>
                    <a:pt x="37974" y="9884"/>
                  </a:cubicBezTo>
                  <a:cubicBezTo>
                    <a:pt x="37997" y="9782"/>
                    <a:pt x="37997" y="9668"/>
                    <a:pt x="37997" y="9554"/>
                  </a:cubicBezTo>
                  <a:cubicBezTo>
                    <a:pt x="38009" y="8542"/>
                    <a:pt x="38099" y="7394"/>
                    <a:pt x="37838" y="6415"/>
                  </a:cubicBezTo>
                  <a:cubicBezTo>
                    <a:pt x="37679" y="5790"/>
                    <a:pt x="37338" y="5243"/>
                    <a:pt x="37008" y="4687"/>
                  </a:cubicBezTo>
                  <a:cubicBezTo>
                    <a:pt x="29695" y="3890"/>
                    <a:pt x="22325" y="4505"/>
                    <a:pt x="15068" y="3174"/>
                  </a:cubicBezTo>
                  <a:cubicBezTo>
                    <a:pt x="15046" y="3181"/>
                    <a:pt x="15023" y="3185"/>
                    <a:pt x="14999" y="3185"/>
                  </a:cubicBezTo>
                  <a:cubicBezTo>
                    <a:pt x="14996" y="3185"/>
                    <a:pt x="14993" y="3185"/>
                    <a:pt x="14989" y="3184"/>
                  </a:cubicBezTo>
                  <a:cubicBezTo>
                    <a:pt x="14988" y="3185"/>
                    <a:pt x="14986" y="3185"/>
                    <a:pt x="14984" y="3185"/>
                  </a:cubicBezTo>
                  <a:cubicBezTo>
                    <a:pt x="14925" y="3185"/>
                    <a:pt x="14866" y="3164"/>
                    <a:pt x="14819" y="3128"/>
                  </a:cubicBezTo>
                  <a:cubicBezTo>
                    <a:pt x="14489" y="3060"/>
                    <a:pt x="14170" y="3014"/>
                    <a:pt x="13840" y="2946"/>
                  </a:cubicBezTo>
                  <a:cubicBezTo>
                    <a:pt x="13765" y="3249"/>
                    <a:pt x="13489" y="3469"/>
                    <a:pt x="13218" y="3469"/>
                  </a:cubicBezTo>
                  <a:cubicBezTo>
                    <a:pt x="13041" y="3469"/>
                    <a:pt x="12865" y="3375"/>
                    <a:pt x="12748" y="3151"/>
                  </a:cubicBezTo>
                  <a:cubicBezTo>
                    <a:pt x="12248" y="2150"/>
                    <a:pt x="11725" y="1082"/>
                    <a:pt x="11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53;p45">
              <a:extLst>
                <a:ext uri="{FF2B5EF4-FFF2-40B4-BE49-F238E27FC236}">
                  <a16:creationId xmlns:a16="http://schemas.microsoft.com/office/drawing/2014/main" id="{4AC30513-374E-BF68-EEE5-E4B62CBBA834}"/>
                </a:ext>
              </a:extLst>
            </p:cNvPr>
            <p:cNvSpPr/>
            <p:nvPr/>
          </p:nvSpPr>
          <p:spPr>
            <a:xfrm>
              <a:off x="3924325" y="3262875"/>
              <a:ext cx="433150" cy="359950"/>
            </a:xfrm>
            <a:custGeom>
              <a:avLst/>
              <a:gdLst/>
              <a:ahLst/>
              <a:cxnLst/>
              <a:rect l="l" t="t" r="r" b="b"/>
              <a:pathLst>
                <a:path w="17326" h="14398" extrusionOk="0">
                  <a:moveTo>
                    <a:pt x="1" y="0"/>
                  </a:moveTo>
                  <a:lnTo>
                    <a:pt x="1" y="0"/>
                  </a:lnTo>
                  <a:cubicBezTo>
                    <a:pt x="5603" y="4923"/>
                    <a:pt x="11619" y="9389"/>
                    <a:pt x="17145" y="14397"/>
                  </a:cubicBezTo>
                  <a:cubicBezTo>
                    <a:pt x="17151" y="14353"/>
                    <a:pt x="17160" y="14308"/>
                    <a:pt x="17163" y="14264"/>
                  </a:cubicBezTo>
                  <a:cubicBezTo>
                    <a:pt x="17296" y="12885"/>
                    <a:pt x="17224" y="11491"/>
                    <a:pt x="17326" y="10116"/>
                  </a:cubicBezTo>
                  <a:cubicBezTo>
                    <a:pt x="13246" y="6907"/>
                    <a:pt x="8874" y="3822"/>
                    <a:pt x="5120" y="226"/>
                  </a:cubicBezTo>
                  <a:cubicBezTo>
                    <a:pt x="3406" y="184"/>
                    <a:pt x="1701" y="10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4;p45">
              <a:extLst>
                <a:ext uri="{FF2B5EF4-FFF2-40B4-BE49-F238E27FC236}">
                  <a16:creationId xmlns:a16="http://schemas.microsoft.com/office/drawing/2014/main" id="{B0EAF9DF-36AF-5CD5-79A3-51ED869D5012}"/>
                </a:ext>
              </a:extLst>
            </p:cNvPr>
            <p:cNvSpPr/>
            <p:nvPr/>
          </p:nvSpPr>
          <p:spPr>
            <a:xfrm>
              <a:off x="2639225" y="3700375"/>
              <a:ext cx="1205325" cy="258175"/>
            </a:xfrm>
            <a:custGeom>
              <a:avLst/>
              <a:gdLst/>
              <a:ahLst/>
              <a:cxnLst/>
              <a:rect l="l" t="t" r="r" b="b"/>
              <a:pathLst>
                <a:path w="48213" h="10327" extrusionOk="0">
                  <a:moveTo>
                    <a:pt x="14091" y="1"/>
                  </a:moveTo>
                  <a:cubicBezTo>
                    <a:pt x="11661" y="1839"/>
                    <a:pt x="8898" y="3263"/>
                    <a:pt x="6271" y="4788"/>
                  </a:cubicBezTo>
                  <a:cubicBezTo>
                    <a:pt x="4261" y="5954"/>
                    <a:pt x="2182" y="7432"/>
                    <a:pt x="0" y="8459"/>
                  </a:cubicBezTo>
                  <a:cubicBezTo>
                    <a:pt x="17225" y="9455"/>
                    <a:pt x="27604" y="10024"/>
                    <a:pt x="44372" y="10327"/>
                  </a:cubicBezTo>
                  <a:cubicBezTo>
                    <a:pt x="45541" y="9289"/>
                    <a:pt x="46851" y="8326"/>
                    <a:pt x="48213" y="7430"/>
                  </a:cubicBezTo>
                  <a:lnTo>
                    <a:pt x="48213" y="7430"/>
                  </a:lnTo>
                  <a:cubicBezTo>
                    <a:pt x="47956" y="7487"/>
                    <a:pt x="46621" y="7581"/>
                    <a:pt x="44655" y="7581"/>
                  </a:cubicBezTo>
                  <a:cubicBezTo>
                    <a:pt x="38529" y="7581"/>
                    <a:pt x="26274" y="6676"/>
                    <a:pt x="21395" y="968"/>
                  </a:cubicBezTo>
                  <a:cubicBezTo>
                    <a:pt x="20798" y="1015"/>
                    <a:pt x="20203" y="1041"/>
                    <a:pt x="19613" y="1041"/>
                  </a:cubicBezTo>
                  <a:cubicBezTo>
                    <a:pt x="17678" y="1041"/>
                    <a:pt x="15797" y="761"/>
                    <a:pt x="140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55;p45">
              <a:extLst>
                <a:ext uri="{FF2B5EF4-FFF2-40B4-BE49-F238E27FC236}">
                  <a16:creationId xmlns:a16="http://schemas.microsoft.com/office/drawing/2014/main" id="{4C509D0A-2BBE-B166-BAB6-F8CE41892A21}"/>
                </a:ext>
              </a:extLst>
            </p:cNvPr>
            <p:cNvSpPr/>
            <p:nvPr/>
          </p:nvSpPr>
          <p:spPr>
            <a:xfrm>
              <a:off x="2971200" y="268850"/>
              <a:ext cx="2078700" cy="1142525"/>
            </a:xfrm>
            <a:custGeom>
              <a:avLst/>
              <a:gdLst/>
              <a:ahLst/>
              <a:cxnLst/>
              <a:rect l="l" t="t" r="r" b="b"/>
              <a:pathLst>
                <a:path w="83148" h="45701" extrusionOk="0">
                  <a:moveTo>
                    <a:pt x="37405" y="1"/>
                  </a:moveTo>
                  <a:cubicBezTo>
                    <a:pt x="30766" y="1"/>
                    <a:pt x="25418" y="1472"/>
                    <a:pt x="21654" y="7374"/>
                  </a:cubicBezTo>
                  <a:cubicBezTo>
                    <a:pt x="21581" y="7495"/>
                    <a:pt x="21457" y="7547"/>
                    <a:pt x="21331" y="7547"/>
                  </a:cubicBezTo>
                  <a:cubicBezTo>
                    <a:pt x="21278" y="7547"/>
                    <a:pt x="21226" y="7538"/>
                    <a:pt x="21176" y="7521"/>
                  </a:cubicBezTo>
                  <a:cubicBezTo>
                    <a:pt x="11521" y="7680"/>
                    <a:pt x="3855" y="12424"/>
                    <a:pt x="11" y="21180"/>
                  </a:cubicBezTo>
                  <a:cubicBezTo>
                    <a:pt x="653" y="20739"/>
                    <a:pt x="1447" y="20519"/>
                    <a:pt x="2235" y="20519"/>
                  </a:cubicBezTo>
                  <a:cubicBezTo>
                    <a:pt x="2564" y="20519"/>
                    <a:pt x="2892" y="20557"/>
                    <a:pt x="3207" y="20634"/>
                  </a:cubicBezTo>
                  <a:cubicBezTo>
                    <a:pt x="3269" y="20589"/>
                    <a:pt x="3337" y="20570"/>
                    <a:pt x="3405" y="20570"/>
                  </a:cubicBezTo>
                  <a:cubicBezTo>
                    <a:pt x="3560" y="20570"/>
                    <a:pt x="3712" y="20674"/>
                    <a:pt x="3775" y="20816"/>
                  </a:cubicBezTo>
                  <a:cubicBezTo>
                    <a:pt x="3946" y="20953"/>
                    <a:pt x="3912" y="21191"/>
                    <a:pt x="3730" y="21271"/>
                  </a:cubicBezTo>
                  <a:cubicBezTo>
                    <a:pt x="3013" y="22818"/>
                    <a:pt x="2399" y="24455"/>
                    <a:pt x="1933" y="26127"/>
                  </a:cubicBezTo>
                  <a:cubicBezTo>
                    <a:pt x="0" y="32894"/>
                    <a:pt x="295" y="40309"/>
                    <a:pt x="5288" y="45701"/>
                  </a:cubicBezTo>
                  <a:cubicBezTo>
                    <a:pt x="5504" y="43960"/>
                    <a:pt x="6061" y="42244"/>
                    <a:pt x="6858" y="40867"/>
                  </a:cubicBezTo>
                  <a:cubicBezTo>
                    <a:pt x="7741" y="39355"/>
                    <a:pt x="9294" y="37996"/>
                    <a:pt x="11099" y="37996"/>
                  </a:cubicBezTo>
                  <a:cubicBezTo>
                    <a:pt x="11385" y="37996"/>
                    <a:pt x="11678" y="38030"/>
                    <a:pt x="11975" y="38103"/>
                  </a:cubicBezTo>
                  <a:cubicBezTo>
                    <a:pt x="13772" y="38535"/>
                    <a:pt x="14500" y="40229"/>
                    <a:pt x="14785" y="41913"/>
                  </a:cubicBezTo>
                  <a:cubicBezTo>
                    <a:pt x="15967" y="40311"/>
                    <a:pt x="17434" y="39025"/>
                    <a:pt x="19254" y="38127"/>
                  </a:cubicBezTo>
                  <a:cubicBezTo>
                    <a:pt x="19811" y="37854"/>
                    <a:pt x="20653" y="37695"/>
                    <a:pt x="21108" y="37309"/>
                  </a:cubicBezTo>
                  <a:cubicBezTo>
                    <a:pt x="22392" y="36216"/>
                    <a:pt x="22836" y="34397"/>
                    <a:pt x="22712" y="32862"/>
                  </a:cubicBezTo>
                  <a:cubicBezTo>
                    <a:pt x="22598" y="31315"/>
                    <a:pt x="22575" y="29791"/>
                    <a:pt x="22722" y="28256"/>
                  </a:cubicBezTo>
                  <a:cubicBezTo>
                    <a:pt x="22732" y="28176"/>
                    <a:pt x="22764" y="28101"/>
                    <a:pt x="22814" y="28039"/>
                  </a:cubicBezTo>
                  <a:cubicBezTo>
                    <a:pt x="22733" y="27737"/>
                    <a:pt x="22975" y="27550"/>
                    <a:pt x="23223" y="27550"/>
                  </a:cubicBezTo>
                  <a:cubicBezTo>
                    <a:pt x="23360" y="27550"/>
                    <a:pt x="23499" y="27607"/>
                    <a:pt x="23587" y="27732"/>
                  </a:cubicBezTo>
                  <a:cubicBezTo>
                    <a:pt x="24292" y="28733"/>
                    <a:pt x="25089" y="29449"/>
                    <a:pt x="26158" y="30040"/>
                  </a:cubicBezTo>
                  <a:cubicBezTo>
                    <a:pt x="26488" y="30223"/>
                    <a:pt x="26851" y="30450"/>
                    <a:pt x="27204" y="30586"/>
                  </a:cubicBezTo>
                  <a:cubicBezTo>
                    <a:pt x="27513" y="30762"/>
                    <a:pt x="27841" y="30846"/>
                    <a:pt x="28193" y="30846"/>
                  </a:cubicBezTo>
                  <a:cubicBezTo>
                    <a:pt x="28319" y="30846"/>
                    <a:pt x="28448" y="30835"/>
                    <a:pt x="28580" y="30814"/>
                  </a:cubicBezTo>
                  <a:cubicBezTo>
                    <a:pt x="28842" y="30943"/>
                    <a:pt x="29078" y="31008"/>
                    <a:pt x="29289" y="31008"/>
                  </a:cubicBezTo>
                  <a:cubicBezTo>
                    <a:pt x="29674" y="31008"/>
                    <a:pt x="29975" y="30792"/>
                    <a:pt x="30195" y="30359"/>
                  </a:cubicBezTo>
                  <a:cubicBezTo>
                    <a:pt x="31616" y="29188"/>
                    <a:pt x="32254" y="26480"/>
                    <a:pt x="33004" y="24570"/>
                  </a:cubicBezTo>
                  <a:cubicBezTo>
                    <a:pt x="32970" y="24422"/>
                    <a:pt x="33049" y="24263"/>
                    <a:pt x="33175" y="24160"/>
                  </a:cubicBezTo>
                  <a:cubicBezTo>
                    <a:pt x="33198" y="24093"/>
                    <a:pt x="33232" y="24025"/>
                    <a:pt x="33255" y="23956"/>
                  </a:cubicBezTo>
                  <a:cubicBezTo>
                    <a:pt x="33327" y="23799"/>
                    <a:pt x="33464" y="23734"/>
                    <a:pt x="33607" y="23734"/>
                  </a:cubicBezTo>
                  <a:cubicBezTo>
                    <a:pt x="33890" y="23734"/>
                    <a:pt x="34198" y="23991"/>
                    <a:pt x="34085" y="24309"/>
                  </a:cubicBezTo>
                  <a:cubicBezTo>
                    <a:pt x="34071" y="24338"/>
                    <a:pt x="34060" y="24368"/>
                    <a:pt x="34050" y="24400"/>
                  </a:cubicBezTo>
                  <a:cubicBezTo>
                    <a:pt x="41442" y="29324"/>
                    <a:pt x="51712" y="32417"/>
                    <a:pt x="60481" y="33544"/>
                  </a:cubicBezTo>
                  <a:cubicBezTo>
                    <a:pt x="62153" y="33764"/>
                    <a:pt x="64369" y="33986"/>
                    <a:pt x="66664" y="33986"/>
                  </a:cubicBezTo>
                  <a:cubicBezTo>
                    <a:pt x="67553" y="33986"/>
                    <a:pt x="68454" y="33953"/>
                    <a:pt x="69340" y="33873"/>
                  </a:cubicBezTo>
                  <a:cubicBezTo>
                    <a:pt x="72161" y="33612"/>
                    <a:pt x="74822" y="32884"/>
                    <a:pt x="76471" y="31257"/>
                  </a:cubicBezTo>
                  <a:cubicBezTo>
                    <a:pt x="83147" y="24672"/>
                    <a:pt x="67270" y="18713"/>
                    <a:pt x="63938" y="18485"/>
                  </a:cubicBezTo>
                  <a:cubicBezTo>
                    <a:pt x="63437" y="18450"/>
                    <a:pt x="63437" y="17722"/>
                    <a:pt x="63938" y="17700"/>
                  </a:cubicBezTo>
                  <a:cubicBezTo>
                    <a:pt x="64029" y="17697"/>
                    <a:pt x="64120" y="17695"/>
                    <a:pt x="64211" y="17695"/>
                  </a:cubicBezTo>
                  <a:cubicBezTo>
                    <a:pt x="64557" y="17695"/>
                    <a:pt x="64902" y="17716"/>
                    <a:pt x="65246" y="17757"/>
                  </a:cubicBezTo>
                  <a:cubicBezTo>
                    <a:pt x="65268" y="17700"/>
                    <a:pt x="65280" y="17653"/>
                    <a:pt x="65325" y="17596"/>
                  </a:cubicBezTo>
                  <a:cubicBezTo>
                    <a:pt x="66691" y="16061"/>
                    <a:pt x="68169" y="14663"/>
                    <a:pt x="69590" y="13184"/>
                  </a:cubicBezTo>
                  <a:cubicBezTo>
                    <a:pt x="70420" y="12309"/>
                    <a:pt x="71296" y="11398"/>
                    <a:pt x="71967" y="10375"/>
                  </a:cubicBezTo>
                  <a:cubicBezTo>
                    <a:pt x="73309" y="8305"/>
                    <a:pt x="74003" y="6531"/>
                    <a:pt x="72467" y="5212"/>
                  </a:cubicBezTo>
                  <a:cubicBezTo>
                    <a:pt x="71776" y="4625"/>
                    <a:pt x="71053" y="4461"/>
                    <a:pt x="70233" y="4461"/>
                  </a:cubicBezTo>
                  <a:cubicBezTo>
                    <a:pt x="69433" y="4461"/>
                    <a:pt x="68542" y="4617"/>
                    <a:pt x="67498" y="4689"/>
                  </a:cubicBezTo>
                  <a:cubicBezTo>
                    <a:pt x="65757" y="4815"/>
                    <a:pt x="64029" y="5121"/>
                    <a:pt x="62323" y="5520"/>
                  </a:cubicBezTo>
                  <a:cubicBezTo>
                    <a:pt x="60230" y="5998"/>
                    <a:pt x="58183" y="6657"/>
                    <a:pt x="56091" y="7168"/>
                  </a:cubicBezTo>
                  <a:cubicBezTo>
                    <a:pt x="55996" y="7237"/>
                    <a:pt x="55882" y="7273"/>
                    <a:pt x="55767" y="7273"/>
                  </a:cubicBezTo>
                  <a:cubicBezTo>
                    <a:pt x="55727" y="7273"/>
                    <a:pt x="55687" y="7269"/>
                    <a:pt x="55647" y="7260"/>
                  </a:cubicBezTo>
                  <a:lnTo>
                    <a:pt x="55624" y="7260"/>
                  </a:lnTo>
                  <a:cubicBezTo>
                    <a:pt x="55602" y="7248"/>
                    <a:pt x="55567" y="7237"/>
                    <a:pt x="55545" y="7225"/>
                  </a:cubicBezTo>
                  <a:cubicBezTo>
                    <a:pt x="55533" y="7225"/>
                    <a:pt x="55522" y="7215"/>
                    <a:pt x="55511" y="7203"/>
                  </a:cubicBezTo>
                  <a:cubicBezTo>
                    <a:pt x="55465" y="7180"/>
                    <a:pt x="55420" y="7168"/>
                    <a:pt x="55374" y="7135"/>
                  </a:cubicBezTo>
                  <a:cubicBezTo>
                    <a:pt x="49972" y="2574"/>
                    <a:pt x="45161" y="83"/>
                    <a:pt x="37950" y="4"/>
                  </a:cubicBezTo>
                  <a:cubicBezTo>
                    <a:pt x="37768" y="2"/>
                    <a:pt x="37586" y="1"/>
                    <a:pt x="37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56;p45">
              <a:extLst>
                <a:ext uri="{FF2B5EF4-FFF2-40B4-BE49-F238E27FC236}">
                  <a16:creationId xmlns:a16="http://schemas.microsoft.com/office/drawing/2014/main" id="{A29F724D-FB7B-DFAE-CA34-8F3BCE05EEAE}"/>
                </a:ext>
              </a:extLst>
            </p:cNvPr>
            <p:cNvSpPr/>
            <p:nvPr/>
          </p:nvSpPr>
          <p:spPr>
            <a:xfrm>
              <a:off x="2892175" y="4605175"/>
              <a:ext cx="174000" cy="200450"/>
            </a:xfrm>
            <a:custGeom>
              <a:avLst/>
              <a:gdLst/>
              <a:ahLst/>
              <a:cxnLst/>
              <a:rect l="l" t="t" r="r" b="b"/>
              <a:pathLst>
                <a:path w="6960" h="8018" extrusionOk="0">
                  <a:moveTo>
                    <a:pt x="3350" y="0"/>
                  </a:moveTo>
                  <a:cubicBezTo>
                    <a:pt x="2925" y="1532"/>
                    <a:pt x="2235" y="3004"/>
                    <a:pt x="1633" y="4466"/>
                  </a:cubicBezTo>
                  <a:cubicBezTo>
                    <a:pt x="1141" y="5661"/>
                    <a:pt x="698" y="6928"/>
                    <a:pt x="1" y="8018"/>
                  </a:cubicBezTo>
                  <a:cubicBezTo>
                    <a:pt x="1258" y="7869"/>
                    <a:pt x="2536" y="7873"/>
                    <a:pt x="3801" y="7859"/>
                  </a:cubicBezTo>
                  <a:cubicBezTo>
                    <a:pt x="4452" y="7851"/>
                    <a:pt x="5129" y="7784"/>
                    <a:pt x="5795" y="7784"/>
                  </a:cubicBezTo>
                  <a:cubicBezTo>
                    <a:pt x="6190" y="7784"/>
                    <a:pt x="6580" y="7807"/>
                    <a:pt x="6959" y="7881"/>
                  </a:cubicBezTo>
                  <a:cubicBezTo>
                    <a:pt x="6194" y="6706"/>
                    <a:pt x="5790" y="5185"/>
                    <a:pt x="5217" y="3946"/>
                  </a:cubicBezTo>
                  <a:cubicBezTo>
                    <a:pt x="4609" y="2629"/>
                    <a:pt x="3911" y="1340"/>
                    <a:pt x="3350" y="0"/>
                  </a:cubicBezTo>
                  <a:close/>
                </a:path>
              </a:pathLst>
            </a:cu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57;p45">
              <a:extLst>
                <a:ext uri="{FF2B5EF4-FFF2-40B4-BE49-F238E27FC236}">
                  <a16:creationId xmlns:a16="http://schemas.microsoft.com/office/drawing/2014/main" id="{CAED5CA7-E0F7-6C8D-D289-7A3E251F54A4}"/>
                </a:ext>
              </a:extLst>
            </p:cNvPr>
            <p:cNvSpPr/>
            <p:nvPr/>
          </p:nvSpPr>
          <p:spPr>
            <a:xfrm>
              <a:off x="4002700" y="4081900"/>
              <a:ext cx="543925" cy="983050"/>
            </a:xfrm>
            <a:custGeom>
              <a:avLst/>
              <a:gdLst/>
              <a:ahLst/>
              <a:cxnLst/>
              <a:rect l="l" t="t" r="r" b="b"/>
              <a:pathLst>
                <a:path w="21757" h="39322" extrusionOk="0">
                  <a:moveTo>
                    <a:pt x="10912" y="3263"/>
                  </a:moveTo>
                  <a:cubicBezTo>
                    <a:pt x="11134" y="3263"/>
                    <a:pt x="11352" y="3272"/>
                    <a:pt x="11567" y="3292"/>
                  </a:cubicBezTo>
                  <a:cubicBezTo>
                    <a:pt x="13432" y="3463"/>
                    <a:pt x="15013" y="4430"/>
                    <a:pt x="15559" y="6717"/>
                  </a:cubicBezTo>
                  <a:cubicBezTo>
                    <a:pt x="15695" y="7297"/>
                    <a:pt x="15729" y="7842"/>
                    <a:pt x="15649" y="8377"/>
                  </a:cubicBezTo>
                  <a:cubicBezTo>
                    <a:pt x="15137" y="12652"/>
                    <a:pt x="8666" y="15587"/>
                    <a:pt x="5208" y="16372"/>
                  </a:cubicBezTo>
                  <a:cubicBezTo>
                    <a:pt x="5159" y="16382"/>
                    <a:pt x="5111" y="16386"/>
                    <a:pt x="5065" y="16386"/>
                  </a:cubicBezTo>
                  <a:cubicBezTo>
                    <a:pt x="4851" y="16386"/>
                    <a:pt x="4684" y="16283"/>
                    <a:pt x="4572" y="16133"/>
                  </a:cubicBezTo>
                  <a:cubicBezTo>
                    <a:pt x="4356" y="16122"/>
                    <a:pt x="4151" y="15996"/>
                    <a:pt x="4129" y="15690"/>
                  </a:cubicBezTo>
                  <a:cubicBezTo>
                    <a:pt x="4026" y="14085"/>
                    <a:pt x="4174" y="12458"/>
                    <a:pt x="4105" y="10855"/>
                  </a:cubicBezTo>
                  <a:lnTo>
                    <a:pt x="4107" y="10855"/>
                  </a:lnTo>
                  <a:cubicBezTo>
                    <a:pt x="4038" y="9240"/>
                    <a:pt x="3800" y="7648"/>
                    <a:pt x="3697" y="6033"/>
                  </a:cubicBezTo>
                  <a:cubicBezTo>
                    <a:pt x="3677" y="5767"/>
                    <a:pt x="3894" y="5630"/>
                    <a:pt x="4120" y="5630"/>
                  </a:cubicBezTo>
                  <a:cubicBezTo>
                    <a:pt x="4146" y="5630"/>
                    <a:pt x="4171" y="5632"/>
                    <a:pt x="4197" y="5636"/>
                  </a:cubicBezTo>
                  <a:cubicBezTo>
                    <a:pt x="5831" y="4387"/>
                    <a:pt x="8531" y="3263"/>
                    <a:pt x="10912" y="3263"/>
                  </a:cubicBezTo>
                  <a:close/>
                  <a:moveTo>
                    <a:pt x="11109" y="20764"/>
                  </a:moveTo>
                  <a:cubicBezTo>
                    <a:pt x="13548" y="20764"/>
                    <a:pt x="15609" y="21681"/>
                    <a:pt x="15706" y="24662"/>
                  </a:cubicBezTo>
                  <a:cubicBezTo>
                    <a:pt x="15865" y="29451"/>
                    <a:pt x="10429" y="33249"/>
                    <a:pt x="6313" y="34283"/>
                  </a:cubicBezTo>
                  <a:cubicBezTo>
                    <a:pt x="6250" y="34300"/>
                    <a:pt x="6191" y="34308"/>
                    <a:pt x="6135" y="34308"/>
                  </a:cubicBezTo>
                  <a:cubicBezTo>
                    <a:pt x="5969" y="34308"/>
                    <a:pt x="5835" y="34238"/>
                    <a:pt x="5732" y="34136"/>
                  </a:cubicBezTo>
                  <a:cubicBezTo>
                    <a:pt x="5707" y="34139"/>
                    <a:pt x="5681" y="34140"/>
                    <a:pt x="5655" y="34140"/>
                  </a:cubicBezTo>
                  <a:cubicBezTo>
                    <a:pt x="5383" y="34140"/>
                    <a:pt x="5114" y="33974"/>
                    <a:pt x="5073" y="33590"/>
                  </a:cubicBezTo>
                  <a:cubicBezTo>
                    <a:pt x="4720" y="30177"/>
                    <a:pt x="4197" y="26482"/>
                    <a:pt x="4334" y="23024"/>
                  </a:cubicBezTo>
                  <a:cubicBezTo>
                    <a:pt x="4095" y="22853"/>
                    <a:pt x="4140" y="22443"/>
                    <a:pt x="4435" y="22296"/>
                  </a:cubicBezTo>
                  <a:cubicBezTo>
                    <a:pt x="4518" y="22166"/>
                    <a:pt x="4639" y="22105"/>
                    <a:pt x="4772" y="22105"/>
                  </a:cubicBezTo>
                  <a:cubicBezTo>
                    <a:pt x="4803" y="22105"/>
                    <a:pt x="4835" y="22108"/>
                    <a:pt x="4867" y="22114"/>
                  </a:cubicBezTo>
                  <a:cubicBezTo>
                    <a:pt x="6519" y="21476"/>
                    <a:pt x="8961" y="20764"/>
                    <a:pt x="11109" y="20764"/>
                  </a:cubicBezTo>
                  <a:close/>
                  <a:moveTo>
                    <a:pt x="13981" y="1"/>
                  </a:moveTo>
                  <a:cubicBezTo>
                    <a:pt x="13580" y="1"/>
                    <a:pt x="13175" y="26"/>
                    <a:pt x="12772" y="74"/>
                  </a:cubicBezTo>
                  <a:cubicBezTo>
                    <a:pt x="11771" y="188"/>
                    <a:pt x="10771" y="426"/>
                    <a:pt x="9771" y="755"/>
                  </a:cubicBezTo>
                  <a:cubicBezTo>
                    <a:pt x="6358" y="1848"/>
                    <a:pt x="2980" y="3940"/>
                    <a:pt x="1" y="5589"/>
                  </a:cubicBezTo>
                  <a:cubicBezTo>
                    <a:pt x="1184" y="16757"/>
                    <a:pt x="1275" y="28097"/>
                    <a:pt x="1763" y="39321"/>
                  </a:cubicBezTo>
                  <a:cubicBezTo>
                    <a:pt x="6187" y="38195"/>
                    <a:pt x="10248" y="36364"/>
                    <a:pt x="13876" y="33555"/>
                  </a:cubicBezTo>
                  <a:cubicBezTo>
                    <a:pt x="15832" y="32054"/>
                    <a:pt x="17731" y="30405"/>
                    <a:pt x="18993" y="28233"/>
                  </a:cubicBezTo>
                  <a:cubicBezTo>
                    <a:pt x="21757" y="23502"/>
                    <a:pt x="20358" y="17316"/>
                    <a:pt x="14183" y="16826"/>
                  </a:cubicBezTo>
                  <a:cubicBezTo>
                    <a:pt x="14175" y="16824"/>
                    <a:pt x="14167" y="16821"/>
                    <a:pt x="14161" y="16815"/>
                  </a:cubicBezTo>
                  <a:cubicBezTo>
                    <a:pt x="13876" y="16860"/>
                    <a:pt x="13592" y="16906"/>
                    <a:pt x="13319" y="16963"/>
                  </a:cubicBezTo>
                  <a:cubicBezTo>
                    <a:pt x="13298" y="16965"/>
                    <a:pt x="13276" y="16967"/>
                    <a:pt x="13255" y="16967"/>
                  </a:cubicBezTo>
                  <a:cubicBezTo>
                    <a:pt x="13029" y="16967"/>
                    <a:pt x="12823" y="16807"/>
                    <a:pt x="12762" y="16610"/>
                  </a:cubicBezTo>
                  <a:cubicBezTo>
                    <a:pt x="12522" y="16450"/>
                    <a:pt x="12409" y="16099"/>
                    <a:pt x="12670" y="15883"/>
                  </a:cubicBezTo>
                  <a:cubicBezTo>
                    <a:pt x="12819" y="15769"/>
                    <a:pt x="12978" y="15666"/>
                    <a:pt x="13137" y="15563"/>
                  </a:cubicBezTo>
                  <a:cubicBezTo>
                    <a:pt x="13148" y="15439"/>
                    <a:pt x="13216" y="15314"/>
                    <a:pt x="13341" y="15200"/>
                  </a:cubicBezTo>
                  <a:cubicBezTo>
                    <a:pt x="14866" y="13801"/>
                    <a:pt x="16491" y="12368"/>
                    <a:pt x="17698" y="10651"/>
                  </a:cubicBezTo>
                  <a:cubicBezTo>
                    <a:pt x="18024" y="10213"/>
                    <a:pt x="18313" y="9748"/>
                    <a:pt x="18561" y="9263"/>
                  </a:cubicBezTo>
                  <a:cubicBezTo>
                    <a:pt x="19380" y="7682"/>
                    <a:pt x="19983" y="5237"/>
                    <a:pt x="19437" y="3485"/>
                  </a:cubicBezTo>
                  <a:cubicBezTo>
                    <a:pt x="18630" y="906"/>
                    <a:pt x="16371" y="1"/>
                    <a:pt x="13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58;p45">
              <a:extLst>
                <a:ext uri="{FF2B5EF4-FFF2-40B4-BE49-F238E27FC236}">
                  <a16:creationId xmlns:a16="http://schemas.microsoft.com/office/drawing/2014/main" id="{93878BDD-C09D-3910-5139-63AAC6F3D117}"/>
                </a:ext>
              </a:extLst>
            </p:cNvPr>
            <p:cNvSpPr/>
            <p:nvPr/>
          </p:nvSpPr>
          <p:spPr>
            <a:xfrm>
              <a:off x="2238200" y="4012050"/>
              <a:ext cx="1546525" cy="1422525"/>
            </a:xfrm>
            <a:custGeom>
              <a:avLst/>
              <a:gdLst/>
              <a:ahLst/>
              <a:cxnLst/>
              <a:rect l="l" t="t" r="r" b="b"/>
              <a:pathLst>
                <a:path w="61861" h="56901" extrusionOk="0">
                  <a:moveTo>
                    <a:pt x="5257" y="5940"/>
                  </a:moveTo>
                  <a:cubicBezTo>
                    <a:pt x="5257" y="5940"/>
                    <a:pt x="5258" y="5940"/>
                    <a:pt x="5258" y="5940"/>
                  </a:cubicBezTo>
                  <a:cubicBezTo>
                    <a:pt x="21845" y="5962"/>
                    <a:pt x="38432" y="6681"/>
                    <a:pt x="55017" y="6892"/>
                  </a:cubicBezTo>
                  <a:cubicBezTo>
                    <a:pt x="55714" y="6902"/>
                    <a:pt x="55872" y="7734"/>
                    <a:pt x="55506" y="8116"/>
                  </a:cubicBezTo>
                  <a:cubicBezTo>
                    <a:pt x="56136" y="22044"/>
                    <a:pt x="55390" y="36780"/>
                    <a:pt x="54262" y="50662"/>
                  </a:cubicBezTo>
                  <a:cubicBezTo>
                    <a:pt x="54482" y="50939"/>
                    <a:pt x="54335" y="51469"/>
                    <a:pt x="53869" y="51530"/>
                  </a:cubicBezTo>
                  <a:lnTo>
                    <a:pt x="53869" y="51531"/>
                  </a:lnTo>
                  <a:cubicBezTo>
                    <a:pt x="53833" y="51536"/>
                    <a:pt x="53796" y="51538"/>
                    <a:pt x="53761" y="51543"/>
                  </a:cubicBezTo>
                  <a:cubicBezTo>
                    <a:pt x="53714" y="51553"/>
                    <a:pt x="53667" y="51559"/>
                    <a:pt x="53619" y="51559"/>
                  </a:cubicBezTo>
                  <a:cubicBezTo>
                    <a:pt x="45621" y="52579"/>
                    <a:pt x="37202" y="53097"/>
                    <a:pt x="28795" y="53097"/>
                  </a:cubicBezTo>
                  <a:cubicBezTo>
                    <a:pt x="20819" y="53097"/>
                    <a:pt x="12853" y="52631"/>
                    <a:pt x="5269" y="51685"/>
                  </a:cubicBezTo>
                  <a:cubicBezTo>
                    <a:pt x="5179" y="51674"/>
                    <a:pt x="5094" y="51633"/>
                    <a:pt x="5031" y="51569"/>
                  </a:cubicBezTo>
                  <a:cubicBezTo>
                    <a:pt x="4942" y="51606"/>
                    <a:pt x="4845" y="51625"/>
                    <a:pt x="4749" y="51625"/>
                  </a:cubicBezTo>
                  <a:cubicBezTo>
                    <a:pt x="4430" y="51625"/>
                    <a:pt x="4116" y="51420"/>
                    <a:pt x="4116" y="51006"/>
                  </a:cubicBezTo>
                  <a:cubicBezTo>
                    <a:pt x="4126" y="36386"/>
                    <a:pt x="3636" y="21366"/>
                    <a:pt x="4887" y="6799"/>
                  </a:cubicBezTo>
                  <a:cubicBezTo>
                    <a:pt x="4888" y="6790"/>
                    <a:pt x="4896" y="6787"/>
                    <a:pt x="4897" y="6777"/>
                  </a:cubicBezTo>
                  <a:cubicBezTo>
                    <a:pt x="4652" y="6492"/>
                    <a:pt x="4769" y="5940"/>
                    <a:pt x="5257" y="5940"/>
                  </a:cubicBezTo>
                  <a:close/>
                  <a:moveTo>
                    <a:pt x="1158" y="1"/>
                  </a:moveTo>
                  <a:cubicBezTo>
                    <a:pt x="711" y="20018"/>
                    <a:pt x="1" y="35656"/>
                    <a:pt x="304" y="55537"/>
                  </a:cubicBezTo>
                  <a:cubicBezTo>
                    <a:pt x="540" y="55536"/>
                    <a:pt x="776" y="55535"/>
                    <a:pt x="1013" y="55535"/>
                  </a:cubicBezTo>
                  <a:cubicBezTo>
                    <a:pt x="11123" y="55535"/>
                    <a:pt x="21282" y="56534"/>
                    <a:pt x="31396" y="56761"/>
                  </a:cubicBezTo>
                  <a:cubicBezTo>
                    <a:pt x="35738" y="56859"/>
                    <a:pt x="40080" y="56901"/>
                    <a:pt x="44423" y="56901"/>
                  </a:cubicBezTo>
                  <a:cubicBezTo>
                    <a:pt x="50236" y="56901"/>
                    <a:pt x="56049" y="56825"/>
                    <a:pt x="61861" y="56706"/>
                  </a:cubicBezTo>
                  <a:cubicBezTo>
                    <a:pt x="60892" y="47631"/>
                    <a:pt x="60833" y="38385"/>
                    <a:pt x="60594" y="29267"/>
                  </a:cubicBezTo>
                  <a:cubicBezTo>
                    <a:pt x="60361" y="20337"/>
                    <a:pt x="60561" y="14189"/>
                    <a:pt x="60716" y="2125"/>
                  </a:cubicBezTo>
                  <a:cubicBezTo>
                    <a:pt x="60700" y="2113"/>
                    <a:pt x="60681" y="2105"/>
                    <a:pt x="60666" y="2093"/>
                  </a:cubicBezTo>
                  <a:cubicBezTo>
                    <a:pt x="59156" y="2127"/>
                    <a:pt x="57644" y="2142"/>
                    <a:pt x="56131" y="2142"/>
                  </a:cubicBezTo>
                  <a:cubicBezTo>
                    <a:pt x="47329" y="2142"/>
                    <a:pt x="38484" y="1641"/>
                    <a:pt x="29699" y="1445"/>
                  </a:cubicBezTo>
                  <a:cubicBezTo>
                    <a:pt x="20212" y="1234"/>
                    <a:pt x="10556" y="1465"/>
                    <a:pt x="1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59;p45">
              <a:extLst>
                <a:ext uri="{FF2B5EF4-FFF2-40B4-BE49-F238E27FC236}">
                  <a16:creationId xmlns:a16="http://schemas.microsoft.com/office/drawing/2014/main" id="{7674D93F-100B-93B4-90C1-91E4A9846EE7}"/>
                </a:ext>
              </a:extLst>
            </p:cNvPr>
            <p:cNvSpPr/>
            <p:nvPr/>
          </p:nvSpPr>
          <p:spPr>
            <a:xfrm>
              <a:off x="3781475" y="3720025"/>
              <a:ext cx="935750" cy="1698350"/>
            </a:xfrm>
            <a:custGeom>
              <a:avLst/>
              <a:gdLst/>
              <a:ahLst/>
              <a:cxnLst/>
              <a:rect l="l" t="t" r="r" b="b"/>
              <a:pathLst>
                <a:path w="37430" h="67934" extrusionOk="0">
                  <a:moveTo>
                    <a:pt x="30515" y="1"/>
                  </a:moveTo>
                  <a:cubicBezTo>
                    <a:pt x="27971" y="551"/>
                    <a:pt x="25420" y="1025"/>
                    <a:pt x="22861" y="1423"/>
                  </a:cubicBezTo>
                  <a:cubicBezTo>
                    <a:pt x="22840" y="1425"/>
                    <a:pt x="22820" y="1426"/>
                    <a:pt x="22800" y="1426"/>
                  </a:cubicBezTo>
                  <a:cubicBezTo>
                    <a:pt x="22703" y="1426"/>
                    <a:pt x="22620" y="1402"/>
                    <a:pt x="22555" y="1356"/>
                  </a:cubicBezTo>
                  <a:cubicBezTo>
                    <a:pt x="19348" y="3266"/>
                    <a:pt x="16072" y="5074"/>
                    <a:pt x="12773" y="6837"/>
                  </a:cubicBezTo>
                  <a:cubicBezTo>
                    <a:pt x="8531" y="9123"/>
                    <a:pt x="4244" y="11329"/>
                    <a:pt x="1" y="13604"/>
                  </a:cubicBezTo>
                  <a:cubicBezTo>
                    <a:pt x="786" y="22623"/>
                    <a:pt x="228" y="31892"/>
                    <a:pt x="422" y="40945"/>
                  </a:cubicBezTo>
                  <a:cubicBezTo>
                    <a:pt x="627" y="49952"/>
                    <a:pt x="1365" y="58948"/>
                    <a:pt x="1525" y="67933"/>
                  </a:cubicBezTo>
                  <a:cubicBezTo>
                    <a:pt x="7076" y="64874"/>
                    <a:pt x="13012" y="62440"/>
                    <a:pt x="18642" y="59516"/>
                  </a:cubicBezTo>
                  <a:cubicBezTo>
                    <a:pt x="24408" y="56526"/>
                    <a:pt x="29958" y="53103"/>
                    <a:pt x="35781" y="50236"/>
                  </a:cubicBezTo>
                  <a:cubicBezTo>
                    <a:pt x="36076" y="44085"/>
                    <a:pt x="36281" y="39000"/>
                    <a:pt x="36452" y="34246"/>
                  </a:cubicBezTo>
                  <a:cubicBezTo>
                    <a:pt x="36725" y="27411"/>
                    <a:pt x="36963" y="21247"/>
                    <a:pt x="37430" y="13582"/>
                  </a:cubicBezTo>
                  <a:cubicBezTo>
                    <a:pt x="36702" y="12319"/>
                    <a:pt x="35997" y="11034"/>
                    <a:pt x="35327" y="9736"/>
                  </a:cubicBezTo>
                  <a:lnTo>
                    <a:pt x="35327" y="9736"/>
                  </a:lnTo>
                  <a:cubicBezTo>
                    <a:pt x="35429" y="17323"/>
                    <a:pt x="35008" y="24999"/>
                    <a:pt x="34485" y="32642"/>
                  </a:cubicBezTo>
                  <a:cubicBezTo>
                    <a:pt x="34144" y="37532"/>
                    <a:pt x="33769" y="42411"/>
                    <a:pt x="33462" y="47244"/>
                  </a:cubicBezTo>
                  <a:cubicBezTo>
                    <a:pt x="33633" y="47472"/>
                    <a:pt x="33655" y="47801"/>
                    <a:pt x="33394" y="48007"/>
                  </a:cubicBezTo>
                  <a:cubicBezTo>
                    <a:pt x="33315" y="48351"/>
                    <a:pt x="33016" y="48530"/>
                    <a:pt x="32727" y="48530"/>
                  </a:cubicBezTo>
                  <a:cubicBezTo>
                    <a:pt x="32643" y="48530"/>
                    <a:pt x="32560" y="48515"/>
                    <a:pt x="32483" y="48484"/>
                  </a:cubicBezTo>
                  <a:cubicBezTo>
                    <a:pt x="23477" y="52999"/>
                    <a:pt x="14457" y="58209"/>
                    <a:pt x="5052" y="61756"/>
                  </a:cubicBezTo>
                  <a:cubicBezTo>
                    <a:pt x="5015" y="61769"/>
                    <a:pt x="4981" y="61775"/>
                    <a:pt x="4949" y="61775"/>
                  </a:cubicBezTo>
                  <a:cubicBezTo>
                    <a:pt x="4760" y="61775"/>
                    <a:pt x="4650" y="61567"/>
                    <a:pt x="4688" y="61392"/>
                  </a:cubicBezTo>
                  <a:cubicBezTo>
                    <a:pt x="4427" y="61324"/>
                    <a:pt x="4199" y="61131"/>
                    <a:pt x="4199" y="60835"/>
                  </a:cubicBezTo>
                  <a:cubicBezTo>
                    <a:pt x="4086" y="46471"/>
                    <a:pt x="4575" y="32278"/>
                    <a:pt x="3949" y="17891"/>
                  </a:cubicBezTo>
                  <a:cubicBezTo>
                    <a:pt x="3778" y="17720"/>
                    <a:pt x="3756" y="17437"/>
                    <a:pt x="4029" y="17276"/>
                  </a:cubicBezTo>
                  <a:cubicBezTo>
                    <a:pt x="7895" y="15047"/>
                    <a:pt x="11854" y="12944"/>
                    <a:pt x="15834" y="10896"/>
                  </a:cubicBezTo>
                  <a:cubicBezTo>
                    <a:pt x="21155" y="8144"/>
                    <a:pt x="26547" y="5506"/>
                    <a:pt x="31858" y="2776"/>
                  </a:cubicBezTo>
                  <a:cubicBezTo>
                    <a:pt x="31402" y="1844"/>
                    <a:pt x="30959" y="923"/>
                    <a:pt x="305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60;p45">
              <a:extLst>
                <a:ext uri="{FF2B5EF4-FFF2-40B4-BE49-F238E27FC236}">
                  <a16:creationId xmlns:a16="http://schemas.microsoft.com/office/drawing/2014/main" id="{FAC06A17-309F-843F-B189-460D6486C9C2}"/>
                </a:ext>
              </a:extLst>
            </p:cNvPr>
            <p:cNvSpPr/>
            <p:nvPr/>
          </p:nvSpPr>
          <p:spPr>
            <a:xfrm>
              <a:off x="4563950" y="3623975"/>
              <a:ext cx="472850" cy="597375"/>
            </a:xfrm>
            <a:custGeom>
              <a:avLst/>
              <a:gdLst/>
              <a:ahLst/>
              <a:cxnLst/>
              <a:rect l="l" t="t" r="r" b="b"/>
              <a:pathLst>
                <a:path w="18914" h="23895" extrusionOk="0">
                  <a:moveTo>
                    <a:pt x="14786" y="1"/>
                  </a:moveTo>
                  <a:cubicBezTo>
                    <a:pt x="9872" y="1343"/>
                    <a:pt x="4936" y="2628"/>
                    <a:pt x="0" y="3686"/>
                  </a:cubicBezTo>
                  <a:cubicBezTo>
                    <a:pt x="3014" y="7427"/>
                    <a:pt x="4982" y="11897"/>
                    <a:pt x="7189" y="16208"/>
                  </a:cubicBezTo>
                  <a:cubicBezTo>
                    <a:pt x="7212" y="16239"/>
                    <a:pt x="7230" y="16273"/>
                    <a:pt x="7245" y="16309"/>
                  </a:cubicBezTo>
                  <a:cubicBezTo>
                    <a:pt x="7291" y="16388"/>
                    <a:pt x="7324" y="16468"/>
                    <a:pt x="7370" y="16548"/>
                  </a:cubicBezTo>
                  <a:cubicBezTo>
                    <a:pt x="8643" y="19027"/>
                    <a:pt x="10021" y="21439"/>
                    <a:pt x="11726" y="23633"/>
                  </a:cubicBezTo>
                  <a:cubicBezTo>
                    <a:pt x="11786" y="23711"/>
                    <a:pt x="11828" y="23799"/>
                    <a:pt x="11851" y="23895"/>
                  </a:cubicBezTo>
                  <a:cubicBezTo>
                    <a:pt x="13341" y="23690"/>
                    <a:pt x="14831" y="23633"/>
                    <a:pt x="16241" y="22996"/>
                  </a:cubicBezTo>
                  <a:cubicBezTo>
                    <a:pt x="17401" y="22462"/>
                    <a:pt x="18072" y="21598"/>
                    <a:pt x="18914" y="20790"/>
                  </a:cubicBezTo>
                  <a:cubicBezTo>
                    <a:pt x="18902" y="20768"/>
                    <a:pt x="18890" y="20756"/>
                    <a:pt x="18890" y="20722"/>
                  </a:cubicBezTo>
                  <a:cubicBezTo>
                    <a:pt x="17992" y="15048"/>
                    <a:pt x="16730" y="9474"/>
                    <a:pt x="15570" y="3867"/>
                  </a:cubicBezTo>
                  <a:cubicBezTo>
                    <a:pt x="15491" y="3470"/>
                    <a:pt x="15411" y="3084"/>
                    <a:pt x="15330" y="2685"/>
                  </a:cubicBezTo>
                  <a:cubicBezTo>
                    <a:pt x="15161" y="2548"/>
                    <a:pt x="15149" y="2356"/>
                    <a:pt x="15229" y="2207"/>
                  </a:cubicBezTo>
                  <a:cubicBezTo>
                    <a:pt x="15081" y="1468"/>
                    <a:pt x="14933" y="740"/>
                    <a:pt x="14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61;p45">
              <a:extLst>
                <a:ext uri="{FF2B5EF4-FFF2-40B4-BE49-F238E27FC236}">
                  <a16:creationId xmlns:a16="http://schemas.microsoft.com/office/drawing/2014/main" id="{D2D72E15-D183-0504-7639-0E61A6D01592}"/>
                </a:ext>
              </a:extLst>
            </p:cNvPr>
            <p:cNvSpPr/>
            <p:nvPr/>
          </p:nvSpPr>
          <p:spPr>
            <a:xfrm>
              <a:off x="2517100" y="4302500"/>
              <a:ext cx="926525" cy="888450"/>
            </a:xfrm>
            <a:custGeom>
              <a:avLst/>
              <a:gdLst/>
              <a:ahLst/>
              <a:cxnLst/>
              <a:rect l="l" t="t" r="r" b="b"/>
              <a:pathLst>
                <a:path w="37061" h="35538" extrusionOk="0">
                  <a:moveTo>
                    <a:pt x="18407" y="10653"/>
                  </a:moveTo>
                  <a:cubicBezTo>
                    <a:pt x="18505" y="10653"/>
                    <a:pt x="18600" y="10690"/>
                    <a:pt x="18673" y="10777"/>
                  </a:cubicBezTo>
                  <a:cubicBezTo>
                    <a:pt x="19894" y="12227"/>
                    <a:pt x="20759" y="13959"/>
                    <a:pt x="21587" y="15658"/>
                  </a:cubicBezTo>
                  <a:cubicBezTo>
                    <a:pt x="22275" y="17069"/>
                    <a:pt x="23407" y="18912"/>
                    <a:pt x="23329" y="20506"/>
                  </a:cubicBezTo>
                  <a:cubicBezTo>
                    <a:pt x="23319" y="20740"/>
                    <a:pt x="23125" y="20906"/>
                    <a:pt x="22912" y="20906"/>
                  </a:cubicBezTo>
                  <a:cubicBezTo>
                    <a:pt x="22849" y="20906"/>
                    <a:pt x="22784" y="20891"/>
                    <a:pt x="22722" y="20859"/>
                  </a:cubicBezTo>
                  <a:cubicBezTo>
                    <a:pt x="22045" y="21173"/>
                    <a:pt x="21293" y="21238"/>
                    <a:pt x="20533" y="21238"/>
                  </a:cubicBezTo>
                  <a:cubicBezTo>
                    <a:pt x="20008" y="21238"/>
                    <a:pt x="19480" y="21207"/>
                    <a:pt x="18968" y="21207"/>
                  </a:cubicBezTo>
                  <a:cubicBezTo>
                    <a:pt x="18913" y="21207"/>
                    <a:pt x="18858" y="21207"/>
                    <a:pt x="18804" y="21208"/>
                  </a:cubicBezTo>
                  <a:cubicBezTo>
                    <a:pt x="18188" y="21218"/>
                    <a:pt x="17569" y="21233"/>
                    <a:pt x="16951" y="21233"/>
                  </a:cubicBezTo>
                  <a:cubicBezTo>
                    <a:pt x="16046" y="21233"/>
                    <a:pt x="15142" y="21200"/>
                    <a:pt x="14248" y="21065"/>
                  </a:cubicBezTo>
                  <a:cubicBezTo>
                    <a:pt x="13899" y="21012"/>
                    <a:pt x="13863" y="20539"/>
                    <a:pt x="14089" y="20332"/>
                  </a:cubicBezTo>
                  <a:cubicBezTo>
                    <a:pt x="14303" y="18689"/>
                    <a:pt x="15124" y="17113"/>
                    <a:pt x="15750" y="15587"/>
                  </a:cubicBezTo>
                  <a:cubicBezTo>
                    <a:pt x="16400" y="14003"/>
                    <a:pt x="16973" y="12335"/>
                    <a:pt x="17932" y="10908"/>
                  </a:cubicBezTo>
                  <a:cubicBezTo>
                    <a:pt x="17971" y="10850"/>
                    <a:pt x="18024" y="10830"/>
                    <a:pt x="18074" y="10802"/>
                  </a:cubicBezTo>
                  <a:cubicBezTo>
                    <a:pt x="18160" y="10711"/>
                    <a:pt x="18285" y="10653"/>
                    <a:pt x="18407" y="10653"/>
                  </a:cubicBezTo>
                  <a:close/>
                  <a:moveTo>
                    <a:pt x="14815" y="0"/>
                  </a:moveTo>
                  <a:cubicBezTo>
                    <a:pt x="10971" y="12061"/>
                    <a:pt x="5034" y="23728"/>
                    <a:pt x="1" y="35327"/>
                  </a:cubicBezTo>
                  <a:cubicBezTo>
                    <a:pt x="448" y="35295"/>
                    <a:pt x="898" y="35284"/>
                    <a:pt x="1348" y="35284"/>
                  </a:cubicBezTo>
                  <a:cubicBezTo>
                    <a:pt x="2087" y="35284"/>
                    <a:pt x="2828" y="35313"/>
                    <a:pt x="3559" y="35328"/>
                  </a:cubicBezTo>
                  <a:cubicBezTo>
                    <a:pt x="3677" y="35330"/>
                    <a:pt x="3797" y="35331"/>
                    <a:pt x="3918" y="35331"/>
                  </a:cubicBezTo>
                  <a:cubicBezTo>
                    <a:pt x="4354" y="35331"/>
                    <a:pt x="4806" y="35319"/>
                    <a:pt x="5260" y="35319"/>
                  </a:cubicBezTo>
                  <a:cubicBezTo>
                    <a:pt x="6022" y="35319"/>
                    <a:pt x="6788" y="35353"/>
                    <a:pt x="7493" y="35538"/>
                  </a:cubicBezTo>
                  <a:cubicBezTo>
                    <a:pt x="7995" y="33456"/>
                    <a:pt x="8971" y="31268"/>
                    <a:pt x="9977" y="29380"/>
                  </a:cubicBezTo>
                  <a:cubicBezTo>
                    <a:pt x="9873" y="29123"/>
                    <a:pt x="10006" y="28779"/>
                    <a:pt x="10382" y="28749"/>
                  </a:cubicBezTo>
                  <a:cubicBezTo>
                    <a:pt x="12648" y="28563"/>
                    <a:pt x="14932" y="28510"/>
                    <a:pt x="17219" y="28510"/>
                  </a:cubicBezTo>
                  <a:cubicBezTo>
                    <a:pt x="19944" y="28510"/>
                    <a:pt x="22673" y="28585"/>
                    <a:pt x="25379" y="28595"/>
                  </a:cubicBezTo>
                  <a:cubicBezTo>
                    <a:pt x="25924" y="28598"/>
                    <a:pt x="26095" y="29156"/>
                    <a:pt x="25911" y="29529"/>
                  </a:cubicBezTo>
                  <a:cubicBezTo>
                    <a:pt x="26662" y="31354"/>
                    <a:pt x="26968" y="33408"/>
                    <a:pt x="27345" y="35329"/>
                  </a:cubicBezTo>
                  <a:cubicBezTo>
                    <a:pt x="27358" y="35390"/>
                    <a:pt x="27349" y="35444"/>
                    <a:pt x="27345" y="35500"/>
                  </a:cubicBezTo>
                  <a:cubicBezTo>
                    <a:pt x="29021" y="35212"/>
                    <a:pt x="30888" y="35089"/>
                    <a:pt x="32736" y="35089"/>
                  </a:cubicBezTo>
                  <a:cubicBezTo>
                    <a:pt x="34227" y="35089"/>
                    <a:pt x="35705" y="35169"/>
                    <a:pt x="37060" y="35306"/>
                  </a:cubicBezTo>
                  <a:cubicBezTo>
                    <a:pt x="33411" y="23659"/>
                    <a:pt x="29210" y="12118"/>
                    <a:pt x="26064" y="328"/>
                  </a:cubicBezTo>
                  <a:cubicBezTo>
                    <a:pt x="26059" y="329"/>
                    <a:pt x="26057" y="335"/>
                    <a:pt x="26052" y="336"/>
                  </a:cubicBezTo>
                  <a:cubicBezTo>
                    <a:pt x="25303" y="506"/>
                    <a:pt x="24526" y="561"/>
                    <a:pt x="23742" y="561"/>
                  </a:cubicBezTo>
                  <a:cubicBezTo>
                    <a:pt x="22576" y="561"/>
                    <a:pt x="21393" y="439"/>
                    <a:pt x="20256" y="395"/>
                  </a:cubicBezTo>
                  <a:cubicBezTo>
                    <a:pt x="18439" y="324"/>
                    <a:pt x="16609" y="306"/>
                    <a:pt x="14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62;p45">
              <a:extLst>
                <a:ext uri="{FF2B5EF4-FFF2-40B4-BE49-F238E27FC236}">
                  <a16:creationId xmlns:a16="http://schemas.microsoft.com/office/drawing/2014/main" id="{6FF4F1A9-8EE6-C00F-D10C-EE420002AB79}"/>
                </a:ext>
              </a:extLst>
            </p:cNvPr>
            <p:cNvSpPr/>
            <p:nvPr/>
          </p:nvSpPr>
          <p:spPr>
            <a:xfrm>
              <a:off x="2329075" y="4160550"/>
              <a:ext cx="1312575" cy="1178925"/>
            </a:xfrm>
            <a:custGeom>
              <a:avLst/>
              <a:gdLst/>
              <a:ahLst/>
              <a:cxnLst/>
              <a:rect l="l" t="t" r="r" b="b"/>
              <a:pathLst>
                <a:path w="52503" h="47157" extrusionOk="0">
                  <a:moveTo>
                    <a:pt x="1933" y="1017"/>
                  </a:moveTo>
                  <a:lnTo>
                    <a:pt x="1933" y="1017"/>
                  </a:lnTo>
                  <a:cubicBezTo>
                    <a:pt x="18286" y="1748"/>
                    <a:pt x="34669" y="1809"/>
                    <a:pt x="51029" y="2355"/>
                  </a:cubicBezTo>
                  <a:cubicBezTo>
                    <a:pt x="50028" y="16672"/>
                    <a:pt x="49960" y="29147"/>
                    <a:pt x="49453" y="44581"/>
                  </a:cubicBezTo>
                  <a:cubicBezTo>
                    <a:pt x="41612" y="44784"/>
                    <a:pt x="33796" y="45437"/>
                    <a:pt x="25939" y="45481"/>
                  </a:cubicBezTo>
                  <a:cubicBezTo>
                    <a:pt x="25609" y="45483"/>
                    <a:pt x="25279" y="45483"/>
                    <a:pt x="24949" y="45483"/>
                  </a:cubicBezTo>
                  <a:cubicBezTo>
                    <a:pt x="17218" y="45483"/>
                    <a:pt x="9501" y="44995"/>
                    <a:pt x="1776" y="44967"/>
                  </a:cubicBezTo>
                  <a:cubicBezTo>
                    <a:pt x="2072" y="30436"/>
                    <a:pt x="2863" y="15522"/>
                    <a:pt x="1933" y="1017"/>
                  </a:cubicBezTo>
                  <a:close/>
                  <a:moveTo>
                    <a:pt x="1623" y="0"/>
                  </a:moveTo>
                  <a:cubicBezTo>
                    <a:pt x="1135" y="0"/>
                    <a:pt x="1017" y="552"/>
                    <a:pt x="1262" y="837"/>
                  </a:cubicBezTo>
                  <a:cubicBezTo>
                    <a:pt x="1261" y="847"/>
                    <a:pt x="1253" y="850"/>
                    <a:pt x="1252" y="859"/>
                  </a:cubicBezTo>
                  <a:cubicBezTo>
                    <a:pt x="1" y="15426"/>
                    <a:pt x="491" y="30445"/>
                    <a:pt x="482" y="45066"/>
                  </a:cubicBezTo>
                  <a:cubicBezTo>
                    <a:pt x="482" y="45480"/>
                    <a:pt x="796" y="45685"/>
                    <a:pt x="1114" y="45685"/>
                  </a:cubicBezTo>
                  <a:cubicBezTo>
                    <a:pt x="1211" y="45685"/>
                    <a:pt x="1307" y="45666"/>
                    <a:pt x="1396" y="45629"/>
                  </a:cubicBezTo>
                  <a:cubicBezTo>
                    <a:pt x="1461" y="45693"/>
                    <a:pt x="1544" y="45734"/>
                    <a:pt x="1635" y="45745"/>
                  </a:cubicBezTo>
                  <a:cubicBezTo>
                    <a:pt x="9218" y="46690"/>
                    <a:pt x="17182" y="47157"/>
                    <a:pt x="25157" y="47157"/>
                  </a:cubicBezTo>
                  <a:cubicBezTo>
                    <a:pt x="33565" y="47157"/>
                    <a:pt x="41985" y="46638"/>
                    <a:pt x="49984" y="45618"/>
                  </a:cubicBezTo>
                  <a:cubicBezTo>
                    <a:pt x="50032" y="45618"/>
                    <a:pt x="50079" y="45612"/>
                    <a:pt x="50126" y="45601"/>
                  </a:cubicBezTo>
                  <a:cubicBezTo>
                    <a:pt x="50162" y="45597"/>
                    <a:pt x="50198" y="45594"/>
                    <a:pt x="50234" y="45590"/>
                  </a:cubicBezTo>
                  <a:cubicBezTo>
                    <a:pt x="50700" y="45529"/>
                    <a:pt x="50847" y="44999"/>
                    <a:pt x="50627" y="44721"/>
                  </a:cubicBezTo>
                  <a:cubicBezTo>
                    <a:pt x="51755" y="30840"/>
                    <a:pt x="52503" y="16104"/>
                    <a:pt x="51871" y="2176"/>
                  </a:cubicBezTo>
                  <a:cubicBezTo>
                    <a:pt x="52238" y="1794"/>
                    <a:pt x="52079" y="962"/>
                    <a:pt x="51383" y="952"/>
                  </a:cubicBezTo>
                  <a:cubicBezTo>
                    <a:pt x="34797" y="741"/>
                    <a:pt x="18211" y="21"/>
                    <a:pt x="1623" y="0"/>
                  </a:cubicBezTo>
                  <a:close/>
                </a:path>
              </a:pathLst>
            </a:custGeom>
            <a:solidFill>
              <a:srgbClr val="34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63;p45">
              <a:extLst>
                <a:ext uri="{FF2B5EF4-FFF2-40B4-BE49-F238E27FC236}">
                  <a16:creationId xmlns:a16="http://schemas.microsoft.com/office/drawing/2014/main" id="{15EA9CC3-9D32-1A40-BC08-7DA22451A071}"/>
                </a:ext>
              </a:extLst>
            </p:cNvPr>
            <p:cNvSpPr/>
            <p:nvPr/>
          </p:nvSpPr>
          <p:spPr>
            <a:xfrm>
              <a:off x="2483675" y="4279625"/>
              <a:ext cx="1000450" cy="942475"/>
            </a:xfrm>
            <a:custGeom>
              <a:avLst/>
              <a:gdLst/>
              <a:ahLst/>
              <a:cxnLst/>
              <a:rect l="l" t="t" r="r" b="b"/>
              <a:pathLst>
                <a:path w="40018" h="37699" extrusionOk="0">
                  <a:moveTo>
                    <a:pt x="16152" y="915"/>
                  </a:moveTo>
                  <a:cubicBezTo>
                    <a:pt x="17948" y="1221"/>
                    <a:pt x="19776" y="1239"/>
                    <a:pt x="21593" y="1310"/>
                  </a:cubicBezTo>
                  <a:cubicBezTo>
                    <a:pt x="22730" y="1354"/>
                    <a:pt x="23913" y="1476"/>
                    <a:pt x="25079" y="1476"/>
                  </a:cubicBezTo>
                  <a:cubicBezTo>
                    <a:pt x="25864" y="1476"/>
                    <a:pt x="26640" y="1421"/>
                    <a:pt x="27389" y="1251"/>
                  </a:cubicBezTo>
                  <a:cubicBezTo>
                    <a:pt x="27394" y="1250"/>
                    <a:pt x="27396" y="1244"/>
                    <a:pt x="27401" y="1243"/>
                  </a:cubicBezTo>
                  <a:cubicBezTo>
                    <a:pt x="30547" y="13033"/>
                    <a:pt x="34748" y="24574"/>
                    <a:pt x="38397" y="36221"/>
                  </a:cubicBezTo>
                  <a:cubicBezTo>
                    <a:pt x="37042" y="36084"/>
                    <a:pt x="35564" y="36004"/>
                    <a:pt x="34073" y="36004"/>
                  </a:cubicBezTo>
                  <a:cubicBezTo>
                    <a:pt x="32225" y="36004"/>
                    <a:pt x="30358" y="36127"/>
                    <a:pt x="28682" y="36415"/>
                  </a:cubicBezTo>
                  <a:cubicBezTo>
                    <a:pt x="28686" y="36359"/>
                    <a:pt x="28695" y="36305"/>
                    <a:pt x="28682" y="36244"/>
                  </a:cubicBezTo>
                  <a:cubicBezTo>
                    <a:pt x="28305" y="34323"/>
                    <a:pt x="28001" y="32269"/>
                    <a:pt x="27248" y="30444"/>
                  </a:cubicBezTo>
                  <a:cubicBezTo>
                    <a:pt x="27432" y="30071"/>
                    <a:pt x="27261" y="29513"/>
                    <a:pt x="26718" y="29510"/>
                  </a:cubicBezTo>
                  <a:cubicBezTo>
                    <a:pt x="24010" y="29500"/>
                    <a:pt x="21281" y="29425"/>
                    <a:pt x="18556" y="29425"/>
                  </a:cubicBezTo>
                  <a:cubicBezTo>
                    <a:pt x="16269" y="29425"/>
                    <a:pt x="13985" y="29478"/>
                    <a:pt x="11719" y="29664"/>
                  </a:cubicBezTo>
                  <a:cubicBezTo>
                    <a:pt x="11343" y="29694"/>
                    <a:pt x="11210" y="30038"/>
                    <a:pt x="11314" y="30295"/>
                  </a:cubicBezTo>
                  <a:cubicBezTo>
                    <a:pt x="10308" y="32183"/>
                    <a:pt x="9332" y="34371"/>
                    <a:pt x="8830" y="36453"/>
                  </a:cubicBezTo>
                  <a:cubicBezTo>
                    <a:pt x="8125" y="36268"/>
                    <a:pt x="7359" y="36234"/>
                    <a:pt x="6597" y="36234"/>
                  </a:cubicBezTo>
                  <a:cubicBezTo>
                    <a:pt x="6143" y="36234"/>
                    <a:pt x="5691" y="36246"/>
                    <a:pt x="5255" y="36246"/>
                  </a:cubicBezTo>
                  <a:cubicBezTo>
                    <a:pt x="5134" y="36246"/>
                    <a:pt x="5014" y="36245"/>
                    <a:pt x="4896" y="36243"/>
                  </a:cubicBezTo>
                  <a:cubicBezTo>
                    <a:pt x="4168" y="36228"/>
                    <a:pt x="3431" y="36199"/>
                    <a:pt x="2696" y="36199"/>
                  </a:cubicBezTo>
                  <a:cubicBezTo>
                    <a:pt x="2242" y="36199"/>
                    <a:pt x="1789" y="36210"/>
                    <a:pt x="1339" y="36243"/>
                  </a:cubicBezTo>
                  <a:cubicBezTo>
                    <a:pt x="6371" y="24643"/>
                    <a:pt x="12308" y="12976"/>
                    <a:pt x="16152" y="915"/>
                  </a:cubicBezTo>
                  <a:close/>
                  <a:moveTo>
                    <a:pt x="18861" y="1"/>
                  </a:moveTo>
                  <a:cubicBezTo>
                    <a:pt x="17948" y="1"/>
                    <a:pt x="17037" y="33"/>
                    <a:pt x="16134" y="138"/>
                  </a:cubicBezTo>
                  <a:cubicBezTo>
                    <a:pt x="16076" y="106"/>
                    <a:pt x="16011" y="88"/>
                    <a:pt x="15947" y="88"/>
                  </a:cubicBezTo>
                  <a:cubicBezTo>
                    <a:pt x="15848" y="88"/>
                    <a:pt x="15751" y="132"/>
                    <a:pt x="15691" y="241"/>
                  </a:cubicBezTo>
                  <a:cubicBezTo>
                    <a:pt x="9503" y="11426"/>
                    <a:pt x="5111" y="23939"/>
                    <a:pt x="123" y="35703"/>
                  </a:cubicBezTo>
                  <a:cubicBezTo>
                    <a:pt x="0" y="35991"/>
                    <a:pt x="80" y="36265"/>
                    <a:pt x="245" y="36457"/>
                  </a:cubicBezTo>
                  <a:cubicBezTo>
                    <a:pt x="98" y="36662"/>
                    <a:pt x="176" y="37036"/>
                    <a:pt x="455" y="37095"/>
                  </a:cubicBezTo>
                  <a:cubicBezTo>
                    <a:pt x="1897" y="37404"/>
                    <a:pt x="3424" y="37390"/>
                    <a:pt x="4896" y="37454"/>
                  </a:cubicBezTo>
                  <a:cubicBezTo>
                    <a:pt x="5717" y="37489"/>
                    <a:pt x="6601" y="37595"/>
                    <a:pt x="7465" y="37595"/>
                  </a:cubicBezTo>
                  <a:cubicBezTo>
                    <a:pt x="8017" y="37595"/>
                    <a:pt x="8562" y="37552"/>
                    <a:pt x="9077" y="37419"/>
                  </a:cubicBezTo>
                  <a:cubicBezTo>
                    <a:pt x="9151" y="37464"/>
                    <a:pt x="9231" y="37492"/>
                    <a:pt x="9312" y="37492"/>
                  </a:cubicBezTo>
                  <a:cubicBezTo>
                    <a:pt x="9452" y="37492"/>
                    <a:pt x="9595" y="37409"/>
                    <a:pt x="9711" y="37194"/>
                  </a:cubicBezTo>
                  <a:cubicBezTo>
                    <a:pt x="10771" y="35229"/>
                    <a:pt x="11499" y="32789"/>
                    <a:pt x="11990" y="30594"/>
                  </a:cubicBezTo>
                  <a:cubicBezTo>
                    <a:pt x="14359" y="30784"/>
                    <a:pt x="16747" y="30833"/>
                    <a:pt x="19138" y="30833"/>
                  </a:cubicBezTo>
                  <a:cubicBezTo>
                    <a:pt x="21570" y="30833"/>
                    <a:pt x="24004" y="30782"/>
                    <a:pt x="26423" y="30775"/>
                  </a:cubicBezTo>
                  <a:cubicBezTo>
                    <a:pt x="26500" y="32719"/>
                    <a:pt x="27062" y="34697"/>
                    <a:pt x="27494" y="36571"/>
                  </a:cubicBezTo>
                  <a:cubicBezTo>
                    <a:pt x="27542" y="36778"/>
                    <a:pt x="27660" y="36901"/>
                    <a:pt x="27803" y="36964"/>
                  </a:cubicBezTo>
                  <a:cubicBezTo>
                    <a:pt x="27830" y="37089"/>
                    <a:pt x="27898" y="37205"/>
                    <a:pt x="28042" y="37233"/>
                  </a:cubicBezTo>
                  <a:cubicBezTo>
                    <a:pt x="29741" y="37561"/>
                    <a:pt x="31679" y="37698"/>
                    <a:pt x="33612" y="37698"/>
                  </a:cubicBezTo>
                  <a:cubicBezTo>
                    <a:pt x="35437" y="37698"/>
                    <a:pt x="37258" y="37576"/>
                    <a:pt x="38872" y="37377"/>
                  </a:cubicBezTo>
                  <a:cubicBezTo>
                    <a:pt x="38892" y="37375"/>
                    <a:pt x="38906" y="37365"/>
                    <a:pt x="38924" y="37361"/>
                  </a:cubicBezTo>
                  <a:cubicBezTo>
                    <a:pt x="39026" y="37421"/>
                    <a:pt x="39142" y="37449"/>
                    <a:pt x="39258" y="37449"/>
                  </a:cubicBezTo>
                  <a:cubicBezTo>
                    <a:pt x="39639" y="37449"/>
                    <a:pt x="40018" y="37148"/>
                    <a:pt x="39868" y="36682"/>
                  </a:cubicBezTo>
                  <a:cubicBezTo>
                    <a:pt x="36030" y="24701"/>
                    <a:pt x="32667" y="12475"/>
                    <a:pt x="28218" y="704"/>
                  </a:cubicBezTo>
                  <a:cubicBezTo>
                    <a:pt x="28134" y="484"/>
                    <a:pt x="27951" y="387"/>
                    <a:pt x="27769" y="387"/>
                  </a:cubicBezTo>
                  <a:cubicBezTo>
                    <a:pt x="27653" y="387"/>
                    <a:pt x="27537" y="427"/>
                    <a:pt x="27450" y="501"/>
                  </a:cubicBezTo>
                  <a:cubicBezTo>
                    <a:pt x="27427" y="488"/>
                    <a:pt x="27415" y="463"/>
                    <a:pt x="27389" y="455"/>
                  </a:cubicBezTo>
                  <a:cubicBezTo>
                    <a:pt x="26141" y="93"/>
                    <a:pt x="24779" y="74"/>
                    <a:pt x="23446" y="74"/>
                  </a:cubicBezTo>
                  <a:cubicBezTo>
                    <a:pt x="23292" y="74"/>
                    <a:pt x="23138" y="74"/>
                    <a:pt x="22985" y="74"/>
                  </a:cubicBezTo>
                  <a:cubicBezTo>
                    <a:pt x="22664" y="74"/>
                    <a:pt x="22345" y="73"/>
                    <a:pt x="22031" y="66"/>
                  </a:cubicBezTo>
                  <a:cubicBezTo>
                    <a:pt x="20979" y="44"/>
                    <a:pt x="19919" y="1"/>
                    <a:pt x="18861"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64;p45">
              <a:extLst>
                <a:ext uri="{FF2B5EF4-FFF2-40B4-BE49-F238E27FC236}">
                  <a16:creationId xmlns:a16="http://schemas.microsoft.com/office/drawing/2014/main" id="{AF8141BF-EECA-B776-39E3-7394E3958AD6}"/>
                </a:ext>
              </a:extLst>
            </p:cNvPr>
            <p:cNvSpPr/>
            <p:nvPr/>
          </p:nvSpPr>
          <p:spPr>
            <a:xfrm>
              <a:off x="3971550" y="4043025"/>
              <a:ext cx="639375" cy="1068600"/>
            </a:xfrm>
            <a:custGeom>
              <a:avLst/>
              <a:gdLst/>
              <a:ahLst/>
              <a:cxnLst/>
              <a:rect l="l" t="t" r="r" b="b"/>
              <a:pathLst>
                <a:path w="25575" h="42744" extrusionOk="0">
                  <a:moveTo>
                    <a:pt x="15217" y="1555"/>
                  </a:moveTo>
                  <a:cubicBezTo>
                    <a:pt x="17610" y="1555"/>
                    <a:pt x="19873" y="2456"/>
                    <a:pt x="20683" y="5040"/>
                  </a:cubicBezTo>
                  <a:cubicBezTo>
                    <a:pt x="21233" y="6792"/>
                    <a:pt x="20623" y="9237"/>
                    <a:pt x="19805" y="10822"/>
                  </a:cubicBezTo>
                  <a:cubicBezTo>
                    <a:pt x="18593" y="13168"/>
                    <a:pt x="16508" y="14990"/>
                    <a:pt x="14587" y="16753"/>
                  </a:cubicBezTo>
                  <a:cubicBezTo>
                    <a:pt x="14463" y="16865"/>
                    <a:pt x="14399" y="16991"/>
                    <a:pt x="14379" y="17115"/>
                  </a:cubicBezTo>
                  <a:cubicBezTo>
                    <a:pt x="14225" y="17225"/>
                    <a:pt x="14063" y="17329"/>
                    <a:pt x="13918" y="17441"/>
                  </a:cubicBezTo>
                  <a:cubicBezTo>
                    <a:pt x="13650" y="17648"/>
                    <a:pt x="13773" y="18007"/>
                    <a:pt x="14012" y="18169"/>
                  </a:cubicBezTo>
                  <a:cubicBezTo>
                    <a:pt x="14065" y="18360"/>
                    <a:pt x="14267" y="18519"/>
                    <a:pt x="14486" y="18519"/>
                  </a:cubicBezTo>
                  <a:cubicBezTo>
                    <a:pt x="14510" y="18519"/>
                    <a:pt x="14535" y="18517"/>
                    <a:pt x="14560" y="18513"/>
                  </a:cubicBezTo>
                  <a:cubicBezTo>
                    <a:pt x="14840" y="18465"/>
                    <a:pt x="15121" y="18418"/>
                    <a:pt x="15402" y="18369"/>
                  </a:cubicBezTo>
                  <a:cubicBezTo>
                    <a:pt x="15411" y="18370"/>
                    <a:pt x="15418" y="18376"/>
                    <a:pt x="15428" y="18377"/>
                  </a:cubicBezTo>
                  <a:cubicBezTo>
                    <a:pt x="21603" y="18867"/>
                    <a:pt x="23006" y="25054"/>
                    <a:pt x="20245" y="29786"/>
                  </a:cubicBezTo>
                  <a:cubicBezTo>
                    <a:pt x="18980" y="31955"/>
                    <a:pt x="17076" y="33605"/>
                    <a:pt x="15121" y="35116"/>
                  </a:cubicBezTo>
                  <a:cubicBezTo>
                    <a:pt x="11493" y="37918"/>
                    <a:pt x="7436" y="39756"/>
                    <a:pt x="3009" y="40876"/>
                  </a:cubicBezTo>
                  <a:cubicBezTo>
                    <a:pt x="2517" y="29648"/>
                    <a:pt x="2428" y="18312"/>
                    <a:pt x="1246" y="7140"/>
                  </a:cubicBezTo>
                  <a:cubicBezTo>
                    <a:pt x="5097" y="5015"/>
                    <a:pt x="9623" y="2136"/>
                    <a:pt x="14013" y="1627"/>
                  </a:cubicBezTo>
                  <a:cubicBezTo>
                    <a:pt x="14414" y="1580"/>
                    <a:pt x="14818" y="1555"/>
                    <a:pt x="15217" y="1555"/>
                  </a:cubicBezTo>
                  <a:close/>
                  <a:moveTo>
                    <a:pt x="15572" y="1"/>
                  </a:moveTo>
                  <a:cubicBezTo>
                    <a:pt x="10313" y="1"/>
                    <a:pt x="3580" y="4307"/>
                    <a:pt x="368" y="6565"/>
                  </a:cubicBezTo>
                  <a:cubicBezTo>
                    <a:pt x="1" y="6823"/>
                    <a:pt x="153" y="7314"/>
                    <a:pt x="479" y="7414"/>
                  </a:cubicBezTo>
                  <a:cubicBezTo>
                    <a:pt x="282" y="18954"/>
                    <a:pt x="1243" y="30568"/>
                    <a:pt x="1708" y="42097"/>
                  </a:cubicBezTo>
                  <a:cubicBezTo>
                    <a:pt x="1725" y="42529"/>
                    <a:pt x="2066" y="42744"/>
                    <a:pt x="2400" y="42744"/>
                  </a:cubicBezTo>
                  <a:cubicBezTo>
                    <a:pt x="2700" y="42744"/>
                    <a:pt x="2995" y="42569"/>
                    <a:pt x="3042" y="42222"/>
                  </a:cubicBezTo>
                  <a:cubicBezTo>
                    <a:pt x="10270" y="40499"/>
                    <a:pt x="19218" y="36303"/>
                    <a:pt x="22285" y="28992"/>
                  </a:cubicBezTo>
                  <a:cubicBezTo>
                    <a:pt x="24281" y="24236"/>
                    <a:pt x="22243" y="17385"/>
                    <a:pt x="16678" y="17385"/>
                  </a:cubicBezTo>
                  <a:cubicBezTo>
                    <a:pt x="16422" y="17385"/>
                    <a:pt x="16158" y="17400"/>
                    <a:pt x="15887" y="17430"/>
                  </a:cubicBezTo>
                  <a:cubicBezTo>
                    <a:pt x="19925" y="13635"/>
                    <a:pt x="25575" y="6576"/>
                    <a:pt x="20030" y="1555"/>
                  </a:cubicBezTo>
                  <a:cubicBezTo>
                    <a:pt x="18809" y="448"/>
                    <a:pt x="17267" y="1"/>
                    <a:pt x="155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65;p45">
              <a:extLst>
                <a:ext uri="{FF2B5EF4-FFF2-40B4-BE49-F238E27FC236}">
                  <a16:creationId xmlns:a16="http://schemas.microsoft.com/office/drawing/2014/main" id="{34CDC84A-4822-580F-221D-992866418FCA}"/>
                </a:ext>
              </a:extLst>
            </p:cNvPr>
            <p:cNvSpPr/>
            <p:nvPr/>
          </p:nvSpPr>
          <p:spPr>
            <a:xfrm>
              <a:off x="4094650" y="4163325"/>
              <a:ext cx="328375" cy="328250"/>
            </a:xfrm>
            <a:custGeom>
              <a:avLst/>
              <a:gdLst/>
              <a:ahLst/>
              <a:cxnLst/>
              <a:rect l="l" t="t" r="r" b="b"/>
              <a:pathLst>
                <a:path w="13135" h="13130" extrusionOk="0">
                  <a:moveTo>
                    <a:pt x="6515" y="1258"/>
                  </a:moveTo>
                  <a:cubicBezTo>
                    <a:pt x="8992" y="1258"/>
                    <a:pt x="11364" y="2790"/>
                    <a:pt x="10310" y="5775"/>
                  </a:cubicBezTo>
                  <a:cubicBezTo>
                    <a:pt x="9146" y="9074"/>
                    <a:pt x="4681" y="11058"/>
                    <a:pt x="1492" y="11851"/>
                  </a:cubicBezTo>
                  <a:cubicBezTo>
                    <a:pt x="1951" y="9055"/>
                    <a:pt x="1678" y="5794"/>
                    <a:pt x="950" y="3082"/>
                  </a:cubicBezTo>
                  <a:cubicBezTo>
                    <a:pt x="2399" y="2512"/>
                    <a:pt x="3768" y="1699"/>
                    <a:pt x="5305" y="1381"/>
                  </a:cubicBezTo>
                  <a:cubicBezTo>
                    <a:pt x="5702" y="1299"/>
                    <a:pt x="6110" y="1258"/>
                    <a:pt x="6515" y="1258"/>
                  </a:cubicBezTo>
                  <a:close/>
                  <a:moveTo>
                    <a:pt x="7244" y="1"/>
                  </a:moveTo>
                  <a:cubicBezTo>
                    <a:pt x="4857" y="1"/>
                    <a:pt x="2149" y="1132"/>
                    <a:pt x="514" y="2383"/>
                  </a:cubicBezTo>
                  <a:cubicBezTo>
                    <a:pt x="485" y="2378"/>
                    <a:pt x="454" y="2375"/>
                    <a:pt x="424" y="2375"/>
                  </a:cubicBezTo>
                  <a:cubicBezTo>
                    <a:pt x="210" y="2375"/>
                    <a:pt x="0" y="2515"/>
                    <a:pt x="18" y="2782"/>
                  </a:cubicBezTo>
                  <a:cubicBezTo>
                    <a:pt x="122" y="4389"/>
                    <a:pt x="355" y="5983"/>
                    <a:pt x="424" y="7593"/>
                  </a:cubicBezTo>
                  <a:cubicBezTo>
                    <a:pt x="495" y="9206"/>
                    <a:pt x="351" y="10829"/>
                    <a:pt x="456" y="12436"/>
                  </a:cubicBezTo>
                  <a:cubicBezTo>
                    <a:pt x="475" y="12736"/>
                    <a:pt x="683" y="12868"/>
                    <a:pt x="898" y="12876"/>
                  </a:cubicBezTo>
                  <a:cubicBezTo>
                    <a:pt x="1004" y="13024"/>
                    <a:pt x="1170" y="13130"/>
                    <a:pt x="1379" y="13130"/>
                  </a:cubicBezTo>
                  <a:cubicBezTo>
                    <a:pt x="1427" y="13130"/>
                    <a:pt x="1477" y="13124"/>
                    <a:pt x="1529" y="13112"/>
                  </a:cubicBezTo>
                  <a:cubicBezTo>
                    <a:pt x="5419" y="12224"/>
                    <a:pt x="13135" y="8631"/>
                    <a:pt x="11880" y="3455"/>
                  </a:cubicBezTo>
                  <a:cubicBezTo>
                    <a:pt x="11262" y="909"/>
                    <a:pt x="9382" y="1"/>
                    <a:pt x="7244" y="1"/>
                  </a:cubicBezTo>
                  <a:close/>
                </a:path>
              </a:pathLst>
            </a:custGeom>
            <a:solidFill>
              <a:srgbClr val="34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66;p45">
              <a:extLst>
                <a:ext uri="{FF2B5EF4-FFF2-40B4-BE49-F238E27FC236}">
                  <a16:creationId xmlns:a16="http://schemas.microsoft.com/office/drawing/2014/main" id="{2E0A46E4-DEA3-D646-AD73-291D7804C19A}"/>
                </a:ext>
              </a:extLst>
            </p:cNvPr>
            <p:cNvSpPr/>
            <p:nvPr/>
          </p:nvSpPr>
          <p:spPr>
            <a:xfrm>
              <a:off x="4104950" y="4600925"/>
              <a:ext cx="294250" cy="338675"/>
            </a:xfrm>
            <a:custGeom>
              <a:avLst/>
              <a:gdLst/>
              <a:ahLst/>
              <a:cxnLst/>
              <a:rect l="l" t="t" r="r" b="b"/>
              <a:pathLst>
                <a:path w="11770" h="13547" extrusionOk="0">
                  <a:moveTo>
                    <a:pt x="7525" y="1243"/>
                  </a:moveTo>
                  <a:cubicBezTo>
                    <a:pt x="7861" y="1243"/>
                    <a:pt x="8182" y="1283"/>
                    <a:pt x="8473" y="1384"/>
                  </a:cubicBezTo>
                  <a:cubicBezTo>
                    <a:pt x="10360" y="2036"/>
                    <a:pt x="10481" y="4007"/>
                    <a:pt x="9993" y="5480"/>
                  </a:cubicBezTo>
                  <a:cubicBezTo>
                    <a:pt x="8864" y="8894"/>
                    <a:pt x="5426" y="11148"/>
                    <a:pt x="2162" y="12195"/>
                  </a:cubicBezTo>
                  <a:cubicBezTo>
                    <a:pt x="2246" y="8994"/>
                    <a:pt x="2129" y="5397"/>
                    <a:pt x="1293" y="2296"/>
                  </a:cubicBezTo>
                  <a:cubicBezTo>
                    <a:pt x="2474" y="2186"/>
                    <a:pt x="3629" y="1917"/>
                    <a:pt x="4799" y="1691"/>
                  </a:cubicBezTo>
                  <a:cubicBezTo>
                    <a:pt x="5592" y="1538"/>
                    <a:pt x="6611" y="1243"/>
                    <a:pt x="7525" y="1243"/>
                  </a:cubicBezTo>
                  <a:close/>
                  <a:moveTo>
                    <a:pt x="7018" y="1"/>
                  </a:moveTo>
                  <a:cubicBezTo>
                    <a:pt x="4869" y="1"/>
                    <a:pt x="2429" y="712"/>
                    <a:pt x="783" y="1351"/>
                  </a:cubicBezTo>
                  <a:cubicBezTo>
                    <a:pt x="754" y="1346"/>
                    <a:pt x="724" y="1343"/>
                    <a:pt x="696" y="1343"/>
                  </a:cubicBezTo>
                  <a:cubicBezTo>
                    <a:pt x="558" y="1343"/>
                    <a:pt x="431" y="1407"/>
                    <a:pt x="347" y="1533"/>
                  </a:cubicBezTo>
                  <a:cubicBezTo>
                    <a:pt x="47" y="1684"/>
                    <a:pt x="0" y="2094"/>
                    <a:pt x="241" y="2266"/>
                  </a:cubicBezTo>
                  <a:cubicBezTo>
                    <a:pt x="109" y="5716"/>
                    <a:pt x="628" y="9420"/>
                    <a:pt x="983" y="12832"/>
                  </a:cubicBezTo>
                  <a:cubicBezTo>
                    <a:pt x="1022" y="13215"/>
                    <a:pt x="1290" y="13376"/>
                    <a:pt x="1558" y="13376"/>
                  </a:cubicBezTo>
                  <a:cubicBezTo>
                    <a:pt x="1584" y="13376"/>
                    <a:pt x="1610" y="13374"/>
                    <a:pt x="1636" y="13371"/>
                  </a:cubicBezTo>
                  <a:cubicBezTo>
                    <a:pt x="1742" y="13475"/>
                    <a:pt x="1880" y="13546"/>
                    <a:pt x="2050" y="13546"/>
                  </a:cubicBezTo>
                  <a:cubicBezTo>
                    <a:pt x="2103" y="13546"/>
                    <a:pt x="2158" y="13539"/>
                    <a:pt x="2217" y="13525"/>
                  </a:cubicBezTo>
                  <a:cubicBezTo>
                    <a:pt x="6339" y="12491"/>
                    <a:pt x="11769" y="8694"/>
                    <a:pt x="11617" y="3902"/>
                  </a:cubicBezTo>
                  <a:cubicBezTo>
                    <a:pt x="11523" y="919"/>
                    <a:pt x="9459" y="1"/>
                    <a:pt x="7018" y="1"/>
                  </a:cubicBezTo>
                  <a:close/>
                </a:path>
              </a:pathLst>
            </a:custGeom>
            <a:solidFill>
              <a:srgbClr val="34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67;p45">
              <a:extLst>
                <a:ext uri="{FF2B5EF4-FFF2-40B4-BE49-F238E27FC236}">
                  <a16:creationId xmlns:a16="http://schemas.microsoft.com/office/drawing/2014/main" id="{DC67B6B3-7485-6EBE-8E5B-41F0BA243290}"/>
                </a:ext>
              </a:extLst>
            </p:cNvPr>
            <p:cNvSpPr/>
            <p:nvPr/>
          </p:nvSpPr>
          <p:spPr>
            <a:xfrm>
              <a:off x="4890650" y="3199725"/>
              <a:ext cx="44925" cy="18550"/>
            </a:xfrm>
            <a:custGeom>
              <a:avLst/>
              <a:gdLst/>
              <a:ahLst/>
              <a:cxnLst/>
              <a:rect l="l" t="t" r="r" b="b"/>
              <a:pathLst>
                <a:path w="1797" h="742" extrusionOk="0">
                  <a:moveTo>
                    <a:pt x="1388" y="1"/>
                  </a:moveTo>
                  <a:cubicBezTo>
                    <a:pt x="921" y="69"/>
                    <a:pt x="466" y="116"/>
                    <a:pt x="1" y="161"/>
                  </a:cubicBezTo>
                  <a:cubicBezTo>
                    <a:pt x="637" y="286"/>
                    <a:pt x="1274" y="445"/>
                    <a:pt x="1797" y="742"/>
                  </a:cubicBezTo>
                  <a:cubicBezTo>
                    <a:pt x="1718" y="466"/>
                    <a:pt x="1577" y="214"/>
                    <a:pt x="1388" y="1"/>
                  </a:cubicBezTo>
                  <a:close/>
                </a:path>
              </a:pathLst>
            </a:custGeom>
            <a:solidFill>
              <a:srgbClr val="F3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68;p45">
              <a:extLst>
                <a:ext uri="{FF2B5EF4-FFF2-40B4-BE49-F238E27FC236}">
                  <a16:creationId xmlns:a16="http://schemas.microsoft.com/office/drawing/2014/main" id="{C19892AE-8227-FE61-B0AC-C3E49BC20A85}"/>
                </a:ext>
              </a:extLst>
            </p:cNvPr>
            <p:cNvSpPr/>
            <p:nvPr/>
          </p:nvSpPr>
          <p:spPr>
            <a:xfrm>
              <a:off x="2205175" y="238100"/>
              <a:ext cx="3235150" cy="5238450"/>
            </a:xfrm>
            <a:custGeom>
              <a:avLst/>
              <a:gdLst/>
              <a:ahLst/>
              <a:cxnLst/>
              <a:rect l="l" t="t" r="r" b="b"/>
              <a:pathLst>
                <a:path w="129406" h="209538" extrusionOk="0">
                  <a:moveTo>
                    <a:pt x="91732" y="36043"/>
                  </a:moveTo>
                  <a:lnTo>
                    <a:pt x="91732" y="36043"/>
                  </a:lnTo>
                  <a:cubicBezTo>
                    <a:pt x="93235" y="36229"/>
                    <a:pt x="94756" y="36336"/>
                    <a:pt x="96268" y="36336"/>
                  </a:cubicBezTo>
                  <a:cubicBezTo>
                    <a:pt x="96580" y="36336"/>
                    <a:pt x="96892" y="36332"/>
                    <a:pt x="97203" y="36322"/>
                  </a:cubicBezTo>
                  <a:lnTo>
                    <a:pt x="97203" y="36322"/>
                  </a:lnTo>
                  <a:cubicBezTo>
                    <a:pt x="96860" y="38433"/>
                    <a:pt x="96762" y="40392"/>
                    <a:pt x="95776" y="42395"/>
                  </a:cubicBezTo>
                  <a:lnTo>
                    <a:pt x="95776" y="42396"/>
                  </a:lnTo>
                  <a:cubicBezTo>
                    <a:pt x="94897" y="44181"/>
                    <a:pt x="93531" y="45355"/>
                    <a:pt x="92275" y="46732"/>
                  </a:cubicBezTo>
                  <a:cubicBezTo>
                    <a:pt x="92584" y="43160"/>
                    <a:pt x="92402" y="39564"/>
                    <a:pt x="91732" y="36043"/>
                  </a:cubicBezTo>
                  <a:close/>
                  <a:moveTo>
                    <a:pt x="68053" y="1233"/>
                  </a:moveTo>
                  <a:cubicBezTo>
                    <a:pt x="68230" y="1233"/>
                    <a:pt x="68408" y="1234"/>
                    <a:pt x="68587" y="1236"/>
                  </a:cubicBezTo>
                  <a:cubicBezTo>
                    <a:pt x="75807" y="1320"/>
                    <a:pt x="80614" y="3800"/>
                    <a:pt x="86013" y="8363"/>
                  </a:cubicBezTo>
                  <a:cubicBezTo>
                    <a:pt x="86056" y="8399"/>
                    <a:pt x="86102" y="8416"/>
                    <a:pt x="86147" y="8438"/>
                  </a:cubicBezTo>
                  <a:cubicBezTo>
                    <a:pt x="86159" y="8446"/>
                    <a:pt x="86172" y="8453"/>
                    <a:pt x="86186" y="8459"/>
                  </a:cubicBezTo>
                  <a:cubicBezTo>
                    <a:pt x="86213" y="8471"/>
                    <a:pt x="86241" y="8482"/>
                    <a:pt x="86268" y="8490"/>
                  </a:cubicBezTo>
                  <a:cubicBezTo>
                    <a:pt x="86275" y="8491"/>
                    <a:pt x="86282" y="8491"/>
                    <a:pt x="86291" y="8491"/>
                  </a:cubicBezTo>
                  <a:cubicBezTo>
                    <a:pt x="86328" y="8499"/>
                    <a:pt x="86366" y="8502"/>
                    <a:pt x="86404" y="8502"/>
                  </a:cubicBezTo>
                  <a:cubicBezTo>
                    <a:pt x="86520" y="8502"/>
                    <a:pt x="86635" y="8468"/>
                    <a:pt x="86734" y="8404"/>
                  </a:cubicBezTo>
                  <a:cubicBezTo>
                    <a:pt x="88821" y="7885"/>
                    <a:pt x="90870" y="7228"/>
                    <a:pt x="92966" y="6746"/>
                  </a:cubicBezTo>
                  <a:cubicBezTo>
                    <a:pt x="94667" y="6354"/>
                    <a:pt x="96397" y="6044"/>
                    <a:pt x="98140" y="5920"/>
                  </a:cubicBezTo>
                  <a:cubicBezTo>
                    <a:pt x="99180" y="5847"/>
                    <a:pt x="100071" y="5691"/>
                    <a:pt x="100870" y="5691"/>
                  </a:cubicBezTo>
                  <a:cubicBezTo>
                    <a:pt x="101694" y="5691"/>
                    <a:pt x="102419" y="5856"/>
                    <a:pt x="103108" y="6448"/>
                  </a:cubicBezTo>
                  <a:cubicBezTo>
                    <a:pt x="104648" y="7768"/>
                    <a:pt x="103945" y="9537"/>
                    <a:pt x="102604" y="11604"/>
                  </a:cubicBezTo>
                  <a:cubicBezTo>
                    <a:pt x="101941" y="12626"/>
                    <a:pt x="101065" y="13540"/>
                    <a:pt x="100226" y="14415"/>
                  </a:cubicBezTo>
                  <a:cubicBezTo>
                    <a:pt x="98807" y="15895"/>
                    <a:pt x="97326" y="17295"/>
                    <a:pt x="95969" y="18833"/>
                  </a:cubicBezTo>
                  <a:cubicBezTo>
                    <a:pt x="95927" y="18881"/>
                    <a:pt x="95906" y="18932"/>
                    <a:pt x="95881" y="18983"/>
                  </a:cubicBezTo>
                  <a:cubicBezTo>
                    <a:pt x="95541" y="18946"/>
                    <a:pt x="95214" y="18927"/>
                    <a:pt x="94903" y="18927"/>
                  </a:cubicBezTo>
                  <a:cubicBezTo>
                    <a:pt x="94792" y="18927"/>
                    <a:pt x="94683" y="18929"/>
                    <a:pt x="94576" y="18934"/>
                  </a:cubicBezTo>
                  <a:cubicBezTo>
                    <a:pt x="94074" y="18959"/>
                    <a:pt x="94077" y="19680"/>
                    <a:pt x="94576" y="19714"/>
                  </a:cubicBezTo>
                  <a:cubicBezTo>
                    <a:pt x="97913" y="19939"/>
                    <a:pt x="113786" y="25907"/>
                    <a:pt x="107115" y="32483"/>
                  </a:cubicBezTo>
                  <a:cubicBezTo>
                    <a:pt x="104938" y="34627"/>
                    <a:pt x="100997" y="35211"/>
                    <a:pt x="97275" y="35211"/>
                  </a:cubicBezTo>
                  <a:cubicBezTo>
                    <a:pt x="94987" y="35211"/>
                    <a:pt x="92783" y="34991"/>
                    <a:pt x="91122" y="34776"/>
                  </a:cubicBezTo>
                  <a:cubicBezTo>
                    <a:pt x="82354" y="33643"/>
                    <a:pt x="72085" y="30555"/>
                    <a:pt x="64689" y="25625"/>
                  </a:cubicBezTo>
                  <a:cubicBezTo>
                    <a:pt x="64699" y="25596"/>
                    <a:pt x="64710" y="25565"/>
                    <a:pt x="64720" y="25536"/>
                  </a:cubicBezTo>
                  <a:cubicBezTo>
                    <a:pt x="64833" y="25221"/>
                    <a:pt x="64530" y="24967"/>
                    <a:pt x="64250" y="24967"/>
                  </a:cubicBezTo>
                  <a:cubicBezTo>
                    <a:pt x="64107" y="24967"/>
                    <a:pt x="63971" y="25032"/>
                    <a:pt x="63898" y="25188"/>
                  </a:cubicBezTo>
                  <a:cubicBezTo>
                    <a:pt x="63869" y="25250"/>
                    <a:pt x="63844" y="25324"/>
                    <a:pt x="63815" y="25388"/>
                  </a:cubicBezTo>
                  <a:cubicBezTo>
                    <a:pt x="63688" y="25490"/>
                    <a:pt x="63611" y="25653"/>
                    <a:pt x="63640" y="25805"/>
                  </a:cubicBezTo>
                  <a:cubicBezTo>
                    <a:pt x="62891" y="27706"/>
                    <a:pt x="62256" y="30420"/>
                    <a:pt x="60837" y="31589"/>
                  </a:cubicBezTo>
                  <a:cubicBezTo>
                    <a:pt x="60616" y="32020"/>
                    <a:pt x="60312" y="32235"/>
                    <a:pt x="59925" y="32235"/>
                  </a:cubicBezTo>
                  <a:cubicBezTo>
                    <a:pt x="59714" y="32235"/>
                    <a:pt x="59479" y="32171"/>
                    <a:pt x="59219" y="32044"/>
                  </a:cubicBezTo>
                  <a:cubicBezTo>
                    <a:pt x="59087" y="32066"/>
                    <a:pt x="58958" y="32078"/>
                    <a:pt x="58832" y="32078"/>
                  </a:cubicBezTo>
                  <a:cubicBezTo>
                    <a:pt x="58480" y="32078"/>
                    <a:pt x="58153" y="31989"/>
                    <a:pt x="57850" y="31813"/>
                  </a:cubicBezTo>
                  <a:cubicBezTo>
                    <a:pt x="57489" y="31678"/>
                    <a:pt x="57131" y="31455"/>
                    <a:pt x="56794" y="31269"/>
                  </a:cubicBezTo>
                  <a:cubicBezTo>
                    <a:pt x="55730" y="30682"/>
                    <a:pt x="54931" y="29965"/>
                    <a:pt x="54229" y="28967"/>
                  </a:cubicBezTo>
                  <a:cubicBezTo>
                    <a:pt x="54140" y="28839"/>
                    <a:pt x="53999" y="28782"/>
                    <a:pt x="53861" y="28782"/>
                  </a:cubicBezTo>
                  <a:cubicBezTo>
                    <a:pt x="53612" y="28782"/>
                    <a:pt x="53372" y="28968"/>
                    <a:pt x="53457" y="29266"/>
                  </a:cubicBezTo>
                  <a:cubicBezTo>
                    <a:pt x="53407" y="29328"/>
                    <a:pt x="53377" y="29401"/>
                    <a:pt x="53369" y="29480"/>
                  </a:cubicBezTo>
                  <a:cubicBezTo>
                    <a:pt x="53220" y="31024"/>
                    <a:pt x="53234" y="32541"/>
                    <a:pt x="53355" y="34086"/>
                  </a:cubicBezTo>
                  <a:cubicBezTo>
                    <a:pt x="53476" y="35623"/>
                    <a:pt x="53032" y="37449"/>
                    <a:pt x="51750" y="38534"/>
                  </a:cubicBezTo>
                  <a:cubicBezTo>
                    <a:pt x="51289" y="38925"/>
                    <a:pt x="50452" y="39081"/>
                    <a:pt x="49889" y="39359"/>
                  </a:cubicBezTo>
                  <a:cubicBezTo>
                    <a:pt x="48073" y="40255"/>
                    <a:pt x="46605" y="41539"/>
                    <a:pt x="45421" y="43141"/>
                  </a:cubicBezTo>
                  <a:cubicBezTo>
                    <a:pt x="45138" y="41457"/>
                    <a:pt x="44413" y="39768"/>
                    <a:pt x="42616" y="39330"/>
                  </a:cubicBezTo>
                  <a:cubicBezTo>
                    <a:pt x="42321" y="39258"/>
                    <a:pt x="42030" y="39225"/>
                    <a:pt x="41746" y="39225"/>
                  </a:cubicBezTo>
                  <a:cubicBezTo>
                    <a:pt x="39938" y="39225"/>
                    <a:pt x="38381" y="40583"/>
                    <a:pt x="37500" y="42103"/>
                  </a:cubicBezTo>
                  <a:cubicBezTo>
                    <a:pt x="36708" y="43469"/>
                    <a:pt x="36143" y="45185"/>
                    <a:pt x="35930" y="46933"/>
                  </a:cubicBezTo>
                  <a:cubicBezTo>
                    <a:pt x="29703" y="40209"/>
                    <a:pt x="30782" y="30328"/>
                    <a:pt x="34367" y="22497"/>
                  </a:cubicBezTo>
                  <a:cubicBezTo>
                    <a:pt x="34552" y="22424"/>
                    <a:pt x="34587" y="22188"/>
                    <a:pt x="34417" y="22052"/>
                  </a:cubicBezTo>
                  <a:cubicBezTo>
                    <a:pt x="34352" y="21902"/>
                    <a:pt x="34200" y="21801"/>
                    <a:pt x="34045" y="21801"/>
                  </a:cubicBezTo>
                  <a:cubicBezTo>
                    <a:pt x="33978" y="21801"/>
                    <a:pt x="33910" y="21820"/>
                    <a:pt x="33848" y="21863"/>
                  </a:cubicBezTo>
                  <a:cubicBezTo>
                    <a:pt x="33531" y="21785"/>
                    <a:pt x="33202" y="21746"/>
                    <a:pt x="32872" y="21746"/>
                  </a:cubicBezTo>
                  <a:cubicBezTo>
                    <a:pt x="32085" y="21746"/>
                    <a:pt x="31293" y="21968"/>
                    <a:pt x="30652" y="22417"/>
                  </a:cubicBezTo>
                  <a:cubicBezTo>
                    <a:pt x="34493" y="13657"/>
                    <a:pt x="42157" y="8910"/>
                    <a:pt x="51819" y="8751"/>
                  </a:cubicBezTo>
                  <a:cubicBezTo>
                    <a:pt x="51867" y="8767"/>
                    <a:pt x="51917" y="8775"/>
                    <a:pt x="51968" y="8775"/>
                  </a:cubicBezTo>
                  <a:cubicBezTo>
                    <a:pt x="52094" y="8775"/>
                    <a:pt x="52219" y="8723"/>
                    <a:pt x="52296" y="8602"/>
                  </a:cubicBezTo>
                  <a:cubicBezTo>
                    <a:pt x="56059" y="2696"/>
                    <a:pt x="61408" y="1233"/>
                    <a:pt x="68053" y="1233"/>
                  </a:cubicBezTo>
                  <a:close/>
                  <a:moveTo>
                    <a:pt x="64394" y="26455"/>
                  </a:moveTo>
                  <a:cubicBezTo>
                    <a:pt x="70317" y="30830"/>
                    <a:pt x="78222" y="33048"/>
                    <a:pt x="85250" y="34803"/>
                  </a:cubicBezTo>
                  <a:cubicBezTo>
                    <a:pt x="86947" y="35226"/>
                    <a:pt x="88725" y="35601"/>
                    <a:pt x="90541" y="35877"/>
                  </a:cubicBezTo>
                  <a:cubicBezTo>
                    <a:pt x="92441" y="50164"/>
                    <a:pt x="88104" y="68330"/>
                    <a:pt x="71592" y="71420"/>
                  </a:cubicBezTo>
                  <a:cubicBezTo>
                    <a:pt x="69991" y="71719"/>
                    <a:pt x="68349" y="71863"/>
                    <a:pt x="66698" y="71863"/>
                  </a:cubicBezTo>
                  <a:cubicBezTo>
                    <a:pt x="61875" y="71863"/>
                    <a:pt x="56974" y="70636"/>
                    <a:pt x="52783" y="68477"/>
                  </a:cubicBezTo>
                  <a:cubicBezTo>
                    <a:pt x="50630" y="67368"/>
                    <a:pt x="48555" y="65695"/>
                    <a:pt x="46652" y="63673"/>
                  </a:cubicBezTo>
                  <a:cubicBezTo>
                    <a:pt x="46645" y="63463"/>
                    <a:pt x="46503" y="63264"/>
                    <a:pt x="46286" y="63264"/>
                  </a:cubicBezTo>
                  <a:cubicBezTo>
                    <a:pt x="46277" y="63264"/>
                    <a:pt x="46268" y="63265"/>
                    <a:pt x="46258" y="63265"/>
                  </a:cubicBezTo>
                  <a:cubicBezTo>
                    <a:pt x="44174" y="60966"/>
                    <a:pt x="42317" y="58237"/>
                    <a:pt x="40849" y="55309"/>
                  </a:cubicBezTo>
                  <a:cubicBezTo>
                    <a:pt x="41110" y="55111"/>
                    <a:pt x="41117" y="54615"/>
                    <a:pt x="40708" y="54463"/>
                  </a:cubicBezTo>
                  <a:cubicBezTo>
                    <a:pt x="36893" y="53034"/>
                    <a:pt x="36455" y="48975"/>
                    <a:pt x="37433" y="45519"/>
                  </a:cubicBezTo>
                  <a:cubicBezTo>
                    <a:pt x="37731" y="44463"/>
                    <a:pt x="38127" y="43258"/>
                    <a:pt x="38742" y="42337"/>
                  </a:cubicBezTo>
                  <a:cubicBezTo>
                    <a:pt x="39459" y="41266"/>
                    <a:pt x="40302" y="40829"/>
                    <a:pt x="41134" y="40829"/>
                  </a:cubicBezTo>
                  <a:cubicBezTo>
                    <a:pt x="42800" y="40829"/>
                    <a:pt x="44423" y="42579"/>
                    <a:pt x="44908" y="44507"/>
                  </a:cubicBezTo>
                  <a:cubicBezTo>
                    <a:pt x="44949" y="44670"/>
                    <a:pt x="45090" y="44746"/>
                    <a:pt x="45232" y="44746"/>
                  </a:cubicBezTo>
                  <a:cubicBezTo>
                    <a:pt x="45406" y="44746"/>
                    <a:pt x="45581" y="44631"/>
                    <a:pt x="45569" y="44419"/>
                  </a:cubicBezTo>
                  <a:cubicBezTo>
                    <a:pt x="45566" y="44378"/>
                    <a:pt x="45560" y="44337"/>
                    <a:pt x="45558" y="44296"/>
                  </a:cubicBezTo>
                  <a:cubicBezTo>
                    <a:pt x="46813" y="42732"/>
                    <a:pt x="48222" y="41385"/>
                    <a:pt x="50010" y="40434"/>
                  </a:cubicBezTo>
                  <a:cubicBezTo>
                    <a:pt x="51165" y="39820"/>
                    <a:pt x="52741" y="39503"/>
                    <a:pt x="53648" y="38482"/>
                  </a:cubicBezTo>
                  <a:cubicBezTo>
                    <a:pt x="55258" y="36666"/>
                    <a:pt x="54476" y="33129"/>
                    <a:pt x="54210" y="30577"/>
                  </a:cubicBezTo>
                  <a:lnTo>
                    <a:pt x="54210" y="30577"/>
                  </a:lnTo>
                  <a:cubicBezTo>
                    <a:pt x="55416" y="32129"/>
                    <a:pt x="57623" y="33464"/>
                    <a:pt x="59388" y="33464"/>
                  </a:cubicBezTo>
                  <a:cubicBezTo>
                    <a:pt x="59477" y="33464"/>
                    <a:pt x="59564" y="33460"/>
                    <a:pt x="59651" y="33453"/>
                  </a:cubicBezTo>
                  <a:cubicBezTo>
                    <a:pt x="60807" y="33362"/>
                    <a:pt x="61694" y="32517"/>
                    <a:pt x="62248" y="31555"/>
                  </a:cubicBezTo>
                  <a:cubicBezTo>
                    <a:pt x="63148" y="29995"/>
                    <a:pt x="63784" y="28185"/>
                    <a:pt x="64394" y="26455"/>
                  </a:cubicBezTo>
                  <a:close/>
                  <a:moveTo>
                    <a:pt x="73515" y="93930"/>
                  </a:moveTo>
                  <a:cubicBezTo>
                    <a:pt x="73808" y="93930"/>
                    <a:pt x="74062" y="94036"/>
                    <a:pt x="74261" y="94278"/>
                  </a:cubicBezTo>
                  <a:cubicBezTo>
                    <a:pt x="72943" y="95233"/>
                    <a:pt x="71868" y="96628"/>
                    <a:pt x="71025" y="97931"/>
                  </a:cubicBezTo>
                  <a:cubicBezTo>
                    <a:pt x="70877" y="98159"/>
                    <a:pt x="71084" y="98382"/>
                    <a:pt x="71302" y="98382"/>
                  </a:cubicBezTo>
                  <a:cubicBezTo>
                    <a:pt x="71373" y="98382"/>
                    <a:pt x="71445" y="98358"/>
                    <a:pt x="71507" y="98303"/>
                  </a:cubicBezTo>
                  <a:cubicBezTo>
                    <a:pt x="72492" y="97418"/>
                    <a:pt x="73343" y="96403"/>
                    <a:pt x="74327" y="95519"/>
                  </a:cubicBezTo>
                  <a:cubicBezTo>
                    <a:pt x="74832" y="95068"/>
                    <a:pt x="76373" y="94047"/>
                    <a:pt x="77449" y="94047"/>
                  </a:cubicBezTo>
                  <a:cubicBezTo>
                    <a:pt x="77742" y="94047"/>
                    <a:pt x="78001" y="94123"/>
                    <a:pt x="78195" y="94306"/>
                  </a:cubicBezTo>
                  <a:cubicBezTo>
                    <a:pt x="76414" y="95222"/>
                    <a:pt x="75014" y="96721"/>
                    <a:pt x="73837" y="98321"/>
                  </a:cubicBezTo>
                  <a:cubicBezTo>
                    <a:pt x="73672" y="98546"/>
                    <a:pt x="73902" y="98800"/>
                    <a:pt x="74132" y="98800"/>
                  </a:cubicBezTo>
                  <a:cubicBezTo>
                    <a:pt x="74207" y="98800"/>
                    <a:pt x="74281" y="98773"/>
                    <a:pt x="74343" y="98710"/>
                  </a:cubicBezTo>
                  <a:cubicBezTo>
                    <a:pt x="75231" y="97798"/>
                    <a:pt x="76106" y="96847"/>
                    <a:pt x="77129" y="96081"/>
                  </a:cubicBezTo>
                  <a:cubicBezTo>
                    <a:pt x="77820" y="95565"/>
                    <a:pt x="79321" y="94544"/>
                    <a:pt x="80473" y="94544"/>
                  </a:cubicBezTo>
                  <a:cubicBezTo>
                    <a:pt x="80718" y="94544"/>
                    <a:pt x="80947" y="94590"/>
                    <a:pt x="81149" y="94697"/>
                  </a:cubicBezTo>
                  <a:cubicBezTo>
                    <a:pt x="79068" y="95942"/>
                    <a:pt x="76599" y="98625"/>
                    <a:pt x="76055" y="99139"/>
                  </a:cubicBezTo>
                  <a:cubicBezTo>
                    <a:pt x="75829" y="99353"/>
                    <a:pt x="76039" y="99651"/>
                    <a:pt x="76284" y="99651"/>
                  </a:cubicBezTo>
                  <a:cubicBezTo>
                    <a:pt x="76353" y="99651"/>
                    <a:pt x="76424" y="99627"/>
                    <a:pt x="76489" y="99572"/>
                  </a:cubicBezTo>
                  <a:cubicBezTo>
                    <a:pt x="77494" y="98717"/>
                    <a:pt x="78497" y="97863"/>
                    <a:pt x="79499" y="97006"/>
                  </a:cubicBezTo>
                  <a:cubicBezTo>
                    <a:pt x="79803" y="96746"/>
                    <a:pt x="81910" y="95028"/>
                    <a:pt x="82752" y="95028"/>
                  </a:cubicBezTo>
                  <a:cubicBezTo>
                    <a:pt x="82892" y="95028"/>
                    <a:pt x="82997" y="95075"/>
                    <a:pt x="83053" y="95184"/>
                  </a:cubicBezTo>
                  <a:cubicBezTo>
                    <a:pt x="81622" y="96177"/>
                    <a:pt x="80293" y="97568"/>
                    <a:pt x="79118" y="98810"/>
                  </a:cubicBezTo>
                  <a:cubicBezTo>
                    <a:pt x="77926" y="100070"/>
                    <a:pt x="76753" y="101495"/>
                    <a:pt x="76120" y="103127"/>
                  </a:cubicBezTo>
                  <a:cubicBezTo>
                    <a:pt x="75828" y="103191"/>
                    <a:pt x="75569" y="103264"/>
                    <a:pt x="75375" y="103340"/>
                  </a:cubicBezTo>
                  <a:cubicBezTo>
                    <a:pt x="75046" y="103467"/>
                    <a:pt x="75067" y="103985"/>
                    <a:pt x="75462" y="103986"/>
                  </a:cubicBezTo>
                  <a:cubicBezTo>
                    <a:pt x="75463" y="103986"/>
                    <a:pt x="75465" y="103986"/>
                    <a:pt x="75466" y="103986"/>
                  </a:cubicBezTo>
                  <a:cubicBezTo>
                    <a:pt x="75811" y="103986"/>
                    <a:pt x="76737" y="103864"/>
                    <a:pt x="77607" y="103864"/>
                  </a:cubicBezTo>
                  <a:cubicBezTo>
                    <a:pt x="78576" y="103864"/>
                    <a:pt x="79475" y="104016"/>
                    <a:pt x="79427" y="104658"/>
                  </a:cubicBezTo>
                  <a:cubicBezTo>
                    <a:pt x="79425" y="104701"/>
                    <a:pt x="79436" y="104733"/>
                    <a:pt x="79442" y="104770"/>
                  </a:cubicBezTo>
                  <a:cubicBezTo>
                    <a:pt x="77477" y="105750"/>
                    <a:pt x="74950" y="106437"/>
                    <a:pt x="72534" y="106437"/>
                  </a:cubicBezTo>
                  <a:cubicBezTo>
                    <a:pt x="70856" y="106437"/>
                    <a:pt x="69233" y="106106"/>
                    <a:pt x="67888" y="105311"/>
                  </a:cubicBezTo>
                  <a:cubicBezTo>
                    <a:pt x="67902" y="105267"/>
                    <a:pt x="67917" y="105224"/>
                    <a:pt x="67913" y="105172"/>
                  </a:cubicBezTo>
                  <a:cubicBezTo>
                    <a:pt x="67810" y="103031"/>
                    <a:pt x="67722" y="100897"/>
                    <a:pt x="67627" y="98762"/>
                  </a:cubicBezTo>
                  <a:cubicBezTo>
                    <a:pt x="68637" y="97684"/>
                    <a:pt x="71767" y="93930"/>
                    <a:pt x="73515" y="93930"/>
                  </a:cubicBezTo>
                  <a:close/>
                  <a:moveTo>
                    <a:pt x="67103" y="105877"/>
                  </a:moveTo>
                  <a:cubicBezTo>
                    <a:pt x="67579" y="106246"/>
                    <a:pt x="68100" y="106553"/>
                    <a:pt x="68654" y="106791"/>
                  </a:cubicBezTo>
                  <a:cubicBezTo>
                    <a:pt x="68350" y="107226"/>
                    <a:pt x="68098" y="107701"/>
                    <a:pt x="67793" y="108137"/>
                  </a:cubicBezTo>
                  <a:cubicBezTo>
                    <a:pt x="67616" y="108388"/>
                    <a:pt x="67364" y="108660"/>
                    <a:pt x="67154" y="108946"/>
                  </a:cubicBezTo>
                  <a:cubicBezTo>
                    <a:pt x="66663" y="108905"/>
                    <a:pt x="66170" y="108878"/>
                    <a:pt x="65682" y="108830"/>
                  </a:cubicBezTo>
                  <a:cubicBezTo>
                    <a:pt x="65350" y="108075"/>
                    <a:pt x="64994" y="107312"/>
                    <a:pt x="64574" y="106602"/>
                  </a:cubicBezTo>
                  <a:cubicBezTo>
                    <a:pt x="65420" y="106375"/>
                    <a:pt x="66262" y="106130"/>
                    <a:pt x="67103" y="105877"/>
                  </a:cubicBezTo>
                  <a:close/>
                  <a:moveTo>
                    <a:pt x="78171" y="89036"/>
                  </a:moveTo>
                  <a:cubicBezTo>
                    <a:pt x="81884" y="91001"/>
                    <a:pt x="85522" y="93276"/>
                    <a:pt x="88743" y="95984"/>
                  </a:cubicBezTo>
                  <a:cubicBezTo>
                    <a:pt x="91752" y="98512"/>
                    <a:pt x="94034" y="101985"/>
                    <a:pt x="96447" y="105091"/>
                  </a:cubicBezTo>
                  <a:cubicBezTo>
                    <a:pt x="91651" y="105871"/>
                    <a:pt x="86584" y="107785"/>
                    <a:pt x="82217" y="109722"/>
                  </a:cubicBezTo>
                  <a:cubicBezTo>
                    <a:pt x="77570" y="109451"/>
                    <a:pt x="72886" y="109369"/>
                    <a:pt x="68247" y="109030"/>
                  </a:cubicBezTo>
                  <a:cubicBezTo>
                    <a:pt x="68310" y="108934"/>
                    <a:pt x="68374" y="108835"/>
                    <a:pt x="68434" y="108748"/>
                  </a:cubicBezTo>
                  <a:cubicBezTo>
                    <a:pt x="68780" y="108233"/>
                    <a:pt x="69159" y="107647"/>
                    <a:pt x="69347" y="107046"/>
                  </a:cubicBezTo>
                  <a:cubicBezTo>
                    <a:pt x="70213" y="107314"/>
                    <a:pt x="71121" y="107425"/>
                    <a:pt x="72066" y="107425"/>
                  </a:cubicBezTo>
                  <a:cubicBezTo>
                    <a:pt x="72540" y="107425"/>
                    <a:pt x="73023" y="107397"/>
                    <a:pt x="73516" y="107347"/>
                  </a:cubicBezTo>
                  <a:cubicBezTo>
                    <a:pt x="75727" y="107121"/>
                    <a:pt x="78842" y="106957"/>
                    <a:pt x="80301" y="105086"/>
                  </a:cubicBezTo>
                  <a:cubicBezTo>
                    <a:pt x="80387" y="104977"/>
                    <a:pt x="80385" y="104854"/>
                    <a:pt x="80351" y="104742"/>
                  </a:cubicBezTo>
                  <a:cubicBezTo>
                    <a:pt x="80358" y="104713"/>
                    <a:pt x="80373" y="104690"/>
                    <a:pt x="80376" y="104658"/>
                  </a:cubicBezTo>
                  <a:cubicBezTo>
                    <a:pt x="80468" y="103330"/>
                    <a:pt x="79178" y="102937"/>
                    <a:pt x="77838" y="102937"/>
                  </a:cubicBezTo>
                  <a:cubicBezTo>
                    <a:pt x="77589" y="102937"/>
                    <a:pt x="77339" y="102950"/>
                    <a:pt x="77096" y="102974"/>
                  </a:cubicBezTo>
                  <a:cubicBezTo>
                    <a:pt x="78074" y="101505"/>
                    <a:pt x="79069" y="100124"/>
                    <a:pt x="80351" y="98867"/>
                  </a:cubicBezTo>
                  <a:cubicBezTo>
                    <a:pt x="81396" y="97842"/>
                    <a:pt x="83003" y="96881"/>
                    <a:pt x="83735" y="95584"/>
                  </a:cubicBezTo>
                  <a:cubicBezTo>
                    <a:pt x="83961" y="95504"/>
                    <a:pt x="84141" y="95296"/>
                    <a:pt x="84052" y="95007"/>
                  </a:cubicBezTo>
                  <a:cubicBezTo>
                    <a:pt x="83843" y="94336"/>
                    <a:pt x="83435" y="94066"/>
                    <a:pt x="82910" y="94066"/>
                  </a:cubicBezTo>
                  <a:cubicBezTo>
                    <a:pt x="82650" y="94066"/>
                    <a:pt x="82361" y="94132"/>
                    <a:pt x="82054" y="94249"/>
                  </a:cubicBezTo>
                  <a:cubicBezTo>
                    <a:pt x="81773" y="93736"/>
                    <a:pt x="81266" y="93560"/>
                    <a:pt x="80705" y="93560"/>
                  </a:cubicBezTo>
                  <a:cubicBezTo>
                    <a:pt x="80211" y="93560"/>
                    <a:pt x="79674" y="93696"/>
                    <a:pt x="79211" y="93859"/>
                  </a:cubicBezTo>
                  <a:cubicBezTo>
                    <a:pt x="79134" y="93262"/>
                    <a:pt x="78490" y="93080"/>
                    <a:pt x="77775" y="93080"/>
                  </a:cubicBezTo>
                  <a:cubicBezTo>
                    <a:pt x="77114" y="93080"/>
                    <a:pt x="76392" y="93235"/>
                    <a:pt x="76001" y="93362"/>
                  </a:cubicBezTo>
                  <a:cubicBezTo>
                    <a:pt x="75686" y="93463"/>
                    <a:pt x="75384" y="93601"/>
                    <a:pt x="75091" y="93757"/>
                  </a:cubicBezTo>
                  <a:cubicBezTo>
                    <a:pt x="74743" y="93138"/>
                    <a:pt x="74253" y="92881"/>
                    <a:pt x="73683" y="92881"/>
                  </a:cubicBezTo>
                  <a:cubicBezTo>
                    <a:pt x="71766" y="92881"/>
                    <a:pt x="68945" y="95780"/>
                    <a:pt x="67573" y="97531"/>
                  </a:cubicBezTo>
                  <a:cubicBezTo>
                    <a:pt x="67522" y="96355"/>
                    <a:pt x="67462" y="95179"/>
                    <a:pt x="67415" y="94005"/>
                  </a:cubicBezTo>
                  <a:cubicBezTo>
                    <a:pt x="69122" y="93363"/>
                    <a:pt x="70731" y="92440"/>
                    <a:pt x="72380" y="91666"/>
                  </a:cubicBezTo>
                  <a:cubicBezTo>
                    <a:pt x="74261" y="90782"/>
                    <a:pt x="76458" y="90214"/>
                    <a:pt x="78171" y="89036"/>
                  </a:cubicBezTo>
                  <a:close/>
                  <a:moveTo>
                    <a:pt x="63494" y="106874"/>
                  </a:moveTo>
                  <a:cubicBezTo>
                    <a:pt x="63853" y="107955"/>
                    <a:pt x="64368" y="109027"/>
                    <a:pt x="64876" y="110028"/>
                  </a:cubicBezTo>
                  <a:cubicBezTo>
                    <a:pt x="64990" y="110253"/>
                    <a:pt x="65163" y="110346"/>
                    <a:pt x="65340" y="110346"/>
                  </a:cubicBezTo>
                  <a:cubicBezTo>
                    <a:pt x="65612" y="110346"/>
                    <a:pt x="65891" y="110125"/>
                    <a:pt x="65967" y="109827"/>
                  </a:cubicBezTo>
                  <a:cubicBezTo>
                    <a:pt x="66291" y="109897"/>
                    <a:pt x="66618" y="109940"/>
                    <a:pt x="66943" y="110002"/>
                  </a:cubicBezTo>
                  <a:cubicBezTo>
                    <a:pt x="66991" y="110037"/>
                    <a:pt x="67046" y="110061"/>
                    <a:pt x="67110" y="110061"/>
                  </a:cubicBezTo>
                  <a:cubicBezTo>
                    <a:pt x="67137" y="110061"/>
                    <a:pt x="67165" y="110057"/>
                    <a:pt x="67195" y="110048"/>
                  </a:cubicBezTo>
                  <a:lnTo>
                    <a:pt x="67196" y="110048"/>
                  </a:lnTo>
                  <a:cubicBezTo>
                    <a:pt x="74453" y="111383"/>
                    <a:pt x="81814" y="110771"/>
                    <a:pt x="89136" y="111565"/>
                  </a:cubicBezTo>
                  <a:cubicBezTo>
                    <a:pt x="89457" y="112118"/>
                    <a:pt x="89803" y="112662"/>
                    <a:pt x="89967" y="113288"/>
                  </a:cubicBezTo>
                  <a:cubicBezTo>
                    <a:pt x="90223" y="114275"/>
                    <a:pt x="90129" y="115417"/>
                    <a:pt x="90118" y="116431"/>
                  </a:cubicBezTo>
                  <a:cubicBezTo>
                    <a:pt x="90105" y="117747"/>
                    <a:pt x="89839" y="118992"/>
                    <a:pt x="89683" y="120266"/>
                  </a:cubicBezTo>
                  <a:cubicBezTo>
                    <a:pt x="82643" y="120010"/>
                    <a:pt x="75606" y="119693"/>
                    <a:pt x="68567" y="119403"/>
                  </a:cubicBezTo>
                  <a:cubicBezTo>
                    <a:pt x="64533" y="119237"/>
                    <a:pt x="60840" y="119394"/>
                    <a:pt x="57442" y="117019"/>
                  </a:cubicBezTo>
                  <a:cubicBezTo>
                    <a:pt x="54552" y="114997"/>
                    <a:pt x="53659" y="111794"/>
                    <a:pt x="52127" y="108717"/>
                  </a:cubicBezTo>
                  <a:lnTo>
                    <a:pt x="52127" y="108717"/>
                  </a:lnTo>
                  <a:cubicBezTo>
                    <a:pt x="52315" y="108727"/>
                    <a:pt x="52503" y="108732"/>
                    <a:pt x="52692" y="108732"/>
                  </a:cubicBezTo>
                  <a:cubicBezTo>
                    <a:pt x="53817" y="108732"/>
                    <a:pt x="54960" y="108562"/>
                    <a:pt x="56115" y="108389"/>
                  </a:cubicBezTo>
                  <a:cubicBezTo>
                    <a:pt x="58606" y="108017"/>
                    <a:pt x="61062" y="107495"/>
                    <a:pt x="63494" y="106874"/>
                  </a:cubicBezTo>
                  <a:close/>
                  <a:moveTo>
                    <a:pt x="98101" y="109082"/>
                  </a:moveTo>
                  <a:cubicBezTo>
                    <a:pt x="99731" y="109082"/>
                    <a:pt x="97605" y="112247"/>
                    <a:pt x="97145" y="112687"/>
                  </a:cubicBezTo>
                  <a:cubicBezTo>
                    <a:pt x="97044" y="112782"/>
                    <a:pt x="97016" y="112892"/>
                    <a:pt x="97029" y="112996"/>
                  </a:cubicBezTo>
                  <a:cubicBezTo>
                    <a:pt x="96966" y="113196"/>
                    <a:pt x="97051" y="113440"/>
                    <a:pt x="97306" y="113440"/>
                  </a:cubicBezTo>
                  <a:cubicBezTo>
                    <a:pt x="97313" y="113440"/>
                    <a:pt x="97320" y="113440"/>
                    <a:pt x="97327" y="113439"/>
                  </a:cubicBezTo>
                  <a:cubicBezTo>
                    <a:pt x="97820" y="113413"/>
                    <a:pt x="98338" y="113398"/>
                    <a:pt x="98870" y="113398"/>
                  </a:cubicBezTo>
                  <a:cubicBezTo>
                    <a:pt x="102288" y="113398"/>
                    <a:pt x="106281" y="114055"/>
                    <a:pt x="108045" y="116966"/>
                  </a:cubicBezTo>
                  <a:cubicBezTo>
                    <a:pt x="108027" y="116956"/>
                    <a:pt x="108009" y="116946"/>
                    <a:pt x="107991" y="116937"/>
                  </a:cubicBezTo>
                  <a:cubicBezTo>
                    <a:pt x="106625" y="116228"/>
                    <a:pt x="105018" y="115595"/>
                    <a:pt x="103468" y="115556"/>
                  </a:cubicBezTo>
                  <a:cubicBezTo>
                    <a:pt x="103465" y="115556"/>
                    <a:pt x="103462" y="115556"/>
                    <a:pt x="103458" y="115556"/>
                  </a:cubicBezTo>
                  <a:cubicBezTo>
                    <a:pt x="103094" y="115556"/>
                    <a:pt x="103071" y="116057"/>
                    <a:pt x="103385" y="116174"/>
                  </a:cubicBezTo>
                  <a:cubicBezTo>
                    <a:pt x="104907" y="116738"/>
                    <a:pt x="108683" y="117271"/>
                    <a:pt x="109215" y="119209"/>
                  </a:cubicBezTo>
                  <a:cubicBezTo>
                    <a:pt x="108381" y="118728"/>
                    <a:pt x="107241" y="118625"/>
                    <a:pt x="106323" y="118407"/>
                  </a:cubicBezTo>
                  <a:cubicBezTo>
                    <a:pt x="105216" y="118143"/>
                    <a:pt x="104100" y="117798"/>
                    <a:pt x="102965" y="117689"/>
                  </a:cubicBezTo>
                  <a:cubicBezTo>
                    <a:pt x="102952" y="117688"/>
                    <a:pt x="102939" y="117687"/>
                    <a:pt x="102927" y="117687"/>
                  </a:cubicBezTo>
                  <a:cubicBezTo>
                    <a:pt x="102565" y="117687"/>
                    <a:pt x="102573" y="118213"/>
                    <a:pt x="102878" y="118336"/>
                  </a:cubicBezTo>
                  <a:cubicBezTo>
                    <a:pt x="104045" y="118803"/>
                    <a:pt x="105346" y="119023"/>
                    <a:pt x="106566" y="119325"/>
                  </a:cubicBezTo>
                  <a:cubicBezTo>
                    <a:pt x="107622" y="119586"/>
                    <a:pt x="109809" y="119930"/>
                    <a:pt x="109316" y="121316"/>
                  </a:cubicBezTo>
                  <a:cubicBezTo>
                    <a:pt x="108804" y="120738"/>
                    <a:pt x="107980" y="120500"/>
                    <a:pt x="107180" y="120363"/>
                  </a:cubicBezTo>
                  <a:cubicBezTo>
                    <a:pt x="106311" y="120213"/>
                    <a:pt x="105319" y="119996"/>
                    <a:pt x="104378" y="119996"/>
                  </a:cubicBezTo>
                  <a:cubicBezTo>
                    <a:pt x="103955" y="119996"/>
                    <a:pt x="103542" y="120040"/>
                    <a:pt x="103155" y="120154"/>
                  </a:cubicBezTo>
                  <a:cubicBezTo>
                    <a:pt x="102775" y="120266"/>
                    <a:pt x="102848" y="120839"/>
                    <a:pt x="103249" y="120845"/>
                  </a:cubicBezTo>
                  <a:cubicBezTo>
                    <a:pt x="104296" y="120860"/>
                    <a:pt x="105275" y="121069"/>
                    <a:pt x="106303" y="121235"/>
                  </a:cubicBezTo>
                  <a:cubicBezTo>
                    <a:pt x="107209" y="121383"/>
                    <a:pt x="107983" y="121498"/>
                    <a:pt x="108639" y="122070"/>
                  </a:cubicBezTo>
                  <a:cubicBezTo>
                    <a:pt x="106679" y="122470"/>
                    <a:pt x="104749" y="122622"/>
                    <a:pt x="102797" y="122622"/>
                  </a:cubicBezTo>
                  <a:cubicBezTo>
                    <a:pt x="101705" y="122622"/>
                    <a:pt x="100607" y="122574"/>
                    <a:pt x="99493" y="122496"/>
                  </a:cubicBezTo>
                  <a:cubicBezTo>
                    <a:pt x="96133" y="122262"/>
                    <a:pt x="94011" y="120951"/>
                    <a:pt x="91179" y="119298"/>
                  </a:cubicBezTo>
                  <a:cubicBezTo>
                    <a:pt x="91466" y="117992"/>
                    <a:pt x="91432" y="116551"/>
                    <a:pt x="91391" y="115301"/>
                  </a:cubicBezTo>
                  <a:cubicBezTo>
                    <a:pt x="91367" y="114517"/>
                    <a:pt x="91289" y="113775"/>
                    <a:pt x="91102" y="113090"/>
                  </a:cubicBezTo>
                  <a:cubicBezTo>
                    <a:pt x="92638" y="112875"/>
                    <a:pt x="94378" y="111806"/>
                    <a:pt x="95481" y="110976"/>
                  </a:cubicBezTo>
                  <a:cubicBezTo>
                    <a:pt x="96108" y="110506"/>
                    <a:pt x="96995" y="109272"/>
                    <a:pt x="97743" y="109122"/>
                  </a:cubicBezTo>
                  <a:cubicBezTo>
                    <a:pt x="97878" y="109095"/>
                    <a:pt x="97997" y="109082"/>
                    <a:pt x="98101" y="109082"/>
                  </a:cubicBezTo>
                  <a:close/>
                  <a:moveTo>
                    <a:pt x="98095" y="105621"/>
                  </a:moveTo>
                  <a:cubicBezTo>
                    <a:pt x="98118" y="105632"/>
                    <a:pt x="98137" y="105647"/>
                    <a:pt x="98165" y="105653"/>
                  </a:cubicBezTo>
                  <a:cubicBezTo>
                    <a:pt x="103584" y="106769"/>
                    <a:pt x="109039" y="107402"/>
                    <a:pt x="113925" y="110243"/>
                  </a:cubicBezTo>
                  <a:cubicBezTo>
                    <a:pt x="118268" y="112768"/>
                    <a:pt x="121343" y="116552"/>
                    <a:pt x="124728" y="120120"/>
                  </a:cubicBezTo>
                  <a:cubicBezTo>
                    <a:pt x="112299" y="123707"/>
                    <a:pt x="100085" y="129024"/>
                    <a:pt x="87152" y="130480"/>
                  </a:cubicBezTo>
                  <a:cubicBezTo>
                    <a:pt x="87149" y="130478"/>
                    <a:pt x="87149" y="130475"/>
                    <a:pt x="87146" y="130473"/>
                  </a:cubicBezTo>
                  <a:cubicBezTo>
                    <a:pt x="87081" y="130422"/>
                    <a:pt x="87016" y="130369"/>
                    <a:pt x="86952" y="130317"/>
                  </a:cubicBezTo>
                  <a:cubicBezTo>
                    <a:pt x="86913" y="130264"/>
                    <a:pt x="86861" y="130222"/>
                    <a:pt x="86799" y="130196"/>
                  </a:cubicBezTo>
                  <a:cubicBezTo>
                    <a:pt x="83027" y="127206"/>
                    <a:pt x="79292" y="123948"/>
                    <a:pt x="75284" y="121247"/>
                  </a:cubicBezTo>
                  <a:lnTo>
                    <a:pt x="75284" y="121247"/>
                  </a:lnTo>
                  <a:cubicBezTo>
                    <a:pt x="80125" y="121333"/>
                    <a:pt x="84984" y="121272"/>
                    <a:pt x="89705" y="121442"/>
                  </a:cubicBezTo>
                  <a:cubicBezTo>
                    <a:pt x="89785" y="121520"/>
                    <a:pt x="89895" y="121570"/>
                    <a:pt x="90001" y="121570"/>
                  </a:cubicBezTo>
                  <a:cubicBezTo>
                    <a:pt x="90087" y="121570"/>
                    <a:pt x="90169" y="121537"/>
                    <a:pt x="90230" y="121460"/>
                  </a:cubicBezTo>
                  <a:cubicBezTo>
                    <a:pt x="90241" y="121446"/>
                    <a:pt x="90248" y="121430"/>
                    <a:pt x="90259" y="121416"/>
                  </a:cubicBezTo>
                  <a:cubicBezTo>
                    <a:pt x="90491" y="121335"/>
                    <a:pt x="90610" y="121112"/>
                    <a:pt x="90609" y="120881"/>
                  </a:cubicBezTo>
                  <a:cubicBezTo>
                    <a:pt x="90756" y="120616"/>
                    <a:pt x="90870" y="120332"/>
                    <a:pt x="90971" y="120040"/>
                  </a:cubicBezTo>
                  <a:cubicBezTo>
                    <a:pt x="92993" y="121716"/>
                    <a:pt x="95209" y="123173"/>
                    <a:pt x="97868" y="123408"/>
                  </a:cubicBezTo>
                  <a:cubicBezTo>
                    <a:pt x="99470" y="123549"/>
                    <a:pt x="101183" y="123692"/>
                    <a:pt x="102893" y="123692"/>
                  </a:cubicBezTo>
                  <a:cubicBezTo>
                    <a:pt x="105116" y="123692"/>
                    <a:pt x="107335" y="123450"/>
                    <a:pt x="109301" y="122651"/>
                  </a:cubicBezTo>
                  <a:cubicBezTo>
                    <a:pt x="109333" y="122637"/>
                    <a:pt x="109347" y="122611"/>
                    <a:pt x="109373" y="122592"/>
                  </a:cubicBezTo>
                  <a:cubicBezTo>
                    <a:pt x="109584" y="122546"/>
                    <a:pt x="109770" y="122331"/>
                    <a:pt x="109730" y="122101"/>
                  </a:cubicBezTo>
                  <a:cubicBezTo>
                    <a:pt x="110296" y="121436"/>
                    <a:pt x="110348" y="120536"/>
                    <a:pt x="109906" y="119852"/>
                  </a:cubicBezTo>
                  <a:cubicBezTo>
                    <a:pt x="110018" y="119794"/>
                    <a:pt x="110101" y="119686"/>
                    <a:pt x="110088" y="119514"/>
                  </a:cubicBezTo>
                  <a:cubicBezTo>
                    <a:pt x="110032" y="118739"/>
                    <a:pt x="109690" y="118180"/>
                    <a:pt x="109193" y="117732"/>
                  </a:cubicBezTo>
                  <a:cubicBezTo>
                    <a:pt x="109086" y="114057"/>
                    <a:pt x="103867" y="112408"/>
                    <a:pt x="99993" y="112408"/>
                  </a:cubicBezTo>
                  <a:cubicBezTo>
                    <a:pt x="99389" y="112408"/>
                    <a:pt x="98818" y="112448"/>
                    <a:pt x="98304" y="112527"/>
                  </a:cubicBezTo>
                  <a:cubicBezTo>
                    <a:pt x="99293" y="111133"/>
                    <a:pt x="100600" y="108465"/>
                    <a:pt x="98875" y="107954"/>
                  </a:cubicBezTo>
                  <a:cubicBezTo>
                    <a:pt x="98767" y="107922"/>
                    <a:pt x="98657" y="107908"/>
                    <a:pt x="98545" y="107908"/>
                  </a:cubicBezTo>
                  <a:cubicBezTo>
                    <a:pt x="97759" y="107908"/>
                    <a:pt x="96886" y="108614"/>
                    <a:pt x="96370" y="109045"/>
                  </a:cubicBezTo>
                  <a:cubicBezTo>
                    <a:pt x="94764" y="110390"/>
                    <a:pt x="92947" y="111872"/>
                    <a:pt x="90814" y="112272"/>
                  </a:cubicBezTo>
                  <a:cubicBezTo>
                    <a:pt x="90568" y="111735"/>
                    <a:pt x="90212" y="111256"/>
                    <a:pt x="89767" y="110867"/>
                  </a:cubicBezTo>
                  <a:cubicBezTo>
                    <a:pt x="89748" y="110628"/>
                    <a:pt x="89618" y="110410"/>
                    <a:pt x="89342" y="110373"/>
                  </a:cubicBezTo>
                  <a:cubicBezTo>
                    <a:pt x="87778" y="110160"/>
                    <a:pt x="86203" y="110013"/>
                    <a:pt x="84624" y="109890"/>
                  </a:cubicBezTo>
                  <a:cubicBezTo>
                    <a:pt x="89138" y="108637"/>
                    <a:pt x="93884" y="107377"/>
                    <a:pt x="98095" y="105621"/>
                  </a:cubicBezTo>
                  <a:close/>
                  <a:moveTo>
                    <a:pt x="68767" y="120991"/>
                  </a:moveTo>
                  <a:cubicBezTo>
                    <a:pt x="70467" y="121096"/>
                    <a:pt x="72172" y="121175"/>
                    <a:pt x="73886" y="121217"/>
                  </a:cubicBezTo>
                  <a:cubicBezTo>
                    <a:pt x="77640" y="124813"/>
                    <a:pt x="82012" y="127898"/>
                    <a:pt x="86092" y="131107"/>
                  </a:cubicBezTo>
                  <a:cubicBezTo>
                    <a:pt x="85990" y="132482"/>
                    <a:pt x="86063" y="133875"/>
                    <a:pt x="85929" y="135255"/>
                  </a:cubicBezTo>
                  <a:cubicBezTo>
                    <a:pt x="85926" y="135299"/>
                    <a:pt x="85917" y="135344"/>
                    <a:pt x="85911" y="135388"/>
                  </a:cubicBezTo>
                  <a:cubicBezTo>
                    <a:pt x="80385" y="130380"/>
                    <a:pt x="74370" y="125914"/>
                    <a:pt x="68767" y="120991"/>
                  </a:cubicBezTo>
                  <a:close/>
                  <a:moveTo>
                    <a:pt x="124776" y="121442"/>
                  </a:moveTo>
                  <a:lnTo>
                    <a:pt x="124776" y="121442"/>
                  </a:lnTo>
                  <a:cubicBezTo>
                    <a:pt x="124423" y="123467"/>
                    <a:pt x="124133" y="125447"/>
                    <a:pt x="123474" y="127429"/>
                  </a:cubicBezTo>
                  <a:cubicBezTo>
                    <a:pt x="111542" y="131265"/>
                    <a:pt x="100348" y="133336"/>
                    <a:pt x="87188" y="136782"/>
                  </a:cubicBezTo>
                  <a:cubicBezTo>
                    <a:pt x="87200" y="136643"/>
                    <a:pt x="87146" y="136509"/>
                    <a:pt x="87045" y="136416"/>
                  </a:cubicBezTo>
                  <a:cubicBezTo>
                    <a:pt x="87079" y="136136"/>
                    <a:pt x="87115" y="135853"/>
                    <a:pt x="87145" y="135586"/>
                  </a:cubicBezTo>
                  <a:cubicBezTo>
                    <a:pt x="87308" y="134179"/>
                    <a:pt x="87390" y="132658"/>
                    <a:pt x="87160" y="131235"/>
                  </a:cubicBezTo>
                  <a:cubicBezTo>
                    <a:pt x="87161" y="131234"/>
                    <a:pt x="87161" y="131232"/>
                    <a:pt x="87163" y="131231"/>
                  </a:cubicBezTo>
                  <a:cubicBezTo>
                    <a:pt x="87549" y="131247"/>
                    <a:pt x="87934" y="131255"/>
                    <a:pt x="88318" y="131255"/>
                  </a:cubicBezTo>
                  <a:cubicBezTo>
                    <a:pt x="94599" y="131255"/>
                    <a:pt x="100581" y="129163"/>
                    <a:pt x="106486" y="127127"/>
                  </a:cubicBezTo>
                  <a:cubicBezTo>
                    <a:pt x="112524" y="125045"/>
                    <a:pt x="118671" y="123274"/>
                    <a:pt x="124776" y="121442"/>
                  </a:cubicBezTo>
                  <a:close/>
                  <a:moveTo>
                    <a:pt x="45847" y="64449"/>
                  </a:moveTo>
                  <a:cubicBezTo>
                    <a:pt x="48075" y="66747"/>
                    <a:pt x="50620" y="68545"/>
                    <a:pt x="53671" y="70081"/>
                  </a:cubicBezTo>
                  <a:cubicBezTo>
                    <a:pt x="56293" y="71403"/>
                    <a:pt x="59323" y="72375"/>
                    <a:pt x="62447" y="72865"/>
                  </a:cubicBezTo>
                  <a:cubicBezTo>
                    <a:pt x="66810" y="77695"/>
                    <a:pt x="65615" y="84463"/>
                    <a:pt x="65805" y="90563"/>
                  </a:cubicBezTo>
                  <a:cubicBezTo>
                    <a:pt x="65952" y="95257"/>
                    <a:pt x="66225" y="99975"/>
                    <a:pt x="66897" y="104626"/>
                  </a:cubicBezTo>
                  <a:cubicBezTo>
                    <a:pt x="62493" y="105980"/>
                    <a:pt x="57485" y="107512"/>
                    <a:pt x="52731" y="107512"/>
                  </a:cubicBezTo>
                  <a:cubicBezTo>
                    <a:pt x="51902" y="107512"/>
                    <a:pt x="51080" y="107465"/>
                    <a:pt x="50271" y="107363"/>
                  </a:cubicBezTo>
                  <a:cubicBezTo>
                    <a:pt x="49782" y="103790"/>
                    <a:pt x="48880" y="100303"/>
                    <a:pt x="48539" y="96703"/>
                  </a:cubicBezTo>
                  <a:cubicBezTo>
                    <a:pt x="48261" y="93774"/>
                    <a:pt x="48449" y="90826"/>
                    <a:pt x="47740" y="87956"/>
                  </a:cubicBezTo>
                  <a:cubicBezTo>
                    <a:pt x="47685" y="87735"/>
                    <a:pt x="47493" y="87632"/>
                    <a:pt x="47301" y="87632"/>
                  </a:cubicBezTo>
                  <a:cubicBezTo>
                    <a:pt x="47063" y="87632"/>
                    <a:pt x="46824" y="87790"/>
                    <a:pt x="46840" y="88078"/>
                  </a:cubicBezTo>
                  <a:cubicBezTo>
                    <a:pt x="47212" y="94747"/>
                    <a:pt x="47372" y="101238"/>
                    <a:pt x="49210" y="107725"/>
                  </a:cubicBezTo>
                  <a:cubicBezTo>
                    <a:pt x="49213" y="107736"/>
                    <a:pt x="49220" y="107743"/>
                    <a:pt x="49224" y="107754"/>
                  </a:cubicBezTo>
                  <a:cubicBezTo>
                    <a:pt x="49219" y="107881"/>
                    <a:pt x="49278" y="108006"/>
                    <a:pt x="49443" y="108083"/>
                  </a:cubicBezTo>
                  <a:cubicBezTo>
                    <a:pt x="49936" y="108312"/>
                    <a:pt x="50433" y="108463"/>
                    <a:pt x="50934" y="108566"/>
                  </a:cubicBezTo>
                  <a:cubicBezTo>
                    <a:pt x="53057" y="114773"/>
                    <a:pt x="54793" y="119239"/>
                    <a:pt x="61786" y="120297"/>
                  </a:cubicBezTo>
                  <a:cubicBezTo>
                    <a:pt x="62476" y="120401"/>
                    <a:pt x="63176" y="120476"/>
                    <a:pt x="63873" y="120558"/>
                  </a:cubicBezTo>
                  <a:cubicBezTo>
                    <a:pt x="65712" y="122717"/>
                    <a:pt x="67687" y="124820"/>
                    <a:pt x="69741" y="126875"/>
                  </a:cubicBezTo>
                  <a:cubicBezTo>
                    <a:pt x="64163" y="130547"/>
                    <a:pt x="57803" y="133648"/>
                    <a:pt x="51507" y="135706"/>
                  </a:cubicBezTo>
                  <a:cubicBezTo>
                    <a:pt x="47772" y="136927"/>
                    <a:pt x="42470" y="138412"/>
                    <a:pt x="37652" y="138412"/>
                  </a:cubicBezTo>
                  <a:cubicBezTo>
                    <a:pt x="34782" y="138412"/>
                    <a:pt x="32084" y="137885"/>
                    <a:pt x="29991" y="136463"/>
                  </a:cubicBezTo>
                  <a:cubicBezTo>
                    <a:pt x="30472" y="134892"/>
                    <a:pt x="30578" y="133110"/>
                    <a:pt x="30725" y="131495"/>
                  </a:cubicBezTo>
                  <a:cubicBezTo>
                    <a:pt x="30790" y="130789"/>
                    <a:pt x="30826" y="130076"/>
                    <a:pt x="30830" y="129363"/>
                  </a:cubicBezTo>
                  <a:cubicBezTo>
                    <a:pt x="31366" y="130340"/>
                    <a:pt x="31935" y="131292"/>
                    <a:pt x="32580" y="132182"/>
                  </a:cubicBezTo>
                  <a:cubicBezTo>
                    <a:pt x="32671" y="132308"/>
                    <a:pt x="32797" y="132360"/>
                    <a:pt x="32922" y="132360"/>
                  </a:cubicBezTo>
                  <a:cubicBezTo>
                    <a:pt x="33210" y="132360"/>
                    <a:pt x="33486" y="132079"/>
                    <a:pt x="33279" y="131774"/>
                  </a:cubicBezTo>
                  <a:cubicBezTo>
                    <a:pt x="32167" y="130131"/>
                    <a:pt x="31254" y="128303"/>
                    <a:pt x="30490" y="126366"/>
                  </a:cubicBezTo>
                  <a:cubicBezTo>
                    <a:pt x="30465" y="126272"/>
                    <a:pt x="30455" y="126176"/>
                    <a:pt x="30427" y="126082"/>
                  </a:cubicBezTo>
                  <a:cubicBezTo>
                    <a:pt x="30407" y="126014"/>
                    <a:pt x="30360" y="125978"/>
                    <a:pt x="30316" y="125939"/>
                  </a:cubicBezTo>
                  <a:cubicBezTo>
                    <a:pt x="26634" y="116213"/>
                    <a:pt x="26957" y="103563"/>
                    <a:pt x="28754" y="94153"/>
                  </a:cubicBezTo>
                  <a:lnTo>
                    <a:pt x="28755" y="94153"/>
                  </a:lnTo>
                  <a:cubicBezTo>
                    <a:pt x="30916" y="82842"/>
                    <a:pt x="35916" y="70855"/>
                    <a:pt x="45847" y="64449"/>
                  </a:cubicBezTo>
                  <a:close/>
                  <a:moveTo>
                    <a:pt x="65492" y="120750"/>
                  </a:moveTo>
                  <a:lnTo>
                    <a:pt x="65492" y="120750"/>
                  </a:lnTo>
                  <a:cubicBezTo>
                    <a:pt x="66079" y="120807"/>
                    <a:pt x="66674" y="120836"/>
                    <a:pt x="67263" y="120880"/>
                  </a:cubicBezTo>
                  <a:cubicBezTo>
                    <a:pt x="70042" y="124105"/>
                    <a:pt x="73664" y="126704"/>
                    <a:pt x="76911" y="129426"/>
                  </a:cubicBezTo>
                  <a:cubicBezTo>
                    <a:pt x="79821" y="131865"/>
                    <a:pt x="82696" y="134374"/>
                    <a:pt x="85713" y="136683"/>
                  </a:cubicBezTo>
                  <a:cubicBezTo>
                    <a:pt x="85558" y="137537"/>
                    <a:pt x="85385" y="138398"/>
                    <a:pt x="85363" y="139244"/>
                  </a:cubicBezTo>
                  <a:cubicBezTo>
                    <a:pt x="80851" y="134910"/>
                    <a:pt x="76302" y="130444"/>
                    <a:pt x="71636" y="126168"/>
                  </a:cubicBezTo>
                  <a:lnTo>
                    <a:pt x="71636" y="126166"/>
                  </a:lnTo>
                  <a:cubicBezTo>
                    <a:pt x="71593" y="126105"/>
                    <a:pt x="71536" y="126053"/>
                    <a:pt x="71470" y="126015"/>
                  </a:cubicBezTo>
                  <a:cubicBezTo>
                    <a:pt x="69501" y="124215"/>
                    <a:pt x="67509" y="122460"/>
                    <a:pt x="65492" y="120750"/>
                  </a:cubicBezTo>
                  <a:close/>
                  <a:moveTo>
                    <a:pt x="123664" y="128684"/>
                  </a:moveTo>
                  <a:cubicBezTo>
                    <a:pt x="123696" y="128776"/>
                    <a:pt x="123732" y="128866"/>
                    <a:pt x="123755" y="128961"/>
                  </a:cubicBezTo>
                  <a:cubicBezTo>
                    <a:pt x="123846" y="129322"/>
                    <a:pt x="123855" y="129695"/>
                    <a:pt x="123846" y="130066"/>
                  </a:cubicBezTo>
                  <a:cubicBezTo>
                    <a:pt x="111448" y="133240"/>
                    <a:pt x="101757" y="136617"/>
                    <a:pt x="86148" y="139789"/>
                  </a:cubicBezTo>
                  <a:cubicBezTo>
                    <a:pt x="86519" y="139153"/>
                    <a:pt x="86728" y="138412"/>
                    <a:pt x="86869" y="137654"/>
                  </a:cubicBezTo>
                  <a:cubicBezTo>
                    <a:pt x="102008" y="134880"/>
                    <a:pt x="112776" y="131455"/>
                    <a:pt x="123664" y="128684"/>
                  </a:cubicBezTo>
                  <a:close/>
                  <a:moveTo>
                    <a:pt x="70518" y="127650"/>
                  </a:moveTo>
                  <a:cubicBezTo>
                    <a:pt x="74323" y="131393"/>
                    <a:pt x="78383" y="134955"/>
                    <a:pt x="82430" y="138310"/>
                  </a:cubicBezTo>
                  <a:cubicBezTo>
                    <a:pt x="80636" y="139154"/>
                    <a:pt x="78870" y="140007"/>
                    <a:pt x="77100" y="140820"/>
                  </a:cubicBezTo>
                  <a:cubicBezTo>
                    <a:pt x="72938" y="142745"/>
                    <a:pt x="66129" y="144510"/>
                    <a:pt x="58869" y="144510"/>
                  </a:cubicBezTo>
                  <a:cubicBezTo>
                    <a:pt x="52480" y="144510"/>
                    <a:pt x="45743" y="143143"/>
                    <a:pt x="40153" y="139314"/>
                  </a:cubicBezTo>
                  <a:cubicBezTo>
                    <a:pt x="40464" y="139274"/>
                    <a:pt x="40777" y="139235"/>
                    <a:pt x="41088" y="139187"/>
                  </a:cubicBezTo>
                  <a:cubicBezTo>
                    <a:pt x="41116" y="139221"/>
                    <a:pt x="41146" y="139249"/>
                    <a:pt x="41175" y="139283"/>
                  </a:cubicBezTo>
                  <a:cubicBezTo>
                    <a:pt x="41308" y="139218"/>
                    <a:pt x="41452" y="139176"/>
                    <a:pt x="41601" y="139158"/>
                  </a:cubicBezTo>
                  <a:cubicBezTo>
                    <a:pt x="41822" y="139125"/>
                    <a:pt x="42042" y="139105"/>
                    <a:pt x="42264" y="139089"/>
                  </a:cubicBezTo>
                  <a:cubicBezTo>
                    <a:pt x="42233" y="139062"/>
                    <a:pt x="42202" y="139036"/>
                    <a:pt x="42171" y="139010"/>
                  </a:cubicBezTo>
                  <a:cubicBezTo>
                    <a:pt x="43828" y="138717"/>
                    <a:pt x="45448" y="138356"/>
                    <a:pt x="46950" y="138049"/>
                  </a:cubicBezTo>
                  <a:cubicBezTo>
                    <a:pt x="55019" y="136404"/>
                    <a:pt x="63719" y="132427"/>
                    <a:pt x="70518" y="127650"/>
                  </a:cubicBezTo>
                  <a:close/>
                  <a:moveTo>
                    <a:pt x="120178" y="138001"/>
                  </a:moveTo>
                  <a:cubicBezTo>
                    <a:pt x="124581" y="138001"/>
                    <a:pt x="119643" y="142858"/>
                    <a:pt x="118168" y="143841"/>
                  </a:cubicBezTo>
                  <a:cubicBezTo>
                    <a:pt x="116448" y="144988"/>
                    <a:pt x="114593" y="145723"/>
                    <a:pt x="112697" y="146476"/>
                  </a:cubicBezTo>
                  <a:cubicBezTo>
                    <a:pt x="112186" y="143868"/>
                    <a:pt x="111610" y="141273"/>
                    <a:pt x="110932" y="138715"/>
                  </a:cubicBezTo>
                  <a:lnTo>
                    <a:pt x="110932" y="138715"/>
                  </a:lnTo>
                  <a:cubicBezTo>
                    <a:pt x="111659" y="138966"/>
                    <a:pt x="112373" y="139063"/>
                    <a:pt x="113083" y="139063"/>
                  </a:cubicBezTo>
                  <a:cubicBezTo>
                    <a:pt x="115290" y="139063"/>
                    <a:pt x="117455" y="138129"/>
                    <a:pt x="119840" y="138010"/>
                  </a:cubicBezTo>
                  <a:cubicBezTo>
                    <a:pt x="119958" y="138004"/>
                    <a:pt x="120071" y="138001"/>
                    <a:pt x="120178" y="138001"/>
                  </a:cubicBezTo>
                  <a:close/>
                  <a:moveTo>
                    <a:pt x="31453" y="138492"/>
                  </a:moveTo>
                  <a:cubicBezTo>
                    <a:pt x="33158" y="139251"/>
                    <a:pt x="35036" y="139531"/>
                    <a:pt x="36969" y="139531"/>
                  </a:cubicBezTo>
                  <a:cubicBezTo>
                    <a:pt x="37561" y="139531"/>
                    <a:pt x="38158" y="139505"/>
                    <a:pt x="38757" y="139458"/>
                  </a:cubicBezTo>
                  <a:cubicBezTo>
                    <a:pt x="43636" y="145167"/>
                    <a:pt x="55892" y="146072"/>
                    <a:pt x="62017" y="146072"/>
                  </a:cubicBezTo>
                  <a:cubicBezTo>
                    <a:pt x="63983" y="146072"/>
                    <a:pt x="65318" y="145978"/>
                    <a:pt x="65575" y="145921"/>
                  </a:cubicBezTo>
                  <a:lnTo>
                    <a:pt x="65575" y="145921"/>
                  </a:lnTo>
                  <a:cubicBezTo>
                    <a:pt x="64213" y="146817"/>
                    <a:pt x="62903" y="147780"/>
                    <a:pt x="61735" y="148818"/>
                  </a:cubicBezTo>
                  <a:cubicBezTo>
                    <a:pt x="44966" y="148515"/>
                    <a:pt x="34587" y="147946"/>
                    <a:pt x="17361" y="146948"/>
                  </a:cubicBezTo>
                  <a:cubicBezTo>
                    <a:pt x="19544" y="145923"/>
                    <a:pt x="21623" y="144445"/>
                    <a:pt x="23631" y="143279"/>
                  </a:cubicBezTo>
                  <a:cubicBezTo>
                    <a:pt x="26260" y="141752"/>
                    <a:pt x="29023" y="140330"/>
                    <a:pt x="31453" y="138492"/>
                  </a:cubicBezTo>
                  <a:close/>
                  <a:moveTo>
                    <a:pt x="29162" y="134884"/>
                  </a:moveTo>
                  <a:lnTo>
                    <a:pt x="29162" y="134884"/>
                  </a:lnTo>
                  <a:cubicBezTo>
                    <a:pt x="29103" y="135529"/>
                    <a:pt x="29069" y="136172"/>
                    <a:pt x="29131" y="136802"/>
                  </a:cubicBezTo>
                  <a:cubicBezTo>
                    <a:pt x="29136" y="136865"/>
                    <a:pt x="29171" y="136903"/>
                    <a:pt x="29197" y="136952"/>
                  </a:cubicBezTo>
                  <a:cubicBezTo>
                    <a:pt x="29201" y="137072"/>
                    <a:pt x="29259" y="137182"/>
                    <a:pt x="29355" y="137255"/>
                  </a:cubicBezTo>
                  <a:cubicBezTo>
                    <a:pt x="29695" y="137525"/>
                    <a:pt x="30054" y="137751"/>
                    <a:pt x="30416" y="137966"/>
                  </a:cubicBezTo>
                  <a:cubicBezTo>
                    <a:pt x="27816" y="139108"/>
                    <a:pt x="25361" y="140635"/>
                    <a:pt x="22895" y="142019"/>
                  </a:cubicBezTo>
                  <a:cubicBezTo>
                    <a:pt x="20118" y="143579"/>
                    <a:pt x="16785" y="144937"/>
                    <a:pt x="14522" y="147198"/>
                  </a:cubicBezTo>
                  <a:cubicBezTo>
                    <a:pt x="14265" y="147456"/>
                    <a:pt x="14480" y="147875"/>
                    <a:pt x="14808" y="147875"/>
                  </a:cubicBezTo>
                  <a:cubicBezTo>
                    <a:pt x="14841" y="147875"/>
                    <a:pt x="14874" y="147871"/>
                    <a:pt x="14909" y="147862"/>
                  </a:cubicBezTo>
                  <a:cubicBezTo>
                    <a:pt x="14945" y="147853"/>
                    <a:pt x="14979" y="147839"/>
                    <a:pt x="15015" y="147830"/>
                  </a:cubicBezTo>
                  <a:cubicBezTo>
                    <a:pt x="15047" y="147840"/>
                    <a:pt x="15076" y="147856"/>
                    <a:pt x="15115" y="147861"/>
                  </a:cubicBezTo>
                  <a:cubicBezTo>
                    <a:pt x="30607" y="149766"/>
                    <a:pt x="46711" y="149809"/>
                    <a:pt x="62313" y="150239"/>
                  </a:cubicBezTo>
                  <a:cubicBezTo>
                    <a:pt x="62321" y="150239"/>
                    <a:pt x="62329" y="150239"/>
                    <a:pt x="62337" y="150239"/>
                  </a:cubicBezTo>
                  <a:cubicBezTo>
                    <a:pt x="62834" y="150239"/>
                    <a:pt x="63031" y="149807"/>
                    <a:pt x="62954" y="149425"/>
                  </a:cubicBezTo>
                  <a:cubicBezTo>
                    <a:pt x="64173" y="148636"/>
                    <a:pt x="65329" y="147683"/>
                    <a:pt x="66482" y="146842"/>
                  </a:cubicBezTo>
                  <a:cubicBezTo>
                    <a:pt x="67265" y="146270"/>
                    <a:pt x="68035" y="145684"/>
                    <a:pt x="68791" y="145084"/>
                  </a:cubicBezTo>
                  <a:cubicBezTo>
                    <a:pt x="73830" y="143604"/>
                    <a:pt x="78784" y="141404"/>
                    <a:pt x="83244" y="139283"/>
                  </a:cubicBezTo>
                  <a:cubicBezTo>
                    <a:pt x="83317" y="139248"/>
                    <a:pt x="83383" y="139198"/>
                    <a:pt x="83436" y="139136"/>
                  </a:cubicBezTo>
                  <a:cubicBezTo>
                    <a:pt x="83867" y="139490"/>
                    <a:pt x="84298" y="139846"/>
                    <a:pt x="84726" y="140196"/>
                  </a:cubicBezTo>
                  <a:cubicBezTo>
                    <a:pt x="77245" y="143780"/>
                    <a:pt x="69981" y="147896"/>
                    <a:pt x="62664" y="151804"/>
                  </a:cubicBezTo>
                  <a:cubicBezTo>
                    <a:pt x="62632" y="151797"/>
                    <a:pt x="62600" y="151793"/>
                    <a:pt x="62568" y="151793"/>
                  </a:cubicBezTo>
                  <a:cubicBezTo>
                    <a:pt x="62456" y="151793"/>
                    <a:pt x="62347" y="151836"/>
                    <a:pt x="62264" y="151916"/>
                  </a:cubicBezTo>
                  <a:cubicBezTo>
                    <a:pt x="62233" y="151908"/>
                    <a:pt x="62206" y="151894"/>
                    <a:pt x="62172" y="151891"/>
                  </a:cubicBezTo>
                  <a:cubicBezTo>
                    <a:pt x="42759" y="150546"/>
                    <a:pt x="23213" y="151199"/>
                    <a:pt x="3773" y="150027"/>
                  </a:cubicBezTo>
                  <a:cubicBezTo>
                    <a:pt x="12150" y="144835"/>
                    <a:pt x="21099" y="140567"/>
                    <a:pt x="29162" y="134884"/>
                  </a:cubicBezTo>
                  <a:close/>
                  <a:moveTo>
                    <a:pt x="109138" y="135433"/>
                  </a:moveTo>
                  <a:cubicBezTo>
                    <a:pt x="109279" y="136171"/>
                    <a:pt x="109435" y="136905"/>
                    <a:pt x="109583" y="137640"/>
                  </a:cubicBezTo>
                  <a:cubicBezTo>
                    <a:pt x="109499" y="137793"/>
                    <a:pt x="109514" y="137986"/>
                    <a:pt x="109679" y="138117"/>
                  </a:cubicBezTo>
                  <a:cubicBezTo>
                    <a:pt x="110896" y="144126"/>
                    <a:pt x="112273" y="150088"/>
                    <a:pt x="113238" y="156159"/>
                  </a:cubicBezTo>
                  <a:cubicBezTo>
                    <a:pt x="113241" y="156185"/>
                    <a:pt x="113257" y="156202"/>
                    <a:pt x="113264" y="156226"/>
                  </a:cubicBezTo>
                  <a:cubicBezTo>
                    <a:pt x="112422" y="157027"/>
                    <a:pt x="111749" y="157901"/>
                    <a:pt x="110595" y="158429"/>
                  </a:cubicBezTo>
                  <a:cubicBezTo>
                    <a:pt x="109184" y="159073"/>
                    <a:pt x="107695" y="159129"/>
                    <a:pt x="106200" y="159328"/>
                  </a:cubicBezTo>
                  <a:cubicBezTo>
                    <a:pt x="106181" y="159236"/>
                    <a:pt x="106140" y="159148"/>
                    <a:pt x="106082" y="159073"/>
                  </a:cubicBezTo>
                  <a:cubicBezTo>
                    <a:pt x="104314" y="156808"/>
                    <a:pt x="102910" y="154304"/>
                    <a:pt x="101594" y="151746"/>
                  </a:cubicBezTo>
                  <a:cubicBezTo>
                    <a:pt x="101581" y="151710"/>
                    <a:pt x="101563" y="151675"/>
                    <a:pt x="101540" y="151643"/>
                  </a:cubicBezTo>
                  <a:cubicBezTo>
                    <a:pt x="99329" y="147330"/>
                    <a:pt x="97364" y="142868"/>
                    <a:pt x="94349" y="139121"/>
                  </a:cubicBezTo>
                  <a:cubicBezTo>
                    <a:pt x="99293" y="138058"/>
                    <a:pt x="104229" y="136777"/>
                    <a:pt x="109138" y="135433"/>
                  </a:cubicBezTo>
                  <a:close/>
                  <a:moveTo>
                    <a:pt x="119791" y="155320"/>
                  </a:moveTo>
                  <a:cubicBezTo>
                    <a:pt x="120123" y="155320"/>
                    <a:pt x="120458" y="155331"/>
                    <a:pt x="120797" y="155356"/>
                  </a:cubicBezTo>
                  <a:cubicBezTo>
                    <a:pt x="122546" y="155487"/>
                    <a:pt x="124442" y="155847"/>
                    <a:pt x="125803" y="157055"/>
                  </a:cubicBezTo>
                  <a:cubicBezTo>
                    <a:pt x="126361" y="157551"/>
                    <a:pt x="126680" y="158189"/>
                    <a:pt x="127023" y="158823"/>
                  </a:cubicBezTo>
                  <a:cubicBezTo>
                    <a:pt x="125943" y="161445"/>
                    <a:pt x="121833" y="163630"/>
                    <a:pt x="119399" y="164869"/>
                  </a:cubicBezTo>
                  <a:cubicBezTo>
                    <a:pt x="117025" y="166079"/>
                    <a:pt x="114716" y="166499"/>
                    <a:pt x="112219" y="166499"/>
                  </a:cubicBezTo>
                  <a:cubicBezTo>
                    <a:pt x="111608" y="166499"/>
                    <a:pt x="110985" y="166474"/>
                    <a:pt x="110348" y="166429"/>
                  </a:cubicBezTo>
                  <a:cubicBezTo>
                    <a:pt x="109962" y="165181"/>
                    <a:pt x="109112" y="164005"/>
                    <a:pt x="108441" y="162901"/>
                  </a:cubicBezTo>
                  <a:cubicBezTo>
                    <a:pt x="107915" y="162037"/>
                    <a:pt x="107391" y="161125"/>
                    <a:pt x="106764" y="160312"/>
                  </a:cubicBezTo>
                  <a:lnTo>
                    <a:pt x="106764" y="160312"/>
                  </a:lnTo>
                  <a:cubicBezTo>
                    <a:pt x="106831" y="160314"/>
                    <a:pt x="106899" y="160314"/>
                    <a:pt x="106968" y="160314"/>
                  </a:cubicBezTo>
                  <a:cubicBezTo>
                    <a:pt x="109852" y="160314"/>
                    <a:pt x="113898" y="158912"/>
                    <a:pt x="114363" y="156076"/>
                  </a:cubicBezTo>
                  <a:cubicBezTo>
                    <a:pt x="114371" y="156031"/>
                    <a:pt x="114355" y="155997"/>
                    <a:pt x="114349" y="155958"/>
                  </a:cubicBezTo>
                  <a:cubicBezTo>
                    <a:pt x="114349" y="155946"/>
                    <a:pt x="114349" y="155934"/>
                    <a:pt x="114350" y="155923"/>
                  </a:cubicBezTo>
                  <a:cubicBezTo>
                    <a:pt x="116184" y="155671"/>
                    <a:pt x="117942" y="155320"/>
                    <a:pt x="119791" y="155320"/>
                  </a:cubicBezTo>
                  <a:close/>
                  <a:moveTo>
                    <a:pt x="95476" y="143229"/>
                  </a:moveTo>
                  <a:cubicBezTo>
                    <a:pt x="96162" y="144645"/>
                    <a:pt x="96861" y="146066"/>
                    <a:pt x="97579" y="147479"/>
                  </a:cubicBezTo>
                  <a:cubicBezTo>
                    <a:pt x="97577" y="147493"/>
                    <a:pt x="97569" y="147503"/>
                    <a:pt x="97567" y="147519"/>
                  </a:cubicBezTo>
                  <a:cubicBezTo>
                    <a:pt x="95874" y="160363"/>
                    <a:pt x="95765" y="173637"/>
                    <a:pt x="95184" y="186586"/>
                  </a:cubicBezTo>
                  <a:cubicBezTo>
                    <a:pt x="86299" y="190964"/>
                    <a:pt x="76847" y="194930"/>
                    <a:pt x="68424" y="200133"/>
                  </a:cubicBezTo>
                  <a:cubicBezTo>
                    <a:pt x="68421" y="186614"/>
                    <a:pt x="69549" y="171032"/>
                    <a:pt x="67754" y="157149"/>
                  </a:cubicBezTo>
                  <a:cubicBezTo>
                    <a:pt x="77164" y="152911"/>
                    <a:pt x="86287" y="147921"/>
                    <a:pt x="95476" y="143229"/>
                  </a:cubicBezTo>
                  <a:close/>
                  <a:moveTo>
                    <a:pt x="93567" y="139284"/>
                  </a:moveTo>
                  <a:cubicBezTo>
                    <a:pt x="94012" y="140199"/>
                    <a:pt x="94458" y="141125"/>
                    <a:pt x="94906" y="142053"/>
                  </a:cubicBezTo>
                  <a:cubicBezTo>
                    <a:pt x="85617" y="146814"/>
                    <a:pt x="76117" y="151334"/>
                    <a:pt x="67078" y="156557"/>
                  </a:cubicBezTo>
                  <a:cubicBezTo>
                    <a:pt x="66804" y="156715"/>
                    <a:pt x="66835" y="156999"/>
                    <a:pt x="66998" y="157170"/>
                  </a:cubicBezTo>
                  <a:cubicBezTo>
                    <a:pt x="67629" y="171552"/>
                    <a:pt x="67141" y="185744"/>
                    <a:pt x="67245" y="200109"/>
                  </a:cubicBezTo>
                  <a:cubicBezTo>
                    <a:pt x="67247" y="200406"/>
                    <a:pt x="67479" y="200602"/>
                    <a:pt x="67735" y="200666"/>
                  </a:cubicBezTo>
                  <a:cubicBezTo>
                    <a:pt x="67700" y="200844"/>
                    <a:pt x="67808" y="201051"/>
                    <a:pt x="67994" y="201051"/>
                  </a:cubicBezTo>
                  <a:cubicBezTo>
                    <a:pt x="68027" y="201051"/>
                    <a:pt x="68062" y="201045"/>
                    <a:pt x="68099" y="201031"/>
                  </a:cubicBezTo>
                  <a:cubicBezTo>
                    <a:pt x="77507" y="197484"/>
                    <a:pt x="86529" y="192276"/>
                    <a:pt x="95533" y="187765"/>
                  </a:cubicBezTo>
                  <a:cubicBezTo>
                    <a:pt x="95609" y="187793"/>
                    <a:pt x="95690" y="187807"/>
                    <a:pt x="95772" y="187807"/>
                  </a:cubicBezTo>
                  <a:cubicBezTo>
                    <a:pt x="96067" y="187807"/>
                    <a:pt x="96368" y="187627"/>
                    <a:pt x="96441" y="187279"/>
                  </a:cubicBezTo>
                  <a:cubicBezTo>
                    <a:pt x="96702" y="187076"/>
                    <a:pt x="96685" y="186753"/>
                    <a:pt x="96512" y="186520"/>
                  </a:cubicBezTo>
                  <a:cubicBezTo>
                    <a:pt x="97303" y="174112"/>
                    <a:pt x="98545" y="161453"/>
                    <a:pt x="98374" y="149013"/>
                  </a:cubicBezTo>
                  <a:lnTo>
                    <a:pt x="98374" y="149013"/>
                  </a:lnTo>
                  <a:cubicBezTo>
                    <a:pt x="99055" y="150311"/>
                    <a:pt x="99750" y="151601"/>
                    <a:pt x="100484" y="152862"/>
                  </a:cubicBezTo>
                  <a:cubicBezTo>
                    <a:pt x="99686" y="165846"/>
                    <a:pt x="99555" y="174514"/>
                    <a:pt x="98828" y="189510"/>
                  </a:cubicBezTo>
                  <a:cubicBezTo>
                    <a:pt x="93011" y="192374"/>
                    <a:pt x="87456" y="195807"/>
                    <a:pt x="81696" y="198793"/>
                  </a:cubicBezTo>
                  <a:cubicBezTo>
                    <a:pt x="76061" y="201713"/>
                    <a:pt x="70128" y="204153"/>
                    <a:pt x="64576" y="207216"/>
                  </a:cubicBezTo>
                  <a:cubicBezTo>
                    <a:pt x="64420" y="198221"/>
                    <a:pt x="63681" y="189225"/>
                    <a:pt x="63480" y="180225"/>
                  </a:cubicBezTo>
                  <a:cubicBezTo>
                    <a:pt x="63278" y="171169"/>
                    <a:pt x="63837" y="161904"/>
                    <a:pt x="63056" y="152877"/>
                  </a:cubicBezTo>
                  <a:cubicBezTo>
                    <a:pt x="70583" y="148849"/>
                    <a:pt x="78273" y="145005"/>
                    <a:pt x="85603" y="140630"/>
                  </a:cubicBezTo>
                  <a:cubicBezTo>
                    <a:pt x="85674" y="140677"/>
                    <a:pt x="85757" y="140702"/>
                    <a:pt x="85841" y="140702"/>
                  </a:cubicBezTo>
                  <a:cubicBezTo>
                    <a:pt x="85866" y="140702"/>
                    <a:pt x="85891" y="140700"/>
                    <a:pt x="85915" y="140696"/>
                  </a:cubicBezTo>
                  <a:cubicBezTo>
                    <a:pt x="88466" y="140302"/>
                    <a:pt x="91017" y="139820"/>
                    <a:pt x="93567" y="139284"/>
                  </a:cubicBezTo>
                  <a:close/>
                  <a:moveTo>
                    <a:pt x="2478" y="150959"/>
                  </a:moveTo>
                  <a:cubicBezTo>
                    <a:pt x="11876" y="152423"/>
                    <a:pt x="21532" y="152192"/>
                    <a:pt x="31020" y="152403"/>
                  </a:cubicBezTo>
                  <a:cubicBezTo>
                    <a:pt x="39805" y="152599"/>
                    <a:pt x="48650" y="153100"/>
                    <a:pt x="57452" y="153100"/>
                  </a:cubicBezTo>
                  <a:cubicBezTo>
                    <a:pt x="58965" y="153100"/>
                    <a:pt x="60477" y="153085"/>
                    <a:pt x="61987" y="153051"/>
                  </a:cubicBezTo>
                  <a:cubicBezTo>
                    <a:pt x="62001" y="153063"/>
                    <a:pt x="62021" y="153071"/>
                    <a:pt x="62036" y="153083"/>
                  </a:cubicBezTo>
                  <a:cubicBezTo>
                    <a:pt x="61881" y="165148"/>
                    <a:pt x="61682" y="171295"/>
                    <a:pt x="61915" y="180225"/>
                  </a:cubicBezTo>
                  <a:cubicBezTo>
                    <a:pt x="62153" y="189343"/>
                    <a:pt x="62212" y="198589"/>
                    <a:pt x="63182" y="207664"/>
                  </a:cubicBezTo>
                  <a:cubicBezTo>
                    <a:pt x="57370" y="207783"/>
                    <a:pt x="51557" y="207859"/>
                    <a:pt x="45744" y="207859"/>
                  </a:cubicBezTo>
                  <a:cubicBezTo>
                    <a:pt x="41401" y="207859"/>
                    <a:pt x="37059" y="207817"/>
                    <a:pt x="32717" y="207719"/>
                  </a:cubicBezTo>
                  <a:lnTo>
                    <a:pt x="32716" y="207719"/>
                  </a:lnTo>
                  <a:cubicBezTo>
                    <a:pt x="22608" y="207492"/>
                    <a:pt x="12455" y="206494"/>
                    <a:pt x="2350" y="206494"/>
                  </a:cubicBezTo>
                  <a:cubicBezTo>
                    <a:pt x="2108" y="206494"/>
                    <a:pt x="1866" y="206495"/>
                    <a:pt x="1625" y="206496"/>
                  </a:cubicBezTo>
                  <a:cubicBezTo>
                    <a:pt x="1322" y="186614"/>
                    <a:pt x="2032" y="170976"/>
                    <a:pt x="2478" y="150959"/>
                  </a:cubicBezTo>
                  <a:close/>
                  <a:moveTo>
                    <a:pt x="68066" y="1"/>
                  </a:moveTo>
                  <a:cubicBezTo>
                    <a:pt x="67234" y="1"/>
                    <a:pt x="66380" y="33"/>
                    <a:pt x="65502" y="96"/>
                  </a:cubicBezTo>
                  <a:cubicBezTo>
                    <a:pt x="59607" y="524"/>
                    <a:pt x="54029" y="2254"/>
                    <a:pt x="51667" y="8113"/>
                  </a:cubicBezTo>
                  <a:cubicBezTo>
                    <a:pt x="50911" y="8028"/>
                    <a:pt x="50145" y="7986"/>
                    <a:pt x="49375" y="7986"/>
                  </a:cubicBezTo>
                  <a:cubicBezTo>
                    <a:pt x="44987" y="7986"/>
                    <a:pt x="40472" y="9360"/>
                    <a:pt x="37097" y="12160"/>
                  </a:cubicBezTo>
                  <a:cubicBezTo>
                    <a:pt x="33708" y="14972"/>
                    <a:pt x="29961" y="19264"/>
                    <a:pt x="29467" y="23788"/>
                  </a:cubicBezTo>
                  <a:cubicBezTo>
                    <a:pt x="29456" y="23899"/>
                    <a:pt x="29504" y="23967"/>
                    <a:pt x="29573" y="24012"/>
                  </a:cubicBezTo>
                  <a:cubicBezTo>
                    <a:pt x="29636" y="24192"/>
                    <a:pt x="29796" y="24334"/>
                    <a:pt x="29969" y="24334"/>
                  </a:cubicBezTo>
                  <a:cubicBezTo>
                    <a:pt x="30064" y="24334"/>
                    <a:pt x="30162" y="24292"/>
                    <a:pt x="30250" y="24190"/>
                  </a:cubicBezTo>
                  <a:cubicBezTo>
                    <a:pt x="31106" y="23196"/>
                    <a:pt x="32176" y="22492"/>
                    <a:pt x="33458" y="22470"/>
                  </a:cubicBezTo>
                  <a:lnTo>
                    <a:pt x="33458" y="22470"/>
                  </a:lnTo>
                  <a:cubicBezTo>
                    <a:pt x="28754" y="30535"/>
                    <a:pt x="28787" y="41875"/>
                    <a:pt x="35841" y="48554"/>
                  </a:cubicBezTo>
                  <a:cubicBezTo>
                    <a:pt x="35877" y="51327"/>
                    <a:pt x="36946" y="53912"/>
                    <a:pt x="39584" y="55049"/>
                  </a:cubicBezTo>
                  <a:cubicBezTo>
                    <a:pt x="39593" y="55079"/>
                    <a:pt x="39593" y="55110"/>
                    <a:pt x="39609" y="55141"/>
                  </a:cubicBezTo>
                  <a:cubicBezTo>
                    <a:pt x="41293" y="58634"/>
                    <a:pt x="43095" y="61417"/>
                    <a:pt x="45169" y="63719"/>
                  </a:cubicBezTo>
                  <a:cubicBezTo>
                    <a:pt x="34882" y="68295"/>
                    <a:pt x="29792" y="82690"/>
                    <a:pt x="27745" y="92780"/>
                  </a:cubicBezTo>
                  <a:cubicBezTo>
                    <a:pt x="25648" y="103112"/>
                    <a:pt x="25142" y="116849"/>
                    <a:pt x="29744" y="127172"/>
                  </a:cubicBezTo>
                  <a:cubicBezTo>
                    <a:pt x="29737" y="128616"/>
                    <a:pt x="29732" y="130042"/>
                    <a:pt x="29587" y="131495"/>
                  </a:cubicBezTo>
                  <a:cubicBezTo>
                    <a:pt x="29510" y="132269"/>
                    <a:pt x="29380" y="133060"/>
                    <a:pt x="29272" y="133852"/>
                  </a:cubicBezTo>
                  <a:cubicBezTo>
                    <a:pt x="20244" y="139021"/>
                    <a:pt x="10879" y="143993"/>
                    <a:pt x="2202" y="149754"/>
                  </a:cubicBezTo>
                  <a:cubicBezTo>
                    <a:pt x="2108" y="149696"/>
                    <a:pt x="1997" y="149667"/>
                    <a:pt x="1886" y="149667"/>
                  </a:cubicBezTo>
                  <a:cubicBezTo>
                    <a:pt x="1609" y="149667"/>
                    <a:pt x="1329" y="149850"/>
                    <a:pt x="1304" y="150218"/>
                  </a:cubicBezTo>
                  <a:cubicBezTo>
                    <a:pt x="29" y="168872"/>
                    <a:pt x="0" y="187955"/>
                    <a:pt x="100" y="206653"/>
                  </a:cubicBezTo>
                  <a:cubicBezTo>
                    <a:pt x="102" y="207141"/>
                    <a:pt x="468" y="207380"/>
                    <a:pt x="840" y="207380"/>
                  </a:cubicBezTo>
                  <a:cubicBezTo>
                    <a:pt x="917" y="207380"/>
                    <a:pt x="995" y="207370"/>
                    <a:pt x="1070" y="207349"/>
                  </a:cubicBezTo>
                  <a:cubicBezTo>
                    <a:pt x="1107" y="207370"/>
                    <a:pt x="1147" y="207384"/>
                    <a:pt x="1190" y="207392"/>
                  </a:cubicBezTo>
                  <a:cubicBezTo>
                    <a:pt x="12907" y="209065"/>
                    <a:pt x="25030" y="209537"/>
                    <a:pt x="37124" y="209537"/>
                  </a:cubicBezTo>
                  <a:cubicBezTo>
                    <a:pt x="46212" y="209537"/>
                    <a:pt x="55285" y="209271"/>
                    <a:pt x="64157" y="209046"/>
                  </a:cubicBezTo>
                  <a:cubicBezTo>
                    <a:pt x="64575" y="209035"/>
                    <a:pt x="89325" y="197487"/>
                    <a:pt x="99466" y="190232"/>
                  </a:cubicBezTo>
                  <a:cubicBezTo>
                    <a:pt x="99681" y="190183"/>
                    <a:pt x="99878" y="190020"/>
                    <a:pt x="99915" y="189733"/>
                  </a:cubicBezTo>
                  <a:cubicBezTo>
                    <a:pt x="101363" y="178335"/>
                    <a:pt x="101563" y="166316"/>
                    <a:pt x="101619" y="154743"/>
                  </a:cubicBezTo>
                  <a:cubicBezTo>
                    <a:pt x="102741" y="156544"/>
                    <a:pt x="103936" y="158283"/>
                    <a:pt x="105244" y="159912"/>
                  </a:cubicBezTo>
                  <a:cubicBezTo>
                    <a:pt x="105267" y="159942"/>
                    <a:pt x="105294" y="159952"/>
                    <a:pt x="105318" y="159974"/>
                  </a:cubicBezTo>
                  <a:cubicBezTo>
                    <a:pt x="105350" y="160046"/>
                    <a:pt x="105407" y="160106"/>
                    <a:pt x="105477" y="160144"/>
                  </a:cubicBezTo>
                  <a:cubicBezTo>
                    <a:pt x="105973" y="161331"/>
                    <a:pt x="106710" y="162430"/>
                    <a:pt x="107366" y="163531"/>
                  </a:cubicBezTo>
                  <a:cubicBezTo>
                    <a:pt x="108067" y="164708"/>
                    <a:pt x="108665" y="166101"/>
                    <a:pt x="109616" y="167091"/>
                  </a:cubicBezTo>
                  <a:cubicBezTo>
                    <a:pt x="109710" y="167188"/>
                    <a:pt x="109821" y="167228"/>
                    <a:pt x="109931" y="167228"/>
                  </a:cubicBezTo>
                  <a:cubicBezTo>
                    <a:pt x="109984" y="167228"/>
                    <a:pt x="110037" y="167219"/>
                    <a:pt x="110088" y="167202"/>
                  </a:cubicBezTo>
                  <a:cubicBezTo>
                    <a:pt x="111137" y="167601"/>
                    <a:pt x="112218" y="167775"/>
                    <a:pt x="113302" y="167775"/>
                  </a:cubicBezTo>
                  <a:cubicBezTo>
                    <a:pt x="115611" y="167775"/>
                    <a:pt x="117936" y="166986"/>
                    <a:pt x="120002" y="165897"/>
                  </a:cubicBezTo>
                  <a:cubicBezTo>
                    <a:pt x="122204" y="164736"/>
                    <a:pt x="126738" y="162324"/>
                    <a:pt x="127844" y="159634"/>
                  </a:cubicBezTo>
                  <a:cubicBezTo>
                    <a:pt x="127876" y="159618"/>
                    <a:pt x="127909" y="159604"/>
                    <a:pt x="127934" y="159572"/>
                  </a:cubicBezTo>
                  <a:cubicBezTo>
                    <a:pt x="129406" y="157731"/>
                    <a:pt x="126090" y="155417"/>
                    <a:pt x="124623" y="154779"/>
                  </a:cubicBezTo>
                  <a:cubicBezTo>
                    <a:pt x="123286" y="154199"/>
                    <a:pt x="121387" y="153838"/>
                    <a:pt x="119485" y="153838"/>
                  </a:cubicBezTo>
                  <a:cubicBezTo>
                    <a:pt x="117536" y="153838"/>
                    <a:pt x="115584" y="154217"/>
                    <a:pt x="114232" y="155126"/>
                  </a:cubicBezTo>
                  <a:cubicBezTo>
                    <a:pt x="113822" y="152652"/>
                    <a:pt x="113402" y="150160"/>
                    <a:pt x="112931" y="147675"/>
                  </a:cubicBezTo>
                  <a:cubicBezTo>
                    <a:pt x="116856" y="146645"/>
                    <a:pt x="123382" y="143347"/>
                    <a:pt x="123210" y="138752"/>
                  </a:cubicBezTo>
                  <a:cubicBezTo>
                    <a:pt x="123152" y="137219"/>
                    <a:pt x="122251" y="136578"/>
                    <a:pt x="120785" y="136578"/>
                  </a:cubicBezTo>
                  <a:cubicBezTo>
                    <a:pt x="120766" y="136578"/>
                    <a:pt x="120746" y="136578"/>
                    <a:pt x="120726" y="136578"/>
                  </a:cubicBezTo>
                  <a:cubicBezTo>
                    <a:pt x="119342" y="136595"/>
                    <a:pt x="117908" y="137196"/>
                    <a:pt x="116552" y="137464"/>
                  </a:cubicBezTo>
                  <a:cubicBezTo>
                    <a:pt x="115473" y="137677"/>
                    <a:pt x="114488" y="137776"/>
                    <a:pt x="113511" y="137776"/>
                  </a:cubicBezTo>
                  <a:cubicBezTo>
                    <a:pt x="112562" y="137776"/>
                    <a:pt x="111621" y="137682"/>
                    <a:pt x="110610" y="137510"/>
                  </a:cubicBezTo>
                  <a:cubicBezTo>
                    <a:pt x="110396" y="136741"/>
                    <a:pt x="110173" y="135976"/>
                    <a:pt x="109936" y="135216"/>
                  </a:cubicBezTo>
                  <a:cubicBezTo>
                    <a:pt x="114887" y="133854"/>
                    <a:pt x="119809" y="132437"/>
                    <a:pt x="124682" y="131121"/>
                  </a:cubicBezTo>
                  <a:cubicBezTo>
                    <a:pt x="125099" y="131010"/>
                    <a:pt x="125185" y="130612"/>
                    <a:pt x="125059" y="130302"/>
                  </a:cubicBezTo>
                  <a:cubicBezTo>
                    <a:pt x="125079" y="130243"/>
                    <a:pt x="125092" y="130182"/>
                    <a:pt x="125095" y="130119"/>
                  </a:cubicBezTo>
                  <a:cubicBezTo>
                    <a:pt x="125136" y="129444"/>
                    <a:pt x="125006" y="128609"/>
                    <a:pt x="124624" y="127989"/>
                  </a:cubicBezTo>
                  <a:cubicBezTo>
                    <a:pt x="124633" y="127919"/>
                    <a:pt x="124656" y="127849"/>
                    <a:pt x="124644" y="127777"/>
                  </a:cubicBezTo>
                  <a:cubicBezTo>
                    <a:pt x="125397" y="125653"/>
                    <a:pt x="126050" y="123222"/>
                    <a:pt x="125940" y="120951"/>
                  </a:cubicBezTo>
                  <a:cubicBezTo>
                    <a:pt x="126244" y="120846"/>
                    <a:pt x="126475" y="120505"/>
                    <a:pt x="126244" y="120190"/>
                  </a:cubicBezTo>
                  <a:cubicBezTo>
                    <a:pt x="119133" y="110560"/>
                    <a:pt x="110190" y="105654"/>
                    <a:pt x="98285" y="104769"/>
                  </a:cubicBezTo>
                  <a:cubicBezTo>
                    <a:pt x="98273" y="104768"/>
                    <a:pt x="98261" y="104767"/>
                    <a:pt x="98250" y="104767"/>
                  </a:cubicBezTo>
                  <a:cubicBezTo>
                    <a:pt x="98156" y="104767"/>
                    <a:pt x="98066" y="104804"/>
                    <a:pt x="97997" y="104868"/>
                  </a:cubicBezTo>
                  <a:cubicBezTo>
                    <a:pt x="97928" y="104876"/>
                    <a:pt x="97858" y="104890"/>
                    <a:pt x="97788" y="104898"/>
                  </a:cubicBezTo>
                  <a:cubicBezTo>
                    <a:pt x="97765" y="104822"/>
                    <a:pt x="97729" y="104752"/>
                    <a:pt x="97681" y="104690"/>
                  </a:cubicBezTo>
                  <a:cubicBezTo>
                    <a:pt x="92670" y="98362"/>
                    <a:pt x="86837" y="90335"/>
                    <a:pt x="78455" y="88344"/>
                  </a:cubicBezTo>
                  <a:cubicBezTo>
                    <a:pt x="78409" y="88298"/>
                    <a:pt x="78349" y="88267"/>
                    <a:pt x="78265" y="88267"/>
                  </a:cubicBezTo>
                  <a:cubicBezTo>
                    <a:pt x="78256" y="88267"/>
                    <a:pt x="78246" y="88267"/>
                    <a:pt x="78236" y="88268"/>
                  </a:cubicBezTo>
                  <a:cubicBezTo>
                    <a:pt x="76299" y="88439"/>
                    <a:pt x="74331" y="89543"/>
                    <a:pt x="72568" y="90347"/>
                  </a:cubicBezTo>
                  <a:cubicBezTo>
                    <a:pt x="70807" y="91149"/>
                    <a:pt x="68976" y="91979"/>
                    <a:pt x="67380" y="93102"/>
                  </a:cubicBezTo>
                  <a:cubicBezTo>
                    <a:pt x="67245" y="89601"/>
                    <a:pt x="67128" y="86098"/>
                    <a:pt x="67053" y="82582"/>
                  </a:cubicBezTo>
                  <a:cubicBezTo>
                    <a:pt x="66975" y="78965"/>
                    <a:pt x="66557" y="75541"/>
                    <a:pt x="64177" y="73082"/>
                  </a:cubicBezTo>
                  <a:lnTo>
                    <a:pt x="64177" y="73082"/>
                  </a:lnTo>
                  <a:cubicBezTo>
                    <a:pt x="65100" y="73172"/>
                    <a:pt x="66026" y="73219"/>
                    <a:pt x="66948" y="73219"/>
                  </a:cubicBezTo>
                  <a:cubicBezTo>
                    <a:pt x="69551" y="73219"/>
                    <a:pt x="72116" y="72844"/>
                    <a:pt x="74464" y="72011"/>
                  </a:cubicBezTo>
                  <a:cubicBezTo>
                    <a:pt x="85098" y="68243"/>
                    <a:pt x="90786" y="58646"/>
                    <a:pt x="92116" y="48233"/>
                  </a:cubicBezTo>
                  <a:cubicBezTo>
                    <a:pt x="95956" y="46661"/>
                    <a:pt x="98836" y="40324"/>
                    <a:pt x="98083" y="36271"/>
                  </a:cubicBezTo>
                  <a:cubicBezTo>
                    <a:pt x="100930" y="36098"/>
                    <a:pt x="103714" y="35505"/>
                    <a:pt x="106255" y="34249"/>
                  </a:cubicBezTo>
                  <a:cubicBezTo>
                    <a:pt x="116379" y="29241"/>
                    <a:pt x="104709" y="20810"/>
                    <a:pt x="97192" y="19202"/>
                  </a:cubicBezTo>
                  <a:cubicBezTo>
                    <a:pt x="99918" y="16442"/>
                    <a:pt x="107379" y="10551"/>
                    <a:pt x="104878" y="6479"/>
                  </a:cubicBezTo>
                  <a:cubicBezTo>
                    <a:pt x="103988" y="5031"/>
                    <a:pt x="102162" y="4760"/>
                    <a:pt x="100487" y="4760"/>
                  </a:cubicBezTo>
                  <a:cubicBezTo>
                    <a:pt x="99893" y="4760"/>
                    <a:pt x="99318" y="4794"/>
                    <a:pt x="98811" y="4822"/>
                  </a:cubicBezTo>
                  <a:cubicBezTo>
                    <a:pt x="94747" y="5043"/>
                    <a:pt x="90662" y="6082"/>
                    <a:pt x="86880" y="7584"/>
                  </a:cubicBezTo>
                  <a:cubicBezTo>
                    <a:pt x="86865" y="7568"/>
                    <a:pt x="86859" y="7550"/>
                    <a:pt x="86842" y="7534"/>
                  </a:cubicBezTo>
                  <a:cubicBezTo>
                    <a:pt x="81072" y="2485"/>
                    <a:pt x="75419" y="1"/>
                    <a:pt x="68066"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2269;p45">
            <a:extLst>
              <a:ext uri="{FF2B5EF4-FFF2-40B4-BE49-F238E27FC236}">
                <a16:creationId xmlns:a16="http://schemas.microsoft.com/office/drawing/2014/main" id="{1FE13866-1CFE-5CBC-3955-F3C623582C50}"/>
              </a:ext>
            </a:extLst>
          </p:cNvPr>
          <p:cNvGrpSpPr/>
          <p:nvPr/>
        </p:nvGrpSpPr>
        <p:grpSpPr>
          <a:xfrm rot="844541" flipH="1">
            <a:off x="886470" y="3735458"/>
            <a:ext cx="280433" cy="205402"/>
            <a:chOff x="1285325" y="2237436"/>
            <a:chExt cx="342015" cy="240626"/>
          </a:xfrm>
        </p:grpSpPr>
        <p:sp>
          <p:nvSpPr>
            <p:cNvPr id="55" name="Google Shape;2270;p45">
              <a:extLst>
                <a:ext uri="{FF2B5EF4-FFF2-40B4-BE49-F238E27FC236}">
                  <a16:creationId xmlns:a16="http://schemas.microsoft.com/office/drawing/2014/main" id="{5620CA8E-1306-8B7F-F88A-1D47FF1DF95F}"/>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71;p45">
              <a:extLst>
                <a:ext uri="{FF2B5EF4-FFF2-40B4-BE49-F238E27FC236}">
                  <a16:creationId xmlns:a16="http://schemas.microsoft.com/office/drawing/2014/main" id="{A1D6E2D9-A9A4-D8E4-7EDC-EAF6323AEE4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72;p45">
              <a:extLst>
                <a:ext uri="{FF2B5EF4-FFF2-40B4-BE49-F238E27FC236}">
                  <a16:creationId xmlns:a16="http://schemas.microsoft.com/office/drawing/2014/main" id="{2D40CB10-D72B-73DD-4142-2FFD2C7B4371}"/>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73;p45">
              <a:extLst>
                <a:ext uri="{FF2B5EF4-FFF2-40B4-BE49-F238E27FC236}">
                  <a16:creationId xmlns:a16="http://schemas.microsoft.com/office/drawing/2014/main" id="{D788B81A-B9C3-988B-F699-90A5E68E6300}"/>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74;p45">
              <a:extLst>
                <a:ext uri="{FF2B5EF4-FFF2-40B4-BE49-F238E27FC236}">
                  <a16:creationId xmlns:a16="http://schemas.microsoft.com/office/drawing/2014/main" id="{C10E7230-B27C-0186-8386-AEA53EF5DCD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7540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0CE7-9313-307C-8AC7-B7BD0E062534}"/>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67D9B60D-5D8B-0A19-33BA-8A02436A5B68}"/>
              </a:ext>
            </a:extLst>
          </p:cNvPr>
          <p:cNvSpPr>
            <a:spLocks noGrp="1"/>
          </p:cNvSpPr>
          <p:nvPr>
            <p:ph type="title" idx="2"/>
          </p:nvPr>
        </p:nvSpPr>
        <p:spPr/>
        <p:txBody>
          <a:bodyPr/>
          <a:lstStyle/>
          <a:p>
            <a:endParaRPr lang="en-US"/>
          </a:p>
        </p:txBody>
      </p:sp>
      <p:sp>
        <p:nvSpPr>
          <p:cNvPr id="4" name="Title 3">
            <a:extLst>
              <a:ext uri="{FF2B5EF4-FFF2-40B4-BE49-F238E27FC236}">
                <a16:creationId xmlns:a16="http://schemas.microsoft.com/office/drawing/2014/main" id="{9D8268A1-61C2-0A09-1F9D-4EA97E518941}"/>
              </a:ext>
            </a:extLst>
          </p:cNvPr>
          <p:cNvSpPr>
            <a:spLocks noGrp="1"/>
          </p:cNvSpPr>
          <p:nvPr>
            <p:ph type="title" idx="3"/>
          </p:nvPr>
        </p:nvSpPr>
        <p:spPr/>
        <p:txBody>
          <a:bodyPr/>
          <a:lstStyle/>
          <a:p>
            <a:endParaRPr lang="en-US"/>
          </a:p>
        </p:txBody>
      </p:sp>
      <p:grpSp>
        <p:nvGrpSpPr>
          <p:cNvPr id="5" name="Google Shape;963;p33">
            <a:extLst>
              <a:ext uri="{FF2B5EF4-FFF2-40B4-BE49-F238E27FC236}">
                <a16:creationId xmlns:a16="http://schemas.microsoft.com/office/drawing/2014/main" id="{4BA6FEA6-0625-A232-6650-3F5157EE4152}"/>
              </a:ext>
            </a:extLst>
          </p:cNvPr>
          <p:cNvGrpSpPr/>
          <p:nvPr/>
        </p:nvGrpSpPr>
        <p:grpSpPr>
          <a:xfrm>
            <a:off x="1531078" y="288045"/>
            <a:ext cx="6302282" cy="672960"/>
            <a:chOff x="1504631" y="2469324"/>
            <a:chExt cx="1089168" cy="357250"/>
          </a:xfrm>
        </p:grpSpPr>
        <p:sp>
          <p:nvSpPr>
            <p:cNvPr id="6" name="Google Shape;964;p33">
              <a:extLst>
                <a:ext uri="{FF2B5EF4-FFF2-40B4-BE49-F238E27FC236}">
                  <a16:creationId xmlns:a16="http://schemas.microsoft.com/office/drawing/2014/main" id="{420A51E8-3325-7A0A-E573-931932CB7508}"/>
                </a:ext>
              </a:extLst>
            </p:cNvPr>
            <p:cNvSpPr/>
            <p:nvPr/>
          </p:nvSpPr>
          <p:spPr>
            <a:xfrm>
              <a:off x="1504631" y="2469324"/>
              <a:ext cx="1089168" cy="357250"/>
            </a:xfrm>
            <a:custGeom>
              <a:avLst/>
              <a:gdLst/>
              <a:ahLst/>
              <a:cxnLst/>
              <a:rect l="l" t="t" r="r" b="b"/>
              <a:pathLst>
                <a:path w="58652" h="19238" extrusionOk="0">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FED5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latin typeface="Calibri" panose="020F0502020204030204" pitchFamily="34" charset="0"/>
                  <a:cs typeface="Calibri" panose="020F0502020204030204" pitchFamily="34" charset="0"/>
                </a:rPr>
                <a:t>BÀI TẬP VẬN DỤNG</a:t>
              </a:r>
              <a:endParaRPr sz="2000" b="1" dirty="0">
                <a:latin typeface="Calibri" panose="020F0502020204030204" pitchFamily="34" charset="0"/>
                <a:cs typeface="Calibri" panose="020F0502020204030204" pitchFamily="34" charset="0"/>
              </a:endParaRPr>
            </a:p>
          </p:txBody>
        </p:sp>
        <p:sp>
          <p:nvSpPr>
            <p:cNvPr id="7" name="Google Shape;965;p33">
              <a:extLst>
                <a:ext uri="{FF2B5EF4-FFF2-40B4-BE49-F238E27FC236}">
                  <a16:creationId xmlns:a16="http://schemas.microsoft.com/office/drawing/2014/main" id="{8B2C3831-7C32-1C05-66F3-3B92AD1B9637}"/>
                </a:ext>
              </a:extLst>
            </p:cNvPr>
            <p:cNvSpPr/>
            <p:nvPr/>
          </p:nvSpPr>
          <p:spPr>
            <a:xfrm>
              <a:off x="1504631" y="2469324"/>
              <a:ext cx="1089168" cy="357250"/>
            </a:xfrm>
            <a:custGeom>
              <a:avLst/>
              <a:gdLst/>
              <a:ahLst/>
              <a:cxnLst/>
              <a:rect l="l" t="t" r="r" b="b"/>
              <a:pathLst>
                <a:path w="58652" h="19238" extrusionOk="0">
                  <a:moveTo>
                    <a:pt x="36191" y="1426"/>
                  </a:moveTo>
                  <a:cubicBezTo>
                    <a:pt x="36787" y="1426"/>
                    <a:pt x="37414" y="1496"/>
                    <a:pt x="38002" y="1633"/>
                  </a:cubicBezTo>
                  <a:cubicBezTo>
                    <a:pt x="38112" y="1658"/>
                    <a:pt x="38227" y="1686"/>
                    <a:pt x="38337" y="1686"/>
                  </a:cubicBezTo>
                  <a:cubicBezTo>
                    <a:pt x="38364" y="1686"/>
                    <a:pt x="38389" y="1685"/>
                    <a:pt x="38415" y="1681"/>
                  </a:cubicBezTo>
                  <a:cubicBezTo>
                    <a:pt x="39149" y="1573"/>
                    <a:pt x="39880" y="1529"/>
                    <a:pt x="40608" y="1529"/>
                  </a:cubicBezTo>
                  <a:cubicBezTo>
                    <a:pt x="42771" y="1529"/>
                    <a:pt x="44911" y="1917"/>
                    <a:pt x="47054" y="2176"/>
                  </a:cubicBezTo>
                  <a:cubicBezTo>
                    <a:pt x="48556" y="2356"/>
                    <a:pt x="50069" y="2428"/>
                    <a:pt x="51532" y="2964"/>
                  </a:cubicBezTo>
                  <a:cubicBezTo>
                    <a:pt x="52852" y="3450"/>
                    <a:pt x="54294" y="3697"/>
                    <a:pt x="55489" y="4420"/>
                  </a:cubicBezTo>
                  <a:cubicBezTo>
                    <a:pt x="56060" y="4767"/>
                    <a:pt x="56534" y="5576"/>
                    <a:pt x="56656" y="6245"/>
                  </a:cubicBezTo>
                  <a:cubicBezTo>
                    <a:pt x="56937" y="7785"/>
                    <a:pt x="56902" y="9338"/>
                    <a:pt x="56681" y="10932"/>
                  </a:cubicBezTo>
                  <a:cubicBezTo>
                    <a:pt x="56519" y="12100"/>
                    <a:pt x="56461" y="13267"/>
                    <a:pt x="56136" y="14431"/>
                  </a:cubicBezTo>
                  <a:cubicBezTo>
                    <a:pt x="55632" y="16232"/>
                    <a:pt x="55145" y="16721"/>
                    <a:pt x="53278" y="16837"/>
                  </a:cubicBezTo>
                  <a:cubicBezTo>
                    <a:pt x="52826" y="16866"/>
                    <a:pt x="52386" y="17022"/>
                    <a:pt x="51904" y="17022"/>
                  </a:cubicBezTo>
                  <a:cubicBezTo>
                    <a:pt x="51712" y="17022"/>
                    <a:pt x="51512" y="16997"/>
                    <a:pt x="51303" y="16929"/>
                  </a:cubicBezTo>
                  <a:cubicBezTo>
                    <a:pt x="50278" y="17277"/>
                    <a:pt x="49136" y="17262"/>
                    <a:pt x="48013" y="17271"/>
                  </a:cubicBezTo>
                  <a:cubicBezTo>
                    <a:pt x="46508" y="17282"/>
                    <a:pt x="45033" y="17565"/>
                    <a:pt x="43514" y="17565"/>
                  </a:cubicBezTo>
                  <a:cubicBezTo>
                    <a:pt x="43425" y="17565"/>
                    <a:pt x="43336" y="17564"/>
                    <a:pt x="43246" y="17562"/>
                  </a:cubicBezTo>
                  <a:cubicBezTo>
                    <a:pt x="43017" y="17557"/>
                    <a:pt x="42788" y="17555"/>
                    <a:pt x="42557" y="17555"/>
                  </a:cubicBezTo>
                  <a:cubicBezTo>
                    <a:pt x="41510" y="17555"/>
                    <a:pt x="40453" y="17599"/>
                    <a:pt x="39404" y="17599"/>
                  </a:cubicBezTo>
                  <a:cubicBezTo>
                    <a:pt x="39173" y="17599"/>
                    <a:pt x="38943" y="17597"/>
                    <a:pt x="38713" y="17592"/>
                  </a:cubicBezTo>
                  <a:cubicBezTo>
                    <a:pt x="38507" y="17587"/>
                    <a:pt x="38301" y="17585"/>
                    <a:pt x="38096" y="17585"/>
                  </a:cubicBezTo>
                  <a:cubicBezTo>
                    <a:pt x="37118" y="17585"/>
                    <a:pt x="36142" y="17631"/>
                    <a:pt x="35161" y="17631"/>
                  </a:cubicBezTo>
                  <a:cubicBezTo>
                    <a:pt x="34414" y="17631"/>
                    <a:pt x="33664" y="17604"/>
                    <a:pt x="32908" y="17509"/>
                  </a:cubicBezTo>
                  <a:cubicBezTo>
                    <a:pt x="31617" y="17346"/>
                    <a:pt x="30275" y="17250"/>
                    <a:pt x="28939" y="17250"/>
                  </a:cubicBezTo>
                  <a:cubicBezTo>
                    <a:pt x="28633" y="17250"/>
                    <a:pt x="28328" y="17255"/>
                    <a:pt x="28025" y="17265"/>
                  </a:cubicBezTo>
                  <a:cubicBezTo>
                    <a:pt x="27905" y="17269"/>
                    <a:pt x="27785" y="17271"/>
                    <a:pt x="27666" y="17271"/>
                  </a:cubicBezTo>
                  <a:cubicBezTo>
                    <a:pt x="26781" y="17271"/>
                    <a:pt x="25888" y="17174"/>
                    <a:pt x="25020" y="17174"/>
                  </a:cubicBezTo>
                  <a:cubicBezTo>
                    <a:pt x="24688" y="17174"/>
                    <a:pt x="24359" y="17188"/>
                    <a:pt x="24036" y="17228"/>
                  </a:cubicBezTo>
                  <a:cubicBezTo>
                    <a:pt x="23815" y="17255"/>
                    <a:pt x="23597" y="17265"/>
                    <a:pt x="23379" y="17265"/>
                  </a:cubicBezTo>
                  <a:cubicBezTo>
                    <a:pt x="22423" y="17265"/>
                    <a:pt x="21493" y="17054"/>
                    <a:pt x="20551" y="17054"/>
                  </a:cubicBezTo>
                  <a:cubicBezTo>
                    <a:pt x="20245" y="17054"/>
                    <a:pt x="19936" y="17076"/>
                    <a:pt x="19626" y="17136"/>
                  </a:cubicBezTo>
                  <a:cubicBezTo>
                    <a:pt x="19208" y="17216"/>
                    <a:pt x="18791" y="17246"/>
                    <a:pt x="18373" y="17246"/>
                  </a:cubicBezTo>
                  <a:cubicBezTo>
                    <a:pt x="17174" y="17246"/>
                    <a:pt x="15973" y="17000"/>
                    <a:pt x="14765" y="17000"/>
                  </a:cubicBezTo>
                  <a:cubicBezTo>
                    <a:pt x="14707" y="17000"/>
                    <a:pt x="14649" y="17001"/>
                    <a:pt x="14592" y="17002"/>
                  </a:cubicBezTo>
                  <a:cubicBezTo>
                    <a:pt x="14433" y="17005"/>
                    <a:pt x="14274" y="17007"/>
                    <a:pt x="14115" y="17007"/>
                  </a:cubicBezTo>
                  <a:cubicBezTo>
                    <a:pt x="12169" y="17007"/>
                    <a:pt x="10223" y="16777"/>
                    <a:pt x="8287" y="16517"/>
                  </a:cubicBezTo>
                  <a:cubicBezTo>
                    <a:pt x="7888" y="16463"/>
                    <a:pt x="7497" y="16156"/>
                    <a:pt x="7091" y="16156"/>
                  </a:cubicBezTo>
                  <a:cubicBezTo>
                    <a:pt x="6897" y="16156"/>
                    <a:pt x="6701" y="16225"/>
                    <a:pt x="6498" y="16425"/>
                  </a:cubicBezTo>
                  <a:cubicBezTo>
                    <a:pt x="6097" y="15431"/>
                    <a:pt x="5022" y="15947"/>
                    <a:pt x="4298" y="15543"/>
                  </a:cubicBezTo>
                  <a:cubicBezTo>
                    <a:pt x="3492" y="15093"/>
                    <a:pt x="3016" y="14382"/>
                    <a:pt x="2349" y="13860"/>
                  </a:cubicBezTo>
                  <a:cubicBezTo>
                    <a:pt x="1775" y="13410"/>
                    <a:pt x="2189" y="12399"/>
                    <a:pt x="2102" y="11638"/>
                  </a:cubicBezTo>
                  <a:cubicBezTo>
                    <a:pt x="1929" y="10147"/>
                    <a:pt x="2035" y="8616"/>
                    <a:pt x="1783" y="7143"/>
                  </a:cubicBezTo>
                  <a:cubicBezTo>
                    <a:pt x="1630" y="6262"/>
                    <a:pt x="1780" y="5480"/>
                    <a:pt x="1945" y="4674"/>
                  </a:cubicBezTo>
                  <a:cubicBezTo>
                    <a:pt x="2155" y="3655"/>
                    <a:pt x="3212" y="3338"/>
                    <a:pt x="3948" y="3104"/>
                  </a:cubicBezTo>
                  <a:cubicBezTo>
                    <a:pt x="5066" y="2749"/>
                    <a:pt x="6329" y="2556"/>
                    <a:pt x="7497" y="2556"/>
                  </a:cubicBezTo>
                  <a:cubicBezTo>
                    <a:pt x="7546" y="2556"/>
                    <a:pt x="7595" y="2556"/>
                    <a:pt x="7644" y="2557"/>
                  </a:cubicBezTo>
                  <a:cubicBezTo>
                    <a:pt x="8106" y="2563"/>
                    <a:pt x="8567" y="2567"/>
                    <a:pt x="9028" y="2567"/>
                  </a:cubicBezTo>
                  <a:cubicBezTo>
                    <a:pt x="10147" y="2567"/>
                    <a:pt x="11264" y="2540"/>
                    <a:pt x="12369" y="2434"/>
                  </a:cubicBezTo>
                  <a:cubicBezTo>
                    <a:pt x="14536" y="2227"/>
                    <a:pt x="16684" y="1894"/>
                    <a:pt x="18876" y="1889"/>
                  </a:cubicBezTo>
                  <a:cubicBezTo>
                    <a:pt x="18970" y="1889"/>
                    <a:pt x="19065" y="1889"/>
                    <a:pt x="19160" y="1889"/>
                  </a:cubicBezTo>
                  <a:cubicBezTo>
                    <a:pt x="19659" y="1889"/>
                    <a:pt x="20160" y="1893"/>
                    <a:pt x="20661" y="1893"/>
                  </a:cubicBezTo>
                  <a:cubicBezTo>
                    <a:pt x="21952" y="1893"/>
                    <a:pt x="23242" y="1868"/>
                    <a:pt x="24492" y="1695"/>
                  </a:cubicBezTo>
                  <a:cubicBezTo>
                    <a:pt x="24728" y="1662"/>
                    <a:pt x="24964" y="1650"/>
                    <a:pt x="25200" y="1650"/>
                  </a:cubicBezTo>
                  <a:cubicBezTo>
                    <a:pt x="25797" y="1650"/>
                    <a:pt x="26393" y="1726"/>
                    <a:pt x="26988" y="1726"/>
                  </a:cubicBezTo>
                  <a:cubicBezTo>
                    <a:pt x="27482" y="1726"/>
                    <a:pt x="27976" y="1674"/>
                    <a:pt x="28469" y="1483"/>
                  </a:cubicBezTo>
                  <a:cubicBezTo>
                    <a:pt x="28563" y="1448"/>
                    <a:pt x="28682" y="1433"/>
                    <a:pt x="28816" y="1433"/>
                  </a:cubicBezTo>
                  <a:cubicBezTo>
                    <a:pt x="29192" y="1433"/>
                    <a:pt x="29688" y="1549"/>
                    <a:pt x="30069" y="1656"/>
                  </a:cubicBezTo>
                  <a:cubicBezTo>
                    <a:pt x="30293" y="1718"/>
                    <a:pt x="30513" y="1776"/>
                    <a:pt x="30722" y="1776"/>
                  </a:cubicBezTo>
                  <a:cubicBezTo>
                    <a:pt x="30809" y="1776"/>
                    <a:pt x="30895" y="1766"/>
                    <a:pt x="30979" y="1742"/>
                  </a:cubicBezTo>
                  <a:cubicBezTo>
                    <a:pt x="31604" y="1561"/>
                    <a:pt x="32238" y="1524"/>
                    <a:pt x="32875" y="1524"/>
                  </a:cubicBezTo>
                  <a:cubicBezTo>
                    <a:pt x="33310" y="1524"/>
                    <a:pt x="33746" y="1541"/>
                    <a:pt x="34182" y="1541"/>
                  </a:cubicBezTo>
                  <a:cubicBezTo>
                    <a:pt x="34565" y="1541"/>
                    <a:pt x="34948" y="1528"/>
                    <a:pt x="35330" y="1479"/>
                  </a:cubicBezTo>
                  <a:cubicBezTo>
                    <a:pt x="35603" y="1443"/>
                    <a:pt x="35893" y="1426"/>
                    <a:pt x="36191" y="1426"/>
                  </a:cubicBezTo>
                  <a:close/>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969;p33">
            <a:extLst>
              <a:ext uri="{FF2B5EF4-FFF2-40B4-BE49-F238E27FC236}">
                <a16:creationId xmlns:a16="http://schemas.microsoft.com/office/drawing/2014/main" id="{E0D44E19-4D95-5686-6A30-BDF736642079}"/>
              </a:ext>
            </a:extLst>
          </p:cNvPr>
          <p:cNvGrpSpPr/>
          <p:nvPr/>
        </p:nvGrpSpPr>
        <p:grpSpPr>
          <a:xfrm>
            <a:off x="299944" y="256680"/>
            <a:ext cx="843056" cy="672960"/>
            <a:chOff x="1625824" y="1453020"/>
            <a:chExt cx="997658" cy="927032"/>
          </a:xfrm>
        </p:grpSpPr>
        <p:grpSp>
          <p:nvGrpSpPr>
            <p:cNvPr id="9" name="Google Shape;970;p33">
              <a:extLst>
                <a:ext uri="{FF2B5EF4-FFF2-40B4-BE49-F238E27FC236}">
                  <a16:creationId xmlns:a16="http://schemas.microsoft.com/office/drawing/2014/main" id="{98B40455-F611-841E-2EC0-889A3804C92E}"/>
                </a:ext>
              </a:extLst>
            </p:cNvPr>
            <p:cNvGrpSpPr/>
            <p:nvPr/>
          </p:nvGrpSpPr>
          <p:grpSpPr>
            <a:xfrm>
              <a:off x="1625824" y="1453020"/>
              <a:ext cx="997658" cy="927032"/>
              <a:chOff x="1535763" y="1453020"/>
              <a:chExt cx="997658" cy="927032"/>
            </a:xfrm>
          </p:grpSpPr>
          <p:sp>
            <p:nvSpPr>
              <p:cNvPr id="18" name="Google Shape;971;p33">
                <a:extLst>
                  <a:ext uri="{FF2B5EF4-FFF2-40B4-BE49-F238E27FC236}">
                    <a16:creationId xmlns:a16="http://schemas.microsoft.com/office/drawing/2014/main" id="{B8CF5BC1-E6D5-D74A-CCA9-A00D63B83550}"/>
                  </a:ext>
                </a:extLst>
              </p:cNvPr>
              <p:cNvSpPr/>
              <p:nvPr/>
            </p:nvSpPr>
            <p:spPr>
              <a:xfrm>
                <a:off x="1535763" y="1453020"/>
                <a:ext cx="997658" cy="927032"/>
              </a:xfrm>
              <a:custGeom>
                <a:avLst/>
                <a:gdLst/>
                <a:ahLst/>
                <a:cxnLst/>
                <a:rect l="l" t="t" r="r" b="b"/>
                <a:pathLst>
                  <a:path w="76012" h="70631" extrusionOk="0">
                    <a:moveTo>
                      <a:pt x="39031" y="2012"/>
                    </a:moveTo>
                    <a:cubicBezTo>
                      <a:pt x="39295" y="2012"/>
                      <a:pt x="39588" y="2238"/>
                      <a:pt x="39874" y="2298"/>
                    </a:cubicBezTo>
                    <a:cubicBezTo>
                      <a:pt x="41032" y="2544"/>
                      <a:pt x="42203" y="2631"/>
                      <a:pt x="43365" y="2805"/>
                    </a:cubicBezTo>
                    <a:cubicBezTo>
                      <a:pt x="44029" y="2903"/>
                      <a:pt x="44649" y="3409"/>
                      <a:pt x="45305" y="3409"/>
                    </a:cubicBezTo>
                    <a:cubicBezTo>
                      <a:pt x="45358" y="3409"/>
                      <a:pt x="45412" y="3405"/>
                      <a:pt x="45465" y="3398"/>
                    </a:cubicBezTo>
                    <a:cubicBezTo>
                      <a:pt x="45504" y="3393"/>
                      <a:pt x="45542" y="3390"/>
                      <a:pt x="45578" y="3390"/>
                    </a:cubicBezTo>
                    <a:cubicBezTo>
                      <a:pt x="46098" y="3390"/>
                      <a:pt x="46337" y="3898"/>
                      <a:pt x="46842" y="3898"/>
                    </a:cubicBezTo>
                    <a:cubicBezTo>
                      <a:pt x="46874" y="3898"/>
                      <a:pt x="46908" y="3896"/>
                      <a:pt x="46943" y="3891"/>
                    </a:cubicBezTo>
                    <a:cubicBezTo>
                      <a:pt x="47054" y="3877"/>
                      <a:pt x="47168" y="3869"/>
                      <a:pt x="47284" y="3869"/>
                    </a:cubicBezTo>
                    <a:cubicBezTo>
                      <a:pt x="47739" y="3869"/>
                      <a:pt x="48214" y="3991"/>
                      <a:pt x="48606" y="4324"/>
                    </a:cubicBezTo>
                    <a:cubicBezTo>
                      <a:pt x="49345" y="4952"/>
                      <a:pt x="50348" y="4943"/>
                      <a:pt x="51212" y="5240"/>
                    </a:cubicBezTo>
                    <a:cubicBezTo>
                      <a:pt x="51689" y="5406"/>
                      <a:pt x="52002" y="5761"/>
                      <a:pt x="52439" y="5878"/>
                    </a:cubicBezTo>
                    <a:cubicBezTo>
                      <a:pt x="52938" y="6013"/>
                      <a:pt x="53383" y="6195"/>
                      <a:pt x="53833" y="6469"/>
                    </a:cubicBezTo>
                    <a:cubicBezTo>
                      <a:pt x="54356" y="6788"/>
                      <a:pt x="54998" y="6850"/>
                      <a:pt x="55557" y="7191"/>
                    </a:cubicBezTo>
                    <a:cubicBezTo>
                      <a:pt x="56877" y="7995"/>
                      <a:pt x="58175" y="8835"/>
                      <a:pt x="59486" y="9647"/>
                    </a:cubicBezTo>
                    <a:cubicBezTo>
                      <a:pt x="61099" y="10646"/>
                      <a:pt x="62432" y="11979"/>
                      <a:pt x="64007" y="13024"/>
                    </a:cubicBezTo>
                    <a:cubicBezTo>
                      <a:pt x="65607" y="14087"/>
                      <a:pt x="66844" y="15642"/>
                      <a:pt x="68224" y="16991"/>
                    </a:cubicBezTo>
                    <a:cubicBezTo>
                      <a:pt x="69265" y="18007"/>
                      <a:pt x="70111" y="19250"/>
                      <a:pt x="70991" y="20438"/>
                    </a:cubicBezTo>
                    <a:cubicBezTo>
                      <a:pt x="72510" y="22487"/>
                      <a:pt x="73494" y="24775"/>
                      <a:pt x="74324" y="27154"/>
                    </a:cubicBezTo>
                    <a:cubicBezTo>
                      <a:pt x="74381" y="27322"/>
                      <a:pt x="74405" y="27501"/>
                      <a:pt x="74218" y="27501"/>
                    </a:cubicBezTo>
                    <a:cubicBezTo>
                      <a:pt x="74208" y="27501"/>
                      <a:pt x="74198" y="27500"/>
                      <a:pt x="74187" y="27499"/>
                    </a:cubicBezTo>
                    <a:cubicBezTo>
                      <a:pt x="74115" y="27492"/>
                      <a:pt x="74043" y="27489"/>
                      <a:pt x="73972" y="27489"/>
                    </a:cubicBezTo>
                    <a:cubicBezTo>
                      <a:pt x="73258" y="27489"/>
                      <a:pt x="72573" y="27799"/>
                      <a:pt x="71665" y="27799"/>
                    </a:cubicBezTo>
                    <a:cubicBezTo>
                      <a:pt x="71629" y="27799"/>
                      <a:pt x="71592" y="27799"/>
                      <a:pt x="71555" y="27798"/>
                    </a:cubicBezTo>
                    <a:cubicBezTo>
                      <a:pt x="71390" y="27838"/>
                      <a:pt x="71203" y="27847"/>
                      <a:pt x="71001" y="27847"/>
                    </a:cubicBezTo>
                    <a:cubicBezTo>
                      <a:pt x="70823" y="27847"/>
                      <a:pt x="70633" y="27840"/>
                      <a:pt x="70436" y="27840"/>
                    </a:cubicBezTo>
                    <a:cubicBezTo>
                      <a:pt x="70075" y="27840"/>
                      <a:pt x="69688" y="27864"/>
                      <a:pt x="69304" y="28003"/>
                    </a:cubicBezTo>
                    <a:cubicBezTo>
                      <a:pt x="69114" y="28072"/>
                      <a:pt x="68883" y="28098"/>
                      <a:pt x="68652" y="28098"/>
                    </a:cubicBezTo>
                    <a:cubicBezTo>
                      <a:pt x="68447" y="28098"/>
                      <a:pt x="68243" y="28078"/>
                      <a:pt x="68072" y="28048"/>
                    </a:cubicBezTo>
                    <a:cubicBezTo>
                      <a:pt x="67958" y="28029"/>
                      <a:pt x="67846" y="28021"/>
                      <a:pt x="67735" y="28021"/>
                    </a:cubicBezTo>
                    <a:cubicBezTo>
                      <a:pt x="67112" y="28021"/>
                      <a:pt x="66526" y="28280"/>
                      <a:pt x="65909" y="28280"/>
                    </a:cubicBezTo>
                    <a:cubicBezTo>
                      <a:pt x="65780" y="28280"/>
                      <a:pt x="65650" y="28268"/>
                      <a:pt x="65519" y="28241"/>
                    </a:cubicBezTo>
                    <a:cubicBezTo>
                      <a:pt x="65491" y="28235"/>
                      <a:pt x="65460" y="28233"/>
                      <a:pt x="65427" y="28233"/>
                    </a:cubicBezTo>
                    <a:cubicBezTo>
                      <a:pt x="65199" y="28233"/>
                      <a:pt x="64851" y="28363"/>
                      <a:pt x="64671" y="28601"/>
                    </a:cubicBezTo>
                    <a:cubicBezTo>
                      <a:pt x="64532" y="28784"/>
                      <a:pt x="64290" y="28868"/>
                      <a:pt x="64501" y="29277"/>
                    </a:cubicBezTo>
                    <a:cubicBezTo>
                      <a:pt x="64755" y="29764"/>
                      <a:pt x="64456" y="30481"/>
                      <a:pt x="65015" y="30925"/>
                    </a:cubicBezTo>
                    <a:cubicBezTo>
                      <a:pt x="64526" y="31790"/>
                      <a:pt x="65321" y="32561"/>
                      <a:pt x="65197" y="33432"/>
                    </a:cubicBezTo>
                    <a:cubicBezTo>
                      <a:pt x="65130" y="33891"/>
                      <a:pt x="65387" y="34420"/>
                      <a:pt x="65464" y="34930"/>
                    </a:cubicBezTo>
                    <a:cubicBezTo>
                      <a:pt x="65648" y="36123"/>
                      <a:pt x="65576" y="37328"/>
                      <a:pt x="65639" y="38519"/>
                    </a:cubicBezTo>
                    <a:cubicBezTo>
                      <a:pt x="65695" y="39619"/>
                      <a:pt x="65326" y="40742"/>
                      <a:pt x="65124" y="41851"/>
                    </a:cubicBezTo>
                    <a:cubicBezTo>
                      <a:pt x="64861" y="43286"/>
                      <a:pt x="64680" y="44746"/>
                      <a:pt x="64273" y="46139"/>
                    </a:cubicBezTo>
                    <a:cubicBezTo>
                      <a:pt x="63929" y="47307"/>
                      <a:pt x="63898" y="48562"/>
                      <a:pt x="63302" y="49657"/>
                    </a:cubicBezTo>
                    <a:cubicBezTo>
                      <a:pt x="63251" y="49751"/>
                      <a:pt x="63263" y="49894"/>
                      <a:pt x="63195" y="49956"/>
                    </a:cubicBezTo>
                    <a:cubicBezTo>
                      <a:pt x="62428" y="50642"/>
                      <a:pt x="62302" y="51636"/>
                      <a:pt x="61922" y="52512"/>
                    </a:cubicBezTo>
                    <a:cubicBezTo>
                      <a:pt x="61435" y="53632"/>
                      <a:pt x="60852" y="54713"/>
                      <a:pt x="60085" y="55667"/>
                    </a:cubicBezTo>
                    <a:cubicBezTo>
                      <a:pt x="59881" y="55919"/>
                      <a:pt x="59915" y="56199"/>
                      <a:pt x="59760" y="56449"/>
                    </a:cubicBezTo>
                    <a:cubicBezTo>
                      <a:pt x="59212" y="57331"/>
                      <a:pt x="58380" y="58023"/>
                      <a:pt x="58002" y="59007"/>
                    </a:cubicBezTo>
                    <a:cubicBezTo>
                      <a:pt x="57947" y="59148"/>
                      <a:pt x="57866" y="59183"/>
                      <a:pt x="57777" y="59183"/>
                    </a:cubicBezTo>
                    <a:cubicBezTo>
                      <a:pt x="57692" y="59183"/>
                      <a:pt x="57599" y="59151"/>
                      <a:pt x="57515" y="59151"/>
                    </a:cubicBezTo>
                    <a:cubicBezTo>
                      <a:pt x="57437" y="59151"/>
                      <a:pt x="57366" y="59180"/>
                      <a:pt x="57316" y="59290"/>
                    </a:cubicBezTo>
                    <a:cubicBezTo>
                      <a:pt x="56977" y="60036"/>
                      <a:pt x="56403" y="60576"/>
                      <a:pt x="55655" y="60923"/>
                    </a:cubicBezTo>
                    <a:cubicBezTo>
                      <a:pt x="55631" y="60932"/>
                      <a:pt x="55595" y="60967"/>
                      <a:pt x="55600" y="60976"/>
                    </a:cubicBezTo>
                    <a:cubicBezTo>
                      <a:pt x="56020" y="62014"/>
                      <a:pt x="55060" y="61634"/>
                      <a:pt x="54693" y="61861"/>
                    </a:cubicBezTo>
                    <a:cubicBezTo>
                      <a:pt x="54603" y="61917"/>
                      <a:pt x="54454" y="61958"/>
                      <a:pt x="54432" y="62034"/>
                    </a:cubicBezTo>
                    <a:cubicBezTo>
                      <a:pt x="54087" y="63191"/>
                      <a:pt x="52719" y="63162"/>
                      <a:pt x="52125" y="64042"/>
                    </a:cubicBezTo>
                    <a:cubicBezTo>
                      <a:pt x="51565" y="64871"/>
                      <a:pt x="50583" y="65308"/>
                      <a:pt x="49762" y="65563"/>
                    </a:cubicBezTo>
                    <a:cubicBezTo>
                      <a:pt x="48925" y="65823"/>
                      <a:pt x="48286" y="66396"/>
                      <a:pt x="47404" y="66613"/>
                    </a:cubicBezTo>
                    <a:cubicBezTo>
                      <a:pt x="45955" y="66971"/>
                      <a:pt x="44572" y="67677"/>
                      <a:pt x="43115" y="68096"/>
                    </a:cubicBezTo>
                    <a:cubicBezTo>
                      <a:pt x="41770" y="68483"/>
                      <a:pt x="40481" y="69103"/>
                      <a:pt x="39036" y="69103"/>
                    </a:cubicBezTo>
                    <a:cubicBezTo>
                      <a:pt x="38989" y="69103"/>
                      <a:pt x="38943" y="69102"/>
                      <a:pt x="38896" y="69101"/>
                    </a:cubicBezTo>
                    <a:cubicBezTo>
                      <a:pt x="38715" y="69096"/>
                      <a:pt x="38535" y="69094"/>
                      <a:pt x="38355" y="69094"/>
                    </a:cubicBezTo>
                    <a:cubicBezTo>
                      <a:pt x="37128" y="69094"/>
                      <a:pt x="35904" y="69194"/>
                      <a:pt x="34672" y="69194"/>
                    </a:cubicBezTo>
                    <a:cubicBezTo>
                      <a:pt x="34502" y="69194"/>
                      <a:pt x="34332" y="69192"/>
                      <a:pt x="34162" y="69188"/>
                    </a:cubicBezTo>
                    <a:cubicBezTo>
                      <a:pt x="32586" y="69148"/>
                      <a:pt x="31051" y="68987"/>
                      <a:pt x="29503" y="68751"/>
                    </a:cubicBezTo>
                    <a:cubicBezTo>
                      <a:pt x="27997" y="68521"/>
                      <a:pt x="26605" y="67884"/>
                      <a:pt x="25140" y="67581"/>
                    </a:cubicBezTo>
                    <a:cubicBezTo>
                      <a:pt x="23232" y="67186"/>
                      <a:pt x="21627" y="66114"/>
                      <a:pt x="19815" y="65539"/>
                    </a:cubicBezTo>
                    <a:cubicBezTo>
                      <a:pt x="19308" y="65378"/>
                      <a:pt x="18906" y="65017"/>
                      <a:pt x="18499" y="64745"/>
                    </a:cubicBezTo>
                    <a:cubicBezTo>
                      <a:pt x="16887" y="63670"/>
                      <a:pt x="15202" y="62720"/>
                      <a:pt x="13801" y="61295"/>
                    </a:cubicBezTo>
                    <a:cubicBezTo>
                      <a:pt x="12743" y="60218"/>
                      <a:pt x="11562" y="59209"/>
                      <a:pt x="10546" y="58098"/>
                    </a:cubicBezTo>
                    <a:cubicBezTo>
                      <a:pt x="9591" y="57054"/>
                      <a:pt x="8521" y="56113"/>
                      <a:pt x="7712" y="54875"/>
                    </a:cubicBezTo>
                    <a:cubicBezTo>
                      <a:pt x="6741" y="53391"/>
                      <a:pt x="5915" y="51852"/>
                      <a:pt x="5173" y="50267"/>
                    </a:cubicBezTo>
                    <a:cubicBezTo>
                      <a:pt x="4917" y="49721"/>
                      <a:pt x="4739" y="49046"/>
                      <a:pt x="4501" y="48505"/>
                    </a:cubicBezTo>
                    <a:cubicBezTo>
                      <a:pt x="4174" y="47758"/>
                      <a:pt x="3936" y="46982"/>
                      <a:pt x="3726" y="46224"/>
                    </a:cubicBezTo>
                    <a:cubicBezTo>
                      <a:pt x="3243" y="44490"/>
                      <a:pt x="2837" y="42727"/>
                      <a:pt x="2720" y="40913"/>
                    </a:cubicBezTo>
                    <a:cubicBezTo>
                      <a:pt x="2687" y="40423"/>
                      <a:pt x="2524" y="39955"/>
                      <a:pt x="2389" y="39480"/>
                    </a:cubicBezTo>
                    <a:cubicBezTo>
                      <a:pt x="2120" y="38528"/>
                      <a:pt x="1905" y="37516"/>
                      <a:pt x="2200" y="36487"/>
                    </a:cubicBezTo>
                    <a:cubicBezTo>
                      <a:pt x="2266" y="36260"/>
                      <a:pt x="2174" y="35893"/>
                      <a:pt x="2101" y="35693"/>
                    </a:cubicBezTo>
                    <a:cubicBezTo>
                      <a:pt x="1878" y="35086"/>
                      <a:pt x="2140" y="34478"/>
                      <a:pt x="1964" y="33896"/>
                    </a:cubicBezTo>
                    <a:cubicBezTo>
                      <a:pt x="1883" y="33627"/>
                      <a:pt x="1888" y="33403"/>
                      <a:pt x="2098" y="33171"/>
                    </a:cubicBezTo>
                    <a:cubicBezTo>
                      <a:pt x="2235" y="33020"/>
                      <a:pt x="2359" y="32773"/>
                      <a:pt x="2261" y="32574"/>
                    </a:cubicBezTo>
                    <a:cubicBezTo>
                      <a:pt x="1900" y="31838"/>
                      <a:pt x="2157" y="31130"/>
                      <a:pt x="2250" y="30391"/>
                    </a:cubicBezTo>
                    <a:cubicBezTo>
                      <a:pt x="2479" y="28594"/>
                      <a:pt x="3092" y="26891"/>
                      <a:pt x="3403" y="25119"/>
                    </a:cubicBezTo>
                    <a:cubicBezTo>
                      <a:pt x="3481" y="24685"/>
                      <a:pt x="3817" y="24449"/>
                      <a:pt x="3982" y="24089"/>
                    </a:cubicBezTo>
                    <a:cubicBezTo>
                      <a:pt x="4201" y="23612"/>
                      <a:pt x="3596" y="23066"/>
                      <a:pt x="4276" y="22549"/>
                    </a:cubicBezTo>
                    <a:cubicBezTo>
                      <a:pt x="4679" y="22244"/>
                      <a:pt x="4682" y="21439"/>
                      <a:pt x="4912" y="20877"/>
                    </a:cubicBezTo>
                    <a:cubicBezTo>
                      <a:pt x="5357" y="19799"/>
                      <a:pt x="5775" y="18701"/>
                      <a:pt x="6318" y="17671"/>
                    </a:cubicBezTo>
                    <a:cubicBezTo>
                      <a:pt x="6901" y="16560"/>
                      <a:pt x="7555" y="15491"/>
                      <a:pt x="8342" y="14488"/>
                    </a:cubicBezTo>
                    <a:cubicBezTo>
                      <a:pt x="9037" y="13603"/>
                      <a:pt x="9723" y="12715"/>
                      <a:pt x="10459" y="11861"/>
                    </a:cubicBezTo>
                    <a:cubicBezTo>
                      <a:pt x="10862" y="11392"/>
                      <a:pt x="11351" y="11025"/>
                      <a:pt x="11775" y="10585"/>
                    </a:cubicBezTo>
                    <a:cubicBezTo>
                      <a:pt x="13558" y="8728"/>
                      <a:pt x="15756" y="7390"/>
                      <a:pt x="17948" y="6086"/>
                    </a:cubicBezTo>
                    <a:cubicBezTo>
                      <a:pt x="19270" y="5301"/>
                      <a:pt x="20701" y="4705"/>
                      <a:pt x="22137" y="4117"/>
                    </a:cubicBezTo>
                    <a:cubicBezTo>
                      <a:pt x="23116" y="3717"/>
                      <a:pt x="24141" y="3387"/>
                      <a:pt x="25121" y="3129"/>
                    </a:cubicBezTo>
                    <a:cubicBezTo>
                      <a:pt x="26355" y="2804"/>
                      <a:pt x="27686" y="2665"/>
                      <a:pt x="28982" y="2491"/>
                    </a:cubicBezTo>
                    <a:cubicBezTo>
                      <a:pt x="30214" y="2325"/>
                      <a:pt x="31452" y="2091"/>
                      <a:pt x="32684" y="2042"/>
                    </a:cubicBezTo>
                    <a:cubicBezTo>
                      <a:pt x="33123" y="2024"/>
                      <a:pt x="33565" y="2016"/>
                      <a:pt x="34009" y="2016"/>
                    </a:cubicBezTo>
                    <a:cubicBezTo>
                      <a:pt x="34685" y="2016"/>
                      <a:pt x="35365" y="2035"/>
                      <a:pt x="36043" y="2067"/>
                    </a:cubicBezTo>
                    <a:cubicBezTo>
                      <a:pt x="36632" y="2094"/>
                      <a:pt x="37229" y="2241"/>
                      <a:pt x="37830" y="2241"/>
                    </a:cubicBezTo>
                    <a:cubicBezTo>
                      <a:pt x="38176" y="2241"/>
                      <a:pt x="38524" y="2192"/>
                      <a:pt x="38873" y="2043"/>
                    </a:cubicBezTo>
                    <a:cubicBezTo>
                      <a:pt x="38924" y="2021"/>
                      <a:pt x="38977" y="2012"/>
                      <a:pt x="39031" y="2012"/>
                    </a:cubicBezTo>
                    <a:close/>
                    <a:moveTo>
                      <a:pt x="33221" y="0"/>
                    </a:moveTo>
                    <a:cubicBezTo>
                      <a:pt x="33034" y="0"/>
                      <a:pt x="32834" y="33"/>
                      <a:pt x="32655" y="57"/>
                    </a:cubicBezTo>
                    <a:cubicBezTo>
                      <a:pt x="30838" y="290"/>
                      <a:pt x="29021" y="528"/>
                      <a:pt x="27209" y="792"/>
                    </a:cubicBezTo>
                    <a:cubicBezTo>
                      <a:pt x="25838" y="993"/>
                      <a:pt x="24483" y="1198"/>
                      <a:pt x="23148" y="1656"/>
                    </a:cubicBezTo>
                    <a:cubicBezTo>
                      <a:pt x="22333" y="1934"/>
                      <a:pt x="21509" y="2205"/>
                      <a:pt x="20737" y="2571"/>
                    </a:cubicBezTo>
                    <a:cubicBezTo>
                      <a:pt x="20096" y="2874"/>
                      <a:pt x="19337" y="2952"/>
                      <a:pt x="18808" y="3454"/>
                    </a:cubicBezTo>
                    <a:cubicBezTo>
                      <a:pt x="18338" y="3901"/>
                      <a:pt x="17648" y="4212"/>
                      <a:pt x="17189" y="4243"/>
                    </a:cubicBezTo>
                    <a:cubicBezTo>
                      <a:pt x="16627" y="4281"/>
                      <a:pt x="16435" y="4958"/>
                      <a:pt x="15964" y="4958"/>
                    </a:cubicBezTo>
                    <a:cubicBezTo>
                      <a:pt x="15883" y="4958"/>
                      <a:pt x="15793" y="4938"/>
                      <a:pt x="15691" y="4890"/>
                    </a:cubicBezTo>
                    <a:cubicBezTo>
                      <a:pt x="15689" y="5924"/>
                      <a:pt x="14300" y="5200"/>
                      <a:pt x="14101" y="6134"/>
                    </a:cubicBezTo>
                    <a:cubicBezTo>
                      <a:pt x="14060" y="6323"/>
                      <a:pt x="13362" y="6624"/>
                      <a:pt x="12973" y="6870"/>
                    </a:cubicBezTo>
                    <a:cubicBezTo>
                      <a:pt x="11999" y="7488"/>
                      <a:pt x="11256" y="8417"/>
                      <a:pt x="10246" y="8998"/>
                    </a:cubicBezTo>
                    <a:cubicBezTo>
                      <a:pt x="10103" y="9081"/>
                      <a:pt x="10070" y="9180"/>
                      <a:pt x="10117" y="9327"/>
                    </a:cubicBezTo>
                    <a:cubicBezTo>
                      <a:pt x="10173" y="9500"/>
                      <a:pt x="10141" y="9611"/>
                      <a:pt x="9978" y="9611"/>
                    </a:cubicBezTo>
                    <a:cubicBezTo>
                      <a:pt x="9954" y="9611"/>
                      <a:pt x="9927" y="9608"/>
                      <a:pt x="9898" y="9603"/>
                    </a:cubicBezTo>
                    <a:cubicBezTo>
                      <a:pt x="9856" y="9596"/>
                      <a:pt x="9816" y="9593"/>
                      <a:pt x="9780" y="9593"/>
                    </a:cubicBezTo>
                    <a:cubicBezTo>
                      <a:pt x="9420" y="9593"/>
                      <a:pt x="9302" y="9913"/>
                      <a:pt x="9146" y="10176"/>
                    </a:cubicBezTo>
                    <a:cubicBezTo>
                      <a:pt x="9011" y="10406"/>
                      <a:pt x="8885" y="10625"/>
                      <a:pt x="8634" y="10772"/>
                    </a:cubicBezTo>
                    <a:cubicBezTo>
                      <a:pt x="8228" y="11007"/>
                      <a:pt x="7528" y="11092"/>
                      <a:pt x="7975" y="11861"/>
                    </a:cubicBezTo>
                    <a:cubicBezTo>
                      <a:pt x="7994" y="11892"/>
                      <a:pt x="7927" y="12013"/>
                      <a:pt x="7874" y="12038"/>
                    </a:cubicBezTo>
                    <a:cubicBezTo>
                      <a:pt x="7208" y="12355"/>
                      <a:pt x="6909" y="13066"/>
                      <a:pt x="6444" y="13477"/>
                    </a:cubicBezTo>
                    <a:cubicBezTo>
                      <a:pt x="5725" y="14112"/>
                      <a:pt x="5525" y="14980"/>
                      <a:pt x="4937" y="15647"/>
                    </a:cubicBezTo>
                    <a:cubicBezTo>
                      <a:pt x="4056" y="16649"/>
                      <a:pt x="4178" y="18197"/>
                      <a:pt x="3306" y="19275"/>
                    </a:cubicBezTo>
                    <a:cubicBezTo>
                      <a:pt x="2837" y="19856"/>
                      <a:pt x="2793" y="20633"/>
                      <a:pt x="2463" y="21289"/>
                    </a:cubicBezTo>
                    <a:cubicBezTo>
                      <a:pt x="1927" y="22359"/>
                      <a:pt x="1770" y="23568"/>
                      <a:pt x="1483" y="24710"/>
                    </a:cubicBezTo>
                    <a:cubicBezTo>
                      <a:pt x="1340" y="25281"/>
                      <a:pt x="1239" y="25996"/>
                      <a:pt x="1076" y="26555"/>
                    </a:cubicBezTo>
                    <a:cubicBezTo>
                      <a:pt x="774" y="27568"/>
                      <a:pt x="544" y="28602"/>
                      <a:pt x="387" y="29649"/>
                    </a:cubicBezTo>
                    <a:cubicBezTo>
                      <a:pt x="242" y="30621"/>
                      <a:pt x="131" y="31614"/>
                      <a:pt x="163" y="32592"/>
                    </a:cubicBezTo>
                    <a:cubicBezTo>
                      <a:pt x="178" y="33034"/>
                      <a:pt x="1" y="33462"/>
                      <a:pt x="119" y="33893"/>
                    </a:cubicBezTo>
                    <a:cubicBezTo>
                      <a:pt x="478" y="35206"/>
                      <a:pt x="133" y="36559"/>
                      <a:pt x="391" y="37897"/>
                    </a:cubicBezTo>
                    <a:cubicBezTo>
                      <a:pt x="620" y="39078"/>
                      <a:pt x="550" y="40316"/>
                      <a:pt x="611" y="41529"/>
                    </a:cubicBezTo>
                    <a:cubicBezTo>
                      <a:pt x="665" y="42660"/>
                      <a:pt x="1087" y="43721"/>
                      <a:pt x="1251" y="44821"/>
                    </a:cubicBezTo>
                    <a:cubicBezTo>
                      <a:pt x="1407" y="45852"/>
                      <a:pt x="1619" y="46887"/>
                      <a:pt x="2011" y="47808"/>
                    </a:cubicBezTo>
                    <a:cubicBezTo>
                      <a:pt x="2771" y="49597"/>
                      <a:pt x="3408" y="51468"/>
                      <a:pt x="4557" y="53064"/>
                    </a:cubicBezTo>
                    <a:cubicBezTo>
                      <a:pt x="4923" y="53571"/>
                      <a:pt x="5195" y="54127"/>
                      <a:pt x="5573" y="54629"/>
                    </a:cubicBezTo>
                    <a:cubicBezTo>
                      <a:pt x="6253" y="55527"/>
                      <a:pt x="7014" y="56381"/>
                      <a:pt x="7636" y="57292"/>
                    </a:cubicBezTo>
                    <a:cubicBezTo>
                      <a:pt x="8877" y="59114"/>
                      <a:pt x="10484" y="60537"/>
                      <a:pt x="12026" y="62052"/>
                    </a:cubicBezTo>
                    <a:cubicBezTo>
                      <a:pt x="12110" y="62134"/>
                      <a:pt x="12206" y="62146"/>
                      <a:pt x="12301" y="62146"/>
                    </a:cubicBezTo>
                    <a:cubicBezTo>
                      <a:pt x="12339" y="62146"/>
                      <a:pt x="12378" y="62144"/>
                      <a:pt x="12416" y="62144"/>
                    </a:cubicBezTo>
                    <a:cubicBezTo>
                      <a:pt x="12531" y="62144"/>
                      <a:pt x="12635" y="62163"/>
                      <a:pt x="12699" y="62318"/>
                    </a:cubicBezTo>
                    <a:cubicBezTo>
                      <a:pt x="13070" y="63214"/>
                      <a:pt x="13882" y="63644"/>
                      <a:pt x="14645" y="64123"/>
                    </a:cubicBezTo>
                    <a:cubicBezTo>
                      <a:pt x="15692" y="64779"/>
                      <a:pt x="16745" y="65428"/>
                      <a:pt x="17788" y="66095"/>
                    </a:cubicBezTo>
                    <a:cubicBezTo>
                      <a:pt x="18502" y="66551"/>
                      <a:pt x="19222" y="66982"/>
                      <a:pt x="20037" y="67239"/>
                    </a:cubicBezTo>
                    <a:cubicBezTo>
                      <a:pt x="20406" y="67354"/>
                      <a:pt x="20465" y="67830"/>
                      <a:pt x="20851" y="67956"/>
                    </a:cubicBezTo>
                    <a:cubicBezTo>
                      <a:pt x="22377" y="68457"/>
                      <a:pt x="23922" y="68902"/>
                      <a:pt x="25446" y="69415"/>
                    </a:cubicBezTo>
                    <a:cubicBezTo>
                      <a:pt x="26876" y="69896"/>
                      <a:pt x="28388" y="70157"/>
                      <a:pt x="29898" y="70350"/>
                    </a:cubicBezTo>
                    <a:cubicBezTo>
                      <a:pt x="30312" y="70403"/>
                      <a:pt x="30726" y="70446"/>
                      <a:pt x="31140" y="70479"/>
                    </a:cubicBezTo>
                    <a:cubicBezTo>
                      <a:pt x="31346" y="70495"/>
                      <a:pt x="31552" y="70501"/>
                      <a:pt x="31758" y="70501"/>
                    </a:cubicBezTo>
                    <a:cubicBezTo>
                      <a:pt x="32309" y="70501"/>
                      <a:pt x="32859" y="70459"/>
                      <a:pt x="33411" y="70459"/>
                    </a:cubicBezTo>
                    <a:cubicBezTo>
                      <a:pt x="33758" y="70459"/>
                      <a:pt x="34105" y="70476"/>
                      <a:pt x="34453" y="70530"/>
                    </a:cubicBezTo>
                    <a:cubicBezTo>
                      <a:pt x="34924" y="70604"/>
                      <a:pt x="35406" y="70631"/>
                      <a:pt x="35888" y="70631"/>
                    </a:cubicBezTo>
                    <a:cubicBezTo>
                      <a:pt x="36229" y="70631"/>
                      <a:pt x="36569" y="70618"/>
                      <a:pt x="36906" y="70599"/>
                    </a:cubicBezTo>
                    <a:cubicBezTo>
                      <a:pt x="37826" y="70548"/>
                      <a:pt x="38739" y="70389"/>
                      <a:pt x="39489" y="70297"/>
                    </a:cubicBezTo>
                    <a:cubicBezTo>
                      <a:pt x="39636" y="70326"/>
                      <a:pt x="39776" y="70339"/>
                      <a:pt x="39911" y="70339"/>
                    </a:cubicBezTo>
                    <a:cubicBezTo>
                      <a:pt x="40662" y="70339"/>
                      <a:pt x="41243" y="69952"/>
                      <a:pt x="41873" y="69933"/>
                    </a:cubicBezTo>
                    <a:cubicBezTo>
                      <a:pt x="43042" y="69899"/>
                      <a:pt x="44079" y="69407"/>
                      <a:pt x="45181" y="69148"/>
                    </a:cubicBezTo>
                    <a:cubicBezTo>
                      <a:pt x="46375" y="68864"/>
                      <a:pt x="47486" y="68334"/>
                      <a:pt x="48629" y="67903"/>
                    </a:cubicBezTo>
                    <a:cubicBezTo>
                      <a:pt x="49953" y="67402"/>
                      <a:pt x="51167" y="66707"/>
                      <a:pt x="52400" y="66067"/>
                    </a:cubicBezTo>
                    <a:cubicBezTo>
                      <a:pt x="53372" y="65563"/>
                      <a:pt x="54186" y="64736"/>
                      <a:pt x="55151" y="64162"/>
                    </a:cubicBezTo>
                    <a:cubicBezTo>
                      <a:pt x="55286" y="64082"/>
                      <a:pt x="55403" y="63966"/>
                      <a:pt x="55513" y="63851"/>
                    </a:cubicBezTo>
                    <a:cubicBezTo>
                      <a:pt x="56045" y="63302"/>
                      <a:pt x="56485" y="62598"/>
                      <a:pt x="57120" y="62225"/>
                    </a:cubicBezTo>
                    <a:cubicBezTo>
                      <a:pt x="58234" y="61572"/>
                      <a:pt x="58791" y="60436"/>
                      <a:pt x="59701" y="59615"/>
                    </a:cubicBezTo>
                    <a:cubicBezTo>
                      <a:pt x="60780" y="58638"/>
                      <a:pt x="61389" y="57284"/>
                      <a:pt x="62193" y="56085"/>
                    </a:cubicBezTo>
                    <a:cubicBezTo>
                      <a:pt x="63406" y="54279"/>
                      <a:pt x="64318" y="52288"/>
                      <a:pt x="64893" y="50191"/>
                    </a:cubicBezTo>
                    <a:cubicBezTo>
                      <a:pt x="65422" y="48268"/>
                      <a:pt x="65822" y="46311"/>
                      <a:pt x="66379" y="44398"/>
                    </a:cubicBezTo>
                    <a:cubicBezTo>
                      <a:pt x="66967" y="42380"/>
                      <a:pt x="67165" y="40302"/>
                      <a:pt x="67326" y="38238"/>
                    </a:cubicBezTo>
                    <a:cubicBezTo>
                      <a:pt x="67477" y="36321"/>
                      <a:pt x="67217" y="34389"/>
                      <a:pt x="66780" y="32497"/>
                    </a:cubicBezTo>
                    <a:cubicBezTo>
                      <a:pt x="66611" y="31763"/>
                      <a:pt x="66510" y="31012"/>
                      <a:pt x="66379" y="30268"/>
                    </a:cubicBezTo>
                    <a:cubicBezTo>
                      <a:pt x="66325" y="29965"/>
                      <a:pt x="66380" y="29758"/>
                      <a:pt x="66750" y="29758"/>
                    </a:cubicBezTo>
                    <a:cubicBezTo>
                      <a:pt x="66755" y="29758"/>
                      <a:pt x="66761" y="29758"/>
                      <a:pt x="66766" y="29758"/>
                    </a:cubicBezTo>
                    <a:cubicBezTo>
                      <a:pt x="66804" y="29758"/>
                      <a:pt x="66842" y="29759"/>
                      <a:pt x="66880" y="29759"/>
                    </a:cubicBezTo>
                    <a:cubicBezTo>
                      <a:pt x="67853" y="29759"/>
                      <a:pt x="68826" y="29590"/>
                      <a:pt x="69781" y="29503"/>
                    </a:cubicBezTo>
                    <a:cubicBezTo>
                      <a:pt x="71534" y="29343"/>
                      <a:pt x="73316" y="29212"/>
                      <a:pt x="75059" y="28860"/>
                    </a:cubicBezTo>
                    <a:cubicBezTo>
                      <a:pt x="75836" y="28705"/>
                      <a:pt x="76011" y="28261"/>
                      <a:pt x="75907" y="27616"/>
                    </a:cubicBezTo>
                    <a:cubicBezTo>
                      <a:pt x="75775" y="26780"/>
                      <a:pt x="75521" y="25926"/>
                      <a:pt x="75167" y="25205"/>
                    </a:cubicBezTo>
                    <a:cubicBezTo>
                      <a:pt x="74173" y="23173"/>
                      <a:pt x="73373" y="21045"/>
                      <a:pt x="71914" y="19228"/>
                    </a:cubicBezTo>
                    <a:cubicBezTo>
                      <a:pt x="70831" y="17878"/>
                      <a:pt x="69829" y="16454"/>
                      <a:pt x="68698" y="15134"/>
                    </a:cubicBezTo>
                    <a:cubicBezTo>
                      <a:pt x="67748" y="14026"/>
                      <a:pt x="66628" y="13079"/>
                      <a:pt x="65598" y="12055"/>
                    </a:cubicBezTo>
                    <a:cubicBezTo>
                      <a:pt x="64542" y="11007"/>
                      <a:pt x="63294" y="10098"/>
                      <a:pt x="62022" y="9252"/>
                    </a:cubicBezTo>
                    <a:cubicBezTo>
                      <a:pt x="60116" y="7986"/>
                      <a:pt x="58296" y="6584"/>
                      <a:pt x="56230" y="5579"/>
                    </a:cubicBezTo>
                    <a:cubicBezTo>
                      <a:pt x="54869" y="4916"/>
                      <a:pt x="53531" y="4209"/>
                      <a:pt x="52105" y="3675"/>
                    </a:cubicBezTo>
                    <a:cubicBezTo>
                      <a:pt x="51521" y="3456"/>
                      <a:pt x="50927" y="3295"/>
                      <a:pt x="50341" y="3101"/>
                    </a:cubicBezTo>
                    <a:cubicBezTo>
                      <a:pt x="49757" y="2908"/>
                      <a:pt x="49235" y="2591"/>
                      <a:pt x="48615" y="2441"/>
                    </a:cubicBezTo>
                    <a:cubicBezTo>
                      <a:pt x="47914" y="2272"/>
                      <a:pt x="47147" y="2322"/>
                      <a:pt x="46500" y="1855"/>
                    </a:cubicBezTo>
                    <a:cubicBezTo>
                      <a:pt x="46025" y="1511"/>
                      <a:pt x="45377" y="1580"/>
                      <a:pt x="44821" y="1281"/>
                    </a:cubicBezTo>
                    <a:cubicBezTo>
                      <a:pt x="44670" y="1199"/>
                      <a:pt x="44457" y="1186"/>
                      <a:pt x="44222" y="1186"/>
                    </a:cubicBezTo>
                    <a:cubicBezTo>
                      <a:pt x="44113" y="1186"/>
                      <a:pt x="43999" y="1189"/>
                      <a:pt x="43884" y="1189"/>
                    </a:cubicBezTo>
                    <a:cubicBezTo>
                      <a:pt x="43698" y="1189"/>
                      <a:pt x="43510" y="1182"/>
                      <a:pt x="43334" y="1144"/>
                    </a:cubicBezTo>
                    <a:cubicBezTo>
                      <a:pt x="41733" y="800"/>
                      <a:pt x="40125" y="472"/>
                      <a:pt x="38504" y="262"/>
                    </a:cubicBezTo>
                    <a:cubicBezTo>
                      <a:pt x="37990" y="196"/>
                      <a:pt x="37472" y="154"/>
                      <a:pt x="36946" y="154"/>
                    </a:cubicBezTo>
                    <a:cubicBezTo>
                      <a:pt x="36584" y="154"/>
                      <a:pt x="36218" y="173"/>
                      <a:pt x="35845" y="218"/>
                    </a:cubicBezTo>
                    <a:cubicBezTo>
                      <a:pt x="35506" y="259"/>
                      <a:pt x="35120" y="322"/>
                      <a:pt x="34726" y="322"/>
                    </a:cubicBezTo>
                    <a:cubicBezTo>
                      <a:pt x="34352" y="322"/>
                      <a:pt x="33970" y="265"/>
                      <a:pt x="33613" y="78"/>
                    </a:cubicBezTo>
                    <a:cubicBezTo>
                      <a:pt x="33502" y="20"/>
                      <a:pt x="33365" y="0"/>
                      <a:pt x="33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72;p33">
                <a:extLst>
                  <a:ext uri="{FF2B5EF4-FFF2-40B4-BE49-F238E27FC236}">
                    <a16:creationId xmlns:a16="http://schemas.microsoft.com/office/drawing/2014/main" id="{2D8C7D4A-540D-25F5-6E24-BB02589C532E}"/>
                  </a:ext>
                </a:extLst>
              </p:cNvPr>
              <p:cNvSpPr/>
              <p:nvPr/>
            </p:nvSpPr>
            <p:spPr>
              <a:xfrm>
                <a:off x="1560411" y="1479416"/>
                <a:ext cx="951930" cy="881790"/>
              </a:xfrm>
              <a:custGeom>
                <a:avLst/>
                <a:gdLst/>
                <a:ahLst/>
                <a:cxnLst/>
                <a:rect l="l" t="t" r="r" b="b"/>
                <a:pathLst>
                  <a:path w="72528" h="67184" extrusionOk="0">
                    <a:moveTo>
                      <a:pt x="37153" y="1"/>
                    </a:moveTo>
                    <a:cubicBezTo>
                      <a:pt x="37099" y="1"/>
                      <a:pt x="37046" y="10"/>
                      <a:pt x="36995" y="32"/>
                    </a:cubicBezTo>
                    <a:cubicBezTo>
                      <a:pt x="36646" y="181"/>
                      <a:pt x="36298" y="230"/>
                      <a:pt x="35952" y="230"/>
                    </a:cubicBezTo>
                    <a:cubicBezTo>
                      <a:pt x="35351" y="230"/>
                      <a:pt x="34754" y="83"/>
                      <a:pt x="34165" y="56"/>
                    </a:cubicBezTo>
                    <a:cubicBezTo>
                      <a:pt x="33487" y="24"/>
                      <a:pt x="32807" y="5"/>
                      <a:pt x="32131" y="5"/>
                    </a:cubicBezTo>
                    <a:cubicBezTo>
                      <a:pt x="31687" y="5"/>
                      <a:pt x="31245" y="13"/>
                      <a:pt x="30806" y="31"/>
                    </a:cubicBezTo>
                    <a:cubicBezTo>
                      <a:pt x="29574" y="80"/>
                      <a:pt x="28336" y="314"/>
                      <a:pt x="27104" y="480"/>
                    </a:cubicBezTo>
                    <a:cubicBezTo>
                      <a:pt x="25808" y="654"/>
                      <a:pt x="24477" y="793"/>
                      <a:pt x="23243" y="1118"/>
                    </a:cubicBezTo>
                    <a:cubicBezTo>
                      <a:pt x="22263" y="1376"/>
                      <a:pt x="21238" y="1706"/>
                      <a:pt x="20259" y="2106"/>
                    </a:cubicBezTo>
                    <a:cubicBezTo>
                      <a:pt x="18823" y="2694"/>
                      <a:pt x="17392" y="3290"/>
                      <a:pt x="16070" y="4075"/>
                    </a:cubicBezTo>
                    <a:cubicBezTo>
                      <a:pt x="13878" y="5379"/>
                      <a:pt x="11680" y="6717"/>
                      <a:pt x="9897" y="8574"/>
                    </a:cubicBezTo>
                    <a:cubicBezTo>
                      <a:pt x="9473" y="9014"/>
                      <a:pt x="8984" y="9381"/>
                      <a:pt x="8581" y="9850"/>
                    </a:cubicBezTo>
                    <a:cubicBezTo>
                      <a:pt x="7845" y="10704"/>
                      <a:pt x="7159" y="11592"/>
                      <a:pt x="6464" y="12477"/>
                    </a:cubicBezTo>
                    <a:cubicBezTo>
                      <a:pt x="5677" y="13480"/>
                      <a:pt x="5023" y="14549"/>
                      <a:pt x="4440" y="15660"/>
                    </a:cubicBezTo>
                    <a:cubicBezTo>
                      <a:pt x="3897" y="16690"/>
                      <a:pt x="3479" y="17788"/>
                      <a:pt x="3034" y="18866"/>
                    </a:cubicBezTo>
                    <a:cubicBezTo>
                      <a:pt x="2804" y="19428"/>
                      <a:pt x="2801" y="20233"/>
                      <a:pt x="2398" y="20538"/>
                    </a:cubicBezTo>
                    <a:cubicBezTo>
                      <a:pt x="1718" y="21055"/>
                      <a:pt x="2323" y="21601"/>
                      <a:pt x="2104" y="22078"/>
                    </a:cubicBezTo>
                    <a:cubicBezTo>
                      <a:pt x="1939" y="22438"/>
                      <a:pt x="1603" y="22674"/>
                      <a:pt x="1525" y="23108"/>
                    </a:cubicBezTo>
                    <a:cubicBezTo>
                      <a:pt x="1214" y="24880"/>
                      <a:pt x="601" y="26583"/>
                      <a:pt x="372" y="28380"/>
                    </a:cubicBezTo>
                    <a:cubicBezTo>
                      <a:pt x="279" y="29119"/>
                      <a:pt x="22" y="29827"/>
                      <a:pt x="383" y="30563"/>
                    </a:cubicBezTo>
                    <a:cubicBezTo>
                      <a:pt x="481" y="30762"/>
                      <a:pt x="357" y="31009"/>
                      <a:pt x="220" y="31160"/>
                    </a:cubicBezTo>
                    <a:cubicBezTo>
                      <a:pt x="10" y="31392"/>
                      <a:pt x="5" y="31616"/>
                      <a:pt x="86" y="31885"/>
                    </a:cubicBezTo>
                    <a:cubicBezTo>
                      <a:pt x="262" y="32467"/>
                      <a:pt x="0" y="33075"/>
                      <a:pt x="223" y="33682"/>
                    </a:cubicBezTo>
                    <a:cubicBezTo>
                      <a:pt x="296" y="33882"/>
                      <a:pt x="388" y="34249"/>
                      <a:pt x="322" y="34476"/>
                    </a:cubicBezTo>
                    <a:cubicBezTo>
                      <a:pt x="27" y="35505"/>
                      <a:pt x="242" y="36517"/>
                      <a:pt x="511" y="37469"/>
                    </a:cubicBezTo>
                    <a:cubicBezTo>
                      <a:pt x="646" y="37944"/>
                      <a:pt x="809" y="38412"/>
                      <a:pt x="842" y="38902"/>
                    </a:cubicBezTo>
                    <a:cubicBezTo>
                      <a:pt x="959" y="40716"/>
                      <a:pt x="1365" y="42479"/>
                      <a:pt x="1848" y="44213"/>
                    </a:cubicBezTo>
                    <a:cubicBezTo>
                      <a:pt x="2058" y="44971"/>
                      <a:pt x="2296" y="45747"/>
                      <a:pt x="2623" y="46494"/>
                    </a:cubicBezTo>
                    <a:cubicBezTo>
                      <a:pt x="2861" y="47035"/>
                      <a:pt x="3039" y="47710"/>
                      <a:pt x="3295" y="48256"/>
                    </a:cubicBezTo>
                    <a:cubicBezTo>
                      <a:pt x="4037" y="49841"/>
                      <a:pt x="4863" y="51380"/>
                      <a:pt x="5834" y="52864"/>
                    </a:cubicBezTo>
                    <a:cubicBezTo>
                      <a:pt x="6643" y="54102"/>
                      <a:pt x="7713" y="55043"/>
                      <a:pt x="8668" y="56087"/>
                    </a:cubicBezTo>
                    <a:cubicBezTo>
                      <a:pt x="9684" y="57198"/>
                      <a:pt x="10865" y="58207"/>
                      <a:pt x="11923" y="59284"/>
                    </a:cubicBezTo>
                    <a:cubicBezTo>
                      <a:pt x="13324" y="60709"/>
                      <a:pt x="15009" y="61659"/>
                      <a:pt x="16621" y="62734"/>
                    </a:cubicBezTo>
                    <a:cubicBezTo>
                      <a:pt x="17028" y="63006"/>
                      <a:pt x="17430" y="63367"/>
                      <a:pt x="17937" y="63528"/>
                    </a:cubicBezTo>
                    <a:cubicBezTo>
                      <a:pt x="19749" y="64103"/>
                      <a:pt x="21354" y="65175"/>
                      <a:pt x="23262" y="65570"/>
                    </a:cubicBezTo>
                    <a:cubicBezTo>
                      <a:pt x="24727" y="65873"/>
                      <a:pt x="26119" y="66510"/>
                      <a:pt x="27625" y="66740"/>
                    </a:cubicBezTo>
                    <a:cubicBezTo>
                      <a:pt x="29173" y="66976"/>
                      <a:pt x="30708" y="67137"/>
                      <a:pt x="32284" y="67177"/>
                    </a:cubicBezTo>
                    <a:cubicBezTo>
                      <a:pt x="32454" y="67181"/>
                      <a:pt x="32624" y="67183"/>
                      <a:pt x="32794" y="67183"/>
                    </a:cubicBezTo>
                    <a:cubicBezTo>
                      <a:pt x="34026" y="67183"/>
                      <a:pt x="35250" y="67083"/>
                      <a:pt x="36477" y="67083"/>
                    </a:cubicBezTo>
                    <a:cubicBezTo>
                      <a:pt x="36657" y="67083"/>
                      <a:pt x="36837" y="67085"/>
                      <a:pt x="37018" y="67090"/>
                    </a:cubicBezTo>
                    <a:cubicBezTo>
                      <a:pt x="37065" y="67091"/>
                      <a:pt x="37111" y="67092"/>
                      <a:pt x="37158" y="67092"/>
                    </a:cubicBezTo>
                    <a:cubicBezTo>
                      <a:pt x="38603" y="67092"/>
                      <a:pt x="39892" y="66472"/>
                      <a:pt x="41237" y="66085"/>
                    </a:cubicBezTo>
                    <a:cubicBezTo>
                      <a:pt x="42694" y="65666"/>
                      <a:pt x="44077" y="64960"/>
                      <a:pt x="45526" y="64602"/>
                    </a:cubicBezTo>
                    <a:cubicBezTo>
                      <a:pt x="46408" y="64385"/>
                      <a:pt x="47047" y="63812"/>
                      <a:pt x="47884" y="63552"/>
                    </a:cubicBezTo>
                    <a:cubicBezTo>
                      <a:pt x="48705" y="63297"/>
                      <a:pt x="49687" y="62860"/>
                      <a:pt x="50247" y="62031"/>
                    </a:cubicBezTo>
                    <a:cubicBezTo>
                      <a:pt x="50841" y="61151"/>
                      <a:pt x="52209" y="61180"/>
                      <a:pt x="52554" y="60023"/>
                    </a:cubicBezTo>
                    <a:cubicBezTo>
                      <a:pt x="52576" y="59947"/>
                      <a:pt x="52725" y="59906"/>
                      <a:pt x="52815" y="59850"/>
                    </a:cubicBezTo>
                    <a:cubicBezTo>
                      <a:pt x="53182" y="59623"/>
                      <a:pt x="54142" y="60003"/>
                      <a:pt x="53722" y="58965"/>
                    </a:cubicBezTo>
                    <a:cubicBezTo>
                      <a:pt x="53717" y="58956"/>
                      <a:pt x="53753" y="58921"/>
                      <a:pt x="53777" y="58912"/>
                    </a:cubicBezTo>
                    <a:cubicBezTo>
                      <a:pt x="54525" y="58565"/>
                      <a:pt x="55099" y="58025"/>
                      <a:pt x="55438" y="57279"/>
                    </a:cubicBezTo>
                    <a:cubicBezTo>
                      <a:pt x="55488" y="57169"/>
                      <a:pt x="55559" y="57140"/>
                      <a:pt x="55637" y="57140"/>
                    </a:cubicBezTo>
                    <a:cubicBezTo>
                      <a:pt x="55721" y="57140"/>
                      <a:pt x="55814" y="57172"/>
                      <a:pt x="55899" y="57172"/>
                    </a:cubicBezTo>
                    <a:cubicBezTo>
                      <a:pt x="55988" y="57172"/>
                      <a:pt x="56069" y="57137"/>
                      <a:pt x="56124" y="56996"/>
                    </a:cubicBezTo>
                    <a:cubicBezTo>
                      <a:pt x="56502" y="56012"/>
                      <a:pt x="57334" y="55320"/>
                      <a:pt x="57882" y="54438"/>
                    </a:cubicBezTo>
                    <a:cubicBezTo>
                      <a:pt x="58037" y="54188"/>
                      <a:pt x="58003" y="53908"/>
                      <a:pt x="58207" y="53656"/>
                    </a:cubicBezTo>
                    <a:cubicBezTo>
                      <a:pt x="58974" y="52702"/>
                      <a:pt x="59557" y="51621"/>
                      <a:pt x="60044" y="50501"/>
                    </a:cubicBezTo>
                    <a:cubicBezTo>
                      <a:pt x="60424" y="49625"/>
                      <a:pt x="60550" y="48631"/>
                      <a:pt x="61317" y="47945"/>
                    </a:cubicBezTo>
                    <a:cubicBezTo>
                      <a:pt x="61385" y="47883"/>
                      <a:pt x="61373" y="47740"/>
                      <a:pt x="61424" y="47646"/>
                    </a:cubicBezTo>
                    <a:cubicBezTo>
                      <a:pt x="62020" y="46551"/>
                      <a:pt x="62051" y="45296"/>
                      <a:pt x="62395" y="44128"/>
                    </a:cubicBezTo>
                    <a:cubicBezTo>
                      <a:pt x="62802" y="42735"/>
                      <a:pt x="62983" y="41275"/>
                      <a:pt x="63246" y="39840"/>
                    </a:cubicBezTo>
                    <a:cubicBezTo>
                      <a:pt x="63448" y="38731"/>
                      <a:pt x="63817" y="37608"/>
                      <a:pt x="63761" y="36508"/>
                    </a:cubicBezTo>
                    <a:cubicBezTo>
                      <a:pt x="63698" y="35317"/>
                      <a:pt x="63770" y="34112"/>
                      <a:pt x="63586" y="32919"/>
                    </a:cubicBezTo>
                    <a:cubicBezTo>
                      <a:pt x="63509" y="32409"/>
                      <a:pt x="63252" y="31880"/>
                      <a:pt x="63319" y="31421"/>
                    </a:cubicBezTo>
                    <a:cubicBezTo>
                      <a:pt x="63443" y="30550"/>
                      <a:pt x="62648" y="29779"/>
                      <a:pt x="63137" y="28914"/>
                    </a:cubicBezTo>
                    <a:cubicBezTo>
                      <a:pt x="62578" y="28470"/>
                      <a:pt x="62877" y="27753"/>
                      <a:pt x="62623" y="27266"/>
                    </a:cubicBezTo>
                    <a:cubicBezTo>
                      <a:pt x="62412" y="26857"/>
                      <a:pt x="62654" y="26773"/>
                      <a:pt x="62793" y="26590"/>
                    </a:cubicBezTo>
                    <a:cubicBezTo>
                      <a:pt x="62973" y="26352"/>
                      <a:pt x="63321" y="26222"/>
                      <a:pt x="63549" y="26222"/>
                    </a:cubicBezTo>
                    <a:cubicBezTo>
                      <a:pt x="63582" y="26222"/>
                      <a:pt x="63613" y="26224"/>
                      <a:pt x="63641" y="26230"/>
                    </a:cubicBezTo>
                    <a:cubicBezTo>
                      <a:pt x="63772" y="26257"/>
                      <a:pt x="63902" y="26269"/>
                      <a:pt x="64031" y="26269"/>
                    </a:cubicBezTo>
                    <a:cubicBezTo>
                      <a:pt x="64648" y="26269"/>
                      <a:pt x="65234" y="26010"/>
                      <a:pt x="65857" y="26010"/>
                    </a:cubicBezTo>
                    <a:cubicBezTo>
                      <a:pt x="65968" y="26010"/>
                      <a:pt x="66080" y="26018"/>
                      <a:pt x="66194" y="26037"/>
                    </a:cubicBezTo>
                    <a:cubicBezTo>
                      <a:pt x="66365" y="26067"/>
                      <a:pt x="66569" y="26087"/>
                      <a:pt x="66774" y="26087"/>
                    </a:cubicBezTo>
                    <a:cubicBezTo>
                      <a:pt x="67005" y="26087"/>
                      <a:pt x="67236" y="26061"/>
                      <a:pt x="67426" y="25992"/>
                    </a:cubicBezTo>
                    <a:cubicBezTo>
                      <a:pt x="67810" y="25853"/>
                      <a:pt x="68197" y="25829"/>
                      <a:pt x="68558" y="25829"/>
                    </a:cubicBezTo>
                    <a:cubicBezTo>
                      <a:pt x="68755" y="25829"/>
                      <a:pt x="68945" y="25836"/>
                      <a:pt x="69123" y="25836"/>
                    </a:cubicBezTo>
                    <a:cubicBezTo>
                      <a:pt x="69325" y="25836"/>
                      <a:pt x="69512" y="25827"/>
                      <a:pt x="69677" y="25787"/>
                    </a:cubicBezTo>
                    <a:cubicBezTo>
                      <a:pt x="69714" y="25788"/>
                      <a:pt x="69751" y="25788"/>
                      <a:pt x="69787" y="25788"/>
                    </a:cubicBezTo>
                    <a:cubicBezTo>
                      <a:pt x="70695" y="25788"/>
                      <a:pt x="71381" y="25478"/>
                      <a:pt x="72094" y="25478"/>
                    </a:cubicBezTo>
                    <a:cubicBezTo>
                      <a:pt x="72165" y="25478"/>
                      <a:pt x="72237" y="25481"/>
                      <a:pt x="72309" y="25488"/>
                    </a:cubicBezTo>
                    <a:cubicBezTo>
                      <a:pt x="72320" y="25489"/>
                      <a:pt x="72330" y="25490"/>
                      <a:pt x="72340" y="25490"/>
                    </a:cubicBezTo>
                    <a:cubicBezTo>
                      <a:pt x="72527" y="25490"/>
                      <a:pt x="72503" y="25311"/>
                      <a:pt x="72446" y="25143"/>
                    </a:cubicBezTo>
                    <a:cubicBezTo>
                      <a:pt x="71616" y="22764"/>
                      <a:pt x="70632" y="20476"/>
                      <a:pt x="69113" y="18427"/>
                    </a:cubicBezTo>
                    <a:cubicBezTo>
                      <a:pt x="68235" y="17239"/>
                      <a:pt x="67387" y="15996"/>
                      <a:pt x="66348" y="14980"/>
                    </a:cubicBezTo>
                    <a:cubicBezTo>
                      <a:pt x="64966" y="13631"/>
                      <a:pt x="63729" y="12076"/>
                      <a:pt x="62129" y="11013"/>
                    </a:cubicBezTo>
                    <a:cubicBezTo>
                      <a:pt x="60554" y="9968"/>
                      <a:pt x="59221" y="8635"/>
                      <a:pt x="57608" y="7636"/>
                    </a:cubicBezTo>
                    <a:cubicBezTo>
                      <a:pt x="56297" y="6824"/>
                      <a:pt x="54999" y="5984"/>
                      <a:pt x="53679" y="5180"/>
                    </a:cubicBezTo>
                    <a:cubicBezTo>
                      <a:pt x="53120" y="4839"/>
                      <a:pt x="52478" y="4777"/>
                      <a:pt x="51955" y="4458"/>
                    </a:cubicBezTo>
                    <a:cubicBezTo>
                      <a:pt x="51505" y="4184"/>
                      <a:pt x="51060" y="4002"/>
                      <a:pt x="50561" y="3867"/>
                    </a:cubicBezTo>
                    <a:cubicBezTo>
                      <a:pt x="50124" y="3750"/>
                      <a:pt x="49811" y="3395"/>
                      <a:pt x="49334" y="3229"/>
                    </a:cubicBezTo>
                    <a:cubicBezTo>
                      <a:pt x="48470" y="2932"/>
                      <a:pt x="47467" y="2941"/>
                      <a:pt x="46728" y="2313"/>
                    </a:cubicBezTo>
                    <a:cubicBezTo>
                      <a:pt x="46336" y="1980"/>
                      <a:pt x="45861" y="1858"/>
                      <a:pt x="45406" y="1858"/>
                    </a:cubicBezTo>
                    <a:cubicBezTo>
                      <a:pt x="45290" y="1858"/>
                      <a:pt x="45176" y="1866"/>
                      <a:pt x="45065" y="1880"/>
                    </a:cubicBezTo>
                    <a:cubicBezTo>
                      <a:pt x="45030" y="1885"/>
                      <a:pt x="44996" y="1887"/>
                      <a:pt x="44964" y="1887"/>
                    </a:cubicBezTo>
                    <a:cubicBezTo>
                      <a:pt x="44459" y="1887"/>
                      <a:pt x="44220" y="1379"/>
                      <a:pt x="43700" y="1379"/>
                    </a:cubicBezTo>
                    <a:cubicBezTo>
                      <a:pt x="43664" y="1379"/>
                      <a:pt x="43626" y="1382"/>
                      <a:pt x="43587" y="1387"/>
                    </a:cubicBezTo>
                    <a:cubicBezTo>
                      <a:pt x="43534" y="1394"/>
                      <a:pt x="43480" y="1398"/>
                      <a:pt x="43427" y="1398"/>
                    </a:cubicBezTo>
                    <a:cubicBezTo>
                      <a:pt x="42771" y="1398"/>
                      <a:pt x="42151" y="892"/>
                      <a:pt x="41487" y="794"/>
                    </a:cubicBezTo>
                    <a:cubicBezTo>
                      <a:pt x="40325" y="620"/>
                      <a:pt x="39154" y="533"/>
                      <a:pt x="37996" y="287"/>
                    </a:cubicBezTo>
                    <a:cubicBezTo>
                      <a:pt x="37710" y="227"/>
                      <a:pt x="37417" y="1"/>
                      <a:pt x="3715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973;p33">
              <a:extLst>
                <a:ext uri="{FF2B5EF4-FFF2-40B4-BE49-F238E27FC236}">
                  <a16:creationId xmlns:a16="http://schemas.microsoft.com/office/drawing/2014/main" id="{A693EBE4-7D52-9FB9-9984-DFA58D3DF0CE}"/>
                </a:ext>
              </a:extLst>
            </p:cNvPr>
            <p:cNvGrpSpPr/>
            <p:nvPr/>
          </p:nvGrpSpPr>
          <p:grpSpPr>
            <a:xfrm>
              <a:off x="1805799" y="1632227"/>
              <a:ext cx="600706" cy="627654"/>
              <a:chOff x="1715737" y="1632227"/>
              <a:chExt cx="600706" cy="627654"/>
            </a:xfrm>
          </p:grpSpPr>
          <p:sp>
            <p:nvSpPr>
              <p:cNvPr id="11" name="Google Shape;974;p33">
                <a:extLst>
                  <a:ext uri="{FF2B5EF4-FFF2-40B4-BE49-F238E27FC236}">
                    <a16:creationId xmlns:a16="http://schemas.microsoft.com/office/drawing/2014/main" id="{5DF0B386-46C8-937B-16EB-2AE66B951134}"/>
                  </a:ext>
                </a:extLst>
              </p:cNvPr>
              <p:cNvSpPr/>
              <p:nvPr/>
            </p:nvSpPr>
            <p:spPr>
              <a:xfrm>
                <a:off x="1715737" y="1678141"/>
                <a:ext cx="486833" cy="581739"/>
              </a:xfrm>
              <a:custGeom>
                <a:avLst/>
                <a:gdLst/>
                <a:ahLst/>
                <a:cxnLst/>
                <a:rect l="l" t="t" r="r" b="b"/>
                <a:pathLst>
                  <a:path w="37092" h="44323" extrusionOk="0">
                    <a:moveTo>
                      <a:pt x="29003" y="1596"/>
                    </a:moveTo>
                    <a:cubicBezTo>
                      <a:pt x="29333" y="1596"/>
                      <a:pt x="29415" y="1777"/>
                      <a:pt x="29484" y="1995"/>
                    </a:cubicBezTo>
                    <a:cubicBezTo>
                      <a:pt x="29728" y="2789"/>
                      <a:pt x="29962" y="3589"/>
                      <a:pt x="30242" y="4372"/>
                    </a:cubicBezTo>
                    <a:cubicBezTo>
                      <a:pt x="30615" y="5415"/>
                      <a:pt x="30950" y="6486"/>
                      <a:pt x="31449" y="7469"/>
                    </a:cubicBezTo>
                    <a:cubicBezTo>
                      <a:pt x="31780" y="8124"/>
                      <a:pt x="31922" y="8828"/>
                      <a:pt x="32221" y="9491"/>
                    </a:cubicBezTo>
                    <a:cubicBezTo>
                      <a:pt x="32777" y="10722"/>
                      <a:pt x="33079" y="12064"/>
                      <a:pt x="33551" y="13335"/>
                    </a:cubicBezTo>
                    <a:cubicBezTo>
                      <a:pt x="34034" y="14646"/>
                      <a:pt x="34574" y="15939"/>
                      <a:pt x="35137" y="17218"/>
                    </a:cubicBezTo>
                    <a:cubicBezTo>
                      <a:pt x="35249" y="17471"/>
                      <a:pt x="35214" y="17560"/>
                      <a:pt x="35014" y="17632"/>
                    </a:cubicBezTo>
                    <a:cubicBezTo>
                      <a:pt x="34198" y="17930"/>
                      <a:pt x="33443" y="18367"/>
                      <a:pt x="32617" y="18658"/>
                    </a:cubicBezTo>
                    <a:cubicBezTo>
                      <a:pt x="31780" y="18955"/>
                      <a:pt x="31066" y="19539"/>
                      <a:pt x="30186" y="19786"/>
                    </a:cubicBezTo>
                    <a:cubicBezTo>
                      <a:pt x="29986" y="19842"/>
                      <a:pt x="29826" y="19874"/>
                      <a:pt x="29701" y="19874"/>
                    </a:cubicBezTo>
                    <a:cubicBezTo>
                      <a:pt x="29397" y="19874"/>
                      <a:pt x="29302" y="19683"/>
                      <a:pt x="29360" y="19181"/>
                    </a:cubicBezTo>
                    <a:cubicBezTo>
                      <a:pt x="29439" y="18507"/>
                      <a:pt x="29257" y="17996"/>
                      <a:pt x="28759" y="17541"/>
                    </a:cubicBezTo>
                    <a:cubicBezTo>
                      <a:pt x="28148" y="16983"/>
                      <a:pt x="28475" y="16079"/>
                      <a:pt x="28047" y="15446"/>
                    </a:cubicBezTo>
                    <a:cubicBezTo>
                      <a:pt x="27243" y="14257"/>
                      <a:pt x="27235" y="12756"/>
                      <a:pt x="26465" y="11535"/>
                    </a:cubicBezTo>
                    <a:cubicBezTo>
                      <a:pt x="26020" y="10830"/>
                      <a:pt x="26115" y="9852"/>
                      <a:pt x="25595" y="9152"/>
                    </a:cubicBezTo>
                    <a:cubicBezTo>
                      <a:pt x="25001" y="8349"/>
                      <a:pt x="25052" y="7282"/>
                      <a:pt x="24427" y="6481"/>
                    </a:cubicBezTo>
                    <a:cubicBezTo>
                      <a:pt x="24316" y="6338"/>
                      <a:pt x="24169" y="5870"/>
                      <a:pt x="24239" y="5614"/>
                    </a:cubicBezTo>
                    <a:cubicBezTo>
                      <a:pt x="24358" y="5173"/>
                      <a:pt x="23987" y="4950"/>
                      <a:pt x="23956" y="4628"/>
                    </a:cubicBezTo>
                    <a:cubicBezTo>
                      <a:pt x="23928" y="4323"/>
                      <a:pt x="23290" y="4451"/>
                      <a:pt x="23601" y="4216"/>
                    </a:cubicBezTo>
                    <a:cubicBezTo>
                      <a:pt x="23931" y="3967"/>
                      <a:pt x="24086" y="3466"/>
                      <a:pt x="24539" y="3433"/>
                    </a:cubicBezTo>
                    <a:cubicBezTo>
                      <a:pt x="25164" y="3387"/>
                      <a:pt x="25674" y="3124"/>
                      <a:pt x="26183" y="2796"/>
                    </a:cubicBezTo>
                    <a:cubicBezTo>
                      <a:pt x="26567" y="2547"/>
                      <a:pt x="26978" y="2231"/>
                      <a:pt x="27404" y="2184"/>
                    </a:cubicBezTo>
                    <a:cubicBezTo>
                      <a:pt x="28008" y="2116"/>
                      <a:pt x="28417" y="1635"/>
                      <a:pt x="28860" y="1606"/>
                    </a:cubicBezTo>
                    <a:cubicBezTo>
                      <a:pt x="28912" y="1599"/>
                      <a:pt x="28960" y="1596"/>
                      <a:pt x="29003" y="1596"/>
                    </a:cubicBezTo>
                    <a:close/>
                    <a:moveTo>
                      <a:pt x="23267" y="6575"/>
                    </a:moveTo>
                    <a:cubicBezTo>
                      <a:pt x="23394" y="6575"/>
                      <a:pt x="23444" y="6691"/>
                      <a:pt x="23512" y="6945"/>
                    </a:cubicBezTo>
                    <a:cubicBezTo>
                      <a:pt x="24026" y="8824"/>
                      <a:pt x="24640" y="10666"/>
                      <a:pt x="25422" y="12459"/>
                    </a:cubicBezTo>
                    <a:cubicBezTo>
                      <a:pt x="26004" y="13791"/>
                      <a:pt x="26424" y="15192"/>
                      <a:pt x="26933" y="16557"/>
                    </a:cubicBezTo>
                    <a:cubicBezTo>
                      <a:pt x="27022" y="16798"/>
                      <a:pt x="27053" y="16891"/>
                      <a:pt x="26756" y="17016"/>
                    </a:cubicBezTo>
                    <a:cubicBezTo>
                      <a:pt x="25928" y="17364"/>
                      <a:pt x="25097" y="17683"/>
                      <a:pt x="24242" y="17958"/>
                    </a:cubicBezTo>
                    <a:cubicBezTo>
                      <a:pt x="23176" y="18302"/>
                      <a:pt x="22149" y="18770"/>
                      <a:pt x="21082" y="19106"/>
                    </a:cubicBezTo>
                    <a:cubicBezTo>
                      <a:pt x="20322" y="19346"/>
                      <a:pt x="19659" y="19822"/>
                      <a:pt x="18850" y="19942"/>
                    </a:cubicBezTo>
                    <a:cubicBezTo>
                      <a:pt x="18586" y="19981"/>
                      <a:pt x="18349" y="20219"/>
                      <a:pt x="18103" y="20373"/>
                    </a:cubicBezTo>
                    <a:cubicBezTo>
                      <a:pt x="17881" y="20512"/>
                      <a:pt x="17703" y="20582"/>
                      <a:pt x="17561" y="20582"/>
                    </a:cubicBezTo>
                    <a:cubicBezTo>
                      <a:pt x="17306" y="20582"/>
                      <a:pt x="17166" y="20355"/>
                      <a:pt x="17095" y="19893"/>
                    </a:cubicBezTo>
                    <a:cubicBezTo>
                      <a:pt x="17016" y="19371"/>
                      <a:pt x="16887" y="18870"/>
                      <a:pt x="16476" y="18450"/>
                    </a:cubicBezTo>
                    <a:cubicBezTo>
                      <a:pt x="16219" y="18187"/>
                      <a:pt x="16163" y="17703"/>
                      <a:pt x="15986" y="17414"/>
                    </a:cubicBezTo>
                    <a:cubicBezTo>
                      <a:pt x="15299" y="16298"/>
                      <a:pt x="15148" y="14981"/>
                      <a:pt x="14533" y="13878"/>
                    </a:cubicBezTo>
                    <a:cubicBezTo>
                      <a:pt x="14309" y="13475"/>
                      <a:pt x="14102" y="13102"/>
                      <a:pt x="14105" y="12688"/>
                    </a:cubicBezTo>
                    <a:cubicBezTo>
                      <a:pt x="14107" y="12223"/>
                      <a:pt x="13841" y="11908"/>
                      <a:pt x="13651" y="11532"/>
                    </a:cubicBezTo>
                    <a:lnTo>
                      <a:pt x="13653" y="11532"/>
                    </a:lnTo>
                    <a:cubicBezTo>
                      <a:pt x="14208" y="11243"/>
                      <a:pt x="14826" y="11103"/>
                      <a:pt x="15127" y="10504"/>
                    </a:cubicBezTo>
                    <a:cubicBezTo>
                      <a:pt x="15205" y="10351"/>
                      <a:pt x="15395" y="10358"/>
                      <a:pt x="15551" y="10320"/>
                    </a:cubicBezTo>
                    <a:cubicBezTo>
                      <a:pt x="16151" y="10180"/>
                      <a:pt x="16705" y="9976"/>
                      <a:pt x="17098" y="9443"/>
                    </a:cubicBezTo>
                    <a:cubicBezTo>
                      <a:pt x="17402" y="9032"/>
                      <a:pt x="17946" y="9247"/>
                      <a:pt x="18379" y="9003"/>
                    </a:cubicBezTo>
                    <a:cubicBezTo>
                      <a:pt x="19861" y="8163"/>
                      <a:pt x="21432" y="7481"/>
                      <a:pt x="22946" y="6691"/>
                    </a:cubicBezTo>
                    <a:cubicBezTo>
                      <a:pt x="23093" y="6615"/>
                      <a:pt x="23193" y="6575"/>
                      <a:pt x="23267" y="6575"/>
                    </a:cubicBezTo>
                    <a:close/>
                    <a:moveTo>
                      <a:pt x="12985" y="13686"/>
                    </a:moveTo>
                    <a:cubicBezTo>
                      <a:pt x="13082" y="13686"/>
                      <a:pt x="13212" y="13864"/>
                      <a:pt x="13234" y="13953"/>
                    </a:cubicBezTo>
                    <a:cubicBezTo>
                      <a:pt x="13617" y="15500"/>
                      <a:pt x="14468" y="16863"/>
                      <a:pt x="14973" y="18361"/>
                    </a:cubicBezTo>
                    <a:cubicBezTo>
                      <a:pt x="15129" y="18822"/>
                      <a:pt x="15188" y="19330"/>
                      <a:pt x="15661" y="19581"/>
                    </a:cubicBezTo>
                    <a:cubicBezTo>
                      <a:pt x="15523" y="19776"/>
                      <a:pt x="15608" y="20023"/>
                      <a:pt x="15521" y="20023"/>
                    </a:cubicBezTo>
                    <a:cubicBezTo>
                      <a:pt x="15515" y="20023"/>
                      <a:pt x="15508" y="20022"/>
                      <a:pt x="15501" y="20019"/>
                    </a:cubicBezTo>
                    <a:cubicBezTo>
                      <a:pt x="15455" y="20006"/>
                      <a:pt x="15412" y="19999"/>
                      <a:pt x="15370" y="19999"/>
                    </a:cubicBezTo>
                    <a:cubicBezTo>
                      <a:pt x="15023" y="19999"/>
                      <a:pt x="14782" y="20424"/>
                      <a:pt x="14447" y="20424"/>
                    </a:cubicBezTo>
                    <a:cubicBezTo>
                      <a:pt x="14359" y="20424"/>
                      <a:pt x="14265" y="20396"/>
                      <a:pt x="14161" y="20323"/>
                    </a:cubicBezTo>
                    <a:cubicBezTo>
                      <a:pt x="14114" y="20290"/>
                      <a:pt x="14008" y="20266"/>
                      <a:pt x="13968" y="20266"/>
                    </a:cubicBezTo>
                    <a:cubicBezTo>
                      <a:pt x="13958" y="20266"/>
                      <a:pt x="13952" y="20267"/>
                      <a:pt x="13951" y="20270"/>
                    </a:cubicBezTo>
                    <a:cubicBezTo>
                      <a:pt x="13608" y="20987"/>
                      <a:pt x="12735" y="20503"/>
                      <a:pt x="12302" y="21001"/>
                    </a:cubicBezTo>
                    <a:cubicBezTo>
                      <a:pt x="12191" y="21129"/>
                      <a:pt x="12055" y="21159"/>
                      <a:pt x="11916" y="21159"/>
                    </a:cubicBezTo>
                    <a:cubicBezTo>
                      <a:pt x="11819" y="21159"/>
                      <a:pt x="11720" y="21144"/>
                      <a:pt x="11629" y="21138"/>
                    </a:cubicBezTo>
                    <a:cubicBezTo>
                      <a:pt x="11578" y="21134"/>
                      <a:pt x="11529" y="21133"/>
                      <a:pt x="11482" y="21133"/>
                    </a:cubicBezTo>
                    <a:cubicBezTo>
                      <a:pt x="11141" y="21133"/>
                      <a:pt x="10885" y="21233"/>
                      <a:pt x="10723" y="21608"/>
                    </a:cubicBezTo>
                    <a:cubicBezTo>
                      <a:pt x="10645" y="21792"/>
                      <a:pt x="9333" y="22131"/>
                      <a:pt x="8897" y="22131"/>
                    </a:cubicBezTo>
                    <a:cubicBezTo>
                      <a:pt x="8839" y="22131"/>
                      <a:pt x="8796" y="22125"/>
                      <a:pt x="8774" y="22112"/>
                    </a:cubicBezTo>
                    <a:cubicBezTo>
                      <a:pt x="8693" y="22063"/>
                      <a:pt x="8634" y="21956"/>
                      <a:pt x="8598" y="21863"/>
                    </a:cubicBezTo>
                    <a:cubicBezTo>
                      <a:pt x="8113" y="20593"/>
                      <a:pt x="7659" y="19313"/>
                      <a:pt x="7141" y="18058"/>
                    </a:cubicBezTo>
                    <a:cubicBezTo>
                      <a:pt x="6982" y="17669"/>
                      <a:pt x="7150" y="17599"/>
                      <a:pt x="7373" y="17324"/>
                    </a:cubicBezTo>
                    <a:cubicBezTo>
                      <a:pt x="7836" y="16748"/>
                      <a:pt x="8494" y="16585"/>
                      <a:pt x="9020" y="16205"/>
                    </a:cubicBezTo>
                    <a:cubicBezTo>
                      <a:pt x="9728" y="15695"/>
                      <a:pt x="10554" y="15363"/>
                      <a:pt x="11196" y="14741"/>
                    </a:cubicBezTo>
                    <a:cubicBezTo>
                      <a:pt x="11669" y="14282"/>
                      <a:pt x="12500" y="14369"/>
                      <a:pt x="12918" y="13727"/>
                    </a:cubicBezTo>
                    <a:cubicBezTo>
                      <a:pt x="12937" y="13698"/>
                      <a:pt x="12960" y="13686"/>
                      <a:pt x="12985" y="13686"/>
                    </a:cubicBezTo>
                    <a:close/>
                    <a:moveTo>
                      <a:pt x="20544" y="20421"/>
                    </a:moveTo>
                    <a:cubicBezTo>
                      <a:pt x="20638" y="20421"/>
                      <a:pt x="20712" y="20492"/>
                      <a:pt x="20720" y="20695"/>
                    </a:cubicBezTo>
                    <a:cubicBezTo>
                      <a:pt x="20748" y="21469"/>
                      <a:pt x="20902" y="22233"/>
                      <a:pt x="20673" y="23030"/>
                    </a:cubicBezTo>
                    <a:cubicBezTo>
                      <a:pt x="20511" y="23594"/>
                      <a:pt x="20606" y="24235"/>
                      <a:pt x="20609" y="24840"/>
                    </a:cubicBezTo>
                    <a:cubicBezTo>
                      <a:pt x="20612" y="25260"/>
                      <a:pt x="20510" y="25397"/>
                      <a:pt x="20029" y="25545"/>
                    </a:cubicBezTo>
                    <a:cubicBezTo>
                      <a:pt x="19433" y="25727"/>
                      <a:pt x="18803" y="25629"/>
                      <a:pt x="18198" y="26001"/>
                    </a:cubicBezTo>
                    <a:cubicBezTo>
                      <a:pt x="18034" y="26101"/>
                      <a:pt x="17890" y="26147"/>
                      <a:pt x="17762" y="26147"/>
                    </a:cubicBezTo>
                    <a:cubicBezTo>
                      <a:pt x="16759" y="26147"/>
                      <a:pt x="16795" y="23358"/>
                      <a:pt x="16853" y="22575"/>
                    </a:cubicBezTo>
                    <a:lnTo>
                      <a:pt x="16853" y="22575"/>
                    </a:lnTo>
                    <a:lnTo>
                      <a:pt x="16853" y="22578"/>
                    </a:lnTo>
                    <a:cubicBezTo>
                      <a:pt x="16857" y="22518"/>
                      <a:pt x="16862" y="22471"/>
                      <a:pt x="16867" y="22434"/>
                    </a:cubicBezTo>
                    <a:cubicBezTo>
                      <a:pt x="16871" y="22385"/>
                      <a:pt x="16879" y="22334"/>
                      <a:pt x="16907" y="22292"/>
                    </a:cubicBezTo>
                    <a:cubicBezTo>
                      <a:pt x="16938" y="22245"/>
                      <a:pt x="16993" y="22217"/>
                      <a:pt x="17044" y="22193"/>
                    </a:cubicBezTo>
                    <a:cubicBezTo>
                      <a:pt x="17644" y="21905"/>
                      <a:pt x="18260" y="21637"/>
                      <a:pt x="18850" y="21326"/>
                    </a:cubicBezTo>
                    <a:cubicBezTo>
                      <a:pt x="19057" y="21216"/>
                      <a:pt x="20224" y="20810"/>
                      <a:pt x="20224" y="20589"/>
                    </a:cubicBezTo>
                    <a:cubicBezTo>
                      <a:pt x="20316" y="20503"/>
                      <a:pt x="20442" y="20421"/>
                      <a:pt x="20544" y="20421"/>
                    </a:cubicBezTo>
                    <a:close/>
                    <a:moveTo>
                      <a:pt x="4808" y="16851"/>
                    </a:moveTo>
                    <a:cubicBezTo>
                      <a:pt x="4860" y="16851"/>
                      <a:pt x="4914" y="16877"/>
                      <a:pt x="4910" y="16877"/>
                    </a:cubicBezTo>
                    <a:cubicBezTo>
                      <a:pt x="4910" y="16877"/>
                      <a:pt x="4910" y="16877"/>
                      <a:pt x="4910" y="16877"/>
                    </a:cubicBezTo>
                    <a:lnTo>
                      <a:pt x="4910" y="16879"/>
                    </a:lnTo>
                    <a:cubicBezTo>
                      <a:pt x="5675" y="16893"/>
                      <a:pt x="5777" y="17515"/>
                      <a:pt x="5924" y="17916"/>
                    </a:cubicBezTo>
                    <a:cubicBezTo>
                      <a:pt x="6520" y="19539"/>
                      <a:pt x="7116" y="21158"/>
                      <a:pt x="7762" y="22762"/>
                    </a:cubicBezTo>
                    <a:cubicBezTo>
                      <a:pt x="7944" y="23213"/>
                      <a:pt x="8026" y="23689"/>
                      <a:pt x="8311" y="24126"/>
                    </a:cubicBezTo>
                    <a:cubicBezTo>
                      <a:pt x="8546" y="24486"/>
                      <a:pt x="8340" y="24934"/>
                      <a:pt x="8239" y="25364"/>
                    </a:cubicBezTo>
                    <a:cubicBezTo>
                      <a:pt x="8104" y="25939"/>
                      <a:pt x="7597" y="25809"/>
                      <a:pt x="7402" y="26007"/>
                    </a:cubicBezTo>
                    <a:cubicBezTo>
                      <a:pt x="6903" y="26513"/>
                      <a:pt x="6237" y="26226"/>
                      <a:pt x="5778" y="26583"/>
                    </a:cubicBezTo>
                    <a:cubicBezTo>
                      <a:pt x="5612" y="26711"/>
                      <a:pt x="5461" y="26763"/>
                      <a:pt x="5329" y="26763"/>
                    </a:cubicBezTo>
                    <a:cubicBezTo>
                      <a:pt x="5009" y="26763"/>
                      <a:pt x="4803" y="26457"/>
                      <a:pt x="4775" y="26203"/>
                    </a:cubicBezTo>
                    <a:cubicBezTo>
                      <a:pt x="4706" y="25609"/>
                      <a:pt x="4350" y="25198"/>
                      <a:pt x="4162" y="24694"/>
                    </a:cubicBezTo>
                    <a:cubicBezTo>
                      <a:pt x="3723" y="23521"/>
                      <a:pt x="3043" y="22468"/>
                      <a:pt x="2630" y="21269"/>
                    </a:cubicBezTo>
                    <a:cubicBezTo>
                      <a:pt x="2353" y="20463"/>
                      <a:pt x="1900" y="19673"/>
                      <a:pt x="1594" y="18843"/>
                    </a:cubicBezTo>
                    <a:cubicBezTo>
                      <a:pt x="1505" y="18601"/>
                      <a:pt x="1387" y="18374"/>
                      <a:pt x="1762" y="18212"/>
                    </a:cubicBezTo>
                    <a:cubicBezTo>
                      <a:pt x="2770" y="17779"/>
                      <a:pt x="3760" y="17306"/>
                      <a:pt x="4761" y="16860"/>
                    </a:cubicBezTo>
                    <a:cubicBezTo>
                      <a:pt x="4775" y="16853"/>
                      <a:pt x="4791" y="16851"/>
                      <a:pt x="4808" y="16851"/>
                    </a:cubicBezTo>
                    <a:close/>
                    <a:moveTo>
                      <a:pt x="29413" y="0"/>
                    </a:moveTo>
                    <a:cubicBezTo>
                      <a:pt x="29357" y="0"/>
                      <a:pt x="29296" y="9"/>
                      <a:pt x="29231" y="28"/>
                    </a:cubicBezTo>
                    <a:cubicBezTo>
                      <a:pt x="28448" y="258"/>
                      <a:pt x="27723" y="675"/>
                      <a:pt x="26963" y="983"/>
                    </a:cubicBezTo>
                    <a:cubicBezTo>
                      <a:pt x="26021" y="1365"/>
                      <a:pt x="25194" y="1996"/>
                      <a:pt x="24201" y="2253"/>
                    </a:cubicBezTo>
                    <a:cubicBezTo>
                      <a:pt x="23011" y="2562"/>
                      <a:pt x="22237" y="3765"/>
                      <a:pt x="22708" y="4785"/>
                    </a:cubicBezTo>
                    <a:cubicBezTo>
                      <a:pt x="22985" y="5387"/>
                      <a:pt x="22638" y="5594"/>
                      <a:pt x="22280" y="5737"/>
                    </a:cubicBezTo>
                    <a:cubicBezTo>
                      <a:pt x="21488" y="6052"/>
                      <a:pt x="20734" y="6440"/>
                      <a:pt x="19961" y="6786"/>
                    </a:cubicBezTo>
                    <a:cubicBezTo>
                      <a:pt x="18679" y="7360"/>
                      <a:pt x="17517" y="8159"/>
                      <a:pt x="16199" y="8657"/>
                    </a:cubicBezTo>
                    <a:cubicBezTo>
                      <a:pt x="15412" y="8954"/>
                      <a:pt x="14742" y="9489"/>
                      <a:pt x="14010" y="9900"/>
                    </a:cubicBezTo>
                    <a:cubicBezTo>
                      <a:pt x="13066" y="10432"/>
                      <a:pt x="12116" y="11090"/>
                      <a:pt x="12570" y="12475"/>
                    </a:cubicBezTo>
                    <a:cubicBezTo>
                      <a:pt x="12624" y="12641"/>
                      <a:pt x="12413" y="12780"/>
                      <a:pt x="12284" y="12798"/>
                    </a:cubicBezTo>
                    <a:cubicBezTo>
                      <a:pt x="11542" y="12912"/>
                      <a:pt x="11077" y="13537"/>
                      <a:pt x="10392" y="13772"/>
                    </a:cubicBezTo>
                    <a:cubicBezTo>
                      <a:pt x="9541" y="14065"/>
                      <a:pt x="9102" y="14956"/>
                      <a:pt x="8255" y="15326"/>
                    </a:cubicBezTo>
                    <a:cubicBezTo>
                      <a:pt x="7931" y="15468"/>
                      <a:pt x="7508" y="15553"/>
                      <a:pt x="7259" y="15864"/>
                    </a:cubicBezTo>
                    <a:cubicBezTo>
                      <a:pt x="7091" y="16077"/>
                      <a:pt x="6933" y="16163"/>
                      <a:pt x="6785" y="16163"/>
                    </a:cubicBezTo>
                    <a:cubicBezTo>
                      <a:pt x="6576" y="16163"/>
                      <a:pt x="6385" y="15992"/>
                      <a:pt x="6212" y="15771"/>
                    </a:cubicBezTo>
                    <a:cubicBezTo>
                      <a:pt x="5979" y="15474"/>
                      <a:pt x="5766" y="15092"/>
                      <a:pt x="5402" y="15092"/>
                    </a:cubicBezTo>
                    <a:cubicBezTo>
                      <a:pt x="5331" y="15092"/>
                      <a:pt x="5255" y="15106"/>
                      <a:pt x="5171" y="15138"/>
                    </a:cubicBezTo>
                    <a:cubicBezTo>
                      <a:pt x="4524" y="15385"/>
                      <a:pt x="4134" y="15930"/>
                      <a:pt x="3491" y="16067"/>
                    </a:cubicBezTo>
                    <a:cubicBezTo>
                      <a:pt x="2707" y="16233"/>
                      <a:pt x="2051" y="16715"/>
                      <a:pt x="1271" y="16918"/>
                    </a:cubicBezTo>
                    <a:cubicBezTo>
                      <a:pt x="604" y="17089"/>
                      <a:pt x="1" y="17851"/>
                      <a:pt x="263" y="18482"/>
                    </a:cubicBezTo>
                    <a:cubicBezTo>
                      <a:pt x="536" y="19137"/>
                      <a:pt x="817" y="19785"/>
                      <a:pt x="1021" y="20467"/>
                    </a:cubicBezTo>
                    <a:cubicBezTo>
                      <a:pt x="1446" y="21886"/>
                      <a:pt x="2276" y="23129"/>
                      <a:pt x="2821" y="24501"/>
                    </a:cubicBezTo>
                    <a:cubicBezTo>
                      <a:pt x="3255" y="25596"/>
                      <a:pt x="3896" y="26606"/>
                      <a:pt x="4383" y="27682"/>
                    </a:cubicBezTo>
                    <a:cubicBezTo>
                      <a:pt x="4546" y="28041"/>
                      <a:pt x="4765" y="28213"/>
                      <a:pt x="5033" y="28213"/>
                    </a:cubicBezTo>
                    <a:cubicBezTo>
                      <a:pt x="5142" y="28213"/>
                      <a:pt x="5259" y="28185"/>
                      <a:pt x="5383" y="28130"/>
                    </a:cubicBezTo>
                    <a:cubicBezTo>
                      <a:pt x="6053" y="27833"/>
                      <a:pt x="6813" y="27759"/>
                      <a:pt x="7454" y="27388"/>
                    </a:cubicBezTo>
                    <a:cubicBezTo>
                      <a:pt x="7766" y="27208"/>
                      <a:pt x="7987" y="26933"/>
                      <a:pt x="8276" y="26735"/>
                    </a:cubicBezTo>
                    <a:cubicBezTo>
                      <a:pt x="8693" y="26453"/>
                      <a:pt x="9216" y="26264"/>
                      <a:pt x="9666" y="26038"/>
                    </a:cubicBezTo>
                    <a:cubicBezTo>
                      <a:pt x="9745" y="25999"/>
                      <a:pt x="9824" y="25957"/>
                      <a:pt x="9882" y="25892"/>
                    </a:cubicBezTo>
                    <a:cubicBezTo>
                      <a:pt x="10210" y="25514"/>
                      <a:pt x="9754" y="24397"/>
                      <a:pt x="9588" y="24025"/>
                    </a:cubicBezTo>
                    <a:cubicBezTo>
                      <a:pt x="9451" y="23717"/>
                      <a:pt x="9362" y="23562"/>
                      <a:pt x="9806" y="23300"/>
                    </a:cubicBezTo>
                    <a:cubicBezTo>
                      <a:pt x="10815" y="22701"/>
                      <a:pt x="11913" y="22280"/>
                      <a:pt x="13027" y="21923"/>
                    </a:cubicBezTo>
                    <a:cubicBezTo>
                      <a:pt x="13578" y="21748"/>
                      <a:pt x="14138" y="21561"/>
                      <a:pt x="14700" y="21426"/>
                    </a:cubicBezTo>
                    <a:cubicBezTo>
                      <a:pt x="14778" y="21407"/>
                      <a:pt x="14847" y="21398"/>
                      <a:pt x="14908" y="21398"/>
                    </a:cubicBezTo>
                    <a:cubicBezTo>
                      <a:pt x="15547" y="21398"/>
                      <a:pt x="15295" y="22364"/>
                      <a:pt x="15309" y="22860"/>
                    </a:cubicBezTo>
                    <a:cubicBezTo>
                      <a:pt x="15339" y="24041"/>
                      <a:pt x="15507" y="25223"/>
                      <a:pt x="15740" y="26379"/>
                    </a:cubicBezTo>
                    <a:cubicBezTo>
                      <a:pt x="15845" y="26898"/>
                      <a:pt x="16294" y="27076"/>
                      <a:pt x="16629" y="27115"/>
                    </a:cubicBezTo>
                    <a:cubicBezTo>
                      <a:pt x="16820" y="27138"/>
                      <a:pt x="17031" y="27154"/>
                      <a:pt x="17241" y="27154"/>
                    </a:cubicBezTo>
                    <a:cubicBezTo>
                      <a:pt x="17570" y="27154"/>
                      <a:pt x="17897" y="27114"/>
                      <a:pt x="18144" y="26995"/>
                    </a:cubicBezTo>
                    <a:cubicBezTo>
                      <a:pt x="18364" y="26889"/>
                      <a:pt x="18517" y="26842"/>
                      <a:pt x="18623" y="26842"/>
                    </a:cubicBezTo>
                    <a:cubicBezTo>
                      <a:pt x="18871" y="26842"/>
                      <a:pt x="18850" y="27104"/>
                      <a:pt x="18799" y="27479"/>
                    </a:cubicBezTo>
                    <a:cubicBezTo>
                      <a:pt x="18652" y="28577"/>
                      <a:pt x="19012" y="29754"/>
                      <a:pt x="17929" y="30675"/>
                    </a:cubicBezTo>
                    <a:cubicBezTo>
                      <a:pt x="16919" y="31532"/>
                      <a:pt x="16061" y="32575"/>
                      <a:pt x="15193" y="33584"/>
                    </a:cubicBezTo>
                    <a:cubicBezTo>
                      <a:pt x="14494" y="34396"/>
                      <a:pt x="13631" y="35039"/>
                      <a:pt x="13009" y="35935"/>
                    </a:cubicBezTo>
                    <a:cubicBezTo>
                      <a:pt x="12458" y="36728"/>
                      <a:pt x="11755" y="37439"/>
                      <a:pt x="11089" y="38117"/>
                    </a:cubicBezTo>
                    <a:cubicBezTo>
                      <a:pt x="10440" y="38779"/>
                      <a:pt x="10023" y="39573"/>
                      <a:pt x="9409" y="40230"/>
                    </a:cubicBezTo>
                    <a:cubicBezTo>
                      <a:pt x="9123" y="40536"/>
                      <a:pt x="9354" y="40757"/>
                      <a:pt x="9513" y="40977"/>
                    </a:cubicBezTo>
                    <a:cubicBezTo>
                      <a:pt x="9629" y="41136"/>
                      <a:pt x="9754" y="41214"/>
                      <a:pt x="9933" y="41214"/>
                    </a:cubicBezTo>
                    <a:cubicBezTo>
                      <a:pt x="10009" y="41214"/>
                      <a:pt x="10095" y="41199"/>
                      <a:pt x="10195" y="41171"/>
                    </a:cubicBezTo>
                    <a:cubicBezTo>
                      <a:pt x="10974" y="40949"/>
                      <a:pt x="11325" y="40221"/>
                      <a:pt x="11708" y="39712"/>
                    </a:cubicBezTo>
                    <a:cubicBezTo>
                      <a:pt x="12754" y="38321"/>
                      <a:pt x="14068" y="37193"/>
                      <a:pt x="15162" y="35851"/>
                    </a:cubicBezTo>
                    <a:cubicBezTo>
                      <a:pt x="16079" y="34726"/>
                      <a:pt x="17347" y="33894"/>
                      <a:pt x="18164" y="32648"/>
                    </a:cubicBezTo>
                    <a:cubicBezTo>
                      <a:pt x="18245" y="32523"/>
                      <a:pt x="18346" y="32466"/>
                      <a:pt x="18467" y="32466"/>
                    </a:cubicBezTo>
                    <a:cubicBezTo>
                      <a:pt x="18500" y="32466"/>
                      <a:pt x="18534" y="32470"/>
                      <a:pt x="18570" y="32478"/>
                    </a:cubicBezTo>
                    <a:cubicBezTo>
                      <a:pt x="18774" y="32525"/>
                      <a:pt x="18757" y="32695"/>
                      <a:pt x="18769" y="32858"/>
                    </a:cubicBezTo>
                    <a:cubicBezTo>
                      <a:pt x="18839" y="33871"/>
                      <a:pt x="18749" y="34880"/>
                      <a:pt x="18811" y="35898"/>
                    </a:cubicBezTo>
                    <a:cubicBezTo>
                      <a:pt x="18915" y="37576"/>
                      <a:pt x="19030" y="39256"/>
                      <a:pt x="19055" y="40942"/>
                    </a:cubicBezTo>
                    <a:cubicBezTo>
                      <a:pt x="19068" y="41832"/>
                      <a:pt x="19253" y="42767"/>
                      <a:pt x="19447" y="43668"/>
                    </a:cubicBezTo>
                    <a:cubicBezTo>
                      <a:pt x="19537" y="44083"/>
                      <a:pt x="19807" y="44323"/>
                      <a:pt x="20111" y="44323"/>
                    </a:cubicBezTo>
                    <a:cubicBezTo>
                      <a:pt x="20300" y="44323"/>
                      <a:pt x="20501" y="44231"/>
                      <a:pt x="20681" y="44033"/>
                    </a:cubicBezTo>
                    <a:cubicBezTo>
                      <a:pt x="20959" y="43727"/>
                      <a:pt x="21230" y="43333"/>
                      <a:pt x="21183" y="42846"/>
                    </a:cubicBezTo>
                    <a:cubicBezTo>
                      <a:pt x="21126" y="42234"/>
                      <a:pt x="21085" y="41619"/>
                      <a:pt x="21023" y="41008"/>
                    </a:cubicBezTo>
                    <a:cubicBezTo>
                      <a:pt x="20841" y="39228"/>
                      <a:pt x="20823" y="37441"/>
                      <a:pt x="20726" y="35658"/>
                    </a:cubicBezTo>
                    <a:cubicBezTo>
                      <a:pt x="20672" y="34675"/>
                      <a:pt x="20879" y="33668"/>
                      <a:pt x="20560" y="32698"/>
                    </a:cubicBezTo>
                    <a:cubicBezTo>
                      <a:pt x="20533" y="32618"/>
                      <a:pt x="20605" y="32505"/>
                      <a:pt x="20631" y="32407"/>
                    </a:cubicBezTo>
                    <a:cubicBezTo>
                      <a:pt x="20729" y="32433"/>
                      <a:pt x="20844" y="32436"/>
                      <a:pt x="20919" y="32492"/>
                    </a:cubicBezTo>
                    <a:cubicBezTo>
                      <a:pt x="21523" y="32943"/>
                      <a:pt x="21991" y="33547"/>
                      <a:pt x="22471" y="34101"/>
                    </a:cubicBezTo>
                    <a:cubicBezTo>
                      <a:pt x="23105" y="34830"/>
                      <a:pt x="23742" y="35562"/>
                      <a:pt x="24397" y="36272"/>
                    </a:cubicBezTo>
                    <a:cubicBezTo>
                      <a:pt x="25166" y="37105"/>
                      <a:pt x="26001" y="37878"/>
                      <a:pt x="26815" y="38670"/>
                    </a:cubicBezTo>
                    <a:cubicBezTo>
                      <a:pt x="27442" y="39279"/>
                      <a:pt x="27949" y="40057"/>
                      <a:pt x="28924" y="40183"/>
                    </a:cubicBezTo>
                    <a:cubicBezTo>
                      <a:pt x="28978" y="40190"/>
                      <a:pt x="29033" y="40194"/>
                      <a:pt x="29087" y="40194"/>
                    </a:cubicBezTo>
                    <a:cubicBezTo>
                      <a:pt x="29424" y="40194"/>
                      <a:pt x="29737" y="40055"/>
                      <a:pt x="29644" y="39709"/>
                    </a:cubicBezTo>
                    <a:cubicBezTo>
                      <a:pt x="29512" y="39206"/>
                      <a:pt x="29497" y="38572"/>
                      <a:pt x="28916" y="38267"/>
                    </a:cubicBezTo>
                    <a:cubicBezTo>
                      <a:pt x="28406" y="37999"/>
                      <a:pt x="28086" y="37540"/>
                      <a:pt x="27793" y="37074"/>
                    </a:cubicBezTo>
                    <a:cubicBezTo>
                      <a:pt x="27600" y="36767"/>
                      <a:pt x="27336" y="36524"/>
                      <a:pt x="27062" y="36350"/>
                    </a:cubicBezTo>
                    <a:cubicBezTo>
                      <a:pt x="25933" y="35630"/>
                      <a:pt x="25275" y="34473"/>
                      <a:pt x="24369" y="33550"/>
                    </a:cubicBezTo>
                    <a:cubicBezTo>
                      <a:pt x="23374" y="32536"/>
                      <a:pt x="22364" y="31531"/>
                      <a:pt x="21457" y="30442"/>
                    </a:cubicBezTo>
                    <a:cubicBezTo>
                      <a:pt x="21132" y="30055"/>
                      <a:pt x="20500" y="29912"/>
                      <a:pt x="20500" y="29208"/>
                    </a:cubicBezTo>
                    <a:cubicBezTo>
                      <a:pt x="20500" y="28717"/>
                      <a:pt x="20594" y="28228"/>
                      <a:pt x="20583" y="27737"/>
                    </a:cubicBezTo>
                    <a:cubicBezTo>
                      <a:pt x="20575" y="27468"/>
                      <a:pt x="20483" y="27214"/>
                      <a:pt x="20468" y="26954"/>
                    </a:cubicBezTo>
                    <a:cubicBezTo>
                      <a:pt x="20444" y="26565"/>
                      <a:pt x="20322" y="26712"/>
                      <a:pt x="20653" y="26523"/>
                    </a:cubicBezTo>
                    <a:cubicBezTo>
                      <a:pt x="20894" y="26387"/>
                      <a:pt x="21202" y="26450"/>
                      <a:pt x="21442" y="26265"/>
                    </a:cubicBezTo>
                    <a:cubicBezTo>
                      <a:pt x="22585" y="25388"/>
                      <a:pt x="22121" y="23016"/>
                      <a:pt x="21944" y="21836"/>
                    </a:cubicBezTo>
                    <a:cubicBezTo>
                      <a:pt x="21871" y="21360"/>
                      <a:pt x="22059" y="20929"/>
                      <a:pt x="21949" y="20432"/>
                    </a:cubicBezTo>
                    <a:cubicBezTo>
                      <a:pt x="21855" y="20005"/>
                      <a:pt x="22529" y="20016"/>
                      <a:pt x="22919" y="19856"/>
                    </a:cubicBezTo>
                    <a:cubicBezTo>
                      <a:pt x="23730" y="19522"/>
                      <a:pt x="24551" y="19344"/>
                      <a:pt x="25391" y="19186"/>
                    </a:cubicBezTo>
                    <a:cubicBezTo>
                      <a:pt x="25656" y="19136"/>
                      <a:pt x="25993" y="19136"/>
                      <a:pt x="26118" y="18921"/>
                    </a:cubicBezTo>
                    <a:cubicBezTo>
                      <a:pt x="26429" y="18394"/>
                      <a:pt x="26967" y="18526"/>
                      <a:pt x="27409" y="18391"/>
                    </a:cubicBezTo>
                    <a:cubicBezTo>
                      <a:pt x="27446" y="18379"/>
                      <a:pt x="27496" y="18372"/>
                      <a:pt x="27547" y="18372"/>
                    </a:cubicBezTo>
                    <a:cubicBezTo>
                      <a:pt x="27678" y="18372"/>
                      <a:pt x="27821" y="18417"/>
                      <a:pt x="27793" y="18542"/>
                    </a:cubicBezTo>
                    <a:cubicBezTo>
                      <a:pt x="27647" y="19198"/>
                      <a:pt x="28307" y="19515"/>
                      <a:pt x="28412" y="20096"/>
                    </a:cubicBezTo>
                    <a:cubicBezTo>
                      <a:pt x="28457" y="20349"/>
                      <a:pt x="28625" y="21014"/>
                      <a:pt x="29154" y="21014"/>
                    </a:cubicBezTo>
                    <a:cubicBezTo>
                      <a:pt x="29211" y="21014"/>
                      <a:pt x="29271" y="21007"/>
                      <a:pt x="29336" y="20990"/>
                    </a:cubicBezTo>
                    <a:cubicBezTo>
                      <a:pt x="30427" y="20710"/>
                      <a:pt x="31530" y="20466"/>
                      <a:pt x="32552" y="19935"/>
                    </a:cubicBezTo>
                    <a:cubicBezTo>
                      <a:pt x="33342" y="19526"/>
                      <a:pt x="34254" y="19333"/>
                      <a:pt x="35014" y="18881"/>
                    </a:cubicBezTo>
                    <a:cubicBezTo>
                      <a:pt x="35498" y="18593"/>
                      <a:pt x="36539" y="18705"/>
                      <a:pt x="36246" y="17607"/>
                    </a:cubicBezTo>
                    <a:cubicBezTo>
                      <a:pt x="36253" y="17201"/>
                      <a:pt x="36281" y="16802"/>
                      <a:pt x="35915" y="16446"/>
                    </a:cubicBezTo>
                    <a:cubicBezTo>
                      <a:pt x="35705" y="16242"/>
                      <a:pt x="35758" y="15875"/>
                      <a:pt x="35934" y="15552"/>
                    </a:cubicBezTo>
                    <a:cubicBezTo>
                      <a:pt x="36200" y="15066"/>
                      <a:pt x="36492" y="14561"/>
                      <a:pt x="36596" y="14029"/>
                    </a:cubicBezTo>
                    <a:cubicBezTo>
                      <a:pt x="36909" y="12428"/>
                      <a:pt x="37091" y="10801"/>
                      <a:pt x="36752" y="9186"/>
                    </a:cubicBezTo>
                    <a:cubicBezTo>
                      <a:pt x="36540" y="8173"/>
                      <a:pt x="36156" y="7221"/>
                      <a:pt x="35621" y="6299"/>
                    </a:cubicBezTo>
                    <a:cubicBezTo>
                      <a:pt x="35161" y="5506"/>
                      <a:pt x="34624" y="4801"/>
                      <a:pt x="33986" y="4193"/>
                    </a:cubicBezTo>
                    <a:cubicBezTo>
                      <a:pt x="33347" y="3583"/>
                      <a:pt x="32664" y="2889"/>
                      <a:pt x="31793" y="2702"/>
                    </a:cubicBezTo>
                    <a:cubicBezTo>
                      <a:pt x="30985" y="2528"/>
                      <a:pt x="30450" y="2301"/>
                      <a:pt x="30292" y="1431"/>
                    </a:cubicBezTo>
                    <a:cubicBezTo>
                      <a:pt x="30257" y="1237"/>
                      <a:pt x="30239" y="1011"/>
                      <a:pt x="30164" y="836"/>
                    </a:cubicBezTo>
                    <a:cubicBezTo>
                      <a:pt x="30009" y="478"/>
                      <a:pt x="29827" y="0"/>
                      <a:pt x="29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75;p33">
                <a:extLst>
                  <a:ext uri="{FF2B5EF4-FFF2-40B4-BE49-F238E27FC236}">
                    <a16:creationId xmlns:a16="http://schemas.microsoft.com/office/drawing/2014/main" id="{CF78DC0C-AE15-360F-4FFA-748CFAFB77A6}"/>
                  </a:ext>
                </a:extLst>
              </p:cNvPr>
              <p:cNvSpPr/>
              <p:nvPr/>
            </p:nvSpPr>
            <p:spPr>
              <a:xfrm>
                <a:off x="1846692" y="1632227"/>
                <a:ext cx="52238" cy="127470"/>
              </a:xfrm>
              <a:custGeom>
                <a:avLst/>
                <a:gdLst/>
                <a:ahLst/>
                <a:cxnLst/>
                <a:rect l="l" t="t" r="r" b="b"/>
                <a:pathLst>
                  <a:path w="3980" h="9712" extrusionOk="0">
                    <a:moveTo>
                      <a:pt x="657" y="1"/>
                    </a:moveTo>
                    <a:cubicBezTo>
                      <a:pt x="607" y="1"/>
                      <a:pt x="556" y="75"/>
                      <a:pt x="437" y="183"/>
                    </a:cubicBezTo>
                    <a:cubicBezTo>
                      <a:pt x="0" y="581"/>
                      <a:pt x="299" y="1033"/>
                      <a:pt x="301" y="1398"/>
                    </a:cubicBezTo>
                    <a:cubicBezTo>
                      <a:pt x="307" y="2066"/>
                      <a:pt x="588" y="2728"/>
                      <a:pt x="741" y="3396"/>
                    </a:cubicBezTo>
                    <a:cubicBezTo>
                      <a:pt x="976" y="4427"/>
                      <a:pt x="1245" y="5286"/>
                      <a:pt x="1708" y="6230"/>
                    </a:cubicBezTo>
                    <a:cubicBezTo>
                      <a:pt x="1993" y="6810"/>
                      <a:pt x="2102" y="7420"/>
                      <a:pt x="2226" y="8036"/>
                    </a:cubicBezTo>
                    <a:cubicBezTo>
                      <a:pt x="2276" y="8290"/>
                      <a:pt x="2331" y="8543"/>
                      <a:pt x="2399" y="8795"/>
                    </a:cubicBezTo>
                    <a:cubicBezTo>
                      <a:pt x="2650" y="9711"/>
                      <a:pt x="2950" y="9405"/>
                      <a:pt x="3681" y="9694"/>
                    </a:cubicBezTo>
                    <a:cubicBezTo>
                      <a:pt x="3697" y="9701"/>
                      <a:pt x="3711" y="9703"/>
                      <a:pt x="3723" y="9703"/>
                    </a:cubicBezTo>
                    <a:cubicBezTo>
                      <a:pt x="3866" y="9703"/>
                      <a:pt x="3766" y="9303"/>
                      <a:pt x="3810" y="9112"/>
                    </a:cubicBezTo>
                    <a:cubicBezTo>
                      <a:pt x="3980" y="8403"/>
                      <a:pt x="3547" y="7796"/>
                      <a:pt x="3329" y="7177"/>
                    </a:cubicBezTo>
                    <a:cubicBezTo>
                      <a:pt x="2998" y="6239"/>
                      <a:pt x="2715" y="5281"/>
                      <a:pt x="2424" y="4337"/>
                    </a:cubicBezTo>
                    <a:cubicBezTo>
                      <a:pt x="1984" y="2907"/>
                      <a:pt x="1617" y="1470"/>
                      <a:pt x="820" y="182"/>
                    </a:cubicBezTo>
                    <a:cubicBezTo>
                      <a:pt x="741" y="53"/>
                      <a:pt x="699" y="1"/>
                      <a:pt x="65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76;p33">
                <a:extLst>
                  <a:ext uri="{FF2B5EF4-FFF2-40B4-BE49-F238E27FC236}">
                    <a16:creationId xmlns:a16="http://schemas.microsoft.com/office/drawing/2014/main" id="{F9BF639B-64E3-8CBC-7CAD-204B8ECC3A9F}"/>
                  </a:ext>
                </a:extLst>
              </p:cNvPr>
              <p:cNvSpPr/>
              <p:nvPr/>
            </p:nvSpPr>
            <p:spPr>
              <a:xfrm>
                <a:off x="1768274" y="1668586"/>
                <a:ext cx="92046" cy="107205"/>
              </a:xfrm>
              <a:custGeom>
                <a:avLst/>
                <a:gdLst/>
                <a:ahLst/>
                <a:cxnLst/>
                <a:rect l="l" t="t" r="r" b="b"/>
                <a:pathLst>
                  <a:path w="7013" h="8168" extrusionOk="0">
                    <a:moveTo>
                      <a:pt x="0" y="0"/>
                    </a:moveTo>
                    <a:lnTo>
                      <a:pt x="0" y="0"/>
                    </a:lnTo>
                    <a:cubicBezTo>
                      <a:pt x="944" y="1416"/>
                      <a:pt x="1727" y="2660"/>
                      <a:pt x="2582" y="3853"/>
                    </a:cubicBezTo>
                    <a:cubicBezTo>
                      <a:pt x="3307" y="4862"/>
                      <a:pt x="4076" y="5848"/>
                      <a:pt x="4911" y="6764"/>
                    </a:cubicBezTo>
                    <a:cubicBezTo>
                      <a:pt x="5316" y="7207"/>
                      <a:pt x="5591" y="7792"/>
                      <a:pt x="6190" y="8065"/>
                    </a:cubicBezTo>
                    <a:cubicBezTo>
                      <a:pt x="6334" y="8130"/>
                      <a:pt x="6449" y="8168"/>
                      <a:pt x="6543" y="8168"/>
                    </a:cubicBezTo>
                    <a:cubicBezTo>
                      <a:pt x="6718" y="8168"/>
                      <a:pt x="6822" y="8039"/>
                      <a:pt x="6909" y="7725"/>
                    </a:cubicBezTo>
                    <a:cubicBezTo>
                      <a:pt x="7013" y="7349"/>
                      <a:pt x="6938" y="7095"/>
                      <a:pt x="6764" y="6798"/>
                    </a:cubicBezTo>
                    <a:cubicBezTo>
                      <a:pt x="6226" y="5890"/>
                      <a:pt x="5355" y="5274"/>
                      <a:pt x="4732" y="4429"/>
                    </a:cubicBezTo>
                    <a:cubicBezTo>
                      <a:pt x="3964" y="3384"/>
                      <a:pt x="3116" y="2399"/>
                      <a:pt x="2195" y="1483"/>
                    </a:cubicBezTo>
                    <a:cubicBezTo>
                      <a:pt x="1637" y="929"/>
                      <a:pt x="1080" y="283"/>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7;p33">
                <a:extLst>
                  <a:ext uri="{FF2B5EF4-FFF2-40B4-BE49-F238E27FC236}">
                    <a16:creationId xmlns:a16="http://schemas.microsoft.com/office/drawing/2014/main" id="{F89F0F58-4FD8-4572-7D30-5F006155210A}"/>
                  </a:ext>
                </a:extLst>
              </p:cNvPr>
              <p:cNvSpPr/>
              <p:nvPr/>
            </p:nvSpPr>
            <p:spPr>
              <a:xfrm>
                <a:off x="2221458" y="1927886"/>
                <a:ext cx="94986" cy="60467"/>
              </a:xfrm>
              <a:custGeom>
                <a:avLst/>
                <a:gdLst/>
                <a:ahLst/>
                <a:cxnLst/>
                <a:rect l="l" t="t" r="r" b="b"/>
                <a:pathLst>
                  <a:path w="7237" h="4607" extrusionOk="0">
                    <a:moveTo>
                      <a:pt x="1076" y="0"/>
                    </a:moveTo>
                    <a:cubicBezTo>
                      <a:pt x="698" y="0"/>
                      <a:pt x="274" y="154"/>
                      <a:pt x="160" y="423"/>
                    </a:cubicBezTo>
                    <a:cubicBezTo>
                      <a:pt x="0" y="800"/>
                      <a:pt x="277" y="1056"/>
                      <a:pt x="599" y="1308"/>
                    </a:cubicBezTo>
                    <a:cubicBezTo>
                      <a:pt x="1662" y="2137"/>
                      <a:pt x="2861" y="2755"/>
                      <a:pt x="3989" y="3475"/>
                    </a:cubicBezTo>
                    <a:cubicBezTo>
                      <a:pt x="4910" y="4065"/>
                      <a:pt x="5946" y="4606"/>
                      <a:pt x="7180" y="4606"/>
                    </a:cubicBezTo>
                    <a:cubicBezTo>
                      <a:pt x="7199" y="4606"/>
                      <a:pt x="7218" y="4606"/>
                      <a:pt x="7237" y="4606"/>
                    </a:cubicBezTo>
                    <a:cubicBezTo>
                      <a:pt x="7092" y="4227"/>
                      <a:pt x="6907" y="3954"/>
                      <a:pt x="6688" y="3657"/>
                    </a:cubicBezTo>
                    <a:cubicBezTo>
                      <a:pt x="6300" y="3130"/>
                      <a:pt x="5750" y="2845"/>
                      <a:pt x="5258" y="2526"/>
                    </a:cubicBezTo>
                    <a:cubicBezTo>
                      <a:pt x="4653" y="2133"/>
                      <a:pt x="4090" y="1685"/>
                      <a:pt x="3496" y="1304"/>
                    </a:cubicBezTo>
                    <a:cubicBezTo>
                      <a:pt x="2886" y="910"/>
                      <a:pt x="2172" y="663"/>
                      <a:pt x="1613" y="159"/>
                    </a:cubicBezTo>
                    <a:cubicBezTo>
                      <a:pt x="1494" y="50"/>
                      <a:pt x="1293" y="0"/>
                      <a:pt x="10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78;p33">
                <a:extLst>
                  <a:ext uri="{FF2B5EF4-FFF2-40B4-BE49-F238E27FC236}">
                    <a16:creationId xmlns:a16="http://schemas.microsoft.com/office/drawing/2014/main" id="{BC25CE4B-E456-EC1A-0EC3-C6C8B8F6DDF4}"/>
                  </a:ext>
                </a:extLst>
              </p:cNvPr>
              <p:cNvSpPr/>
              <p:nvPr/>
            </p:nvSpPr>
            <p:spPr>
              <a:xfrm>
                <a:off x="1730279" y="1749454"/>
                <a:ext cx="113347" cy="59063"/>
              </a:xfrm>
              <a:custGeom>
                <a:avLst/>
                <a:gdLst/>
                <a:ahLst/>
                <a:cxnLst/>
                <a:rect l="l" t="t" r="r" b="b"/>
                <a:pathLst>
                  <a:path w="8636" h="4500" extrusionOk="0">
                    <a:moveTo>
                      <a:pt x="569" y="1"/>
                    </a:moveTo>
                    <a:cubicBezTo>
                      <a:pt x="389" y="1"/>
                      <a:pt x="200" y="18"/>
                      <a:pt x="0" y="55"/>
                    </a:cubicBezTo>
                    <a:cubicBezTo>
                      <a:pt x="2708" y="2037"/>
                      <a:pt x="5348" y="3766"/>
                      <a:pt x="8629" y="4500"/>
                    </a:cubicBezTo>
                    <a:cubicBezTo>
                      <a:pt x="8635" y="3906"/>
                      <a:pt x="8447" y="3565"/>
                      <a:pt x="7966" y="3305"/>
                    </a:cubicBezTo>
                    <a:cubicBezTo>
                      <a:pt x="6313" y="2408"/>
                      <a:pt x="4656" y="1515"/>
                      <a:pt x="2926" y="771"/>
                    </a:cubicBezTo>
                    <a:cubicBezTo>
                      <a:pt x="2197" y="458"/>
                      <a:pt x="1507" y="1"/>
                      <a:pt x="5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79;p33">
                <a:extLst>
                  <a:ext uri="{FF2B5EF4-FFF2-40B4-BE49-F238E27FC236}">
                    <a16:creationId xmlns:a16="http://schemas.microsoft.com/office/drawing/2014/main" id="{11405C43-251C-109E-4BF4-F9917F313693}"/>
                  </a:ext>
                </a:extLst>
              </p:cNvPr>
              <p:cNvSpPr/>
              <p:nvPr/>
            </p:nvSpPr>
            <p:spPr>
              <a:xfrm>
                <a:off x="2196062" y="1952747"/>
                <a:ext cx="52763" cy="86901"/>
              </a:xfrm>
              <a:custGeom>
                <a:avLst/>
                <a:gdLst/>
                <a:ahLst/>
                <a:cxnLst/>
                <a:rect l="l" t="t" r="r" b="b"/>
                <a:pathLst>
                  <a:path w="4020" h="6621" extrusionOk="0">
                    <a:moveTo>
                      <a:pt x="699" y="1"/>
                    </a:moveTo>
                    <a:cubicBezTo>
                      <a:pt x="648" y="1"/>
                      <a:pt x="589" y="16"/>
                      <a:pt x="518" y="54"/>
                    </a:cubicBezTo>
                    <a:cubicBezTo>
                      <a:pt x="205" y="217"/>
                      <a:pt x="0" y="405"/>
                      <a:pt x="19" y="816"/>
                    </a:cubicBezTo>
                    <a:cubicBezTo>
                      <a:pt x="314" y="1524"/>
                      <a:pt x="551" y="2266"/>
                      <a:pt x="919" y="2933"/>
                    </a:cubicBezTo>
                    <a:cubicBezTo>
                      <a:pt x="1520" y="4019"/>
                      <a:pt x="2052" y="5147"/>
                      <a:pt x="2903" y="6089"/>
                    </a:cubicBezTo>
                    <a:cubicBezTo>
                      <a:pt x="3096" y="6303"/>
                      <a:pt x="3196" y="6621"/>
                      <a:pt x="3453" y="6621"/>
                    </a:cubicBezTo>
                    <a:cubicBezTo>
                      <a:pt x="3508" y="6621"/>
                      <a:pt x="3570" y="6606"/>
                      <a:pt x="3642" y="6573"/>
                    </a:cubicBezTo>
                    <a:cubicBezTo>
                      <a:pt x="4020" y="6399"/>
                      <a:pt x="3928" y="5999"/>
                      <a:pt x="3793" y="5676"/>
                    </a:cubicBezTo>
                    <a:cubicBezTo>
                      <a:pt x="3144" y="4129"/>
                      <a:pt x="2228" y="2709"/>
                      <a:pt x="1644" y="1130"/>
                    </a:cubicBezTo>
                    <a:cubicBezTo>
                      <a:pt x="1542" y="853"/>
                      <a:pt x="1515" y="489"/>
                      <a:pt x="1167" y="348"/>
                    </a:cubicBezTo>
                    <a:cubicBezTo>
                      <a:pt x="991" y="276"/>
                      <a:pt x="916" y="1"/>
                      <a:pt x="6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80;p33">
                <a:extLst>
                  <a:ext uri="{FF2B5EF4-FFF2-40B4-BE49-F238E27FC236}">
                    <a16:creationId xmlns:a16="http://schemas.microsoft.com/office/drawing/2014/main" id="{AD77FD05-7B6B-993F-6D47-4DBA68BFAA3C}"/>
                  </a:ext>
                </a:extLst>
              </p:cNvPr>
              <p:cNvSpPr/>
              <p:nvPr/>
            </p:nvSpPr>
            <p:spPr>
              <a:xfrm>
                <a:off x="2228073" y="1887551"/>
                <a:ext cx="88187" cy="30831"/>
              </a:xfrm>
              <a:custGeom>
                <a:avLst/>
                <a:gdLst/>
                <a:ahLst/>
                <a:cxnLst/>
                <a:rect l="l" t="t" r="r" b="b"/>
                <a:pathLst>
                  <a:path w="6719" h="2349" extrusionOk="0">
                    <a:moveTo>
                      <a:pt x="1500" y="1"/>
                    </a:moveTo>
                    <a:cubicBezTo>
                      <a:pt x="1166" y="1"/>
                      <a:pt x="827" y="66"/>
                      <a:pt x="486" y="181"/>
                    </a:cubicBezTo>
                    <a:cubicBezTo>
                      <a:pt x="95" y="313"/>
                      <a:pt x="206" y="722"/>
                      <a:pt x="100" y="988"/>
                    </a:cubicBezTo>
                    <a:cubicBezTo>
                      <a:pt x="0" y="1234"/>
                      <a:pt x="426" y="1356"/>
                      <a:pt x="593" y="1384"/>
                    </a:cubicBezTo>
                    <a:cubicBezTo>
                      <a:pt x="2225" y="1650"/>
                      <a:pt x="3776" y="2349"/>
                      <a:pt x="5463" y="2349"/>
                    </a:cubicBezTo>
                    <a:cubicBezTo>
                      <a:pt x="5517" y="2349"/>
                      <a:pt x="5570" y="2348"/>
                      <a:pt x="5624" y="2346"/>
                    </a:cubicBezTo>
                    <a:cubicBezTo>
                      <a:pt x="5733" y="2302"/>
                      <a:pt x="5857" y="2203"/>
                      <a:pt x="5957" y="2203"/>
                    </a:cubicBezTo>
                    <a:cubicBezTo>
                      <a:pt x="5968" y="2203"/>
                      <a:pt x="5979" y="2204"/>
                      <a:pt x="5989" y="2206"/>
                    </a:cubicBezTo>
                    <a:cubicBezTo>
                      <a:pt x="6056" y="2224"/>
                      <a:pt x="6122" y="2233"/>
                      <a:pt x="6184" y="2233"/>
                    </a:cubicBezTo>
                    <a:cubicBezTo>
                      <a:pt x="6410" y="2233"/>
                      <a:pt x="6590" y="2118"/>
                      <a:pt x="6638" y="1920"/>
                    </a:cubicBezTo>
                    <a:cubicBezTo>
                      <a:pt x="6719" y="1587"/>
                      <a:pt x="6318" y="1517"/>
                      <a:pt x="6118" y="1468"/>
                    </a:cubicBezTo>
                    <a:cubicBezTo>
                      <a:pt x="5674" y="1356"/>
                      <a:pt x="5423" y="943"/>
                      <a:pt x="4838" y="943"/>
                    </a:cubicBezTo>
                    <a:cubicBezTo>
                      <a:pt x="4837" y="943"/>
                      <a:pt x="4836" y="943"/>
                      <a:pt x="4835" y="943"/>
                    </a:cubicBezTo>
                    <a:cubicBezTo>
                      <a:pt x="4834" y="943"/>
                      <a:pt x="4832" y="943"/>
                      <a:pt x="4831" y="943"/>
                    </a:cubicBezTo>
                    <a:cubicBezTo>
                      <a:pt x="4374" y="943"/>
                      <a:pt x="3903" y="493"/>
                      <a:pt x="3336" y="493"/>
                    </a:cubicBezTo>
                    <a:cubicBezTo>
                      <a:pt x="3269" y="493"/>
                      <a:pt x="3200" y="500"/>
                      <a:pt x="3130" y="514"/>
                    </a:cubicBezTo>
                    <a:cubicBezTo>
                      <a:pt x="3118" y="516"/>
                      <a:pt x="3105" y="518"/>
                      <a:pt x="3093" y="518"/>
                    </a:cubicBezTo>
                    <a:cubicBezTo>
                      <a:pt x="2985" y="518"/>
                      <a:pt x="2885" y="433"/>
                      <a:pt x="2780" y="369"/>
                    </a:cubicBezTo>
                    <a:cubicBezTo>
                      <a:pt x="2367" y="113"/>
                      <a:pt x="1938" y="1"/>
                      <a:pt x="1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 name="Google Shape;1323;p42">
            <a:extLst>
              <a:ext uri="{FF2B5EF4-FFF2-40B4-BE49-F238E27FC236}">
                <a16:creationId xmlns:a16="http://schemas.microsoft.com/office/drawing/2014/main" id="{96082903-9D83-23C6-E8FA-7A2171CEB4C6}"/>
              </a:ext>
            </a:extLst>
          </p:cNvPr>
          <p:cNvGrpSpPr/>
          <p:nvPr/>
        </p:nvGrpSpPr>
        <p:grpSpPr>
          <a:xfrm>
            <a:off x="452029" y="1286563"/>
            <a:ext cx="1309500" cy="457075"/>
            <a:chOff x="3917263" y="1628700"/>
            <a:chExt cx="1309500" cy="457075"/>
          </a:xfrm>
        </p:grpSpPr>
        <p:sp>
          <p:nvSpPr>
            <p:cNvPr id="21" name="Google Shape;1324;p42">
              <a:extLst>
                <a:ext uri="{FF2B5EF4-FFF2-40B4-BE49-F238E27FC236}">
                  <a16:creationId xmlns:a16="http://schemas.microsoft.com/office/drawing/2014/main" id="{37582173-BBF3-5C27-6FEF-76B5D737E753}"/>
                </a:ext>
              </a:extLst>
            </p:cNvPr>
            <p:cNvSpPr/>
            <p:nvPr/>
          </p:nvSpPr>
          <p:spPr>
            <a:xfrm>
              <a:off x="3917263" y="1628700"/>
              <a:ext cx="1309500" cy="457075"/>
            </a:xfrm>
            <a:custGeom>
              <a:avLst/>
              <a:gdLst/>
              <a:ahLst/>
              <a:cxnLst/>
              <a:rect l="l" t="t" r="r" b="b"/>
              <a:pathLst>
                <a:path w="41777" h="18283" extrusionOk="0">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FED58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err="1">
                  <a:solidFill>
                    <a:srgbClr val="002060"/>
                  </a:solidFill>
                </a:rPr>
                <a:t>Câu</a:t>
              </a:r>
              <a:r>
                <a:rPr lang="en-US" b="1" dirty="0">
                  <a:solidFill>
                    <a:srgbClr val="002060"/>
                  </a:solidFill>
                </a:rPr>
                <a:t> 4:</a:t>
              </a:r>
              <a:endParaRPr b="1" dirty="0">
                <a:solidFill>
                  <a:srgbClr val="002060"/>
                </a:solidFill>
              </a:endParaRPr>
            </a:p>
          </p:txBody>
        </p:sp>
        <p:sp>
          <p:nvSpPr>
            <p:cNvPr id="22" name="Google Shape;1325;p42">
              <a:extLst>
                <a:ext uri="{FF2B5EF4-FFF2-40B4-BE49-F238E27FC236}">
                  <a16:creationId xmlns:a16="http://schemas.microsoft.com/office/drawing/2014/main" id="{BC1DAB46-06D0-0FA0-EF84-A4E990F40F32}"/>
                </a:ext>
              </a:extLst>
            </p:cNvPr>
            <p:cNvSpPr/>
            <p:nvPr/>
          </p:nvSpPr>
          <p:spPr>
            <a:xfrm>
              <a:off x="3917263" y="1628700"/>
              <a:ext cx="1309500" cy="457075"/>
            </a:xfrm>
            <a:custGeom>
              <a:avLst/>
              <a:gdLst/>
              <a:ahLst/>
              <a:cxnLst/>
              <a:rect l="l" t="t" r="r" b="b"/>
              <a:pathLst>
                <a:path w="41777" h="18283" extrusionOk="0">
                  <a:moveTo>
                    <a:pt x="31789" y="1291"/>
                  </a:moveTo>
                  <a:cubicBezTo>
                    <a:pt x="31974" y="1291"/>
                    <a:pt x="32159" y="1291"/>
                    <a:pt x="32343" y="1293"/>
                  </a:cubicBezTo>
                  <a:cubicBezTo>
                    <a:pt x="33959" y="1309"/>
                    <a:pt x="35586" y="1386"/>
                    <a:pt x="37170" y="1726"/>
                  </a:cubicBezTo>
                  <a:cubicBezTo>
                    <a:pt x="37989" y="1901"/>
                    <a:pt x="38650" y="2440"/>
                    <a:pt x="39116" y="3162"/>
                  </a:cubicBezTo>
                  <a:cubicBezTo>
                    <a:pt x="40148" y="4757"/>
                    <a:pt x="40208" y="6161"/>
                    <a:pt x="40214" y="7773"/>
                  </a:cubicBezTo>
                  <a:cubicBezTo>
                    <a:pt x="40214" y="8849"/>
                    <a:pt x="40393" y="9964"/>
                    <a:pt x="40164" y="10987"/>
                  </a:cubicBezTo>
                  <a:cubicBezTo>
                    <a:pt x="39940" y="11993"/>
                    <a:pt x="40151" y="13111"/>
                    <a:pt x="39513" y="14010"/>
                  </a:cubicBezTo>
                  <a:cubicBezTo>
                    <a:pt x="38667" y="15207"/>
                    <a:pt x="37409" y="15600"/>
                    <a:pt x="36022" y="15741"/>
                  </a:cubicBezTo>
                  <a:cubicBezTo>
                    <a:pt x="34725" y="15871"/>
                    <a:pt x="33416" y="15788"/>
                    <a:pt x="32122" y="16087"/>
                  </a:cubicBezTo>
                  <a:cubicBezTo>
                    <a:pt x="31980" y="16120"/>
                    <a:pt x="31827" y="16129"/>
                    <a:pt x="31668" y="16129"/>
                  </a:cubicBezTo>
                  <a:cubicBezTo>
                    <a:pt x="31493" y="16129"/>
                    <a:pt x="31310" y="16118"/>
                    <a:pt x="31129" y="16118"/>
                  </a:cubicBezTo>
                  <a:cubicBezTo>
                    <a:pt x="30994" y="16118"/>
                    <a:pt x="30860" y="16124"/>
                    <a:pt x="30729" y="16144"/>
                  </a:cubicBezTo>
                  <a:cubicBezTo>
                    <a:pt x="30311" y="16207"/>
                    <a:pt x="29948" y="16542"/>
                    <a:pt x="29523" y="16542"/>
                  </a:cubicBezTo>
                  <a:cubicBezTo>
                    <a:pt x="29426" y="16542"/>
                    <a:pt x="29326" y="16524"/>
                    <a:pt x="29221" y="16482"/>
                  </a:cubicBezTo>
                  <a:cubicBezTo>
                    <a:pt x="28967" y="16379"/>
                    <a:pt x="28715" y="16344"/>
                    <a:pt x="28465" y="16344"/>
                  </a:cubicBezTo>
                  <a:cubicBezTo>
                    <a:pt x="28082" y="16344"/>
                    <a:pt x="27700" y="16427"/>
                    <a:pt x="27312" y="16479"/>
                  </a:cubicBezTo>
                  <a:cubicBezTo>
                    <a:pt x="26701" y="16562"/>
                    <a:pt x="26078" y="16669"/>
                    <a:pt x="25466" y="16669"/>
                  </a:cubicBezTo>
                  <a:cubicBezTo>
                    <a:pt x="25330" y="16669"/>
                    <a:pt x="25194" y="16664"/>
                    <a:pt x="25059" y="16652"/>
                  </a:cubicBezTo>
                  <a:cubicBezTo>
                    <a:pt x="24942" y="16641"/>
                    <a:pt x="24826" y="16637"/>
                    <a:pt x="24710" y="16637"/>
                  </a:cubicBezTo>
                  <a:cubicBezTo>
                    <a:pt x="24140" y="16637"/>
                    <a:pt x="23584" y="16742"/>
                    <a:pt x="23016" y="16742"/>
                  </a:cubicBezTo>
                  <a:cubicBezTo>
                    <a:pt x="22981" y="16742"/>
                    <a:pt x="22947" y="16742"/>
                    <a:pt x="22912" y="16741"/>
                  </a:cubicBezTo>
                  <a:cubicBezTo>
                    <a:pt x="22534" y="16732"/>
                    <a:pt x="22150" y="16709"/>
                    <a:pt x="21768" y="16709"/>
                  </a:cubicBezTo>
                  <a:cubicBezTo>
                    <a:pt x="21114" y="16709"/>
                    <a:pt x="20463" y="16775"/>
                    <a:pt x="19847" y="17083"/>
                  </a:cubicBezTo>
                  <a:cubicBezTo>
                    <a:pt x="19808" y="17102"/>
                    <a:pt x="19773" y="17110"/>
                    <a:pt x="19741" y="17110"/>
                  </a:cubicBezTo>
                  <a:cubicBezTo>
                    <a:pt x="19686" y="17110"/>
                    <a:pt x="19643" y="17084"/>
                    <a:pt x="19618" y="17040"/>
                  </a:cubicBezTo>
                  <a:cubicBezTo>
                    <a:pt x="19526" y="16877"/>
                    <a:pt x="19419" y="16829"/>
                    <a:pt x="19309" y="16829"/>
                  </a:cubicBezTo>
                  <a:cubicBezTo>
                    <a:pt x="19150" y="16829"/>
                    <a:pt x="18983" y="16929"/>
                    <a:pt x="18840" y="16929"/>
                  </a:cubicBezTo>
                  <a:cubicBezTo>
                    <a:pt x="18818" y="16929"/>
                    <a:pt x="18797" y="16927"/>
                    <a:pt x="18777" y="16921"/>
                  </a:cubicBezTo>
                  <a:cubicBezTo>
                    <a:pt x="18579" y="16871"/>
                    <a:pt x="18381" y="16855"/>
                    <a:pt x="18181" y="16855"/>
                  </a:cubicBezTo>
                  <a:cubicBezTo>
                    <a:pt x="17779" y="16855"/>
                    <a:pt x="17374" y="16923"/>
                    <a:pt x="16974" y="16923"/>
                  </a:cubicBezTo>
                  <a:cubicBezTo>
                    <a:pt x="16675" y="16923"/>
                    <a:pt x="16379" y="16885"/>
                    <a:pt x="16090" y="16751"/>
                  </a:cubicBezTo>
                  <a:cubicBezTo>
                    <a:pt x="15987" y="16702"/>
                    <a:pt x="15883" y="16685"/>
                    <a:pt x="15780" y="16685"/>
                  </a:cubicBezTo>
                  <a:cubicBezTo>
                    <a:pt x="15539" y="16685"/>
                    <a:pt x="15297" y="16777"/>
                    <a:pt x="15051" y="16777"/>
                  </a:cubicBezTo>
                  <a:cubicBezTo>
                    <a:pt x="15036" y="16777"/>
                    <a:pt x="15021" y="16777"/>
                    <a:pt x="15007" y="16776"/>
                  </a:cubicBezTo>
                  <a:cubicBezTo>
                    <a:pt x="13871" y="16721"/>
                    <a:pt x="12734" y="16616"/>
                    <a:pt x="11596" y="16599"/>
                  </a:cubicBezTo>
                  <a:cubicBezTo>
                    <a:pt x="11446" y="16597"/>
                    <a:pt x="11273" y="16587"/>
                    <a:pt x="11107" y="16587"/>
                  </a:cubicBezTo>
                  <a:cubicBezTo>
                    <a:pt x="10878" y="16587"/>
                    <a:pt x="10659" y="16606"/>
                    <a:pt x="10524" y="16693"/>
                  </a:cubicBezTo>
                  <a:cubicBezTo>
                    <a:pt x="10408" y="16767"/>
                    <a:pt x="10300" y="16795"/>
                    <a:pt x="10197" y="16795"/>
                  </a:cubicBezTo>
                  <a:cubicBezTo>
                    <a:pt x="9896" y="16795"/>
                    <a:pt x="9641" y="16556"/>
                    <a:pt x="9366" y="16556"/>
                  </a:cubicBezTo>
                  <a:cubicBezTo>
                    <a:pt x="9302" y="16556"/>
                    <a:pt x="9237" y="16569"/>
                    <a:pt x="9169" y="16602"/>
                  </a:cubicBezTo>
                  <a:cubicBezTo>
                    <a:pt x="9140" y="16450"/>
                    <a:pt x="9085" y="16409"/>
                    <a:pt x="9017" y="16409"/>
                  </a:cubicBezTo>
                  <a:cubicBezTo>
                    <a:pt x="8938" y="16409"/>
                    <a:pt x="8841" y="16464"/>
                    <a:pt x="8747" y="16464"/>
                  </a:cubicBezTo>
                  <a:cubicBezTo>
                    <a:pt x="8743" y="16464"/>
                    <a:pt x="8738" y="16464"/>
                    <a:pt x="8733" y="16464"/>
                  </a:cubicBezTo>
                  <a:cubicBezTo>
                    <a:pt x="8714" y="16462"/>
                    <a:pt x="8695" y="16462"/>
                    <a:pt x="8676" y="16462"/>
                  </a:cubicBezTo>
                  <a:cubicBezTo>
                    <a:pt x="8438" y="16462"/>
                    <a:pt x="8183" y="16543"/>
                    <a:pt x="7941" y="16543"/>
                  </a:cubicBezTo>
                  <a:cubicBezTo>
                    <a:pt x="7720" y="16543"/>
                    <a:pt x="7511" y="16475"/>
                    <a:pt x="7337" y="16218"/>
                  </a:cubicBezTo>
                  <a:cubicBezTo>
                    <a:pt x="7322" y="16195"/>
                    <a:pt x="7270" y="16183"/>
                    <a:pt x="7221" y="16183"/>
                  </a:cubicBezTo>
                  <a:cubicBezTo>
                    <a:pt x="7194" y="16183"/>
                    <a:pt x="7168" y="16186"/>
                    <a:pt x="7149" y="16194"/>
                  </a:cubicBezTo>
                  <a:cubicBezTo>
                    <a:pt x="6932" y="16278"/>
                    <a:pt x="6721" y="16312"/>
                    <a:pt x="6514" y="16312"/>
                  </a:cubicBezTo>
                  <a:cubicBezTo>
                    <a:pt x="6050" y="16312"/>
                    <a:pt x="5608" y="16138"/>
                    <a:pt x="5162" y="15959"/>
                  </a:cubicBezTo>
                  <a:cubicBezTo>
                    <a:pt x="5025" y="15904"/>
                    <a:pt x="4862" y="15862"/>
                    <a:pt x="4711" y="15862"/>
                  </a:cubicBezTo>
                  <a:cubicBezTo>
                    <a:pt x="4664" y="15862"/>
                    <a:pt x="4618" y="15866"/>
                    <a:pt x="4575" y="15875"/>
                  </a:cubicBezTo>
                  <a:cubicBezTo>
                    <a:pt x="4445" y="15902"/>
                    <a:pt x="4324" y="15915"/>
                    <a:pt x="4211" y="15915"/>
                  </a:cubicBezTo>
                  <a:cubicBezTo>
                    <a:pt x="3396" y="15915"/>
                    <a:pt x="3006" y="15252"/>
                    <a:pt x="2470" y="14678"/>
                  </a:cubicBezTo>
                  <a:cubicBezTo>
                    <a:pt x="1414" y="13545"/>
                    <a:pt x="1477" y="12151"/>
                    <a:pt x="1224" y="10801"/>
                  </a:cubicBezTo>
                  <a:cubicBezTo>
                    <a:pt x="1009" y="9647"/>
                    <a:pt x="1240" y="8565"/>
                    <a:pt x="1383" y="7443"/>
                  </a:cubicBezTo>
                  <a:cubicBezTo>
                    <a:pt x="1468" y="6768"/>
                    <a:pt x="1515" y="6107"/>
                    <a:pt x="1720" y="5447"/>
                  </a:cubicBezTo>
                  <a:cubicBezTo>
                    <a:pt x="2026" y="4460"/>
                    <a:pt x="2603" y="3787"/>
                    <a:pt x="3489" y="3230"/>
                  </a:cubicBezTo>
                  <a:cubicBezTo>
                    <a:pt x="4713" y="2462"/>
                    <a:pt x="6001" y="2368"/>
                    <a:pt x="7377" y="2307"/>
                  </a:cubicBezTo>
                  <a:cubicBezTo>
                    <a:pt x="7843" y="2286"/>
                    <a:pt x="8402" y="2179"/>
                    <a:pt x="8910" y="2065"/>
                  </a:cubicBezTo>
                  <a:cubicBezTo>
                    <a:pt x="9991" y="1823"/>
                    <a:pt x="11114" y="1755"/>
                    <a:pt x="12224" y="1658"/>
                  </a:cubicBezTo>
                  <a:cubicBezTo>
                    <a:pt x="13237" y="1571"/>
                    <a:pt x="14284" y="1673"/>
                    <a:pt x="15269" y="1546"/>
                  </a:cubicBezTo>
                  <a:cubicBezTo>
                    <a:pt x="16647" y="1368"/>
                    <a:pt x="18024" y="1558"/>
                    <a:pt x="19406" y="1337"/>
                  </a:cubicBezTo>
                  <a:cubicBezTo>
                    <a:pt x="19586" y="1308"/>
                    <a:pt x="19778" y="1298"/>
                    <a:pt x="19978" y="1298"/>
                  </a:cubicBezTo>
                  <a:cubicBezTo>
                    <a:pt x="20455" y="1298"/>
                    <a:pt x="20972" y="1359"/>
                    <a:pt x="21455" y="1382"/>
                  </a:cubicBezTo>
                  <a:cubicBezTo>
                    <a:pt x="22531" y="1436"/>
                    <a:pt x="23610" y="1468"/>
                    <a:pt x="24688" y="1468"/>
                  </a:cubicBezTo>
                  <a:cubicBezTo>
                    <a:pt x="25296" y="1468"/>
                    <a:pt x="25903" y="1458"/>
                    <a:pt x="26510" y="1435"/>
                  </a:cubicBezTo>
                  <a:cubicBezTo>
                    <a:pt x="28269" y="1370"/>
                    <a:pt x="30029" y="1291"/>
                    <a:pt x="31789" y="1291"/>
                  </a:cubicBezTo>
                  <a:close/>
                  <a:moveTo>
                    <a:pt x="33366" y="1"/>
                  </a:moveTo>
                  <a:cubicBezTo>
                    <a:pt x="33266" y="1"/>
                    <a:pt x="33167" y="5"/>
                    <a:pt x="33066" y="16"/>
                  </a:cubicBezTo>
                  <a:cubicBezTo>
                    <a:pt x="32700" y="54"/>
                    <a:pt x="32331" y="62"/>
                    <a:pt x="31961" y="62"/>
                  </a:cubicBezTo>
                  <a:cubicBezTo>
                    <a:pt x="31645" y="62"/>
                    <a:pt x="31328" y="56"/>
                    <a:pt x="31012" y="56"/>
                  </a:cubicBezTo>
                  <a:cubicBezTo>
                    <a:pt x="30932" y="56"/>
                    <a:pt x="30852" y="56"/>
                    <a:pt x="30772" y="57"/>
                  </a:cubicBezTo>
                  <a:cubicBezTo>
                    <a:pt x="29856" y="68"/>
                    <a:pt x="28939" y="57"/>
                    <a:pt x="28024" y="103"/>
                  </a:cubicBezTo>
                  <a:cubicBezTo>
                    <a:pt x="27336" y="137"/>
                    <a:pt x="26634" y="316"/>
                    <a:pt x="25957" y="316"/>
                  </a:cubicBezTo>
                  <a:cubicBezTo>
                    <a:pt x="25806" y="316"/>
                    <a:pt x="25656" y="307"/>
                    <a:pt x="25508" y="286"/>
                  </a:cubicBezTo>
                  <a:cubicBezTo>
                    <a:pt x="24545" y="148"/>
                    <a:pt x="23576" y="191"/>
                    <a:pt x="22630" y="171"/>
                  </a:cubicBezTo>
                  <a:cubicBezTo>
                    <a:pt x="22114" y="161"/>
                    <a:pt x="21590" y="90"/>
                    <a:pt x="21062" y="90"/>
                  </a:cubicBezTo>
                  <a:cubicBezTo>
                    <a:pt x="20801" y="90"/>
                    <a:pt x="20540" y="107"/>
                    <a:pt x="20278" y="158"/>
                  </a:cubicBezTo>
                  <a:cubicBezTo>
                    <a:pt x="20070" y="198"/>
                    <a:pt x="19859" y="210"/>
                    <a:pt x="19646" y="210"/>
                  </a:cubicBezTo>
                  <a:cubicBezTo>
                    <a:pt x="19322" y="210"/>
                    <a:pt x="18993" y="181"/>
                    <a:pt x="18664" y="181"/>
                  </a:cubicBezTo>
                  <a:cubicBezTo>
                    <a:pt x="18452" y="181"/>
                    <a:pt x="18239" y="193"/>
                    <a:pt x="18028" y="232"/>
                  </a:cubicBezTo>
                  <a:cubicBezTo>
                    <a:pt x="17432" y="341"/>
                    <a:pt x="16798" y="409"/>
                    <a:pt x="16195" y="409"/>
                  </a:cubicBezTo>
                  <a:cubicBezTo>
                    <a:pt x="15835" y="409"/>
                    <a:pt x="15487" y="385"/>
                    <a:pt x="15162" y="331"/>
                  </a:cubicBezTo>
                  <a:cubicBezTo>
                    <a:pt x="14931" y="293"/>
                    <a:pt x="14705" y="278"/>
                    <a:pt x="14481" y="278"/>
                  </a:cubicBezTo>
                  <a:cubicBezTo>
                    <a:pt x="13635" y="278"/>
                    <a:pt x="12829" y="493"/>
                    <a:pt x="11989" y="493"/>
                  </a:cubicBezTo>
                  <a:cubicBezTo>
                    <a:pt x="11870" y="493"/>
                    <a:pt x="11750" y="489"/>
                    <a:pt x="11630" y="479"/>
                  </a:cubicBezTo>
                  <a:cubicBezTo>
                    <a:pt x="11485" y="467"/>
                    <a:pt x="11340" y="461"/>
                    <a:pt x="11194" y="461"/>
                  </a:cubicBezTo>
                  <a:cubicBezTo>
                    <a:pt x="10036" y="461"/>
                    <a:pt x="8838" y="806"/>
                    <a:pt x="7690" y="1092"/>
                  </a:cubicBezTo>
                  <a:cubicBezTo>
                    <a:pt x="6745" y="1327"/>
                    <a:pt x="5786" y="1114"/>
                    <a:pt x="4948" y="1395"/>
                  </a:cubicBezTo>
                  <a:cubicBezTo>
                    <a:pt x="4894" y="1391"/>
                    <a:pt x="4840" y="1390"/>
                    <a:pt x="4788" y="1390"/>
                  </a:cubicBezTo>
                  <a:cubicBezTo>
                    <a:pt x="3957" y="1390"/>
                    <a:pt x="3269" y="1784"/>
                    <a:pt x="2716" y="2146"/>
                  </a:cubicBezTo>
                  <a:cubicBezTo>
                    <a:pt x="1880" y="2692"/>
                    <a:pt x="967" y="3343"/>
                    <a:pt x="615" y="4388"/>
                  </a:cubicBezTo>
                  <a:cubicBezTo>
                    <a:pt x="363" y="5137"/>
                    <a:pt x="119" y="5891"/>
                    <a:pt x="60" y="6700"/>
                  </a:cubicBezTo>
                  <a:cubicBezTo>
                    <a:pt x="0" y="7520"/>
                    <a:pt x="164" y="8324"/>
                    <a:pt x="115" y="9148"/>
                  </a:cubicBezTo>
                  <a:cubicBezTo>
                    <a:pt x="72" y="9871"/>
                    <a:pt x="85" y="10649"/>
                    <a:pt x="230" y="11351"/>
                  </a:cubicBezTo>
                  <a:cubicBezTo>
                    <a:pt x="352" y="11945"/>
                    <a:pt x="418" y="12557"/>
                    <a:pt x="573" y="13149"/>
                  </a:cubicBezTo>
                  <a:cubicBezTo>
                    <a:pt x="828" y="14118"/>
                    <a:pt x="1215" y="15029"/>
                    <a:pt x="1923" y="15736"/>
                  </a:cubicBezTo>
                  <a:cubicBezTo>
                    <a:pt x="2786" y="16598"/>
                    <a:pt x="3851" y="17143"/>
                    <a:pt x="5076" y="17282"/>
                  </a:cubicBezTo>
                  <a:cubicBezTo>
                    <a:pt x="6489" y="17442"/>
                    <a:pt x="7909" y="17580"/>
                    <a:pt x="9312" y="17754"/>
                  </a:cubicBezTo>
                  <a:cubicBezTo>
                    <a:pt x="10653" y="17922"/>
                    <a:pt x="12003" y="17823"/>
                    <a:pt x="13329" y="18060"/>
                  </a:cubicBezTo>
                  <a:cubicBezTo>
                    <a:pt x="13635" y="18115"/>
                    <a:pt x="13950" y="18126"/>
                    <a:pt x="14262" y="18134"/>
                  </a:cubicBezTo>
                  <a:cubicBezTo>
                    <a:pt x="15593" y="18174"/>
                    <a:pt x="16927" y="18091"/>
                    <a:pt x="18255" y="18264"/>
                  </a:cubicBezTo>
                  <a:cubicBezTo>
                    <a:pt x="18294" y="18269"/>
                    <a:pt x="18335" y="18272"/>
                    <a:pt x="18377" y="18272"/>
                  </a:cubicBezTo>
                  <a:cubicBezTo>
                    <a:pt x="18508" y="18272"/>
                    <a:pt x="18644" y="18237"/>
                    <a:pt x="18730" y="18098"/>
                  </a:cubicBezTo>
                  <a:cubicBezTo>
                    <a:pt x="18775" y="18025"/>
                    <a:pt x="18856" y="17949"/>
                    <a:pt x="18922" y="17949"/>
                  </a:cubicBezTo>
                  <a:cubicBezTo>
                    <a:pt x="18949" y="17949"/>
                    <a:pt x="18973" y="17962"/>
                    <a:pt x="18990" y="17993"/>
                  </a:cubicBezTo>
                  <a:cubicBezTo>
                    <a:pt x="19121" y="18222"/>
                    <a:pt x="19280" y="18283"/>
                    <a:pt x="19450" y="18283"/>
                  </a:cubicBezTo>
                  <a:cubicBezTo>
                    <a:pt x="19640" y="18283"/>
                    <a:pt x="19842" y="18207"/>
                    <a:pt x="20030" y="18207"/>
                  </a:cubicBezTo>
                  <a:cubicBezTo>
                    <a:pt x="20040" y="18207"/>
                    <a:pt x="20050" y="18207"/>
                    <a:pt x="20059" y="18207"/>
                  </a:cubicBezTo>
                  <a:cubicBezTo>
                    <a:pt x="20116" y="18210"/>
                    <a:pt x="20173" y="18213"/>
                    <a:pt x="20230" y="18213"/>
                  </a:cubicBezTo>
                  <a:cubicBezTo>
                    <a:pt x="20441" y="18213"/>
                    <a:pt x="20640" y="18173"/>
                    <a:pt x="20758" y="17933"/>
                  </a:cubicBezTo>
                  <a:cubicBezTo>
                    <a:pt x="20976" y="18104"/>
                    <a:pt x="21195" y="18163"/>
                    <a:pt x="21416" y="18163"/>
                  </a:cubicBezTo>
                  <a:cubicBezTo>
                    <a:pt x="21741" y="18163"/>
                    <a:pt x="22069" y="18035"/>
                    <a:pt x="22395" y="17955"/>
                  </a:cubicBezTo>
                  <a:cubicBezTo>
                    <a:pt x="22441" y="17944"/>
                    <a:pt x="22499" y="17924"/>
                    <a:pt x="22544" y="17924"/>
                  </a:cubicBezTo>
                  <a:cubicBezTo>
                    <a:pt x="22561" y="17924"/>
                    <a:pt x="22577" y="17927"/>
                    <a:pt x="22588" y="17935"/>
                  </a:cubicBezTo>
                  <a:cubicBezTo>
                    <a:pt x="22795" y="18076"/>
                    <a:pt x="23007" y="18118"/>
                    <a:pt x="23221" y="18118"/>
                  </a:cubicBezTo>
                  <a:cubicBezTo>
                    <a:pt x="23537" y="18118"/>
                    <a:pt x="23857" y="18026"/>
                    <a:pt x="24171" y="18026"/>
                  </a:cubicBezTo>
                  <a:cubicBezTo>
                    <a:pt x="24228" y="18026"/>
                    <a:pt x="24285" y="18029"/>
                    <a:pt x="24342" y="18036"/>
                  </a:cubicBezTo>
                  <a:cubicBezTo>
                    <a:pt x="24471" y="18053"/>
                    <a:pt x="24600" y="18060"/>
                    <a:pt x="24728" y="18060"/>
                  </a:cubicBezTo>
                  <a:cubicBezTo>
                    <a:pt x="25506" y="18060"/>
                    <a:pt x="26262" y="17802"/>
                    <a:pt x="27042" y="17802"/>
                  </a:cubicBezTo>
                  <a:cubicBezTo>
                    <a:pt x="27174" y="17802"/>
                    <a:pt x="27306" y="17809"/>
                    <a:pt x="27439" y="17826"/>
                  </a:cubicBezTo>
                  <a:cubicBezTo>
                    <a:pt x="27536" y="17839"/>
                    <a:pt x="27635" y="17844"/>
                    <a:pt x="27734" y="17844"/>
                  </a:cubicBezTo>
                  <a:cubicBezTo>
                    <a:pt x="28119" y="17844"/>
                    <a:pt x="28516" y="17765"/>
                    <a:pt x="28904" y="17732"/>
                  </a:cubicBezTo>
                  <a:cubicBezTo>
                    <a:pt x="29889" y="17648"/>
                    <a:pt x="30874" y="17572"/>
                    <a:pt x="31857" y="17467"/>
                  </a:cubicBezTo>
                  <a:cubicBezTo>
                    <a:pt x="32506" y="17398"/>
                    <a:pt x="33172" y="17202"/>
                    <a:pt x="33795" y="17202"/>
                  </a:cubicBezTo>
                  <a:cubicBezTo>
                    <a:pt x="33817" y="17202"/>
                    <a:pt x="33839" y="17202"/>
                    <a:pt x="33860" y="17202"/>
                  </a:cubicBezTo>
                  <a:cubicBezTo>
                    <a:pt x="33922" y="17204"/>
                    <a:pt x="33984" y="17204"/>
                    <a:pt x="34045" y="17204"/>
                  </a:cubicBezTo>
                  <a:cubicBezTo>
                    <a:pt x="34818" y="17204"/>
                    <a:pt x="35572" y="17104"/>
                    <a:pt x="36332" y="17045"/>
                  </a:cubicBezTo>
                  <a:cubicBezTo>
                    <a:pt x="36944" y="16998"/>
                    <a:pt x="37728" y="16983"/>
                    <a:pt x="38103" y="16614"/>
                  </a:cubicBezTo>
                  <a:cubicBezTo>
                    <a:pt x="38611" y="16114"/>
                    <a:pt x="39274" y="15948"/>
                    <a:pt x="39788" y="15489"/>
                  </a:cubicBezTo>
                  <a:cubicBezTo>
                    <a:pt x="40289" y="15042"/>
                    <a:pt x="40619" y="14495"/>
                    <a:pt x="40959" y="13971"/>
                  </a:cubicBezTo>
                  <a:cubicBezTo>
                    <a:pt x="41423" y="13258"/>
                    <a:pt x="41108" y="12313"/>
                    <a:pt x="41487" y="11504"/>
                  </a:cubicBezTo>
                  <a:cubicBezTo>
                    <a:pt x="41572" y="11321"/>
                    <a:pt x="41671" y="10862"/>
                    <a:pt x="41683" y="10505"/>
                  </a:cubicBezTo>
                  <a:cubicBezTo>
                    <a:pt x="41708" y="9851"/>
                    <a:pt x="41415" y="9215"/>
                    <a:pt x="41548" y="8584"/>
                  </a:cubicBezTo>
                  <a:cubicBezTo>
                    <a:pt x="41776" y="7498"/>
                    <a:pt x="41682" y="6447"/>
                    <a:pt x="41432" y="5383"/>
                  </a:cubicBezTo>
                  <a:cubicBezTo>
                    <a:pt x="41227" y="4511"/>
                    <a:pt x="41029" y="3644"/>
                    <a:pt x="40466" y="2913"/>
                  </a:cubicBezTo>
                  <a:cubicBezTo>
                    <a:pt x="40373" y="2792"/>
                    <a:pt x="40273" y="2653"/>
                    <a:pt x="40244" y="2508"/>
                  </a:cubicBezTo>
                  <a:cubicBezTo>
                    <a:pt x="40030" y="1463"/>
                    <a:pt x="39175" y="917"/>
                    <a:pt x="38351" y="663"/>
                  </a:cubicBezTo>
                  <a:cubicBezTo>
                    <a:pt x="37116" y="283"/>
                    <a:pt x="35785" y="149"/>
                    <a:pt x="34486" y="83"/>
                  </a:cubicBezTo>
                  <a:cubicBezTo>
                    <a:pt x="34120" y="65"/>
                    <a:pt x="33746" y="1"/>
                    <a:pt x="333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TextBox 22">
            <a:extLst>
              <a:ext uri="{FF2B5EF4-FFF2-40B4-BE49-F238E27FC236}">
                <a16:creationId xmlns:a16="http://schemas.microsoft.com/office/drawing/2014/main" id="{F4FAA187-FE5B-B8FD-CB60-31180FD562C8}"/>
              </a:ext>
            </a:extLst>
          </p:cNvPr>
          <p:cNvSpPr txBox="1"/>
          <p:nvPr/>
        </p:nvSpPr>
        <p:spPr>
          <a:xfrm>
            <a:off x="1948814" y="1281334"/>
            <a:ext cx="6395086" cy="3688189"/>
          </a:xfrm>
          <a:prstGeom prst="rect">
            <a:avLst/>
          </a:prstGeom>
          <a:noFill/>
        </p:spPr>
        <p:txBody>
          <a:bodyPr wrap="square">
            <a:spAutoFit/>
          </a:bodyPr>
          <a:lstStyle/>
          <a:p>
            <a:pPr algn="just">
              <a:lnSpc>
                <a:spcPct val="150000"/>
              </a:lnSpc>
            </a:pPr>
            <a:r>
              <a:rPr lang="en-US" sz="2000" b="1" dirty="0" err="1">
                <a:solidFill>
                  <a:srgbClr val="002060"/>
                </a:solidFill>
                <a:latin typeface="Arial" panose="020B0604020202020204" pitchFamily="34" charset="0"/>
                <a:cs typeface="Arial" panose="020B0604020202020204" pitchFamily="34" charset="0"/>
              </a:rPr>
              <a:t>Một</a:t>
            </a:r>
            <a:r>
              <a:rPr lang="en-US" sz="2000" b="1" dirty="0">
                <a:solidFill>
                  <a:srgbClr val="002060"/>
                </a:solidFill>
                <a:latin typeface="Arial" panose="020B0604020202020204" pitchFamily="34" charset="0"/>
                <a:cs typeface="Arial" panose="020B0604020202020204" pitchFamily="34" charset="0"/>
              </a:rPr>
              <a:t> ô </a:t>
            </a:r>
            <a:r>
              <a:rPr lang="en-US" sz="2000" b="1" dirty="0" err="1">
                <a:solidFill>
                  <a:srgbClr val="002060"/>
                </a:solidFill>
                <a:latin typeface="Arial" panose="020B0604020202020204" pitchFamily="34" charset="0"/>
                <a:cs typeface="Arial" panose="020B0604020202020204" pitchFamily="34" charset="0"/>
              </a:rPr>
              <a:t>tô</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khối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lượng</a:t>
            </a:r>
            <a:r>
              <a:rPr lang="en-US" sz="2000" b="1" dirty="0">
                <a:solidFill>
                  <a:srgbClr val="002060"/>
                </a:solidFill>
                <a:latin typeface="Arial" panose="020B0604020202020204" pitchFamily="34" charset="0"/>
                <a:cs typeface="Arial" panose="020B0604020202020204" pitchFamily="34" charset="0"/>
              </a:rPr>
              <a:t> 1 </a:t>
            </a:r>
            <a:r>
              <a:rPr lang="en-US" sz="2000" b="1" dirty="0" err="1">
                <a:solidFill>
                  <a:srgbClr val="002060"/>
                </a:solidFill>
                <a:latin typeface="Arial" panose="020B0604020202020204" pitchFamily="34" charset="0"/>
                <a:cs typeface="Arial" panose="020B0604020202020204" pitchFamily="34" charset="0"/>
              </a:rPr>
              <a:t>tấn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đang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hoạt</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động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với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công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suất</a:t>
            </a:r>
            <a:r>
              <a:rPr lang="en-US" sz="2000" b="1" dirty="0">
                <a:solidFill>
                  <a:srgbClr val="002060"/>
                </a:solidFill>
                <a:latin typeface="Arial" panose="020B0604020202020204" pitchFamily="34" charset="0"/>
                <a:cs typeface="Arial" panose="020B0604020202020204" pitchFamily="34" charset="0"/>
              </a:rPr>
              <a:t> 5 kW </a:t>
            </a:r>
            <a:r>
              <a:rPr lang="en-US" sz="2000" b="1" dirty="0" err="1">
                <a:solidFill>
                  <a:srgbClr val="002060"/>
                </a:solidFill>
                <a:latin typeface="Arial" panose="020B0604020202020204" pitchFamily="34" charset="0"/>
                <a:cs typeface="Arial" panose="020B0604020202020204" pitchFamily="34" charset="0"/>
              </a:rPr>
              <a:t>và</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chuyển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động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thẳng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đều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với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vận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tốc</a:t>
            </a:r>
            <a:r>
              <a:rPr lang="en-US" sz="2000" b="1" dirty="0">
                <a:solidFill>
                  <a:srgbClr val="002060"/>
                </a:solidFill>
                <a:latin typeface="Arial" panose="020B0604020202020204" pitchFamily="34" charset="0"/>
                <a:cs typeface="Arial" panose="020B0604020202020204" pitchFamily="34" charset="0"/>
              </a:rPr>
              <a:t> 54 km/h </a:t>
            </a:r>
            <a:r>
              <a:rPr lang="en-US" sz="2000" b="1" dirty="0" err="1">
                <a:solidFill>
                  <a:srgbClr val="002060"/>
                </a:solidFill>
                <a:latin typeface="Arial" panose="020B0604020202020204" pitchFamily="34" charset="0"/>
                <a:cs typeface="Arial" panose="020B0604020202020204" pitchFamily="34" charset="0"/>
              </a:rPr>
              <a:t>thì</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lên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dốc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Hỏi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động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cơ</a:t>
            </a:r>
            <a:r>
              <a:rPr lang="en-US" sz="2000" b="1" dirty="0">
                <a:solidFill>
                  <a:srgbClr val="002060"/>
                </a:solidFill>
                <a:latin typeface="Arial" panose="020B0604020202020204" pitchFamily="34" charset="0"/>
                <a:cs typeface="Arial" panose="020B0604020202020204" pitchFamily="34" charset="0"/>
              </a:rPr>
              <a:t> ô </a:t>
            </a:r>
            <a:r>
              <a:rPr lang="en-US" sz="2000" b="1" dirty="0" err="1">
                <a:solidFill>
                  <a:srgbClr val="002060"/>
                </a:solidFill>
                <a:latin typeface="Arial" panose="020B0604020202020204" pitchFamily="34" charset="0"/>
                <a:cs typeface="Arial" panose="020B0604020202020204" pitchFamily="34" charset="0"/>
              </a:rPr>
              <a:t>tô</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phải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hoạt</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động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với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công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suất</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bằng</a:t>
            </a:r>
            <a:r>
              <a:rPr lang="en-US" sz="2000" b="1" dirty="0">
                <a:solidFill>
                  <a:srgbClr val="002060"/>
                </a:solidFill>
                <a:latin typeface="Arial" panose="020B0604020202020204" pitchFamily="34" charset="0"/>
                <a:cs typeface="Arial" panose="020B0604020202020204" pitchFamily="34" charset="0"/>
              </a:rPr>
              <a:t> bao </a:t>
            </a:r>
            <a:r>
              <a:rPr lang="en-US" sz="2000" b="1" dirty="0" err="1">
                <a:solidFill>
                  <a:srgbClr val="002060"/>
                </a:solidFill>
                <a:latin typeface="Arial" panose="020B0604020202020204" pitchFamily="34" charset="0"/>
                <a:cs typeface="Arial" panose="020B0604020202020204" pitchFamily="34" charset="0"/>
              </a:rPr>
              <a:t>nhiêu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để</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có</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thể</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lên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dốc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với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tốc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độ</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như</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cũ</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Biết</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hệ</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số</a:t>
            </a:r>
            <a:r>
              <a:rPr lang="en-US" sz="2000" b="1" dirty="0">
                <a:solidFill>
                  <a:srgbClr val="002060"/>
                </a:solidFill>
                <a:latin typeface="Arial" panose="020B0604020202020204" pitchFamily="34" charset="0"/>
                <a:cs typeface="Arial" panose="020B0604020202020204" pitchFamily="34" charset="0"/>
              </a:rPr>
              <a:t> ma </a:t>
            </a:r>
            <a:r>
              <a:rPr lang="en-US" sz="2000" b="1" dirty="0" err="1">
                <a:solidFill>
                  <a:srgbClr val="002060"/>
                </a:solidFill>
                <a:latin typeface="Arial" panose="020B0604020202020204" pitchFamily="34" charset="0"/>
                <a:cs typeface="Arial" panose="020B0604020202020204" pitchFamily="34" charset="0"/>
              </a:rPr>
              <a:t>sát</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giữa</a:t>
            </a:r>
            <a:r>
              <a:rPr lang="en-US" sz="2000" b="1" dirty="0">
                <a:solidFill>
                  <a:srgbClr val="002060"/>
                </a:solidFill>
                <a:latin typeface="Arial" panose="020B0604020202020204" pitchFamily="34" charset="0"/>
                <a:cs typeface="Arial" panose="020B0604020202020204" pitchFamily="34" charset="0"/>
              </a:rPr>
              <a:t> bánh </a:t>
            </a:r>
            <a:r>
              <a:rPr lang="en-US" sz="2000" b="1" dirty="0" err="1">
                <a:solidFill>
                  <a:srgbClr val="002060"/>
                </a:solidFill>
                <a:latin typeface="Arial" panose="020B0604020202020204" pitchFamily="34" charset="0"/>
                <a:cs typeface="Arial" panose="020B0604020202020204" pitchFamily="34" charset="0"/>
              </a:rPr>
              <a:t>xe</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và</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mặt</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đường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không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đổi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dốc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nghiêng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góc</a:t>
            </a:r>
            <a:r>
              <a:rPr lang="en-US" sz="2000" b="1" dirty="0">
                <a:solidFill>
                  <a:srgbClr val="002060"/>
                </a:solidFill>
                <a:latin typeface="Arial" panose="020B0604020202020204" pitchFamily="34" charset="0"/>
                <a:cs typeface="Arial" panose="020B0604020202020204" pitchFamily="34" charset="0"/>
              </a:rPr>
              <a:t> 2,3° so </a:t>
            </a:r>
            <a:r>
              <a:rPr lang="en-US" sz="2000" b="1" dirty="0" err="1">
                <a:solidFill>
                  <a:srgbClr val="002060"/>
                </a:solidFill>
                <a:latin typeface="Arial" panose="020B0604020202020204" pitchFamily="34" charset="0"/>
                <a:cs typeface="Arial" panose="020B0604020202020204" pitchFamily="34" charset="0"/>
              </a:rPr>
              <a:t>với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mặt</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đường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nằm</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ngang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và</a:t>
            </a:r>
            <a:r>
              <a:rPr lang="en-US" sz="2000" b="1" dirty="0">
                <a:solidFill>
                  <a:srgbClr val="002060"/>
                </a:solidFill>
                <a:latin typeface="Arial" panose="020B0604020202020204" pitchFamily="34" charset="0"/>
                <a:cs typeface="Arial" panose="020B0604020202020204" pitchFamily="34" charset="0"/>
              </a:rPr>
              <a:t> g = 10 m/s</a:t>
            </a:r>
            <a:r>
              <a:rPr lang="en-US" sz="2000" b="1" baseline="30000" dirty="0">
                <a:solidFill>
                  <a:srgbClr val="002060"/>
                </a:solidFill>
                <a:latin typeface="Arial" panose="020B0604020202020204" pitchFamily="34" charset="0"/>
                <a:cs typeface="Arial" panose="020B0604020202020204" pitchFamily="34" charset="0"/>
              </a:rPr>
              <a:t>2</a:t>
            </a:r>
            <a:r>
              <a:rPr lang="en-US" sz="2000" b="1" dirty="0">
                <a:solidFill>
                  <a:srgbClr val="002060"/>
                </a:solidFill>
                <a:latin typeface="Arial" panose="020B0604020202020204" pitchFamily="34" charset="0"/>
                <a:cs typeface="Arial" panose="020B0604020202020204" pitchFamily="34" charset="0"/>
              </a:rPr>
              <a:t>.</a:t>
            </a:r>
          </a:p>
          <a:p>
            <a:pPr algn="just">
              <a:lnSpc>
                <a:spcPct val="150000"/>
              </a:lnSpc>
            </a:pPr>
            <a:endParaRPr lang="en-US" sz="1800" b="1" dirty="0">
              <a:solidFill>
                <a:srgbClr val="002060"/>
              </a:solidFill>
              <a:latin typeface="Arial" panose="020B0604020202020204" pitchFamily="34" charset="0"/>
              <a:cs typeface="Arial" panose="020B0604020202020204" pitchFamily="34" charset="0"/>
            </a:endParaRPr>
          </a:p>
        </p:txBody>
      </p:sp>
      <p:pic>
        <p:nvPicPr>
          <p:cNvPr id="24" name="Picture 2">
            <a:extLst>
              <a:ext uri="{FF2B5EF4-FFF2-40B4-BE49-F238E27FC236}">
                <a16:creationId xmlns:a16="http://schemas.microsoft.com/office/drawing/2014/main" id="{07517696-1ED2-A492-81EA-EADBDECCC11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529" b="98088" l="10000" r="90000">
                        <a14:foregroundMark x1="73710" y1="28529" x2="73710" y2="28529"/>
                        <a14:foregroundMark x1="61935" y1="93235" x2="61935" y2="93235"/>
                        <a14:foregroundMark x1="58871" y1="78824" x2="59355" y2="81471"/>
                        <a14:foregroundMark x1="45161" y1="73824" x2="34839" y2="90735"/>
                        <a14:foregroundMark x1="31290" y1="88382" x2="31290" y2="88382"/>
                        <a14:foregroundMark x1="33710" y1="92500" x2="33710" y2="92500"/>
                        <a14:foregroundMark x1="58226" y1="82794" x2="58226" y2="92206"/>
                        <a14:foregroundMark x1="65000" y1="93971" x2="65000" y2="93971"/>
                        <a14:foregroundMark x1="58226" y1="93971" x2="58226" y2="93971"/>
                        <a14:foregroundMark x1="28387" y1="38676" x2="29516" y2="41618"/>
                        <a14:backgroundMark x1="32419" y1="39853" x2="32419" y2="39853"/>
                      </a14:backgroundRemoval>
                    </a14:imgEffect>
                  </a14:imgLayer>
                </a14:imgProps>
              </a:ext>
              <a:ext uri="{28A0092B-C50C-407E-A947-70E740481C1C}">
                <a14:useLocalDpi xmlns:a14="http://schemas.microsoft.com/office/drawing/2010/main" val="0"/>
              </a:ext>
            </a:extLst>
          </a:blip>
          <a:srcRect l="21168" r="21168"/>
          <a:stretch/>
        </p:blipFill>
        <p:spPr bwMode="auto">
          <a:xfrm rot="20051426" flipH="1">
            <a:off x="304826" y="3576988"/>
            <a:ext cx="1087138" cy="119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983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4EC369A-9001-935B-26FE-FDF5B7EF1F12}"/>
              </a:ext>
            </a:extLst>
          </p:cNvPr>
          <p:cNvSpPr/>
          <p:nvPr/>
        </p:nvSpPr>
        <p:spPr>
          <a:xfrm>
            <a:off x="448851" y="885305"/>
            <a:ext cx="8375109" cy="3921566"/>
          </a:xfrm>
          <a:prstGeom prst="roundRect">
            <a:avLst/>
          </a:prstGeom>
          <a:noFill/>
          <a:ln w="285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BAA6B50-0F5A-3769-71FD-57BFBD33211B}"/>
                  </a:ext>
                </a:extLst>
              </p:cNvPr>
              <p:cNvSpPr txBox="1"/>
              <p:nvPr/>
            </p:nvSpPr>
            <p:spPr>
              <a:xfrm>
                <a:off x="1315987" y="788588"/>
                <a:ext cx="7267740" cy="4342471"/>
              </a:xfrm>
              <a:prstGeom prst="rect">
                <a:avLst/>
              </a:prstGeom>
              <a:noFill/>
            </p:spPr>
            <p:txBody>
              <a:bodyPr wrap="square">
                <a:spAutoFit/>
              </a:bodyPr>
              <a:lstStyle/>
              <a:p>
                <a:pPr algn="ctr">
                  <a:lnSpc>
                    <a:spcPct val="150000"/>
                  </a:lnSpc>
                </a:pPr>
                <a:r>
                  <a:rPr lang="en-US" b="1" dirty="0">
                    <a:solidFill>
                      <a:srgbClr val="C00000"/>
                    </a:solidFill>
                    <a:latin typeface="Arial" panose="020B0604020202020204" pitchFamily="34" charset="0"/>
                    <a:cs typeface="Arial" panose="020B0604020202020204" pitchFamily="34" charset="0"/>
                  </a:rPr>
                  <a:t>Bài </a:t>
                </a:r>
                <a:r>
                  <a:rPr lang="en-US" b="1" dirty="0" err="1">
                    <a:solidFill>
                      <a:srgbClr val="C00000"/>
                    </a:solidFill>
                    <a:latin typeface="Arial" panose="020B0604020202020204" pitchFamily="34" charset="0"/>
                    <a:cs typeface="Arial" panose="020B0604020202020204" pitchFamily="34" charset="0"/>
                  </a:rPr>
                  <a:t>làm</a:t>
                </a:r>
                <a:endParaRPr lang="en-US" b="1" dirty="0">
                  <a:solidFill>
                    <a:srgbClr val="C00000"/>
                  </a:solidFill>
                  <a:latin typeface="Arial" panose="020B0604020202020204" pitchFamily="34" charset="0"/>
                  <a:cs typeface="Arial" panose="020B0604020202020204" pitchFamily="34" charset="0"/>
                </a:endParaRPr>
              </a:p>
              <a:p>
                <a:pPr algn="just">
                  <a:lnSpc>
                    <a:spcPct val="150000"/>
                  </a:lnSpc>
                </a:pPr>
                <a:r>
                  <a:rPr lang="en-US" b="1" dirty="0">
                    <a:solidFill>
                      <a:srgbClr val="002060"/>
                    </a:solidFill>
                    <a:latin typeface="Calibri" panose="020F0502020204030204" pitchFamily="34" charset="0"/>
                    <a:cs typeface="Calibri" panose="020F0502020204030204" pitchFamily="34" charset="0"/>
                  </a:rPr>
                  <a:t>Vì ô </a:t>
                </a:r>
                <a:r>
                  <a:rPr lang="en-US" b="1" dirty="0" err="1">
                    <a:solidFill>
                      <a:srgbClr val="002060"/>
                    </a:solidFill>
                    <a:latin typeface="Calibri" panose="020F0502020204030204" pitchFamily="34" charset="0"/>
                    <a:cs typeface="Calibri" panose="020F0502020204030204" pitchFamily="34" charset="0"/>
                  </a:rPr>
                  <a:t>tô</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đang</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chuyển</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động</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thẳng</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đều</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nên</a:t>
                </a:r>
                <a:r>
                  <a:rPr lang="en-US" b="1" dirty="0">
                    <a:solidFill>
                      <a:srgbClr val="002060"/>
                    </a:solidFill>
                    <a:latin typeface="Calibri" panose="020F0502020204030204" pitchFamily="34" charset="0"/>
                    <a:cs typeface="Calibri" panose="020F0502020204030204" pitchFamily="34" charset="0"/>
                  </a:rPr>
                  <a:t>: </a:t>
                </a:r>
                <a14:m>
                  <m:oMath xmlns:m="http://schemas.openxmlformats.org/officeDocument/2006/math">
                    <m:sSub>
                      <m:sSubPr>
                        <m:ctrlPr>
                          <a:rPr lang="en-US" b="1" i="1">
                            <a:solidFill>
                              <a:srgbClr val="002060"/>
                            </a:solidFill>
                            <a:latin typeface="Cambria Math" panose="02040503050406030204" pitchFamily="18" charset="0"/>
                            <a:cs typeface="Arial" panose="020B0604020202020204" pitchFamily="34" charset="0"/>
                          </a:rPr>
                        </m:ctrlPr>
                      </m:sSubPr>
                      <m:e>
                        <m:r>
                          <a:rPr lang="en-US" b="1" i="1">
                            <a:solidFill>
                              <a:srgbClr val="002060"/>
                            </a:solidFill>
                            <a:latin typeface="Cambria Math" panose="02040503050406030204" pitchFamily="18" charset="0"/>
                            <a:cs typeface="Arial" panose="020B0604020202020204" pitchFamily="34" charset="0"/>
                          </a:rPr>
                          <m:t>𝑭</m:t>
                        </m:r>
                      </m:e>
                      <m:sub>
                        <m:r>
                          <a:rPr lang="en-US" b="1" i="1">
                            <a:solidFill>
                              <a:srgbClr val="002060"/>
                            </a:solidFill>
                            <a:latin typeface="Cambria Math" panose="02040503050406030204" pitchFamily="18" charset="0"/>
                            <a:cs typeface="Arial" panose="020B0604020202020204" pitchFamily="34" charset="0"/>
                          </a:rPr>
                          <m:t>𝒎𝒔</m:t>
                        </m:r>
                      </m:sub>
                    </m:sSub>
                    <m:r>
                      <a:rPr lang="en-US" b="1" i="1" smtClean="0">
                        <a:solidFill>
                          <a:srgbClr val="002060"/>
                        </a:solidFill>
                        <a:latin typeface="Cambria Math" panose="02040503050406030204" pitchFamily="18" charset="0"/>
                        <a:cs typeface="Arial" panose="020B0604020202020204" pitchFamily="34" charset="0"/>
                      </a:rPr>
                      <m:t>=</m:t>
                    </m:r>
                    <m:sSub>
                      <m:sSubPr>
                        <m:ctrlPr>
                          <a:rPr lang="en-US" b="1" i="1">
                            <a:solidFill>
                              <a:srgbClr val="002060"/>
                            </a:solidFill>
                            <a:latin typeface="Cambria Math" panose="02040503050406030204" pitchFamily="18" charset="0"/>
                            <a:cs typeface="Arial" panose="020B0604020202020204" pitchFamily="34" charset="0"/>
                          </a:rPr>
                        </m:ctrlPr>
                      </m:sSubPr>
                      <m:e>
                        <m:r>
                          <a:rPr lang="en-US" b="1" i="1">
                            <a:solidFill>
                              <a:srgbClr val="002060"/>
                            </a:solidFill>
                            <a:latin typeface="Cambria Math" panose="02040503050406030204" pitchFamily="18" charset="0"/>
                            <a:cs typeface="Arial" panose="020B0604020202020204" pitchFamily="34" charset="0"/>
                          </a:rPr>
                          <m:t>𝑭</m:t>
                        </m:r>
                      </m:e>
                      <m:sub>
                        <m:r>
                          <a:rPr lang="en-US" b="1" i="1">
                            <a:solidFill>
                              <a:srgbClr val="002060"/>
                            </a:solidFill>
                            <a:latin typeface="Cambria Math" panose="02040503050406030204" pitchFamily="18" charset="0"/>
                            <a:cs typeface="Arial" panose="020B0604020202020204" pitchFamily="34" charset="0"/>
                          </a:rPr>
                          <m:t>𝑲</m:t>
                        </m:r>
                      </m:sub>
                    </m:sSub>
                  </m:oMath>
                </a14:m>
                <a:r>
                  <a:rPr lang="en-US" b="1" dirty="0">
                    <a:solidFill>
                      <a:srgbClr val="002060"/>
                    </a:solidFill>
                    <a:latin typeface="Calibri" panose="020F0502020204030204" pitchFamily="34" charset="0"/>
                    <a:cs typeface="Calibri" panose="020F0502020204030204" pitchFamily="34" charset="0"/>
                  </a:rPr>
                  <a:t> </a:t>
                </a:r>
              </a:p>
              <a:p>
                <a:pPr algn="just">
                  <a:lnSpc>
                    <a:spcPct val="150000"/>
                  </a:lnSpc>
                </a:pPr>
                <a:r>
                  <a:rPr lang="en-US" b="1" dirty="0">
                    <a:solidFill>
                      <a:srgbClr val="002060"/>
                    </a:solidFill>
                    <a:latin typeface="Calibri" panose="020F0502020204030204" pitchFamily="34" charset="0"/>
                    <a:cs typeface="Calibri" panose="020F0502020204030204" pitchFamily="34" charset="0"/>
                  </a:rPr>
                  <a:t>Ta </a:t>
                </a:r>
                <a:r>
                  <a:rPr lang="en-US" b="1" dirty="0" err="1">
                    <a:solidFill>
                      <a:srgbClr val="002060"/>
                    </a:solidFill>
                    <a:latin typeface="Calibri" panose="020F0502020204030204" pitchFamily="34" charset="0"/>
                    <a:cs typeface="Calibri" panose="020F0502020204030204" pitchFamily="34" charset="0"/>
                  </a:rPr>
                  <a:t>đổi</a:t>
                </a:r>
                <a:r>
                  <a:rPr lang="en-US" b="1" dirty="0">
                    <a:solidFill>
                      <a:srgbClr val="002060"/>
                    </a:solidFill>
                    <a:latin typeface="Calibri" panose="020F0502020204030204" pitchFamily="34" charset="0"/>
                    <a:cs typeface="Calibri" panose="020F0502020204030204" pitchFamily="34" charset="0"/>
                  </a:rPr>
                  <a:t>: 54 km/h = 15 m/s</a:t>
                </a:r>
              </a:p>
              <a:p>
                <a:pPr algn="just">
                  <a:lnSpc>
                    <a:spcPct val="150000"/>
                  </a:lnSpc>
                </a:pPr>
                <a:r>
                  <a:rPr lang="en-US" b="1" dirty="0">
                    <a:solidFill>
                      <a:srgbClr val="002060"/>
                    </a:solidFill>
                    <a:latin typeface="Calibri" panose="020F0502020204030204" pitchFamily="34" charset="0"/>
                    <a:cs typeface="Calibri" panose="020F0502020204030204" pitchFamily="34" charset="0"/>
                  </a:rPr>
                  <a:t>5 kW = 5000 W; 1 </a:t>
                </a:r>
                <a:r>
                  <a:rPr lang="en-US" b="1" dirty="0" err="1">
                    <a:solidFill>
                      <a:srgbClr val="002060"/>
                    </a:solidFill>
                    <a:latin typeface="Calibri" panose="020F0502020204030204" pitchFamily="34" charset="0"/>
                    <a:cs typeface="Calibri" panose="020F0502020204030204" pitchFamily="34" charset="0"/>
                  </a:rPr>
                  <a:t>tấn</a:t>
                </a:r>
                <a:r>
                  <a:rPr lang="en-US" b="1" dirty="0">
                    <a:solidFill>
                      <a:srgbClr val="002060"/>
                    </a:solidFill>
                    <a:latin typeface="Calibri" panose="020F0502020204030204" pitchFamily="34" charset="0"/>
                    <a:cs typeface="Calibri" panose="020F0502020204030204" pitchFamily="34" charset="0"/>
                  </a:rPr>
                  <a:t> = 1000 kg</a:t>
                </a:r>
              </a:p>
              <a:p>
                <a:pPr algn="just">
                  <a:lnSpc>
                    <a:spcPct val="150000"/>
                  </a:lnSpc>
                </a:pPr>
                <a:r>
                  <a:rPr lang="en-US" b="1" dirty="0">
                    <a:solidFill>
                      <a:srgbClr val="002060"/>
                    </a:solidFill>
                    <a:latin typeface="Calibri" panose="020F0502020204030204" pitchFamily="34" charset="0"/>
                    <a:cs typeface="Calibri" panose="020F0502020204030204" pitchFamily="34" charset="0"/>
                  </a:rPr>
                  <a:t>Ta có: 			</a:t>
                </a:r>
                <a14:m>
                  <m:oMath xmlns:m="http://schemas.openxmlformats.org/officeDocument/2006/math">
                    <m:r>
                      <a:rPr lang="en-US" b="1" i="1">
                        <a:solidFill>
                          <a:srgbClr val="002060"/>
                        </a:solidFill>
                        <a:latin typeface="Cambria Math" panose="02040503050406030204" pitchFamily="18" charset="0"/>
                        <a:ea typeface="Cambria Math" panose="02040503050406030204" pitchFamily="18" charset="0"/>
                        <a:cs typeface="Arial" panose="020B0604020202020204" pitchFamily="34" charset="0"/>
                      </a:rPr>
                      <m:t>𝓟</m:t>
                    </m:r>
                    <m:r>
                      <a:rPr lang="en-US" b="1" i="1">
                        <a:solidFill>
                          <a:srgbClr val="002060"/>
                        </a:solidFill>
                        <a:latin typeface="Cambria Math" panose="02040503050406030204" pitchFamily="18" charset="0"/>
                        <a:cs typeface="Arial" panose="020B0604020202020204" pitchFamily="34" charset="0"/>
                      </a:rPr>
                      <m:t>=</m:t>
                    </m:r>
                    <m:r>
                      <a:rPr lang="en-US" b="1" i="1">
                        <a:solidFill>
                          <a:srgbClr val="002060"/>
                        </a:solidFill>
                        <a:latin typeface="Cambria Math" panose="02040503050406030204" pitchFamily="18" charset="0"/>
                        <a:cs typeface="Arial" panose="020B0604020202020204" pitchFamily="34" charset="0"/>
                      </a:rPr>
                      <m:t>𝑭</m:t>
                    </m:r>
                    <m:r>
                      <a:rPr lang="en-US" b="1" i="1">
                        <a:solidFill>
                          <a:srgbClr val="002060"/>
                        </a:solidFill>
                        <a:latin typeface="Cambria Math" panose="02040503050406030204" pitchFamily="18" charset="0"/>
                        <a:cs typeface="Arial" panose="020B0604020202020204" pitchFamily="34" charset="0"/>
                      </a:rPr>
                      <m:t>.</m:t>
                    </m:r>
                    <m:r>
                      <a:rPr lang="en-US" b="1" i="1">
                        <a:solidFill>
                          <a:srgbClr val="002060"/>
                        </a:solidFill>
                        <a:latin typeface="Cambria Math" panose="02040503050406030204" pitchFamily="18" charset="0"/>
                        <a:cs typeface="Arial" panose="020B0604020202020204" pitchFamily="34" charset="0"/>
                      </a:rPr>
                      <m:t>𝒗</m:t>
                    </m:r>
                  </m:oMath>
                </a14:m>
                <a:endParaRPr lang="en-US" b="1" i="1" dirty="0">
                  <a:solidFill>
                    <a:srgbClr val="002060"/>
                  </a:solidFill>
                  <a:latin typeface="Calibri" panose="020F0502020204030204" pitchFamily="34" charset="0"/>
                  <a:cs typeface="Calibri" panose="020F050202020403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b="1" i="1">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en-US" b="1" i="1">
                          <a:solidFill>
                            <a:srgbClr val="002060"/>
                          </a:solidFill>
                          <a:latin typeface="Cambria Math" panose="02040503050406030204" pitchFamily="18" charset="0"/>
                          <a:ea typeface="Cambria Math" panose="02040503050406030204" pitchFamily="18" charset="0"/>
                          <a:cs typeface="Arial" panose="020B0604020202020204" pitchFamily="34" charset="0"/>
                        </a:rPr>
                        <m:t>𝑭</m:t>
                      </m:r>
                      <m:r>
                        <a:rPr lang="en-US" b="1" i="1">
                          <a:solidFill>
                            <a:srgbClr val="002060"/>
                          </a:solidFill>
                          <a:latin typeface="Cambria Math" panose="02040503050406030204" pitchFamily="18" charset="0"/>
                          <a:ea typeface="Cambria Math" panose="02040503050406030204" pitchFamily="18" charset="0"/>
                          <a:cs typeface="Arial" panose="020B0604020202020204" pitchFamily="34" charset="0"/>
                        </a:rPr>
                        <m:t>=</m:t>
                      </m:r>
                      <m:f>
                        <m:fPr>
                          <m:ctrlPr>
                            <a:rPr lang="en-US" b="1"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fPr>
                        <m:num>
                          <m:r>
                            <a:rPr lang="en-US" b="1" i="1">
                              <a:solidFill>
                                <a:srgbClr val="002060"/>
                              </a:solidFill>
                              <a:latin typeface="Cambria Math" panose="02040503050406030204" pitchFamily="18" charset="0"/>
                              <a:ea typeface="Cambria Math" panose="02040503050406030204" pitchFamily="18" charset="0"/>
                              <a:cs typeface="Arial" panose="020B0604020202020204" pitchFamily="34" charset="0"/>
                            </a:rPr>
                            <m:t>𝓟</m:t>
                          </m:r>
                        </m:num>
                        <m:den>
                          <m:r>
                            <a:rPr lang="en-US" b="1" i="1">
                              <a:solidFill>
                                <a:srgbClr val="002060"/>
                              </a:solidFill>
                              <a:latin typeface="Cambria Math" panose="02040503050406030204" pitchFamily="18" charset="0"/>
                              <a:ea typeface="Cambria Math" panose="02040503050406030204" pitchFamily="18" charset="0"/>
                              <a:cs typeface="Arial" panose="020B0604020202020204" pitchFamily="34" charset="0"/>
                            </a:rPr>
                            <m:t>𝒗</m:t>
                          </m:r>
                        </m:den>
                      </m:f>
                      <m:r>
                        <a:rPr lang="en-US" b="1" i="1">
                          <a:solidFill>
                            <a:srgbClr val="002060"/>
                          </a:solidFill>
                          <a:latin typeface="Cambria Math" panose="02040503050406030204" pitchFamily="18" charset="0"/>
                          <a:ea typeface="Cambria Math" panose="02040503050406030204" pitchFamily="18" charset="0"/>
                          <a:cs typeface="Arial" panose="020B0604020202020204" pitchFamily="34" charset="0"/>
                        </a:rPr>
                        <m:t>=</m:t>
                      </m:r>
                      <m:f>
                        <m:fPr>
                          <m:ctrlPr>
                            <a:rPr lang="en-US" b="1"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fPr>
                        <m:num>
                          <m:r>
                            <a:rPr lang="en-US" b="1" i="1">
                              <a:solidFill>
                                <a:srgbClr val="002060"/>
                              </a:solidFill>
                              <a:latin typeface="Cambria Math" panose="02040503050406030204" pitchFamily="18" charset="0"/>
                              <a:ea typeface="Cambria Math" panose="02040503050406030204" pitchFamily="18" charset="0"/>
                              <a:cs typeface="Arial" panose="020B0604020202020204" pitchFamily="34" charset="0"/>
                            </a:rPr>
                            <m:t>𝟓𝟎𝟎𝟎</m:t>
                          </m:r>
                        </m:num>
                        <m:den>
                          <m:r>
                            <a:rPr lang="en-US" b="1" i="1">
                              <a:solidFill>
                                <a:srgbClr val="002060"/>
                              </a:solidFill>
                              <a:latin typeface="Cambria Math" panose="02040503050406030204" pitchFamily="18" charset="0"/>
                              <a:ea typeface="Cambria Math" panose="02040503050406030204" pitchFamily="18" charset="0"/>
                              <a:cs typeface="Arial" panose="020B0604020202020204" pitchFamily="34" charset="0"/>
                            </a:rPr>
                            <m:t>𝟏𝟓</m:t>
                          </m:r>
                        </m:den>
                      </m:f>
                      <m:r>
                        <a:rPr lang="en-US" b="1" i="1">
                          <a:solidFill>
                            <a:srgbClr val="002060"/>
                          </a:solidFill>
                          <a:latin typeface="Cambria Math" panose="02040503050406030204" pitchFamily="18" charset="0"/>
                          <a:ea typeface="Cambria Math" panose="02040503050406030204" pitchFamily="18" charset="0"/>
                          <a:cs typeface="Arial" panose="020B0604020202020204" pitchFamily="34" charset="0"/>
                        </a:rPr>
                        <m:t> </m:t>
                      </m:r>
                      <m:d>
                        <m:dPr>
                          <m:ctrlPr>
                            <a:rPr lang="en-US" b="1" i="1">
                              <a:solidFill>
                                <a:srgbClr val="002060"/>
                              </a:solidFill>
                              <a:latin typeface="Cambria Math" panose="02040503050406030204" pitchFamily="18" charset="0"/>
                              <a:ea typeface="Cambria Math" panose="02040503050406030204" pitchFamily="18" charset="0"/>
                              <a:cs typeface="Arial" panose="020B0604020202020204" pitchFamily="34" charset="0"/>
                            </a:rPr>
                          </m:ctrlPr>
                        </m:dPr>
                        <m:e>
                          <m:r>
                            <a:rPr lang="en-US" b="1" i="1">
                              <a:solidFill>
                                <a:srgbClr val="002060"/>
                              </a:solidFill>
                              <a:latin typeface="Cambria Math" panose="02040503050406030204" pitchFamily="18" charset="0"/>
                              <a:ea typeface="Cambria Math" panose="02040503050406030204" pitchFamily="18" charset="0"/>
                              <a:cs typeface="Arial" panose="020B0604020202020204" pitchFamily="34" charset="0"/>
                            </a:rPr>
                            <m:t>𝑵</m:t>
                          </m:r>
                        </m:e>
                      </m:d>
                    </m:oMath>
                  </m:oMathPara>
                </a14:m>
                <a:endParaRPr lang="en-US" b="1" dirty="0">
                  <a:solidFill>
                    <a:srgbClr val="002060"/>
                  </a:solidFill>
                  <a:latin typeface="Calibri" panose="020F0502020204030204" pitchFamily="34" charset="0"/>
                  <a:ea typeface="Cambria Math" panose="02040503050406030204" pitchFamily="18" charset="0"/>
                  <a:cs typeface="Calibri" panose="020F0502020204030204" pitchFamily="34" charset="0"/>
                </a:endParaRPr>
              </a:p>
              <a:p>
                <a:pPr algn="just">
                  <a:lnSpc>
                    <a:spcPct val="150000"/>
                  </a:lnSpc>
                </a:pPr>
                <a:r>
                  <a:rPr lang="en-US" b="1" dirty="0" err="1">
                    <a:solidFill>
                      <a:srgbClr val="002060"/>
                    </a:solidFill>
                    <a:latin typeface="Calibri" panose="020F0502020204030204" pitchFamily="34" charset="0"/>
                    <a:cs typeface="Calibri" panose="020F0502020204030204" pitchFamily="34" charset="0"/>
                  </a:rPr>
                  <a:t>Lực</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kéo</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của</a:t>
                </a:r>
                <a:r>
                  <a:rPr lang="en-US" b="1" dirty="0">
                    <a:solidFill>
                      <a:srgbClr val="002060"/>
                    </a:solidFill>
                    <a:latin typeface="Calibri" panose="020F0502020204030204" pitchFamily="34" charset="0"/>
                    <a:cs typeface="Calibri" panose="020F0502020204030204" pitchFamily="34" charset="0"/>
                  </a:rPr>
                  <a:t> ô </a:t>
                </a:r>
                <a:r>
                  <a:rPr lang="en-US" b="1" dirty="0" err="1">
                    <a:solidFill>
                      <a:srgbClr val="002060"/>
                    </a:solidFill>
                    <a:latin typeface="Calibri" panose="020F0502020204030204" pitchFamily="34" charset="0"/>
                    <a:cs typeface="Calibri" panose="020F0502020204030204" pitchFamily="34" charset="0"/>
                  </a:rPr>
                  <a:t>tô</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khi</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lên</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dốc</a:t>
                </a:r>
                <a:r>
                  <a:rPr lang="en-US" b="1" dirty="0">
                    <a:solidFill>
                      <a:srgbClr val="002060"/>
                    </a:solidFill>
                    <a:latin typeface="Calibri" panose="020F0502020204030204" pitchFamily="34" charset="0"/>
                    <a:cs typeface="Calibri" panose="020F0502020204030204" pitchFamily="34" charset="0"/>
                  </a:rPr>
                  <a:t>: </a:t>
                </a:r>
              </a:p>
              <a:p>
                <a:pPr algn="just">
                  <a:lnSpc>
                    <a:spcPct val="150000"/>
                  </a:lnSpc>
                </a:pPr>
                <a14:m>
                  <m:oMathPara xmlns:m="http://schemas.openxmlformats.org/officeDocument/2006/math">
                    <m:oMathParaPr>
                      <m:jc m:val="centerGroup"/>
                    </m:oMathParaPr>
                    <m:oMath xmlns:m="http://schemas.openxmlformats.org/officeDocument/2006/math">
                      <m:sSub>
                        <m:sSubPr>
                          <m:ctrlPr>
                            <a:rPr lang="en-US" b="1" i="1">
                              <a:solidFill>
                                <a:srgbClr val="002060"/>
                              </a:solidFill>
                              <a:latin typeface="Cambria Math" panose="02040503050406030204" pitchFamily="18" charset="0"/>
                              <a:cs typeface="Arial" panose="020B0604020202020204" pitchFamily="34" charset="0"/>
                            </a:rPr>
                          </m:ctrlPr>
                        </m:sSubPr>
                        <m:e>
                          <m:r>
                            <a:rPr lang="en-US" b="1" i="1">
                              <a:solidFill>
                                <a:srgbClr val="002060"/>
                              </a:solidFill>
                              <a:latin typeface="Cambria Math" panose="02040503050406030204" pitchFamily="18" charset="0"/>
                              <a:cs typeface="Arial" panose="020B0604020202020204" pitchFamily="34" charset="0"/>
                            </a:rPr>
                            <m:t>𝑭</m:t>
                          </m:r>
                          <m:r>
                            <a:rPr lang="en-US" b="1" i="1">
                              <a:solidFill>
                                <a:srgbClr val="002060"/>
                              </a:solidFill>
                              <a:latin typeface="Cambria Math" panose="02040503050406030204" pitchFamily="18" charset="0"/>
                              <a:cs typeface="Arial" panose="020B0604020202020204" pitchFamily="34" charset="0"/>
                            </a:rPr>
                            <m:t>′</m:t>
                          </m:r>
                        </m:e>
                        <m:sub>
                          <m:r>
                            <a:rPr lang="en-US" b="1" i="1">
                              <a:solidFill>
                                <a:srgbClr val="002060"/>
                              </a:solidFill>
                              <a:latin typeface="Cambria Math" panose="02040503050406030204" pitchFamily="18" charset="0"/>
                              <a:cs typeface="Arial" panose="020B0604020202020204" pitchFamily="34" charset="0"/>
                            </a:rPr>
                            <m:t>𝑲</m:t>
                          </m:r>
                        </m:sub>
                      </m:sSub>
                      <m:r>
                        <a:rPr lang="en-US" b="1" i="1">
                          <a:solidFill>
                            <a:srgbClr val="002060"/>
                          </a:solidFill>
                          <a:latin typeface="Cambria Math" panose="02040503050406030204" pitchFamily="18" charset="0"/>
                          <a:cs typeface="Arial" panose="020B0604020202020204" pitchFamily="34" charset="0"/>
                        </a:rPr>
                        <m:t>=</m:t>
                      </m:r>
                      <m:sSub>
                        <m:sSubPr>
                          <m:ctrlPr>
                            <a:rPr lang="en-US" b="1" i="1">
                              <a:solidFill>
                                <a:srgbClr val="002060"/>
                              </a:solidFill>
                              <a:latin typeface="Cambria Math" panose="02040503050406030204" pitchFamily="18" charset="0"/>
                              <a:cs typeface="Arial" panose="020B0604020202020204" pitchFamily="34" charset="0"/>
                            </a:rPr>
                          </m:ctrlPr>
                        </m:sSubPr>
                        <m:e>
                          <m:r>
                            <a:rPr lang="en-US" b="1" i="1">
                              <a:solidFill>
                                <a:srgbClr val="002060"/>
                              </a:solidFill>
                              <a:latin typeface="Cambria Math" panose="02040503050406030204" pitchFamily="18" charset="0"/>
                              <a:cs typeface="Arial" panose="020B0604020202020204" pitchFamily="34" charset="0"/>
                            </a:rPr>
                            <m:t>𝑭</m:t>
                          </m:r>
                        </m:e>
                        <m:sub>
                          <m:r>
                            <a:rPr lang="en-US" b="1" i="1">
                              <a:solidFill>
                                <a:srgbClr val="002060"/>
                              </a:solidFill>
                              <a:latin typeface="Cambria Math" panose="02040503050406030204" pitchFamily="18" charset="0"/>
                              <a:cs typeface="Arial" panose="020B0604020202020204" pitchFamily="34" charset="0"/>
                            </a:rPr>
                            <m:t>𝒎𝒔</m:t>
                          </m:r>
                        </m:sub>
                      </m:sSub>
                      <m:r>
                        <a:rPr lang="en-US" b="1" i="1">
                          <a:solidFill>
                            <a:srgbClr val="002060"/>
                          </a:solidFill>
                          <a:latin typeface="Cambria Math" panose="02040503050406030204" pitchFamily="18" charset="0"/>
                          <a:cs typeface="Arial" panose="020B0604020202020204" pitchFamily="34" charset="0"/>
                        </a:rPr>
                        <m:t>+</m:t>
                      </m:r>
                      <m:r>
                        <a:rPr lang="en-US" b="1" i="1">
                          <a:solidFill>
                            <a:srgbClr val="002060"/>
                          </a:solidFill>
                          <a:latin typeface="Cambria Math" panose="02040503050406030204" pitchFamily="18" charset="0"/>
                          <a:cs typeface="Arial" panose="020B0604020202020204" pitchFamily="34" charset="0"/>
                        </a:rPr>
                        <m:t>𝒎</m:t>
                      </m:r>
                      <m:r>
                        <a:rPr lang="en-US" b="1" i="1">
                          <a:solidFill>
                            <a:srgbClr val="002060"/>
                          </a:solidFill>
                          <a:latin typeface="Cambria Math" panose="02040503050406030204" pitchFamily="18" charset="0"/>
                          <a:cs typeface="Arial" panose="020B0604020202020204" pitchFamily="34" charset="0"/>
                        </a:rPr>
                        <m:t>.</m:t>
                      </m:r>
                      <m:r>
                        <a:rPr lang="en-US" b="1" i="1">
                          <a:solidFill>
                            <a:srgbClr val="002060"/>
                          </a:solidFill>
                          <a:latin typeface="Cambria Math" panose="02040503050406030204" pitchFamily="18" charset="0"/>
                          <a:cs typeface="Arial" panose="020B0604020202020204" pitchFamily="34" charset="0"/>
                        </a:rPr>
                        <m:t>𝒈</m:t>
                      </m:r>
                      <m:r>
                        <a:rPr lang="en-US" b="1" i="1">
                          <a:solidFill>
                            <a:srgbClr val="002060"/>
                          </a:solidFill>
                          <a:latin typeface="Cambria Math" panose="02040503050406030204" pitchFamily="18" charset="0"/>
                          <a:cs typeface="Arial" panose="020B0604020202020204" pitchFamily="34" charset="0"/>
                        </a:rPr>
                        <m:t>=</m:t>
                      </m:r>
                      <m:f>
                        <m:fPr>
                          <m:ctrlPr>
                            <a:rPr lang="en-US" b="1" i="1">
                              <a:solidFill>
                                <a:srgbClr val="002060"/>
                              </a:solidFill>
                              <a:latin typeface="Cambria Math" panose="02040503050406030204" pitchFamily="18" charset="0"/>
                              <a:cs typeface="Arial" panose="020B0604020202020204" pitchFamily="34" charset="0"/>
                            </a:rPr>
                          </m:ctrlPr>
                        </m:fPr>
                        <m:num>
                          <m:r>
                            <a:rPr lang="en-US" b="1" i="1">
                              <a:solidFill>
                                <a:srgbClr val="002060"/>
                              </a:solidFill>
                              <a:latin typeface="Cambria Math" panose="02040503050406030204" pitchFamily="18" charset="0"/>
                              <a:cs typeface="Arial" panose="020B0604020202020204" pitchFamily="34" charset="0"/>
                            </a:rPr>
                            <m:t>𝟓𝟎𝟎𝟎</m:t>
                          </m:r>
                        </m:num>
                        <m:den>
                          <m:r>
                            <a:rPr lang="en-US" b="1" i="1">
                              <a:solidFill>
                                <a:srgbClr val="002060"/>
                              </a:solidFill>
                              <a:latin typeface="Cambria Math" panose="02040503050406030204" pitchFamily="18" charset="0"/>
                              <a:cs typeface="Arial" panose="020B0604020202020204" pitchFamily="34" charset="0"/>
                            </a:rPr>
                            <m:t>𝟏𝟓</m:t>
                          </m:r>
                        </m:den>
                      </m:f>
                      <m:r>
                        <a:rPr lang="en-US" b="1" i="1">
                          <a:solidFill>
                            <a:srgbClr val="002060"/>
                          </a:solidFill>
                          <a:latin typeface="Cambria Math" panose="02040503050406030204" pitchFamily="18" charset="0"/>
                          <a:cs typeface="Arial" panose="020B0604020202020204" pitchFamily="34" charset="0"/>
                        </a:rPr>
                        <m:t>+</m:t>
                      </m:r>
                      <m:r>
                        <a:rPr lang="en-US" b="1" i="1">
                          <a:solidFill>
                            <a:srgbClr val="002060"/>
                          </a:solidFill>
                          <a:latin typeface="Cambria Math" panose="02040503050406030204" pitchFamily="18" charset="0"/>
                          <a:cs typeface="Arial" panose="020B0604020202020204" pitchFamily="34" charset="0"/>
                        </a:rPr>
                        <m:t>𝟏𝟎𝟎𝟎</m:t>
                      </m:r>
                      <m:r>
                        <a:rPr lang="en-US" b="1" i="1">
                          <a:solidFill>
                            <a:srgbClr val="002060"/>
                          </a:solidFill>
                          <a:latin typeface="Cambria Math" panose="02040503050406030204" pitchFamily="18" charset="0"/>
                          <a:cs typeface="Arial" panose="020B0604020202020204" pitchFamily="34" charset="0"/>
                        </a:rPr>
                        <m:t>.</m:t>
                      </m:r>
                      <m:r>
                        <a:rPr lang="en-US" b="1" i="1">
                          <a:solidFill>
                            <a:srgbClr val="002060"/>
                          </a:solidFill>
                          <a:latin typeface="Cambria Math" panose="02040503050406030204" pitchFamily="18" charset="0"/>
                          <a:cs typeface="Arial" panose="020B0604020202020204" pitchFamily="34" charset="0"/>
                        </a:rPr>
                        <m:t>𝟏𝟎</m:t>
                      </m:r>
                    </m:oMath>
                  </m:oMathPara>
                </a14:m>
                <a:endParaRPr lang="en-US" b="1" dirty="0">
                  <a:solidFill>
                    <a:srgbClr val="002060"/>
                  </a:solidFill>
                  <a:latin typeface="Calibri" panose="020F0502020204030204" pitchFamily="34" charset="0"/>
                  <a:cs typeface="Calibri" panose="020F0502020204030204" pitchFamily="34" charset="0"/>
                </a:endParaRPr>
              </a:p>
              <a:p>
                <a:pPr algn="just">
                  <a:lnSpc>
                    <a:spcPct val="150000"/>
                  </a:lnSpc>
                </a:pPr>
                <a:r>
                  <a:rPr lang="en-US" b="1" dirty="0" err="1">
                    <a:solidFill>
                      <a:srgbClr val="002060"/>
                    </a:solidFill>
                    <a:latin typeface="Calibri" panose="020F0502020204030204" pitchFamily="34" charset="0"/>
                    <a:cs typeface="Calibri" panose="020F0502020204030204" pitchFamily="34" charset="0"/>
                  </a:rPr>
                  <a:t>Công</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suất</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của</a:t>
                </a:r>
                <a:r>
                  <a:rPr lang="en-US" b="1" dirty="0">
                    <a:solidFill>
                      <a:srgbClr val="002060"/>
                    </a:solidFill>
                    <a:latin typeface="Calibri" panose="020F0502020204030204" pitchFamily="34" charset="0"/>
                    <a:cs typeface="Calibri" panose="020F0502020204030204" pitchFamily="34" charset="0"/>
                  </a:rPr>
                  <a:t> ô </a:t>
                </a:r>
                <a:r>
                  <a:rPr lang="en-US" b="1" dirty="0" err="1">
                    <a:solidFill>
                      <a:srgbClr val="002060"/>
                    </a:solidFill>
                    <a:latin typeface="Calibri" panose="020F0502020204030204" pitchFamily="34" charset="0"/>
                    <a:cs typeface="Calibri" panose="020F0502020204030204" pitchFamily="34" charset="0"/>
                  </a:rPr>
                  <a:t>tô</a:t>
                </a:r>
                <a:r>
                  <a:rPr lang="en-US" b="1" dirty="0">
                    <a:solidFill>
                      <a:srgbClr val="002060"/>
                    </a:solidFill>
                    <a:latin typeface="Calibri" panose="020F0502020204030204" pitchFamily="34" charset="0"/>
                    <a:cs typeface="Calibri" panose="020F0502020204030204" pitchFamily="34" charset="0"/>
                  </a:rPr>
                  <a:t> : </a:t>
                </a:r>
              </a:p>
              <a:p>
                <a:pPr algn="just">
                  <a:lnSpc>
                    <a:spcPct val="150000"/>
                  </a:lnSpc>
                </a:pPr>
                <a:r>
                  <a:rPr lang="en-US" b="1" dirty="0">
                    <a:solidFill>
                      <a:srgbClr val="002060"/>
                    </a:solidFill>
                    <a:latin typeface="Calibri" panose="020F0502020204030204" pitchFamily="34" charset="0"/>
                    <a:cs typeface="Calibri" panose="020F0502020204030204" pitchFamily="34" charset="0"/>
                  </a:rPr>
                  <a:t>P</a:t>
                </a:r>
                <a14:m>
                  <m:oMath xmlns:m="http://schemas.openxmlformats.org/officeDocument/2006/math">
                    <m:r>
                      <a:rPr lang="en-US" b="1" i="1">
                        <a:solidFill>
                          <a:srgbClr val="002060"/>
                        </a:solidFill>
                        <a:latin typeface="Cambria Math" panose="02040503050406030204" pitchFamily="18" charset="0"/>
                        <a:cs typeface="Arial" panose="020B0604020202020204" pitchFamily="34" charset="0"/>
                      </a:rPr>
                      <m:t>=</m:t>
                    </m:r>
                  </m:oMath>
                </a14:m>
                <a:r>
                  <a:rPr lang="en-US" b="1" dirty="0">
                    <a:solidFill>
                      <a:srgbClr val="002060"/>
                    </a:solidFill>
                    <a:latin typeface="Calibri" panose="020F0502020204030204" pitchFamily="34" charset="0"/>
                    <a:cs typeface="Calibri" panose="020F0502020204030204" pitchFamily="34" charset="0"/>
                  </a:rPr>
                  <a:t> </a:t>
                </a:r>
                <a14:m>
                  <m:oMath xmlns:m="http://schemas.openxmlformats.org/officeDocument/2006/math">
                    <m:sSub>
                      <m:sSubPr>
                        <m:ctrlPr>
                          <a:rPr lang="en-US" b="1" i="1">
                            <a:solidFill>
                              <a:srgbClr val="002060"/>
                            </a:solidFill>
                            <a:latin typeface="Cambria Math" panose="02040503050406030204" pitchFamily="18" charset="0"/>
                            <a:cs typeface="Arial" panose="020B0604020202020204" pitchFamily="34" charset="0"/>
                          </a:rPr>
                        </m:ctrlPr>
                      </m:sSubPr>
                      <m:e>
                        <m:r>
                          <a:rPr lang="en-US" b="1" i="1">
                            <a:solidFill>
                              <a:srgbClr val="002060"/>
                            </a:solidFill>
                            <a:latin typeface="Cambria Math" panose="02040503050406030204" pitchFamily="18" charset="0"/>
                            <a:cs typeface="Arial" panose="020B0604020202020204" pitchFamily="34" charset="0"/>
                          </a:rPr>
                          <m:t>𝑭</m:t>
                        </m:r>
                        <m:r>
                          <a:rPr lang="en-US" b="1" i="1">
                            <a:solidFill>
                              <a:srgbClr val="002060"/>
                            </a:solidFill>
                            <a:latin typeface="Cambria Math" panose="02040503050406030204" pitchFamily="18" charset="0"/>
                            <a:cs typeface="Arial" panose="020B0604020202020204" pitchFamily="34" charset="0"/>
                          </a:rPr>
                          <m:t>′</m:t>
                        </m:r>
                      </m:e>
                      <m:sub>
                        <m:r>
                          <a:rPr lang="en-US" b="1" i="1">
                            <a:solidFill>
                              <a:srgbClr val="002060"/>
                            </a:solidFill>
                            <a:latin typeface="Cambria Math" panose="02040503050406030204" pitchFamily="18" charset="0"/>
                            <a:cs typeface="Arial" panose="020B0604020202020204" pitchFamily="34" charset="0"/>
                          </a:rPr>
                          <m:t>𝑲</m:t>
                        </m:r>
                      </m:sub>
                    </m:sSub>
                    <m:r>
                      <a:rPr lang="en-US" b="1" i="1">
                        <a:solidFill>
                          <a:srgbClr val="002060"/>
                        </a:solidFill>
                        <a:latin typeface="Cambria Math" panose="02040503050406030204" pitchFamily="18" charset="0"/>
                        <a:cs typeface="Arial" panose="020B0604020202020204" pitchFamily="34" charset="0"/>
                      </a:rPr>
                      <m:t>.</m:t>
                    </m:r>
                    <m:r>
                      <a:rPr lang="en-US" b="1" i="1">
                        <a:solidFill>
                          <a:srgbClr val="002060"/>
                        </a:solidFill>
                        <a:latin typeface="Cambria Math" panose="02040503050406030204" pitchFamily="18" charset="0"/>
                        <a:cs typeface="Arial" panose="020B0604020202020204" pitchFamily="34" charset="0"/>
                      </a:rPr>
                      <m:t>𝒗</m:t>
                    </m:r>
                    <m:r>
                      <a:rPr lang="en-US" b="1" i="1">
                        <a:solidFill>
                          <a:srgbClr val="002060"/>
                        </a:solidFill>
                        <a:latin typeface="Cambria Math" panose="02040503050406030204" pitchFamily="18" charset="0"/>
                        <a:cs typeface="Arial" panose="020B0604020202020204" pitchFamily="34" charset="0"/>
                      </a:rPr>
                      <m:t>=</m:t>
                    </m:r>
                  </m:oMath>
                </a14:m>
                <a:r>
                  <a:rPr lang="en-US" b="1" dirty="0">
                    <a:solidFill>
                      <a:srgbClr val="002060"/>
                    </a:solidFill>
                    <a:latin typeface="Calibri" panose="020F0502020204030204" pitchFamily="34" charset="0"/>
                    <a:cs typeface="Calibri" panose="020F0502020204030204" pitchFamily="34" charset="0"/>
                  </a:rPr>
                  <a:t> </a:t>
                </a:r>
                <a14:m>
                  <m:oMath xmlns:m="http://schemas.openxmlformats.org/officeDocument/2006/math">
                    <m:d>
                      <m:dPr>
                        <m:ctrlPr>
                          <a:rPr lang="en-US" b="1" i="1">
                            <a:solidFill>
                              <a:srgbClr val="002060"/>
                            </a:solidFill>
                            <a:latin typeface="Cambria Math" panose="02040503050406030204" pitchFamily="18" charset="0"/>
                            <a:cs typeface="Arial" panose="020B0604020202020204" pitchFamily="34" charset="0"/>
                          </a:rPr>
                        </m:ctrlPr>
                      </m:dPr>
                      <m:e>
                        <m:f>
                          <m:fPr>
                            <m:ctrlPr>
                              <a:rPr lang="en-US" b="1" i="1">
                                <a:solidFill>
                                  <a:srgbClr val="002060"/>
                                </a:solidFill>
                                <a:latin typeface="Cambria Math" panose="02040503050406030204" pitchFamily="18" charset="0"/>
                                <a:cs typeface="Arial" panose="020B0604020202020204" pitchFamily="34" charset="0"/>
                              </a:rPr>
                            </m:ctrlPr>
                          </m:fPr>
                          <m:num>
                            <m:r>
                              <a:rPr lang="en-US" b="1" i="1">
                                <a:solidFill>
                                  <a:srgbClr val="002060"/>
                                </a:solidFill>
                                <a:latin typeface="Cambria Math" panose="02040503050406030204" pitchFamily="18" charset="0"/>
                                <a:cs typeface="Arial" panose="020B0604020202020204" pitchFamily="34" charset="0"/>
                              </a:rPr>
                              <m:t>𝟓𝟎𝟎𝟎</m:t>
                            </m:r>
                          </m:num>
                          <m:den>
                            <m:r>
                              <a:rPr lang="en-US" b="1" i="1">
                                <a:solidFill>
                                  <a:srgbClr val="002060"/>
                                </a:solidFill>
                                <a:latin typeface="Cambria Math" panose="02040503050406030204" pitchFamily="18" charset="0"/>
                                <a:cs typeface="Arial" panose="020B0604020202020204" pitchFamily="34" charset="0"/>
                              </a:rPr>
                              <m:t>𝟏𝟓</m:t>
                            </m:r>
                          </m:den>
                        </m:f>
                        <m:r>
                          <a:rPr lang="en-US" b="1" i="1">
                            <a:solidFill>
                              <a:srgbClr val="002060"/>
                            </a:solidFill>
                            <a:latin typeface="Cambria Math" panose="02040503050406030204" pitchFamily="18" charset="0"/>
                            <a:cs typeface="Arial" panose="020B0604020202020204" pitchFamily="34" charset="0"/>
                          </a:rPr>
                          <m:t>+</m:t>
                        </m:r>
                        <m:r>
                          <a:rPr lang="en-US" b="1" i="1">
                            <a:solidFill>
                              <a:srgbClr val="002060"/>
                            </a:solidFill>
                            <a:latin typeface="Cambria Math" panose="02040503050406030204" pitchFamily="18" charset="0"/>
                            <a:cs typeface="Arial" panose="020B0604020202020204" pitchFamily="34" charset="0"/>
                          </a:rPr>
                          <m:t>𝟏𝟎𝟎𝟎</m:t>
                        </m:r>
                        <m:r>
                          <a:rPr lang="en-US" b="1" i="1">
                            <a:solidFill>
                              <a:srgbClr val="002060"/>
                            </a:solidFill>
                            <a:latin typeface="Cambria Math" panose="02040503050406030204" pitchFamily="18" charset="0"/>
                            <a:cs typeface="Arial" panose="020B0604020202020204" pitchFamily="34" charset="0"/>
                          </a:rPr>
                          <m:t>.</m:t>
                        </m:r>
                        <m:r>
                          <a:rPr lang="en-US" b="1" i="1">
                            <a:solidFill>
                              <a:srgbClr val="002060"/>
                            </a:solidFill>
                            <a:latin typeface="Cambria Math" panose="02040503050406030204" pitchFamily="18" charset="0"/>
                            <a:cs typeface="Arial" panose="020B0604020202020204" pitchFamily="34" charset="0"/>
                          </a:rPr>
                          <m:t>𝟏𝟎</m:t>
                        </m:r>
                      </m:e>
                    </m:d>
                    <m:r>
                      <a:rPr lang="en-US" b="1" i="1">
                        <a:solidFill>
                          <a:srgbClr val="002060"/>
                        </a:solidFill>
                        <a:latin typeface="Cambria Math" panose="02040503050406030204" pitchFamily="18" charset="0"/>
                        <a:cs typeface="Arial" panose="020B0604020202020204" pitchFamily="34" charset="0"/>
                      </a:rPr>
                      <m:t>.</m:t>
                    </m:r>
                    <m:r>
                      <a:rPr lang="en-US" b="1" i="1">
                        <a:solidFill>
                          <a:srgbClr val="002060"/>
                        </a:solidFill>
                        <a:latin typeface="Cambria Math" panose="02040503050406030204" pitchFamily="18" charset="0"/>
                        <a:cs typeface="Arial" panose="020B0604020202020204" pitchFamily="34" charset="0"/>
                      </a:rPr>
                      <m:t>𝟏𝟓</m:t>
                    </m:r>
                    <m:r>
                      <a:rPr lang="en-US" b="1" i="1">
                        <a:solidFill>
                          <a:srgbClr val="002060"/>
                        </a:solidFill>
                        <a:latin typeface="Cambria Math" panose="02040503050406030204" pitchFamily="18" charset="0"/>
                        <a:cs typeface="Arial" panose="020B0604020202020204" pitchFamily="34" charset="0"/>
                      </a:rPr>
                      <m:t>=</m:t>
                    </m:r>
                    <m:r>
                      <a:rPr lang="en-US" b="1" i="1">
                        <a:solidFill>
                          <a:srgbClr val="002060"/>
                        </a:solidFill>
                        <a:latin typeface="Cambria Math" panose="02040503050406030204" pitchFamily="18" charset="0"/>
                        <a:cs typeface="Arial" panose="020B0604020202020204" pitchFamily="34" charset="0"/>
                      </a:rPr>
                      <m:t>𝟐𝟎𝟎𝟎𝟎</m:t>
                    </m:r>
                    <m:r>
                      <a:rPr lang="en-US" b="1" i="1">
                        <a:solidFill>
                          <a:srgbClr val="002060"/>
                        </a:solidFill>
                        <a:latin typeface="Cambria Math" panose="02040503050406030204" pitchFamily="18" charset="0"/>
                        <a:cs typeface="Arial" panose="020B0604020202020204" pitchFamily="34" charset="0"/>
                      </a:rPr>
                      <m:t> </m:t>
                    </m:r>
                    <m:r>
                      <a:rPr lang="en-US" b="1" i="1">
                        <a:solidFill>
                          <a:srgbClr val="002060"/>
                        </a:solidFill>
                        <a:latin typeface="Cambria Math" panose="02040503050406030204" pitchFamily="18" charset="0"/>
                        <a:cs typeface="Arial" panose="020B0604020202020204" pitchFamily="34" charset="0"/>
                      </a:rPr>
                      <m:t>𝑾</m:t>
                    </m:r>
                    <m:r>
                      <a:rPr lang="en-US" b="1" i="1">
                        <a:solidFill>
                          <a:srgbClr val="002060"/>
                        </a:solidFill>
                        <a:latin typeface="Cambria Math" panose="02040503050406030204" pitchFamily="18" charset="0"/>
                        <a:cs typeface="Arial" panose="020B0604020202020204" pitchFamily="34" charset="0"/>
                      </a:rPr>
                      <m:t>=</m:t>
                    </m:r>
                    <m:r>
                      <a:rPr lang="en-US" b="1" i="1">
                        <a:solidFill>
                          <a:srgbClr val="002060"/>
                        </a:solidFill>
                        <a:latin typeface="Cambria Math" panose="02040503050406030204" pitchFamily="18" charset="0"/>
                        <a:cs typeface="Arial" panose="020B0604020202020204" pitchFamily="34" charset="0"/>
                      </a:rPr>
                      <m:t>𝟐𝟎</m:t>
                    </m:r>
                    <m:r>
                      <a:rPr lang="en-US" b="1" i="1">
                        <a:solidFill>
                          <a:srgbClr val="002060"/>
                        </a:solidFill>
                        <a:latin typeface="Cambria Math" panose="02040503050406030204" pitchFamily="18" charset="0"/>
                        <a:cs typeface="Arial" panose="020B0604020202020204" pitchFamily="34" charset="0"/>
                      </a:rPr>
                      <m:t>𝒌𝑾</m:t>
                    </m:r>
                  </m:oMath>
                </a14:m>
                <a:endParaRPr lang="en-US" b="1" dirty="0">
                  <a:solidFill>
                    <a:srgbClr val="002060"/>
                  </a:solidFill>
                  <a:latin typeface="Calibri" panose="020F0502020204030204" pitchFamily="34" charset="0"/>
                  <a:cs typeface="Calibri" panose="020F0502020204030204" pitchFamily="34" charset="0"/>
                </a:endParaRPr>
              </a:p>
              <a:p>
                <a:endParaRPr lang="en-US" sz="18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EBAA6B50-0F5A-3769-71FD-57BFBD33211B}"/>
                  </a:ext>
                </a:extLst>
              </p:cNvPr>
              <p:cNvSpPr txBox="1">
                <a:spLocks noRot="1" noChangeAspect="1" noMove="1" noResize="1" noEditPoints="1" noAdjustHandles="1" noChangeArrowheads="1" noChangeShapeType="1" noTextEdit="1"/>
              </p:cNvSpPr>
              <p:nvPr/>
            </p:nvSpPr>
            <p:spPr>
              <a:xfrm>
                <a:off x="1315987" y="788588"/>
                <a:ext cx="7267740" cy="4342471"/>
              </a:xfrm>
              <a:prstGeom prst="rect">
                <a:avLst/>
              </a:prstGeom>
              <a:blipFill>
                <a:blip r:embed="rId2"/>
                <a:stretch>
                  <a:fillRect l="-252"/>
                </a:stretch>
              </a:blipFill>
            </p:spPr>
            <p:txBody>
              <a:bodyPr/>
              <a:lstStyle/>
              <a:p>
                <a:r>
                  <a:rPr lang="en-US">
                    <a:noFill/>
                  </a:rPr>
                  <a:t> </a:t>
                </a:r>
              </a:p>
            </p:txBody>
          </p:sp>
        </mc:Fallback>
      </mc:AlternateContent>
      <p:grpSp>
        <p:nvGrpSpPr>
          <p:cNvPr id="7" name="Google Shape;948;p33">
            <a:extLst>
              <a:ext uri="{FF2B5EF4-FFF2-40B4-BE49-F238E27FC236}">
                <a16:creationId xmlns:a16="http://schemas.microsoft.com/office/drawing/2014/main" id="{6E53F60B-1914-4665-A5BB-B2E04DA3CBCA}"/>
              </a:ext>
            </a:extLst>
          </p:cNvPr>
          <p:cNvGrpSpPr/>
          <p:nvPr/>
        </p:nvGrpSpPr>
        <p:grpSpPr>
          <a:xfrm flipH="1">
            <a:off x="1391132" y="299244"/>
            <a:ext cx="607832" cy="293632"/>
            <a:chOff x="3497766" y="2048168"/>
            <a:chExt cx="246101" cy="388799"/>
          </a:xfrm>
        </p:grpSpPr>
        <p:sp>
          <p:nvSpPr>
            <p:cNvPr id="8" name="Google Shape;949;p33">
              <a:extLst>
                <a:ext uri="{FF2B5EF4-FFF2-40B4-BE49-F238E27FC236}">
                  <a16:creationId xmlns:a16="http://schemas.microsoft.com/office/drawing/2014/main" id="{996A896E-EF39-CDFF-1922-490DF65B1C72}"/>
                </a:ext>
              </a:extLst>
            </p:cNvPr>
            <p:cNvSpPr/>
            <p:nvPr/>
          </p:nvSpPr>
          <p:spPr>
            <a:xfrm>
              <a:off x="3511003" y="2062499"/>
              <a:ext cx="218646" cy="357255"/>
            </a:xfrm>
            <a:custGeom>
              <a:avLst/>
              <a:gdLst/>
              <a:ahLst/>
              <a:cxnLst/>
              <a:rect l="l" t="t" r="r" b="b"/>
              <a:pathLst>
                <a:path w="17377" h="28393" extrusionOk="0">
                  <a:moveTo>
                    <a:pt x="13572" y="0"/>
                  </a:moveTo>
                  <a:cubicBezTo>
                    <a:pt x="13074" y="0"/>
                    <a:pt x="12546" y="262"/>
                    <a:pt x="12228" y="646"/>
                  </a:cubicBezTo>
                  <a:cubicBezTo>
                    <a:pt x="11377" y="1676"/>
                    <a:pt x="10457" y="2667"/>
                    <a:pt x="9854" y="3861"/>
                  </a:cubicBezTo>
                  <a:cubicBezTo>
                    <a:pt x="9344" y="4874"/>
                    <a:pt x="8650" y="5775"/>
                    <a:pt x="8119" y="6780"/>
                  </a:cubicBezTo>
                  <a:cubicBezTo>
                    <a:pt x="7687" y="7599"/>
                    <a:pt x="7541" y="8639"/>
                    <a:pt x="6744" y="9275"/>
                  </a:cubicBezTo>
                  <a:cubicBezTo>
                    <a:pt x="6445" y="9514"/>
                    <a:pt x="6427" y="9944"/>
                    <a:pt x="6324" y="10250"/>
                  </a:cubicBezTo>
                  <a:cubicBezTo>
                    <a:pt x="5649" y="12269"/>
                    <a:pt x="4684" y="14191"/>
                    <a:pt x="4380" y="16337"/>
                  </a:cubicBezTo>
                  <a:cubicBezTo>
                    <a:pt x="4235" y="17348"/>
                    <a:pt x="3928" y="18343"/>
                    <a:pt x="3760" y="19358"/>
                  </a:cubicBezTo>
                  <a:cubicBezTo>
                    <a:pt x="3732" y="19534"/>
                    <a:pt x="3712" y="19652"/>
                    <a:pt x="3591" y="19652"/>
                  </a:cubicBezTo>
                  <a:cubicBezTo>
                    <a:pt x="3521" y="19652"/>
                    <a:pt x="3418" y="19613"/>
                    <a:pt x="3259" y="19525"/>
                  </a:cubicBezTo>
                  <a:cubicBezTo>
                    <a:pt x="2586" y="19151"/>
                    <a:pt x="1869" y="18744"/>
                    <a:pt x="1051" y="18744"/>
                  </a:cubicBezTo>
                  <a:cubicBezTo>
                    <a:pt x="888" y="18744"/>
                    <a:pt x="722" y="18760"/>
                    <a:pt x="551" y="18795"/>
                  </a:cubicBezTo>
                  <a:cubicBezTo>
                    <a:pt x="0" y="18909"/>
                    <a:pt x="385" y="19235"/>
                    <a:pt x="358" y="19483"/>
                  </a:cubicBezTo>
                  <a:cubicBezTo>
                    <a:pt x="153" y="19774"/>
                    <a:pt x="235" y="19996"/>
                    <a:pt x="520" y="20211"/>
                  </a:cubicBezTo>
                  <a:cubicBezTo>
                    <a:pt x="682" y="20332"/>
                    <a:pt x="746" y="20514"/>
                    <a:pt x="452" y="20617"/>
                  </a:cubicBezTo>
                  <a:cubicBezTo>
                    <a:pt x="276" y="20679"/>
                    <a:pt x="424" y="20859"/>
                    <a:pt x="450" y="20870"/>
                  </a:cubicBezTo>
                  <a:cubicBezTo>
                    <a:pt x="1100" y="21124"/>
                    <a:pt x="1002" y="21827"/>
                    <a:pt x="1164" y="22288"/>
                  </a:cubicBezTo>
                  <a:cubicBezTo>
                    <a:pt x="1340" y="22788"/>
                    <a:pt x="1802" y="23310"/>
                    <a:pt x="1533" y="23935"/>
                  </a:cubicBezTo>
                  <a:cubicBezTo>
                    <a:pt x="1517" y="23980"/>
                    <a:pt x="1505" y="24025"/>
                    <a:pt x="1495" y="24072"/>
                  </a:cubicBezTo>
                  <a:cubicBezTo>
                    <a:pt x="2286" y="24182"/>
                    <a:pt x="1805" y="25106"/>
                    <a:pt x="2351" y="25410"/>
                  </a:cubicBezTo>
                  <a:cubicBezTo>
                    <a:pt x="2547" y="25519"/>
                    <a:pt x="2682" y="25777"/>
                    <a:pt x="2704" y="26086"/>
                  </a:cubicBezTo>
                  <a:cubicBezTo>
                    <a:pt x="2726" y="26396"/>
                    <a:pt x="2900" y="26693"/>
                    <a:pt x="3133" y="26961"/>
                  </a:cubicBezTo>
                  <a:cubicBezTo>
                    <a:pt x="3417" y="27284"/>
                    <a:pt x="3966" y="27452"/>
                    <a:pt x="3818" y="28099"/>
                  </a:cubicBezTo>
                  <a:cubicBezTo>
                    <a:pt x="3781" y="28262"/>
                    <a:pt x="4223" y="28393"/>
                    <a:pt x="4628" y="28393"/>
                  </a:cubicBezTo>
                  <a:cubicBezTo>
                    <a:pt x="4859" y="28393"/>
                    <a:pt x="5077" y="28350"/>
                    <a:pt x="5188" y="28247"/>
                  </a:cubicBezTo>
                  <a:cubicBezTo>
                    <a:pt x="5515" y="27945"/>
                    <a:pt x="5856" y="27625"/>
                    <a:pt x="6186" y="27359"/>
                  </a:cubicBezTo>
                  <a:cubicBezTo>
                    <a:pt x="7318" y="26438"/>
                    <a:pt x="8261" y="25326"/>
                    <a:pt x="9049" y="24156"/>
                  </a:cubicBezTo>
                  <a:cubicBezTo>
                    <a:pt x="9554" y="23409"/>
                    <a:pt x="10185" y="22650"/>
                    <a:pt x="10418" y="21715"/>
                  </a:cubicBezTo>
                  <a:cubicBezTo>
                    <a:pt x="10436" y="21639"/>
                    <a:pt x="10459" y="21563"/>
                    <a:pt x="10490" y="21490"/>
                  </a:cubicBezTo>
                  <a:cubicBezTo>
                    <a:pt x="11053" y="20239"/>
                    <a:pt x="10956" y="19872"/>
                    <a:pt x="9816" y="19872"/>
                  </a:cubicBezTo>
                  <a:cubicBezTo>
                    <a:pt x="9665" y="19872"/>
                    <a:pt x="9496" y="19879"/>
                    <a:pt x="9308" y="19890"/>
                  </a:cubicBezTo>
                  <a:cubicBezTo>
                    <a:pt x="9256" y="19894"/>
                    <a:pt x="9204" y="19895"/>
                    <a:pt x="9152" y="19895"/>
                  </a:cubicBezTo>
                  <a:cubicBezTo>
                    <a:pt x="9018" y="19895"/>
                    <a:pt x="8882" y="19887"/>
                    <a:pt x="8748" y="19887"/>
                  </a:cubicBezTo>
                  <a:cubicBezTo>
                    <a:pt x="8475" y="19887"/>
                    <a:pt x="8207" y="19920"/>
                    <a:pt x="7965" y="20121"/>
                  </a:cubicBezTo>
                  <a:cubicBezTo>
                    <a:pt x="7918" y="20160"/>
                    <a:pt x="7874" y="20177"/>
                    <a:pt x="7834" y="20177"/>
                  </a:cubicBezTo>
                  <a:cubicBezTo>
                    <a:pt x="7755" y="20177"/>
                    <a:pt x="7690" y="20112"/>
                    <a:pt x="7648" y="20023"/>
                  </a:cubicBezTo>
                  <a:cubicBezTo>
                    <a:pt x="7503" y="19721"/>
                    <a:pt x="7337" y="19416"/>
                    <a:pt x="7466" y="19066"/>
                  </a:cubicBezTo>
                  <a:cubicBezTo>
                    <a:pt x="8060" y="17471"/>
                    <a:pt x="8689" y="15885"/>
                    <a:pt x="9477" y="14379"/>
                  </a:cubicBezTo>
                  <a:cubicBezTo>
                    <a:pt x="9860" y="13648"/>
                    <a:pt x="10327" y="12929"/>
                    <a:pt x="10700" y="12207"/>
                  </a:cubicBezTo>
                  <a:cubicBezTo>
                    <a:pt x="11423" y="10813"/>
                    <a:pt x="12416" y="9650"/>
                    <a:pt x="13335" y="8415"/>
                  </a:cubicBezTo>
                  <a:cubicBezTo>
                    <a:pt x="14080" y="7416"/>
                    <a:pt x="14928" y="6509"/>
                    <a:pt x="15774" y="5597"/>
                  </a:cubicBezTo>
                  <a:cubicBezTo>
                    <a:pt x="16154" y="5187"/>
                    <a:pt x="16384" y="4673"/>
                    <a:pt x="16913" y="4353"/>
                  </a:cubicBezTo>
                  <a:cubicBezTo>
                    <a:pt x="17198" y="4179"/>
                    <a:pt x="17377" y="3659"/>
                    <a:pt x="17165" y="3202"/>
                  </a:cubicBezTo>
                  <a:cubicBezTo>
                    <a:pt x="16524" y="1809"/>
                    <a:pt x="15474" y="820"/>
                    <a:pt x="14132" y="129"/>
                  </a:cubicBezTo>
                  <a:cubicBezTo>
                    <a:pt x="13959" y="40"/>
                    <a:pt x="13768" y="0"/>
                    <a:pt x="13572"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50;p33">
              <a:extLst>
                <a:ext uri="{FF2B5EF4-FFF2-40B4-BE49-F238E27FC236}">
                  <a16:creationId xmlns:a16="http://schemas.microsoft.com/office/drawing/2014/main" id="{DF1D5653-4F2F-E323-F16A-3361962F58B1}"/>
                </a:ext>
              </a:extLst>
            </p:cNvPr>
            <p:cNvSpPr/>
            <p:nvPr/>
          </p:nvSpPr>
          <p:spPr>
            <a:xfrm>
              <a:off x="3497766" y="2048168"/>
              <a:ext cx="246101" cy="388799"/>
            </a:xfrm>
            <a:custGeom>
              <a:avLst/>
              <a:gdLst/>
              <a:ahLst/>
              <a:cxnLst/>
              <a:rect l="l" t="t" r="r" b="b"/>
              <a:pathLst>
                <a:path w="19559" h="30900" extrusionOk="0">
                  <a:moveTo>
                    <a:pt x="14624" y="1139"/>
                  </a:moveTo>
                  <a:cubicBezTo>
                    <a:pt x="14820" y="1139"/>
                    <a:pt x="15011" y="1179"/>
                    <a:pt x="15184" y="1268"/>
                  </a:cubicBezTo>
                  <a:cubicBezTo>
                    <a:pt x="16526" y="1959"/>
                    <a:pt x="17576" y="2948"/>
                    <a:pt x="18217" y="4341"/>
                  </a:cubicBezTo>
                  <a:cubicBezTo>
                    <a:pt x="18429" y="4798"/>
                    <a:pt x="18250" y="5318"/>
                    <a:pt x="17965" y="5492"/>
                  </a:cubicBezTo>
                  <a:cubicBezTo>
                    <a:pt x="17436" y="5812"/>
                    <a:pt x="17206" y="6326"/>
                    <a:pt x="16826" y="6736"/>
                  </a:cubicBezTo>
                  <a:cubicBezTo>
                    <a:pt x="15980" y="7648"/>
                    <a:pt x="15132" y="8555"/>
                    <a:pt x="14387" y="9554"/>
                  </a:cubicBezTo>
                  <a:cubicBezTo>
                    <a:pt x="13468" y="10789"/>
                    <a:pt x="12475" y="11952"/>
                    <a:pt x="11752" y="13346"/>
                  </a:cubicBezTo>
                  <a:cubicBezTo>
                    <a:pt x="11379" y="14068"/>
                    <a:pt x="10912" y="14787"/>
                    <a:pt x="10529" y="15518"/>
                  </a:cubicBezTo>
                  <a:cubicBezTo>
                    <a:pt x="9741" y="17024"/>
                    <a:pt x="9112" y="18610"/>
                    <a:pt x="8518" y="20205"/>
                  </a:cubicBezTo>
                  <a:cubicBezTo>
                    <a:pt x="8389" y="20555"/>
                    <a:pt x="8555" y="20860"/>
                    <a:pt x="8700" y="21162"/>
                  </a:cubicBezTo>
                  <a:cubicBezTo>
                    <a:pt x="8742" y="21251"/>
                    <a:pt x="8807" y="21316"/>
                    <a:pt x="8886" y="21316"/>
                  </a:cubicBezTo>
                  <a:cubicBezTo>
                    <a:pt x="8926" y="21316"/>
                    <a:pt x="8970" y="21299"/>
                    <a:pt x="9017" y="21260"/>
                  </a:cubicBezTo>
                  <a:cubicBezTo>
                    <a:pt x="9259" y="21059"/>
                    <a:pt x="9527" y="21026"/>
                    <a:pt x="9800" y="21026"/>
                  </a:cubicBezTo>
                  <a:cubicBezTo>
                    <a:pt x="9934" y="21026"/>
                    <a:pt x="10070" y="21034"/>
                    <a:pt x="10204" y="21034"/>
                  </a:cubicBezTo>
                  <a:cubicBezTo>
                    <a:pt x="10256" y="21034"/>
                    <a:pt x="10308" y="21033"/>
                    <a:pt x="10360" y="21029"/>
                  </a:cubicBezTo>
                  <a:cubicBezTo>
                    <a:pt x="10548" y="21018"/>
                    <a:pt x="10717" y="21011"/>
                    <a:pt x="10868" y="21011"/>
                  </a:cubicBezTo>
                  <a:cubicBezTo>
                    <a:pt x="12008" y="21011"/>
                    <a:pt x="12105" y="21378"/>
                    <a:pt x="11542" y="22629"/>
                  </a:cubicBezTo>
                  <a:cubicBezTo>
                    <a:pt x="11511" y="22702"/>
                    <a:pt x="11488" y="22778"/>
                    <a:pt x="11470" y="22854"/>
                  </a:cubicBezTo>
                  <a:cubicBezTo>
                    <a:pt x="11237" y="23789"/>
                    <a:pt x="10606" y="24548"/>
                    <a:pt x="10101" y="25295"/>
                  </a:cubicBezTo>
                  <a:cubicBezTo>
                    <a:pt x="9313" y="26465"/>
                    <a:pt x="8370" y="27577"/>
                    <a:pt x="7238" y="28498"/>
                  </a:cubicBezTo>
                  <a:cubicBezTo>
                    <a:pt x="6908" y="28764"/>
                    <a:pt x="6567" y="29084"/>
                    <a:pt x="6240" y="29386"/>
                  </a:cubicBezTo>
                  <a:cubicBezTo>
                    <a:pt x="6129" y="29489"/>
                    <a:pt x="5911" y="29532"/>
                    <a:pt x="5680" y="29532"/>
                  </a:cubicBezTo>
                  <a:cubicBezTo>
                    <a:pt x="5275" y="29532"/>
                    <a:pt x="4833" y="29401"/>
                    <a:pt x="4870" y="29238"/>
                  </a:cubicBezTo>
                  <a:cubicBezTo>
                    <a:pt x="5018" y="28591"/>
                    <a:pt x="4469" y="28423"/>
                    <a:pt x="4185" y="28100"/>
                  </a:cubicBezTo>
                  <a:cubicBezTo>
                    <a:pt x="3952" y="27832"/>
                    <a:pt x="3778" y="27535"/>
                    <a:pt x="3756" y="27225"/>
                  </a:cubicBezTo>
                  <a:cubicBezTo>
                    <a:pt x="3734" y="26916"/>
                    <a:pt x="3599" y="26658"/>
                    <a:pt x="3403" y="26549"/>
                  </a:cubicBezTo>
                  <a:cubicBezTo>
                    <a:pt x="2857" y="26245"/>
                    <a:pt x="3338" y="25321"/>
                    <a:pt x="2547" y="25211"/>
                  </a:cubicBezTo>
                  <a:cubicBezTo>
                    <a:pt x="2557" y="25164"/>
                    <a:pt x="2569" y="25119"/>
                    <a:pt x="2585" y="25074"/>
                  </a:cubicBezTo>
                  <a:cubicBezTo>
                    <a:pt x="2854" y="24449"/>
                    <a:pt x="2392" y="23927"/>
                    <a:pt x="2216" y="23427"/>
                  </a:cubicBezTo>
                  <a:cubicBezTo>
                    <a:pt x="2054" y="22966"/>
                    <a:pt x="2152" y="22263"/>
                    <a:pt x="1502" y="22009"/>
                  </a:cubicBezTo>
                  <a:cubicBezTo>
                    <a:pt x="1476" y="21998"/>
                    <a:pt x="1328" y="21818"/>
                    <a:pt x="1504" y="21756"/>
                  </a:cubicBezTo>
                  <a:cubicBezTo>
                    <a:pt x="1798" y="21653"/>
                    <a:pt x="1734" y="21471"/>
                    <a:pt x="1572" y="21350"/>
                  </a:cubicBezTo>
                  <a:cubicBezTo>
                    <a:pt x="1287" y="21135"/>
                    <a:pt x="1205" y="20913"/>
                    <a:pt x="1410" y="20622"/>
                  </a:cubicBezTo>
                  <a:cubicBezTo>
                    <a:pt x="1437" y="20374"/>
                    <a:pt x="1052" y="20048"/>
                    <a:pt x="1603" y="19934"/>
                  </a:cubicBezTo>
                  <a:cubicBezTo>
                    <a:pt x="1774" y="19899"/>
                    <a:pt x="1940" y="19883"/>
                    <a:pt x="2103" y="19883"/>
                  </a:cubicBezTo>
                  <a:cubicBezTo>
                    <a:pt x="2921" y="19883"/>
                    <a:pt x="3638" y="20290"/>
                    <a:pt x="4311" y="20664"/>
                  </a:cubicBezTo>
                  <a:cubicBezTo>
                    <a:pt x="4470" y="20752"/>
                    <a:pt x="4573" y="20791"/>
                    <a:pt x="4643" y="20791"/>
                  </a:cubicBezTo>
                  <a:cubicBezTo>
                    <a:pt x="4764" y="20791"/>
                    <a:pt x="4784" y="20673"/>
                    <a:pt x="4812" y="20497"/>
                  </a:cubicBezTo>
                  <a:cubicBezTo>
                    <a:pt x="4980" y="19482"/>
                    <a:pt x="5287" y="18487"/>
                    <a:pt x="5432" y="17476"/>
                  </a:cubicBezTo>
                  <a:cubicBezTo>
                    <a:pt x="5736" y="15330"/>
                    <a:pt x="6701" y="13408"/>
                    <a:pt x="7376" y="11389"/>
                  </a:cubicBezTo>
                  <a:cubicBezTo>
                    <a:pt x="7479" y="11083"/>
                    <a:pt x="7497" y="10653"/>
                    <a:pt x="7796" y="10414"/>
                  </a:cubicBezTo>
                  <a:cubicBezTo>
                    <a:pt x="8593" y="9778"/>
                    <a:pt x="8739" y="8738"/>
                    <a:pt x="9171" y="7919"/>
                  </a:cubicBezTo>
                  <a:cubicBezTo>
                    <a:pt x="9702" y="6914"/>
                    <a:pt x="10396" y="6013"/>
                    <a:pt x="10906" y="5000"/>
                  </a:cubicBezTo>
                  <a:cubicBezTo>
                    <a:pt x="11509" y="3806"/>
                    <a:pt x="12429" y="2815"/>
                    <a:pt x="13280" y="1785"/>
                  </a:cubicBezTo>
                  <a:cubicBezTo>
                    <a:pt x="13598" y="1401"/>
                    <a:pt x="14126" y="1139"/>
                    <a:pt x="14624" y="1139"/>
                  </a:cubicBezTo>
                  <a:close/>
                  <a:moveTo>
                    <a:pt x="14269" y="0"/>
                  </a:moveTo>
                  <a:cubicBezTo>
                    <a:pt x="13583" y="0"/>
                    <a:pt x="13165" y="545"/>
                    <a:pt x="12757" y="978"/>
                  </a:cubicBezTo>
                  <a:cubicBezTo>
                    <a:pt x="10164" y="3729"/>
                    <a:pt x="8519" y="7100"/>
                    <a:pt x="6917" y="10464"/>
                  </a:cubicBezTo>
                  <a:cubicBezTo>
                    <a:pt x="6065" y="12253"/>
                    <a:pt x="5257" y="14096"/>
                    <a:pt x="4887" y="16075"/>
                  </a:cubicBezTo>
                  <a:cubicBezTo>
                    <a:pt x="4725" y="16946"/>
                    <a:pt x="4341" y="17759"/>
                    <a:pt x="4355" y="18679"/>
                  </a:cubicBezTo>
                  <a:cubicBezTo>
                    <a:pt x="4360" y="19079"/>
                    <a:pt x="4161" y="19295"/>
                    <a:pt x="3877" y="19295"/>
                  </a:cubicBezTo>
                  <a:cubicBezTo>
                    <a:pt x="3747" y="19295"/>
                    <a:pt x="3600" y="19250"/>
                    <a:pt x="3447" y="19156"/>
                  </a:cubicBezTo>
                  <a:cubicBezTo>
                    <a:pt x="3000" y="18885"/>
                    <a:pt x="2549" y="18777"/>
                    <a:pt x="2102" y="18777"/>
                  </a:cubicBezTo>
                  <a:cubicBezTo>
                    <a:pt x="1532" y="18777"/>
                    <a:pt x="969" y="18952"/>
                    <a:pt x="429" y="19184"/>
                  </a:cubicBezTo>
                  <a:cubicBezTo>
                    <a:pt x="1" y="19370"/>
                    <a:pt x="6" y="19995"/>
                    <a:pt x="82" y="20480"/>
                  </a:cubicBezTo>
                  <a:cubicBezTo>
                    <a:pt x="198" y="21211"/>
                    <a:pt x="430" y="21908"/>
                    <a:pt x="698" y="22601"/>
                  </a:cubicBezTo>
                  <a:cubicBezTo>
                    <a:pt x="1189" y="23870"/>
                    <a:pt x="1563" y="25194"/>
                    <a:pt x="2149" y="26416"/>
                  </a:cubicBezTo>
                  <a:cubicBezTo>
                    <a:pt x="2428" y="26997"/>
                    <a:pt x="2591" y="27638"/>
                    <a:pt x="2964" y="28174"/>
                  </a:cubicBezTo>
                  <a:cubicBezTo>
                    <a:pt x="3565" y="29038"/>
                    <a:pt x="4128" y="29929"/>
                    <a:pt x="4862" y="30690"/>
                  </a:cubicBezTo>
                  <a:cubicBezTo>
                    <a:pt x="5001" y="30833"/>
                    <a:pt x="5239" y="30900"/>
                    <a:pt x="5498" y="30900"/>
                  </a:cubicBezTo>
                  <a:cubicBezTo>
                    <a:pt x="5902" y="30900"/>
                    <a:pt x="6355" y="30736"/>
                    <a:pt x="6556" y="30447"/>
                  </a:cubicBezTo>
                  <a:cubicBezTo>
                    <a:pt x="6968" y="29857"/>
                    <a:pt x="7555" y="29487"/>
                    <a:pt x="8126" y="29089"/>
                  </a:cubicBezTo>
                  <a:cubicBezTo>
                    <a:pt x="8745" y="28657"/>
                    <a:pt x="9093" y="27972"/>
                    <a:pt x="9633" y="27449"/>
                  </a:cubicBezTo>
                  <a:cubicBezTo>
                    <a:pt x="10946" y="26182"/>
                    <a:pt x="11750" y="24533"/>
                    <a:pt x="12653" y="22972"/>
                  </a:cubicBezTo>
                  <a:cubicBezTo>
                    <a:pt x="12989" y="22391"/>
                    <a:pt x="13625" y="21093"/>
                    <a:pt x="13007" y="20511"/>
                  </a:cubicBezTo>
                  <a:cubicBezTo>
                    <a:pt x="12723" y="20243"/>
                    <a:pt x="12184" y="20055"/>
                    <a:pt x="11746" y="20055"/>
                  </a:cubicBezTo>
                  <a:cubicBezTo>
                    <a:pt x="11640" y="20055"/>
                    <a:pt x="11539" y="20066"/>
                    <a:pt x="11450" y="20090"/>
                  </a:cubicBezTo>
                  <a:cubicBezTo>
                    <a:pt x="11432" y="20094"/>
                    <a:pt x="11414" y="20096"/>
                    <a:pt x="11395" y="20096"/>
                  </a:cubicBezTo>
                  <a:cubicBezTo>
                    <a:pt x="11315" y="20096"/>
                    <a:pt x="11225" y="20061"/>
                    <a:pt x="11139" y="20060"/>
                  </a:cubicBezTo>
                  <a:cubicBezTo>
                    <a:pt x="10938" y="20040"/>
                    <a:pt x="10736" y="19999"/>
                    <a:pt x="10535" y="19999"/>
                  </a:cubicBezTo>
                  <a:cubicBezTo>
                    <a:pt x="10524" y="19999"/>
                    <a:pt x="10513" y="19999"/>
                    <a:pt x="10503" y="20000"/>
                  </a:cubicBezTo>
                  <a:cubicBezTo>
                    <a:pt x="10281" y="20004"/>
                    <a:pt x="10018" y="20142"/>
                    <a:pt x="9809" y="20142"/>
                  </a:cubicBezTo>
                  <a:cubicBezTo>
                    <a:pt x="9708" y="20142"/>
                    <a:pt x="9621" y="20110"/>
                    <a:pt x="9555" y="20017"/>
                  </a:cubicBezTo>
                  <a:cubicBezTo>
                    <a:pt x="9447" y="19861"/>
                    <a:pt x="9716" y="19405"/>
                    <a:pt x="9867" y="19113"/>
                  </a:cubicBezTo>
                  <a:cubicBezTo>
                    <a:pt x="10397" y="18080"/>
                    <a:pt x="10861" y="17014"/>
                    <a:pt x="11402" y="15983"/>
                  </a:cubicBezTo>
                  <a:cubicBezTo>
                    <a:pt x="11850" y="15129"/>
                    <a:pt x="12270" y="14267"/>
                    <a:pt x="12802" y="13455"/>
                  </a:cubicBezTo>
                  <a:cubicBezTo>
                    <a:pt x="13642" y="12175"/>
                    <a:pt x="14370" y="10840"/>
                    <a:pt x="15498" y="9742"/>
                  </a:cubicBezTo>
                  <a:cubicBezTo>
                    <a:pt x="16447" y="8818"/>
                    <a:pt x="17215" y="7701"/>
                    <a:pt x="18088" y="6690"/>
                  </a:cubicBezTo>
                  <a:cubicBezTo>
                    <a:pt x="18323" y="6418"/>
                    <a:pt x="18623" y="6207"/>
                    <a:pt x="18864" y="5963"/>
                  </a:cubicBezTo>
                  <a:cubicBezTo>
                    <a:pt x="19558" y="5263"/>
                    <a:pt x="19331" y="4604"/>
                    <a:pt x="19079" y="3865"/>
                  </a:cubicBezTo>
                  <a:cubicBezTo>
                    <a:pt x="18661" y="2636"/>
                    <a:pt x="17858" y="1814"/>
                    <a:pt x="16690" y="1233"/>
                  </a:cubicBezTo>
                  <a:cubicBezTo>
                    <a:pt x="16108" y="942"/>
                    <a:pt x="15636" y="475"/>
                    <a:pt x="14997" y="180"/>
                  </a:cubicBezTo>
                  <a:cubicBezTo>
                    <a:pt x="14723" y="53"/>
                    <a:pt x="14483" y="0"/>
                    <a:pt x="142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951;p33">
            <a:extLst>
              <a:ext uri="{FF2B5EF4-FFF2-40B4-BE49-F238E27FC236}">
                <a16:creationId xmlns:a16="http://schemas.microsoft.com/office/drawing/2014/main" id="{FF571D7A-659F-81B4-0493-F2BB7A9C82BF}"/>
              </a:ext>
            </a:extLst>
          </p:cNvPr>
          <p:cNvGrpSpPr/>
          <p:nvPr/>
        </p:nvGrpSpPr>
        <p:grpSpPr>
          <a:xfrm>
            <a:off x="558578" y="115810"/>
            <a:ext cx="607832" cy="585178"/>
            <a:chOff x="3053464" y="2436820"/>
            <a:chExt cx="897459" cy="928614"/>
          </a:xfrm>
        </p:grpSpPr>
        <p:grpSp>
          <p:nvGrpSpPr>
            <p:cNvPr id="11" name="Google Shape;952;p33">
              <a:extLst>
                <a:ext uri="{FF2B5EF4-FFF2-40B4-BE49-F238E27FC236}">
                  <a16:creationId xmlns:a16="http://schemas.microsoft.com/office/drawing/2014/main" id="{0448E2F5-D6F4-4BC8-1572-1C62B73821F6}"/>
                </a:ext>
              </a:extLst>
            </p:cNvPr>
            <p:cNvGrpSpPr/>
            <p:nvPr/>
          </p:nvGrpSpPr>
          <p:grpSpPr>
            <a:xfrm>
              <a:off x="3053464" y="2436820"/>
              <a:ext cx="897459" cy="928614"/>
              <a:chOff x="3050314" y="2465320"/>
              <a:chExt cx="897459" cy="928614"/>
            </a:xfrm>
          </p:grpSpPr>
          <p:sp>
            <p:nvSpPr>
              <p:cNvPr id="20" name="Google Shape;953;p33">
                <a:extLst>
                  <a:ext uri="{FF2B5EF4-FFF2-40B4-BE49-F238E27FC236}">
                    <a16:creationId xmlns:a16="http://schemas.microsoft.com/office/drawing/2014/main" id="{8A6D41F2-79EF-AB21-4163-59EC35F92C51}"/>
                  </a:ext>
                </a:extLst>
              </p:cNvPr>
              <p:cNvSpPr/>
              <p:nvPr/>
            </p:nvSpPr>
            <p:spPr>
              <a:xfrm>
                <a:off x="3050314" y="2465320"/>
                <a:ext cx="897459" cy="928614"/>
              </a:xfrm>
              <a:custGeom>
                <a:avLst/>
                <a:gdLst/>
                <a:ahLst/>
                <a:cxnLst/>
                <a:rect l="l" t="t" r="r" b="b"/>
                <a:pathLst>
                  <a:path w="71326" h="73802" extrusionOk="0">
                    <a:moveTo>
                      <a:pt x="43237" y="0"/>
                    </a:moveTo>
                    <a:cubicBezTo>
                      <a:pt x="41868" y="0"/>
                      <a:pt x="40497" y="154"/>
                      <a:pt x="39144" y="270"/>
                    </a:cubicBezTo>
                    <a:cubicBezTo>
                      <a:pt x="37706" y="393"/>
                      <a:pt x="36234" y="617"/>
                      <a:pt x="34798" y="1045"/>
                    </a:cubicBezTo>
                    <a:cubicBezTo>
                      <a:pt x="33851" y="1326"/>
                      <a:pt x="32841" y="1563"/>
                      <a:pt x="31842" y="1752"/>
                    </a:cubicBezTo>
                    <a:cubicBezTo>
                      <a:pt x="29554" y="2186"/>
                      <a:pt x="27449" y="3210"/>
                      <a:pt x="25295" y="4045"/>
                    </a:cubicBezTo>
                    <a:cubicBezTo>
                      <a:pt x="24909" y="4195"/>
                      <a:pt x="24445" y="4431"/>
                      <a:pt x="24050" y="4618"/>
                    </a:cubicBezTo>
                    <a:cubicBezTo>
                      <a:pt x="23370" y="4937"/>
                      <a:pt x="22736" y="5369"/>
                      <a:pt x="22106" y="5729"/>
                    </a:cubicBezTo>
                    <a:cubicBezTo>
                      <a:pt x="21653" y="5987"/>
                      <a:pt x="21007" y="5981"/>
                      <a:pt x="20662" y="6545"/>
                    </a:cubicBezTo>
                    <a:cubicBezTo>
                      <a:pt x="20458" y="6878"/>
                      <a:pt x="19979" y="7043"/>
                      <a:pt x="19621" y="7283"/>
                    </a:cubicBezTo>
                    <a:cubicBezTo>
                      <a:pt x="18601" y="7967"/>
                      <a:pt x="17486" y="8473"/>
                      <a:pt x="16543" y="9325"/>
                    </a:cubicBezTo>
                    <a:cubicBezTo>
                      <a:pt x="15627" y="10153"/>
                      <a:pt x="14489" y="10745"/>
                      <a:pt x="13573" y="11607"/>
                    </a:cubicBezTo>
                    <a:cubicBezTo>
                      <a:pt x="12943" y="12200"/>
                      <a:pt x="12193" y="12621"/>
                      <a:pt x="11587" y="13286"/>
                    </a:cubicBezTo>
                    <a:cubicBezTo>
                      <a:pt x="11159" y="13752"/>
                      <a:pt x="10842" y="14289"/>
                      <a:pt x="10420" y="14742"/>
                    </a:cubicBezTo>
                    <a:cubicBezTo>
                      <a:pt x="9877" y="15325"/>
                      <a:pt x="9264" y="15845"/>
                      <a:pt x="8684" y="16395"/>
                    </a:cubicBezTo>
                    <a:cubicBezTo>
                      <a:pt x="8003" y="17041"/>
                      <a:pt x="7645" y="17920"/>
                      <a:pt x="7075" y="18646"/>
                    </a:cubicBezTo>
                    <a:cubicBezTo>
                      <a:pt x="6170" y="19801"/>
                      <a:pt x="5266" y="21000"/>
                      <a:pt x="4560" y="22243"/>
                    </a:cubicBezTo>
                    <a:cubicBezTo>
                      <a:pt x="3703" y="23752"/>
                      <a:pt x="2631" y="25199"/>
                      <a:pt x="2360" y="27062"/>
                    </a:cubicBezTo>
                    <a:cubicBezTo>
                      <a:pt x="2217" y="28050"/>
                      <a:pt x="1606" y="28983"/>
                      <a:pt x="1494" y="30066"/>
                    </a:cubicBezTo>
                    <a:cubicBezTo>
                      <a:pt x="1461" y="30374"/>
                      <a:pt x="1366" y="30886"/>
                      <a:pt x="1089" y="31228"/>
                    </a:cubicBezTo>
                    <a:cubicBezTo>
                      <a:pt x="761" y="31636"/>
                      <a:pt x="442" y="32065"/>
                      <a:pt x="1091" y="32480"/>
                    </a:cubicBezTo>
                    <a:cubicBezTo>
                      <a:pt x="1022" y="32552"/>
                      <a:pt x="960" y="32572"/>
                      <a:pt x="898" y="32572"/>
                    </a:cubicBezTo>
                    <a:cubicBezTo>
                      <a:pt x="810" y="32572"/>
                      <a:pt x="725" y="32531"/>
                      <a:pt x="628" y="32531"/>
                    </a:cubicBezTo>
                    <a:cubicBezTo>
                      <a:pt x="600" y="32531"/>
                      <a:pt x="570" y="32534"/>
                      <a:pt x="539" y="32544"/>
                    </a:cubicBezTo>
                    <a:cubicBezTo>
                      <a:pt x="878" y="33222"/>
                      <a:pt x="876" y="33221"/>
                      <a:pt x="430" y="33754"/>
                    </a:cubicBezTo>
                    <a:cubicBezTo>
                      <a:pt x="346" y="33854"/>
                      <a:pt x="231" y="33950"/>
                      <a:pt x="279" y="34104"/>
                    </a:cubicBezTo>
                    <a:cubicBezTo>
                      <a:pt x="495" y="34790"/>
                      <a:pt x="335" y="35469"/>
                      <a:pt x="232" y="36147"/>
                    </a:cubicBezTo>
                    <a:cubicBezTo>
                      <a:pt x="8" y="37640"/>
                      <a:pt x="270" y="39154"/>
                      <a:pt x="58" y="40649"/>
                    </a:cubicBezTo>
                    <a:cubicBezTo>
                      <a:pt x="49" y="40728"/>
                      <a:pt x="58" y="40809"/>
                      <a:pt x="88" y="40884"/>
                    </a:cubicBezTo>
                    <a:cubicBezTo>
                      <a:pt x="246" y="41307"/>
                      <a:pt x="357" y="41699"/>
                      <a:pt x="145" y="42173"/>
                    </a:cubicBezTo>
                    <a:cubicBezTo>
                      <a:pt x="69" y="42344"/>
                      <a:pt x="0" y="42942"/>
                      <a:pt x="207" y="42951"/>
                    </a:cubicBezTo>
                    <a:cubicBezTo>
                      <a:pt x="982" y="42992"/>
                      <a:pt x="526" y="43438"/>
                      <a:pt x="543" y="43734"/>
                    </a:cubicBezTo>
                    <a:cubicBezTo>
                      <a:pt x="595" y="44603"/>
                      <a:pt x="735" y="45457"/>
                      <a:pt x="993" y="46294"/>
                    </a:cubicBezTo>
                    <a:cubicBezTo>
                      <a:pt x="1278" y="47220"/>
                      <a:pt x="1474" y="48180"/>
                      <a:pt x="1839" y="49071"/>
                    </a:cubicBezTo>
                    <a:cubicBezTo>
                      <a:pt x="2160" y="49850"/>
                      <a:pt x="2763" y="50434"/>
                      <a:pt x="2962" y="51367"/>
                    </a:cubicBezTo>
                    <a:cubicBezTo>
                      <a:pt x="3208" y="52510"/>
                      <a:pt x="3914" y="53595"/>
                      <a:pt x="4588" y="54593"/>
                    </a:cubicBezTo>
                    <a:cubicBezTo>
                      <a:pt x="5470" y="55902"/>
                      <a:pt x="6402" y="57174"/>
                      <a:pt x="7236" y="58518"/>
                    </a:cubicBezTo>
                    <a:cubicBezTo>
                      <a:pt x="8239" y="60134"/>
                      <a:pt x="9620" y="61443"/>
                      <a:pt x="10943" y="62782"/>
                    </a:cubicBezTo>
                    <a:cubicBezTo>
                      <a:pt x="11215" y="63057"/>
                      <a:pt x="11384" y="63481"/>
                      <a:pt x="11778" y="63641"/>
                    </a:cubicBezTo>
                    <a:cubicBezTo>
                      <a:pt x="13038" y="64156"/>
                      <a:pt x="13794" y="65326"/>
                      <a:pt x="14922" y="66047"/>
                    </a:cubicBezTo>
                    <a:cubicBezTo>
                      <a:pt x="15995" y="66735"/>
                      <a:pt x="16977" y="67623"/>
                      <a:pt x="17980" y="68446"/>
                    </a:cubicBezTo>
                    <a:cubicBezTo>
                      <a:pt x="18817" y="69135"/>
                      <a:pt x="19836" y="69488"/>
                      <a:pt x="20731" y="70061"/>
                    </a:cubicBezTo>
                    <a:cubicBezTo>
                      <a:pt x="21782" y="70731"/>
                      <a:pt x="22860" y="71316"/>
                      <a:pt x="24058" y="71672"/>
                    </a:cubicBezTo>
                    <a:cubicBezTo>
                      <a:pt x="24617" y="71837"/>
                      <a:pt x="25208" y="71946"/>
                      <a:pt x="25715" y="72212"/>
                    </a:cubicBezTo>
                    <a:cubicBezTo>
                      <a:pt x="27252" y="73018"/>
                      <a:pt x="28975" y="73004"/>
                      <a:pt x="30609" y="73354"/>
                    </a:cubicBezTo>
                    <a:cubicBezTo>
                      <a:pt x="32046" y="73664"/>
                      <a:pt x="33564" y="73589"/>
                      <a:pt x="35044" y="73723"/>
                    </a:cubicBezTo>
                    <a:cubicBezTo>
                      <a:pt x="35633" y="73776"/>
                      <a:pt x="36221" y="73801"/>
                      <a:pt x="36808" y="73801"/>
                    </a:cubicBezTo>
                    <a:cubicBezTo>
                      <a:pt x="38145" y="73801"/>
                      <a:pt x="39475" y="73673"/>
                      <a:pt x="40790" y="73463"/>
                    </a:cubicBezTo>
                    <a:cubicBezTo>
                      <a:pt x="41185" y="73400"/>
                      <a:pt x="41599" y="73276"/>
                      <a:pt x="42001" y="73276"/>
                    </a:cubicBezTo>
                    <a:cubicBezTo>
                      <a:pt x="42059" y="73276"/>
                      <a:pt x="42116" y="73278"/>
                      <a:pt x="42173" y="73284"/>
                    </a:cubicBezTo>
                    <a:cubicBezTo>
                      <a:pt x="42246" y="73291"/>
                      <a:pt x="42318" y="73295"/>
                      <a:pt x="42389" y="73295"/>
                    </a:cubicBezTo>
                    <a:cubicBezTo>
                      <a:pt x="42800" y="73295"/>
                      <a:pt x="43170" y="73180"/>
                      <a:pt x="43561" y="73065"/>
                    </a:cubicBezTo>
                    <a:cubicBezTo>
                      <a:pt x="44424" y="72810"/>
                      <a:pt x="45291" y="72559"/>
                      <a:pt x="46149" y="72299"/>
                    </a:cubicBezTo>
                    <a:cubicBezTo>
                      <a:pt x="46885" y="72077"/>
                      <a:pt x="47668" y="71985"/>
                      <a:pt x="48389" y="71649"/>
                    </a:cubicBezTo>
                    <a:cubicBezTo>
                      <a:pt x="48960" y="71383"/>
                      <a:pt x="49581" y="71226"/>
                      <a:pt x="50160" y="70979"/>
                    </a:cubicBezTo>
                    <a:cubicBezTo>
                      <a:pt x="50507" y="70831"/>
                      <a:pt x="51045" y="70826"/>
                      <a:pt x="51462" y="70571"/>
                    </a:cubicBezTo>
                    <a:cubicBezTo>
                      <a:pt x="52339" y="70033"/>
                      <a:pt x="53260" y="69580"/>
                      <a:pt x="54106" y="68972"/>
                    </a:cubicBezTo>
                    <a:cubicBezTo>
                      <a:pt x="54573" y="68636"/>
                      <a:pt x="55189" y="68471"/>
                      <a:pt x="55665" y="68079"/>
                    </a:cubicBezTo>
                    <a:cubicBezTo>
                      <a:pt x="56057" y="67757"/>
                      <a:pt x="56485" y="67342"/>
                      <a:pt x="56880" y="67183"/>
                    </a:cubicBezTo>
                    <a:cubicBezTo>
                      <a:pt x="57812" y="66806"/>
                      <a:pt x="58266" y="65873"/>
                      <a:pt x="59157" y="65514"/>
                    </a:cubicBezTo>
                    <a:cubicBezTo>
                      <a:pt x="59363" y="65431"/>
                      <a:pt x="59486" y="65276"/>
                      <a:pt x="59624" y="65105"/>
                    </a:cubicBezTo>
                    <a:cubicBezTo>
                      <a:pt x="60320" y="64254"/>
                      <a:pt x="60957" y="63325"/>
                      <a:pt x="61783" y="62620"/>
                    </a:cubicBezTo>
                    <a:cubicBezTo>
                      <a:pt x="62449" y="62053"/>
                      <a:pt x="63141" y="61441"/>
                      <a:pt x="63583" y="60774"/>
                    </a:cubicBezTo>
                    <a:cubicBezTo>
                      <a:pt x="64475" y="59428"/>
                      <a:pt x="65620" y="58282"/>
                      <a:pt x="66400" y="56832"/>
                    </a:cubicBezTo>
                    <a:cubicBezTo>
                      <a:pt x="67071" y="55586"/>
                      <a:pt x="67631" y="54273"/>
                      <a:pt x="68384" y="53081"/>
                    </a:cubicBezTo>
                    <a:cubicBezTo>
                      <a:pt x="69073" y="51988"/>
                      <a:pt x="69355" y="50743"/>
                      <a:pt x="69745" y="49578"/>
                    </a:cubicBezTo>
                    <a:cubicBezTo>
                      <a:pt x="70240" y="48102"/>
                      <a:pt x="70692" y="46557"/>
                      <a:pt x="70759" y="44938"/>
                    </a:cubicBezTo>
                    <a:cubicBezTo>
                      <a:pt x="70781" y="44432"/>
                      <a:pt x="70692" y="43777"/>
                      <a:pt x="70896" y="43412"/>
                    </a:cubicBezTo>
                    <a:cubicBezTo>
                      <a:pt x="71326" y="42642"/>
                      <a:pt x="71100" y="41803"/>
                      <a:pt x="71014" y="41181"/>
                    </a:cubicBezTo>
                    <a:cubicBezTo>
                      <a:pt x="70868" y="40128"/>
                      <a:pt x="71033" y="39095"/>
                      <a:pt x="70923" y="38051"/>
                    </a:cubicBezTo>
                    <a:cubicBezTo>
                      <a:pt x="70686" y="35823"/>
                      <a:pt x="70285" y="33660"/>
                      <a:pt x="69574" y="31539"/>
                    </a:cubicBezTo>
                    <a:cubicBezTo>
                      <a:pt x="69008" y="29848"/>
                      <a:pt x="68303" y="28263"/>
                      <a:pt x="67394" y="26701"/>
                    </a:cubicBezTo>
                    <a:cubicBezTo>
                      <a:pt x="66480" y="25127"/>
                      <a:pt x="65375" y="23680"/>
                      <a:pt x="64478" y="22095"/>
                    </a:cubicBezTo>
                    <a:cubicBezTo>
                      <a:pt x="63624" y="20583"/>
                      <a:pt x="62468" y="19216"/>
                      <a:pt x="61298" y="17915"/>
                    </a:cubicBezTo>
                    <a:cubicBezTo>
                      <a:pt x="59554" y="15974"/>
                      <a:pt x="57577" y="14291"/>
                      <a:pt x="55265" y="13015"/>
                    </a:cubicBezTo>
                    <a:cubicBezTo>
                      <a:pt x="54589" y="12640"/>
                      <a:pt x="53848" y="12345"/>
                      <a:pt x="53259" y="11809"/>
                    </a:cubicBezTo>
                    <a:cubicBezTo>
                      <a:pt x="53039" y="11612"/>
                      <a:pt x="52935" y="11484"/>
                      <a:pt x="53156" y="11176"/>
                    </a:cubicBezTo>
                    <a:cubicBezTo>
                      <a:pt x="53811" y="10268"/>
                      <a:pt x="54562" y="9422"/>
                      <a:pt x="55189" y="8516"/>
                    </a:cubicBezTo>
                    <a:cubicBezTo>
                      <a:pt x="56040" y="7284"/>
                      <a:pt x="56978" y="6113"/>
                      <a:pt x="57793" y="4851"/>
                    </a:cubicBezTo>
                    <a:cubicBezTo>
                      <a:pt x="58447" y="3838"/>
                      <a:pt x="58419" y="3317"/>
                      <a:pt x="57323" y="2774"/>
                    </a:cubicBezTo>
                    <a:cubicBezTo>
                      <a:pt x="56325" y="2280"/>
                      <a:pt x="55309" y="1742"/>
                      <a:pt x="54239" y="1489"/>
                    </a:cubicBezTo>
                    <a:cubicBezTo>
                      <a:pt x="52423" y="1060"/>
                      <a:pt x="50665" y="429"/>
                      <a:pt x="48747" y="327"/>
                    </a:cubicBezTo>
                    <a:cubicBezTo>
                      <a:pt x="47030" y="237"/>
                      <a:pt x="45311" y="40"/>
                      <a:pt x="43584" y="4"/>
                    </a:cubicBezTo>
                    <a:cubicBezTo>
                      <a:pt x="43469" y="2"/>
                      <a:pt x="43353" y="0"/>
                      <a:pt x="43237"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4;p33">
                <a:extLst>
                  <a:ext uri="{FF2B5EF4-FFF2-40B4-BE49-F238E27FC236}">
                    <a16:creationId xmlns:a16="http://schemas.microsoft.com/office/drawing/2014/main" id="{2D720922-C4B4-ED85-ABAD-1ECE4E6318C3}"/>
                  </a:ext>
                </a:extLst>
              </p:cNvPr>
              <p:cNvSpPr/>
              <p:nvPr/>
            </p:nvSpPr>
            <p:spPr>
              <a:xfrm>
                <a:off x="3050314" y="2465320"/>
                <a:ext cx="897459" cy="928614"/>
              </a:xfrm>
              <a:custGeom>
                <a:avLst/>
                <a:gdLst/>
                <a:ahLst/>
                <a:cxnLst/>
                <a:rect l="l" t="t" r="r" b="b"/>
                <a:pathLst>
                  <a:path w="71326" h="73802" extrusionOk="0">
                    <a:moveTo>
                      <a:pt x="45467" y="1554"/>
                    </a:moveTo>
                    <a:cubicBezTo>
                      <a:pt x="46650" y="1554"/>
                      <a:pt x="47855" y="1751"/>
                      <a:pt x="49044" y="1854"/>
                    </a:cubicBezTo>
                    <a:cubicBezTo>
                      <a:pt x="51397" y="2056"/>
                      <a:pt x="53657" y="2614"/>
                      <a:pt x="55768" y="3708"/>
                    </a:cubicBezTo>
                    <a:cubicBezTo>
                      <a:pt x="55973" y="3814"/>
                      <a:pt x="56220" y="3837"/>
                      <a:pt x="56521" y="3918"/>
                    </a:cubicBezTo>
                    <a:cubicBezTo>
                      <a:pt x="55681" y="5169"/>
                      <a:pt x="54892" y="6376"/>
                      <a:pt x="53952" y="7475"/>
                    </a:cubicBezTo>
                    <a:cubicBezTo>
                      <a:pt x="52965" y="8625"/>
                      <a:pt x="52198" y="9941"/>
                      <a:pt x="51188" y="11081"/>
                    </a:cubicBezTo>
                    <a:cubicBezTo>
                      <a:pt x="50628" y="11713"/>
                      <a:pt x="51283" y="12964"/>
                      <a:pt x="52249" y="13206"/>
                    </a:cubicBezTo>
                    <a:cubicBezTo>
                      <a:pt x="52582" y="13292"/>
                      <a:pt x="53114" y="13073"/>
                      <a:pt x="52982" y="13760"/>
                    </a:cubicBezTo>
                    <a:cubicBezTo>
                      <a:pt x="53518" y="13760"/>
                      <a:pt x="53870" y="14140"/>
                      <a:pt x="54253" y="14420"/>
                    </a:cubicBezTo>
                    <a:cubicBezTo>
                      <a:pt x="55247" y="15145"/>
                      <a:pt x="56412" y="15594"/>
                      <a:pt x="57286" y="16543"/>
                    </a:cubicBezTo>
                    <a:cubicBezTo>
                      <a:pt x="57686" y="16977"/>
                      <a:pt x="58347" y="17308"/>
                      <a:pt x="58739" y="17755"/>
                    </a:cubicBezTo>
                    <a:cubicBezTo>
                      <a:pt x="59346" y="18449"/>
                      <a:pt x="60200" y="18953"/>
                      <a:pt x="60534" y="19875"/>
                    </a:cubicBezTo>
                    <a:cubicBezTo>
                      <a:pt x="60632" y="20144"/>
                      <a:pt x="60889" y="20253"/>
                      <a:pt x="61062" y="20443"/>
                    </a:cubicBezTo>
                    <a:cubicBezTo>
                      <a:pt x="62031" y="21515"/>
                      <a:pt x="62907" y="22666"/>
                      <a:pt x="63681" y="23884"/>
                    </a:cubicBezTo>
                    <a:cubicBezTo>
                      <a:pt x="64476" y="25136"/>
                      <a:pt x="65677" y="26199"/>
                      <a:pt x="65921" y="27767"/>
                    </a:cubicBezTo>
                    <a:cubicBezTo>
                      <a:pt x="66029" y="28465"/>
                      <a:pt x="66397" y="28993"/>
                      <a:pt x="66743" y="29584"/>
                    </a:cubicBezTo>
                    <a:cubicBezTo>
                      <a:pt x="67202" y="30363"/>
                      <a:pt x="67398" y="31295"/>
                      <a:pt x="67717" y="32158"/>
                    </a:cubicBezTo>
                    <a:cubicBezTo>
                      <a:pt x="68043" y="33040"/>
                      <a:pt x="68261" y="33960"/>
                      <a:pt x="68527" y="34857"/>
                    </a:cubicBezTo>
                    <a:cubicBezTo>
                      <a:pt x="68767" y="35666"/>
                      <a:pt x="69221" y="36598"/>
                      <a:pt x="69050" y="37335"/>
                    </a:cubicBezTo>
                    <a:cubicBezTo>
                      <a:pt x="68821" y="38319"/>
                      <a:pt x="69499" y="39233"/>
                      <a:pt x="69011" y="40146"/>
                    </a:cubicBezTo>
                    <a:cubicBezTo>
                      <a:pt x="69659" y="40702"/>
                      <a:pt x="68941" y="41343"/>
                      <a:pt x="69064" y="41770"/>
                    </a:cubicBezTo>
                    <a:cubicBezTo>
                      <a:pt x="69339" y="42730"/>
                      <a:pt x="68893" y="43553"/>
                      <a:pt x="68936" y="44418"/>
                    </a:cubicBezTo>
                    <a:cubicBezTo>
                      <a:pt x="68975" y="45230"/>
                      <a:pt x="68955" y="46050"/>
                      <a:pt x="68770" y="46794"/>
                    </a:cubicBezTo>
                    <a:cubicBezTo>
                      <a:pt x="68656" y="47251"/>
                      <a:pt x="68676" y="47823"/>
                      <a:pt x="68280" y="48240"/>
                    </a:cubicBezTo>
                    <a:cubicBezTo>
                      <a:pt x="68045" y="48486"/>
                      <a:pt x="68011" y="48827"/>
                      <a:pt x="68082" y="49233"/>
                    </a:cubicBezTo>
                    <a:cubicBezTo>
                      <a:pt x="68185" y="49821"/>
                      <a:pt x="67679" y="50303"/>
                      <a:pt x="67485" y="50852"/>
                    </a:cubicBezTo>
                    <a:cubicBezTo>
                      <a:pt x="66968" y="52303"/>
                      <a:pt x="66279" y="53696"/>
                      <a:pt x="65654" y="55108"/>
                    </a:cubicBezTo>
                    <a:cubicBezTo>
                      <a:pt x="65095" y="56370"/>
                      <a:pt x="64378" y="57504"/>
                      <a:pt x="63523" y="58616"/>
                    </a:cubicBezTo>
                    <a:cubicBezTo>
                      <a:pt x="62569" y="59854"/>
                      <a:pt x="61522" y="61018"/>
                      <a:pt x="60508" y="62188"/>
                    </a:cubicBezTo>
                    <a:cubicBezTo>
                      <a:pt x="59733" y="63082"/>
                      <a:pt x="58727" y="63848"/>
                      <a:pt x="57798" y="64638"/>
                    </a:cubicBezTo>
                    <a:cubicBezTo>
                      <a:pt x="56331" y="65884"/>
                      <a:pt x="54610" y="66702"/>
                      <a:pt x="53092" y="67846"/>
                    </a:cubicBezTo>
                    <a:cubicBezTo>
                      <a:pt x="52195" y="68522"/>
                      <a:pt x="51040" y="68879"/>
                      <a:pt x="50003" y="69381"/>
                    </a:cubicBezTo>
                    <a:cubicBezTo>
                      <a:pt x="48436" y="70139"/>
                      <a:pt x="46747" y="70583"/>
                      <a:pt x="45081" y="71066"/>
                    </a:cubicBezTo>
                    <a:cubicBezTo>
                      <a:pt x="43186" y="71613"/>
                      <a:pt x="41240" y="71826"/>
                      <a:pt x="39267" y="71826"/>
                    </a:cubicBezTo>
                    <a:cubicBezTo>
                      <a:pt x="39170" y="71826"/>
                      <a:pt x="39072" y="71826"/>
                      <a:pt x="38975" y="71825"/>
                    </a:cubicBezTo>
                    <a:cubicBezTo>
                      <a:pt x="38966" y="71825"/>
                      <a:pt x="38957" y="71825"/>
                      <a:pt x="38948" y="71825"/>
                    </a:cubicBezTo>
                    <a:cubicBezTo>
                      <a:pt x="38300" y="71825"/>
                      <a:pt x="37632" y="72055"/>
                      <a:pt x="36997" y="72055"/>
                    </a:cubicBezTo>
                    <a:cubicBezTo>
                      <a:pt x="36882" y="72055"/>
                      <a:pt x="36769" y="72048"/>
                      <a:pt x="36657" y="72030"/>
                    </a:cubicBezTo>
                    <a:cubicBezTo>
                      <a:pt x="36287" y="71972"/>
                      <a:pt x="35918" y="71954"/>
                      <a:pt x="35550" y="71954"/>
                    </a:cubicBezTo>
                    <a:cubicBezTo>
                      <a:pt x="34891" y="71954"/>
                      <a:pt x="34232" y="72013"/>
                      <a:pt x="33565" y="72013"/>
                    </a:cubicBezTo>
                    <a:cubicBezTo>
                      <a:pt x="33207" y="72013"/>
                      <a:pt x="32846" y="71996"/>
                      <a:pt x="32482" y="71943"/>
                    </a:cubicBezTo>
                    <a:cubicBezTo>
                      <a:pt x="30682" y="71682"/>
                      <a:pt x="28960" y="71187"/>
                      <a:pt x="27230" y="70734"/>
                    </a:cubicBezTo>
                    <a:cubicBezTo>
                      <a:pt x="26734" y="70605"/>
                      <a:pt x="26085" y="70226"/>
                      <a:pt x="25607" y="70079"/>
                    </a:cubicBezTo>
                    <a:cubicBezTo>
                      <a:pt x="24869" y="69855"/>
                      <a:pt x="24200" y="69479"/>
                      <a:pt x="23524" y="69185"/>
                    </a:cubicBezTo>
                    <a:cubicBezTo>
                      <a:pt x="21890" y="68476"/>
                      <a:pt x="20365" y="67514"/>
                      <a:pt x="18901" y="66491"/>
                    </a:cubicBezTo>
                    <a:cubicBezTo>
                      <a:pt x="18439" y="66166"/>
                      <a:pt x="17951" y="65879"/>
                      <a:pt x="17442" y="65634"/>
                    </a:cubicBezTo>
                    <a:cubicBezTo>
                      <a:pt x="16562" y="65204"/>
                      <a:pt x="15625" y="64737"/>
                      <a:pt x="15127" y="63776"/>
                    </a:cubicBezTo>
                    <a:cubicBezTo>
                      <a:pt x="15073" y="63672"/>
                      <a:pt x="14937" y="63572"/>
                      <a:pt x="14821" y="63543"/>
                    </a:cubicBezTo>
                    <a:cubicBezTo>
                      <a:pt x="13985" y="63330"/>
                      <a:pt x="13601" y="62491"/>
                      <a:pt x="12869" y="62149"/>
                    </a:cubicBezTo>
                    <a:cubicBezTo>
                      <a:pt x="12646" y="62045"/>
                      <a:pt x="12663" y="61861"/>
                      <a:pt x="12615" y="61690"/>
                    </a:cubicBezTo>
                    <a:cubicBezTo>
                      <a:pt x="12548" y="61450"/>
                      <a:pt x="12441" y="61217"/>
                      <a:pt x="12207" y="61124"/>
                    </a:cubicBezTo>
                    <a:cubicBezTo>
                      <a:pt x="11493" y="60839"/>
                      <a:pt x="11094" y="60246"/>
                      <a:pt x="10608" y="59696"/>
                    </a:cubicBezTo>
                    <a:cubicBezTo>
                      <a:pt x="9420" y="58345"/>
                      <a:pt x="8612" y="56732"/>
                      <a:pt x="7467" y="55363"/>
                    </a:cubicBezTo>
                    <a:cubicBezTo>
                      <a:pt x="7166" y="55001"/>
                      <a:pt x="7245" y="54553"/>
                      <a:pt x="7069" y="54164"/>
                    </a:cubicBezTo>
                    <a:cubicBezTo>
                      <a:pt x="6856" y="53690"/>
                      <a:pt x="5991" y="53842"/>
                      <a:pt x="6116" y="52926"/>
                    </a:cubicBezTo>
                    <a:cubicBezTo>
                      <a:pt x="6170" y="52512"/>
                      <a:pt x="5535" y="51874"/>
                      <a:pt x="5269" y="51306"/>
                    </a:cubicBezTo>
                    <a:cubicBezTo>
                      <a:pt x="4781" y="50263"/>
                      <a:pt x="4224" y="49242"/>
                      <a:pt x="3835" y="48161"/>
                    </a:cubicBezTo>
                    <a:cubicBezTo>
                      <a:pt x="3418" y="47007"/>
                      <a:pt x="3107" y="45815"/>
                      <a:pt x="2833" y="44608"/>
                    </a:cubicBezTo>
                    <a:cubicBezTo>
                      <a:pt x="2566" y="43430"/>
                      <a:pt x="2385" y="42232"/>
                      <a:pt x="2234" y="41055"/>
                    </a:cubicBezTo>
                    <a:cubicBezTo>
                      <a:pt x="2155" y="40431"/>
                      <a:pt x="2205" y="39716"/>
                      <a:pt x="2172" y="39042"/>
                    </a:cubicBezTo>
                    <a:cubicBezTo>
                      <a:pt x="2127" y="38056"/>
                      <a:pt x="2194" y="37074"/>
                      <a:pt x="2325" y="36100"/>
                    </a:cubicBezTo>
                    <a:cubicBezTo>
                      <a:pt x="2525" y="34616"/>
                      <a:pt x="2752" y="33137"/>
                      <a:pt x="3007" y="31661"/>
                    </a:cubicBezTo>
                    <a:cubicBezTo>
                      <a:pt x="3116" y="31023"/>
                      <a:pt x="3404" y="30410"/>
                      <a:pt x="3466" y="29770"/>
                    </a:cubicBezTo>
                    <a:cubicBezTo>
                      <a:pt x="3525" y="29145"/>
                      <a:pt x="3819" y="28594"/>
                      <a:pt x="4026" y="28058"/>
                    </a:cubicBezTo>
                    <a:cubicBezTo>
                      <a:pt x="4411" y="27058"/>
                      <a:pt x="4891" y="26068"/>
                      <a:pt x="5327" y="25085"/>
                    </a:cubicBezTo>
                    <a:cubicBezTo>
                      <a:pt x="6182" y="23150"/>
                      <a:pt x="7478" y="21513"/>
                      <a:pt x="8603" y="19769"/>
                    </a:cubicBezTo>
                    <a:cubicBezTo>
                      <a:pt x="9595" y="18231"/>
                      <a:pt x="10835" y="16856"/>
                      <a:pt x="12150" y="15543"/>
                    </a:cubicBezTo>
                    <a:cubicBezTo>
                      <a:pt x="12749" y="14947"/>
                      <a:pt x="13653" y="14515"/>
                      <a:pt x="13875" y="13527"/>
                    </a:cubicBezTo>
                    <a:cubicBezTo>
                      <a:pt x="13945" y="13217"/>
                      <a:pt x="14427" y="13228"/>
                      <a:pt x="14699" y="13020"/>
                    </a:cubicBezTo>
                    <a:cubicBezTo>
                      <a:pt x="15669" y="12276"/>
                      <a:pt x="16566" y="11455"/>
                      <a:pt x="17490" y="10660"/>
                    </a:cubicBezTo>
                    <a:cubicBezTo>
                      <a:pt x="18140" y="10100"/>
                      <a:pt x="19194" y="10047"/>
                      <a:pt x="19548" y="9081"/>
                    </a:cubicBezTo>
                    <a:cubicBezTo>
                      <a:pt x="19638" y="9099"/>
                      <a:pt x="19722" y="9108"/>
                      <a:pt x="19802" y="9108"/>
                    </a:cubicBezTo>
                    <a:cubicBezTo>
                      <a:pt x="20809" y="9108"/>
                      <a:pt x="21113" y="7759"/>
                      <a:pt x="22030" y="7745"/>
                    </a:cubicBezTo>
                    <a:cubicBezTo>
                      <a:pt x="22985" y="7729"/>
                      <a:pt x="23375" y="6807"/>
                      <a:pt x="24211" y="6667"/>
                    </a:cubicBezTo>
                    <a:cubicBezTo>
                      <a:pt x="24711" y="6583"/>
                      <a:pt x="24920" y="5979"/>
                      <a:pt x="25579" y="5979"/>
                    </a:cubicBezTo>
                    <a:cubicBezTo>
                      <a:pt x="25617" y="5979"/>
                      <a:pt x="25656" y="5981"/>
                      <a:pt x="25698" y="5985"/>
                    </a:cubicBezTo>
                    <a:cubicBezTo>
                      <a:pt x="25717" y="5987"/>
                      <a:pt x="25738" y="5988"/>
                      <a:pt x="25759" y="5988"/>
                    </a:cubicBezTo>
                    <a:cubicBezTo>
                      <a:pt x="26189" y="5988"/>
                      <a:pt x="26832" y="5556"/>
                      <a:pt x="27278" y="5273"/>
                    </a:cubicBezTo>
                    <a:cubicBezTo>
                      <a:pt x="28941" y="4218"/>
                      <a:pt x="30853" y="3960"/>
                      <a:pt x="32651" y="3352"/>
                    </a:cubicBezTo>
                    <a:cubicBezTo>
                      <a:pt x="34297" y="2795"/>
                      <a:pt x="36069" y="2815"/>
                      <a:pt x="37726" y="2348"/>
                    </a:cubicBezTo>
                    <a:cubicBezTo>
                      <a:pt x="39974" y="1717"/>
                      <a:pt x="42288" y="1829"/>
                      <a:pt x="44567" y="1597"/>
                    </a:cubicBezTo>
                    <a:cubicBezTo>
                      <a:pt x="44865" y="1567"/>
                      <a:pt x="45165" y="1554"/>
                      <a:pt x="45467" y="1554"/>
                    </a:cubicBezTo>
                    <a:close/>
                    <a:moveTo>
                      <a:pt x="43237" y="0"/>
                    </a:moveTo>
                    <a:cubicBezTo>
                      <a:pt x="41868" y="0"/>
                      <a:pt x="40497" y="154"/>
                      <a:pt x="39144" y="270"/>
                    </a:cubicBezTo>
                    <a:cubicBezTo>
                      <a:pt x="37706" y="393"/>
                      <a:pt x="36234" y="617"/>
                      <a:pt x="34798" y="1045"/>
                    </a:cubicBezTo>
                    <a:cubicBezTo>
                      <a:pt x="33851" y="1326"/>
                      <a:pt x="32841" y="1563"/>
                      <a:pt x="31842" y="1752"/>
                    </a:cubicBezTo>
                    <a:cubicBezTo>
                      <a:pt x="29554" y="2186"/>
                      <a:pt x="27449" y="3210"/>
                      <a:pt x="25295" y="4045"/>
                    </a:cubicBezTo>
                    <a:cubicBezTo>
                      <a:pt x="24909" y="4195"/>
                      <a:pt x="24445" y="4431"/>
                      <a:pt x="24050" y="4618"/>
                    </a:cubicBezTo>
                    <a:cubicBezTo>
                      <a:pt x="23370" y="4937"/>
                      <a:pt x="22736" y="5369"/>
                      <a:pt x="22106" y="5729"/>
                    </a:cubicBezTo>
                    <a:cubicBezTo>
                      <a:pt x="21653" y="5987"/>
                      <a:pt x="21007" y="5981"/>
                      <a:pt x="20662" y="6545"/>
                    </a:cubicBezTo>
                    <a:cubicBezTo>
                      <a:pt x="20458" y="6878"/>
                      <a:pt x="19979" y="7043"/>
                      <a:pt x="19621" y="7283"/>
                    </a:cubicBezTo>
                    <a:cubicBezTo>
                      <a:pt x="18601" y="7967"/>
                      <a:pt x="17486" y="8473"/>
                      <a:pt x="16543" y="9325"/>
                    </a:cubicBezTo>
                    <a:cubicBezTo>
                      <a:pt x="15627" y="10153"/>
                      <a:pt x="14489" y="10745"/>
                      <a:pt x="13573" y="11607"/>
                    </a:cubicBezTo>
                    <a:cubicBezTo>
                      <a:pt x="12943" y="12200"/>
                      <a:pt x="12193" y="12621"/>
                      <a:pt x="11587" y="13286"/>
                    </a:cubicBezTo>
                    <a:cubicBezTo>
                      <a:pt x="11159" y="13752"/>
                      <a:pt x="10842" y="14289"/>
                      <a:pt x="10420" y="14742"/>
                    </a:cubicBezTo>
                    <a:cubicBezTo>
                      <a:pt x="9877" y="15325"/>
                      <a:pt x="9264" y="15845"/>
                      <a:pt x="8684" y="16395"/>
                    </a:cubicBezTo>
                    <a:cubicBezTo>
                      <a:pt x="8003" y="17041"/>
                      <a:pt x="7645" y="17920"/>
                      <a:pt x="7075" y="18646"/>
                    </a:cubicBezTo>
                    <a:cubicBezTo>
                      <a:pt x="6170" y="19801"/>
                      <a:pt x="5266" y="21000"/>
                      <a:pt x="4560" y="22243"/>
                    </a:cubicBezTo>
                    <a:cubicBezTo>
                      <a:pt x="3703" y="23752"/>
                      <a:pt x="2631" y="25199"/>
                      <a:pt x="2360" y="27062"/>
                    </a:cubicBezTo>
                    <a:cubicBezTo>
                      <a:pt x="2217" y="28050"/>
                      <a:pt x="1606" y="28983"/>
                      <a:pt x="1494" y="30066"/>
                    </a:cubicBezTo>
                    <a:cubicBezTo>
                      <a:pt x="1461" y="30374"/>
                      <a:pt x="1366" y="30886"/>
                      <a:pt x="1089" y="31228"/>
                    </a:cubicBezTo>
                    <a:cubicBezTo>
                      <a:pt x="761" y="31636"/>
                      <a:pt x="442" y="32065"/>
                      <a:pt x="1091" y="32480"/>
                    </a:cubicBezTo>
                    <a:cubicBezTo>
                      <a:pt x="1022" y="32552"/>
                      <a:pt x="960" y="32572"/>
                      <a:pt x="898" y="32572"/>
                    </a:cubicBezTo>
                    <a:cubicBezTo>
                      <a:pt x="810" y="32572"/>
                      <a:pt x="725" y="32531"/>
                      <a:pt x="628" y="32531"/>
                    </a:cubicBezTo>
                    <a:cubicBezTo>
                      <a:pt x="600" y="32531"/>
                      <a:pt x="570" y="32534"/>
                      <a:pt x="539" y="32544"/>
                    </a:cubicBezTo>
                    <a:cubicBezTo>
                      <a:pt x="878" y="33222"/>
                      <a:pt x="876" y="33221"/>
                      <a:pt x="430" y="33754"/>
                    </a:cubicBezTo>
                    <a:cubicBezTo>
                      <a:pt x="346" y="33854"/>
                      <a:pt x="231" y="33950"/>
                      <a:pt x="279" y="34104"/>
                    </a:cubicBezTo>
                    <a:cubicBezTo>
                      <a:pt x="495" y="34790"/>
                      <a:pt x="335" y="35469"/>
                      <a:pt x="232" y="36147"/>
                    </a:cubicBezTo>
                    <a:cubicBezTo>
                      <a:pt x="8" y="37640"/>
                      <a:pt x="270" y="39154"/>
                      <a:pt x="58" y="40649"/>
                    </a:cubicBezTo>
                    <a:cubicBezTo>
                      <a:pt x="49" y="40728"/>
                      <a:pt x="58" y="40809"/>
                      <a:pt x="88" y="40884"/>
                    </a:cubicBezTo>
                    <a:cubicBezTo>
                      <a:pt x="246" y="41307"/>
                      <a:pt x="357" y="41699"/>
                      <a:pt x="145" y="42173"/>
                    </a:cubicBezTo>
                    <a:cubicBezTo>
                      <a:pt x="69" y="42344"/>
                      <a:pt x="0" y="42942"/>
                      <a:pt x="207" y="42951"/>
                    </a:cubicBezTo>
                    <a:cubicBezTo>
                      <a:pt x="982" y="42992"/>
                      <a:pt x="526" y="43438"/>
                      <a:pt x="543" y="43734"/>
                    </a:cubicBezTo>
                    <a:cubicBezTo>
                      <a:pt x="595" y="44603"/>
                      <a:pt x="735" y="45457"/>
                      <a:pt x="993" y="46294"/>
                    </a:cubicBezTo>
                    <a:cubicBezTo>
                      <a:pt x="1278" y="47220"/>
                      <a:pt x="1474" y="48180"/>
                      <a:pt x="1839" y="49071"/>
                    </a:cubicBezTo>
                    <a:cubicBezTo>
                      <a:pt x="2160" y="49850"/>
                      <a:pt x="2763" y="50434"/>
                      <a:pt x="2962" y="51367"/>
                    </a:cubicBezTo>
                    <a:cubicBezTo>
                      <a:pt x="3208" y="52510"/>
                      <a:pt x="3914" y="53595"/>
                      <a:pt x="4588" y="54593"/>
                    </a:cubicBezTo>
                    <a:cubicBezTo>
                      <a:pt x="5470" y="55902"/>
                      <a:pt x="6402" y="57174"/>
                      <a:pt x="7236" y="58518"/>
                    </a:cubicBezTo>
                    <a:cubicBezTo>
                      <a:pt x="8239" y="60134"/>
                      <a:pt x="9620" y="61443"/>
                      <a:pt x="10943" y="62782"/>
                    </a:cubicBezTo>
                    <a:cubicBezTo>
                      <a:pt x="11215" y="63057"/>
                      <a:pt x="11384" y="63481"/>
                      <a:pt x="11778" y="63641"/>
                    </a:cubicBezTo>
                    <a:cubicBezTo>
                      <a:pt x="13038" y="64156"/>
                      <a:pt x="13794" y="65326"/>
                      <a:pt x="14922" y="66047"/>
                    </a:cubicBezTo>
                    <a:cubicBezTo>
                      <a:pt x="15995" y="66735"/>
                      <a:pt x="16977" y="67623"/>
                      <a:pt x="17980" y="68446"/>
                    </a:cubicBezTo>
                    <a:cubicBezTo>
                      <a:pt x="18817" y="69135"/>
                      <a:pt x="19836" y="69488"/>
                      <a:pt x="20731" y="70061"/>
                    </a:cubicBezTo>
                    <a:cubicBezTo>
                      <a:pt x="21782" y="70731"/>
                      <a:pt x="22860" y="71316"/>
                      <a:pt x="24058" y="71672"/>
                    </a:cubicBezTo>
                    <a:cubicBezTo>
                      <a:pt x="24617" y="71837"/>
                      <a:pt x="25208" y="71946"/>
                      <a:pt x="25715" y="72212"/>
                    </a:cubicBezTo>
                    <a:cubicBezTo>
                      <a:pt x="27252" y="73018"/>
                      <a:pt x="28975" y="73004"/>
                      <a:pt x="30609" y="73354"/>
                    </a:cubicBezTo>
                    <a:cubicBezTo>
                      <a:pt x="32046" y="73664"/>
                      <a:pt x="33564" y="73589"/>
                      <a:pt x="35044" y="73723"/>
                    </a:cubicBezTo>
                    <a:cubicBezTo>
                      <a:pt x="35633" y="73776"/>
                      <a:pt x="36221" y="73801"/>
                      <a:pt x="36808" y="73801"/>
                    </a:cubicBezTo>
                    <a:cubicBezTo>
                      <a:pt x="38145" y="73801"/>
                      <a:pt x="39475" y="73673"/>
                      <a:pt x="40790" y="73463"/>
                    </a:cubicBezTo>
                    <a:cubicBezTo>
                      <a:pt x="41185" y="73400"/>
                      <a:pt x="41599" y="73276"/>
                      <a:pt x="42001" y="73276"/>
                    </a:cubicBezTo>
                    <a:cubicBezTo>
                      <a:pt x="42059" y="73276"/>
                      <a:pt x="42116" y="73278"/>
                      <a:pt x="42173" y="73284"/>
                    </a:cubicBezTo>
                    <a:cubicBezTo>
                      <a:pt x="42246" y="73291"/>
                      <a:pt x="42318" y="73295"/>
                      <a:pt x="42389" y="73295"/>
                    </a:cubicBezTo>
                    <a:cubicBezTo>
                      <a:pt x="42800" y="73295"/>
                      <a:pt x="43170" y="73180"/>
                      <a:pt x="43561" y="73065"/>
                    </a:cubicBezTo>
                    <a:cubicBezTo>
                      <a:pt x="44424" y="72810"/>
                      <a:pt x="45291" y="72559"/>
                      <a:pt x="46149" y="72299"/>
                    </a:cubicBezTo>
                    <a:cubicBezTo>
                      <a:pt x="46885" y="72077"/>
                      <a:pt x="47668" y="71985"/>
                      <a:pt x="48389" y="71649"/>
                    </a:cubicBezTo>
                    <a:cubicBezTo>
                      <a:pt x="48960" y="71383"/>
                      <a:pt x="49581" y="71226"/>
                      <a:pt x="50160" y="70979"/>
                    </a:cubicBezTo>
                    <a:cubicBezTo>
                      <a:pt x="50507" y="70831"/>
                      <a:pt x="51045" y="70826"/>
                      <a:pt x="51462" y="70571"/>
                    </a:cubicBezTo>
                    <a:cubicBezTo>
                      <a:pt x="52339" y="70033"/>
                      <a:pt x="53260" y="69580"/>
                      <a:pt x="54106" y="68972"/>
                    </a:cubicBezTo>
                    <a:cubicBezTo>
                      <a:pt x="54573" y="68636"/>
                      <a:pt x="55189" y="68471"/>
                      <a:pt x="55665" y="68079"/>
                    </a:cubicBezTo>
                    <a:cubicBezTo>
                      <a:pt x="56057" y="67757"/>
                      <a:pt x="56485" y="67342"/>
                      <a:pt x="56880" y="67183"/>
                    </a:cubicBezTo>
                    <a:cubicBezTo>
                      <a:pt x="57812" y="66806"/>
                      <a:pt x="58266" y="65873"/>
                      <a:pt x="59157" y="65514"/>
                    </a:cubicBezTo>
                    <a:cubicBezTo>
                      <a:pt x="59363" y="65431"/>
                      <a:pt x="59486" y="65276"/>
                      <a:pt x="59624" y="65105"/>
                    </a:cubicBezTo>
                    <a:cubicBezTo>
                      <a:pt x="60320" y="64254"/>
                      <a:pt x="60957" y="63325"/>
                      <a:pt x="61783" y="62620"/>
                    </a:cubicBezTo>
                    <a:cubicBezTo>
                      <a:pt x="62449" y="62053"/>
                      <a:pt x="63141" y="61441"/>
                      <a:pt x="63583" y="60774"/>
                    </a:cubicBezTo>
                    <a:cubicBezTo>
                      <a:pt x="64475" y="59428"/>
                      <a:pt x="65620" y="58282"/>
                      <a:pt x="66400" y="56832"/>
                    </a:cubicBezTo>
                    <a:cubicBezTo>
                      <a:pt x="67071" y="55586"/>
                      <a:pt x="67631" y="54273"/>
                      <a:pt x="68384" y="53081"/>
                    </a:cubicBezTo>
                    <a:cubicBezTo>
                      <a:pt x="69073" y="51988"/>
                      <a:pt x="69355" y="50743"/>
                      <a:pt x="69745" y="49578"/>
                    </a:cubicBezTo>
                    <a:cubicBezTo>
                      <a:pt x="70240" y="48102"/>
                      <a:pt x="70692" y="46557"/>
                      <a:pt x="70759" y="44938"/>
                    </a:cubicBezTo>
                    <a:cubicBezTo>
                      <a:pt x="70781" y="44432"/>
                      <a:pt x="70692" y="43777"/>
                      <a:pt x="70896" y="43412"/>
                    </a:cubicBezTo>
                    <a:cubicBezTo>
                      <a:pt x="71326" y="42642"/>
                      <a:pt x="71100" y="41803"/>
                      <a:pt x="71014" y="41181"/>
                    </a:cubicBezTo>
                    <a:cubicBezTo>
                      <a:pt x="70868" y="40128"/>
                      <a:pt x="71033" y="39095"/>
                      <a:pt x="70923" y="38051"/>
                    </a:cubicBezTo>
                    <a:cubicBezTo>
                      <a:pt x="70686" y="35823"/>
                      <a:pt x="70285" y="33660"/>
                      <a:pt x="69574" y="31539"/>
                    </a:cubicBezTo>
                    <a:cubicBezTo>
                      <a:pt x="69008" y="29848"/>
                      <a:pt x="68303" y="28263"/>
                      <a:pt x="67394" y="26701"/>
                    </a:cubicBezTo>
                    <a:cubicBezTo>
                      <a:pt x="66480" y="25127"/>
                      <a:pt x="65375" y="23680"/>
                      <a:pt x="64478" y="22095"/>
                    </a:cubicBezTo>
                    <a:cubicBezTo>
                      <a:pt x="63624" y="20583"/>
                      <a:pt x="62468" y="19216"/>
                      <a:pt x="61298" y="17915"/>
                    </a:cubicBezTo>
                    <a:cubicBezTo>
                      <a:pt x="59554" y="15974"/>
                      <a:pt x="57577" y="14291"/>
                      <a:pt x="55265" y="13015"/>
                    </a:cubicBezTo>
                    <a:cubicBezTo>
                      <a:pt x="54589" y="12640"/>
                      <a:pt x="53848" y="12345"/>
                      <a:pt x="53259" y="11809"/>
                    </a:cubicBezTo>
                    <a:cubicBezTo>
                      <a:pt x="53039" y="11612"/>
                      <a:pt x="52935" y="11484"/>
                      <a:pt x="53156" y="11176"/>
                    </a:cubicBezTo>
                    <a:cubicBezTo>
                      <a:pt x="53811" y="10268"/>
                      <a:pt x="54562" y="9422"/>
                      <a:pt x="55189" y="8516"/>
                    </a:cubicBezTo>
                    <a:cubicBezTo>
                      <a:pt x="56040" y="7284"/>
                      <a:pt x="56978" y="6113"/>
                      <a:pt x="57793" y="4851"/>
                    </a:cubicBezTo>
                    <a:cubicBezTo>
                      <a:pt x="58447" y="3838"/>
                      <a:pt x="58419" y="3317"/>
                      <a:pt x="57323" y="2774"/>
                    </a:cubicBezTo>
                    <a:cubicBezTo>
                      <a:pt x="56325" y="2280"/>
                      <a:pt x="55309" y="1742"/>
                      <a:pt x="54239" y="1489"/>
                    </a:cubicBezTo>
                    <a:cubicBezTo>
                      <a:pt x="52423" y="1060"/>
                      <a:pt x="50665" y="429"/>
                      <a:pt x="48747" y="327"/>
                    </a:cubicBezTo>
                    <a:cubicBezTo>
                      <a:pt x="47030" y="237"/>
                      <a:pt x="45311" y="40"/>
                      <a:pt x="43584" y="4"/>
                    </a:cubicBezTo>
                    <a:cubicBezTo>
                      <a:pt x="43469" y="2"/>
                      <a:pt x="43353" y="0"/>
                      <a:pt x="43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955;p33">
              <a:extLst>
                <a:ext uri="{FF2B5EF4-FFF2-40B4-BE49-F238E27FC236}">
                  <a16:creationId xmlns:a16="http://schemas.microsoft.com/office/drawing/2014/main" id="{8412EC29-7F39-102C-FD7A-642FF4282375}"/>
                </a:ext>
              </a:extLst>
            </p:cNvPr>
            <p:cNvGrpSpPr/>
            <p:nvPr/>
          </p:nvGrpSpPr>
          <p:grpSpPr>
            <a:xfrm>
              <a:off x="3303729" y="2660792"/>
              <a:ext cx="502689" cy="564679"/>
              <a:chOff x="3303729" y="2660792"/>
              <a:chExt cx="502689" cy="564679"/>
            </a:xfrm>
          </p:grpSpPr>
          <p:sp>
            <p:nvSpPr>
              <p:cNvPr id="13" name="Google Shape;956;p33">
                <a:extLst>
                  <a:ext uri="{FF2B5EF4-FFF2-40B4-BE49-F238E27FC236}">
                    <a16:creationId xmlns:a16="http://schemas.microsoft.com/office/drawing/2014/main" id="{71167F95-2E53-2029-7EE8-446410807E1D}"/>
                  </a:ext>
                </a:extLst>
              </p:cNvPr>
              <p:cNvSpPr/>
              <p:nvPr/>
            </p:nvSpPr>
            <p:spPr>
              <a:xfrm>
                <a:off x="3333802" y="2748065"/>
                <a:ext cx="315871" cy="477405"/>
              </a:xfrm>
              <a:custGeom>
                <a:avLst/>
                <a:gdLst/>
                <a:ahLst/>
                <a:cxnLst/>
                <a:rect l="l" t="t" r="r" b="b"/>
                <a:pathLst>
                  <a:path w="25104" h="37942" extrusionOk="0">
                    <a:moveTo>
                      <a:pt x="12374" y="11363"/>
                    </a:moveTo>
                    <a:cubicBezTo>
                      <a:pt x="12484" y="11363"/>
                      <a:pt x="12593" y="11368"/>
                      <a:pt x="12702" y="11380"/>
                    </a:cubicBezTo>
                    <a:cubicBezTo>
                      <a:pt x="12807" y="11391"/>
                      <a:pt x="12914" y="11393"/>
                      <a:pt x="13021" y="11393"/>
                    </a:cubicBezTo>
                    <a:cubicBezTo>
                      <a:pt x="13095" y="11393"/>
                      <a:pt x="13170" y="11392"/>
                      <a:pt x="13244" y="11392"/>
                    </a:cubicBezTo>
                    <a:cubicBezTo>
                      <a:pt x="13602" y="11392"/>
                      <a:pt x="13963" y="11417"/>
                      <a:pt x="14287" y="11707"/>
                    </a:cubicBezTo>
                    <a:cubicBezTo>
                      <a:pt x="14737" y="12108"/>
                      <a:pt x="14539" y="12567"/>
                      <a:pt x="14458" y="12946"/>
                    </a:cubicBezTo>
                    <a:cubicBezTo>
                      <a:pt x="14003" y="15074"/>
                      <a:pt x="13581" y="17209"/>
                      <a:pt x="13522" y="19391"/>
                    </a:cubicBezTo>
                    <a:cubicBezTo>
                      <a:pt x="13478" y="21037"/>
                      <a:pt x="13250" y="22669"/>
                      <a:pt x="13463" y="24340"/>
                    </a:cubicBezTo>
                    <a:cubicBezTo>
                      <a:pt x="13548" y="25016"/>
                      <a:pt x="13771" y="25695"/>
                      <a:pt x="13758" y="26402"/>
                    </a:cubicBezTo>
                    <a:cubicBezTo>
                      <a:pt x="13752" y="26685"/>
                      <a:pt x="13782" y="26752"/>
                      <a:pt x="13494" y="26762"/>
                    </a:cubicBezTo>
                    <a:cubicBezTo>
                      <a:pt x="12881" y="26780"/>
                      <a:pt x="12268" y="26734"/>
                      <a:pt x="11654" y="26871"/>
                    </a:cubicBezTo>
                    <a:cubicBezTo>
                      <a:pt x="11610" y="26880"/>
                      <a:pt x="11547" y="26889"/>
                      <a:pt x="11477" y="26889"/>
                    </a:cubicBezTo>
                    <a:cubicBezTo>
                      <a:pt x="11318" y="26889"/>
                      <a:pt x="11121" y="26842"/>
                      <a:pt x="11033" y="26643"/>
                    </a:cubicBezTo>
                    <a:cubicBezTo>
                      <a:pt x="10921" y="26388"/>
                      <a:pt x="11010" y="26328"/>
                      <a:pt x="11160" y="26328"/>
                    </a:cubicBezTo>
                    <a:cubicBezTo>
                      <a:pt x="11210" y="26328"/>
                      <a:pt x="11267" y="26335"/>
                      <a:pt x="11325" y="26343"/>
                    </a:cubicBezTo>
                    <a:cubicBezTo>
                      <a:pt x="11322" y="26216"/>
                      <a:pt x="11350" y="26076"/>
                      <a:pt x="11310" y="25961"/>
                    </a:cubicBezTo>
                    <a:cubicBezTo>
                      <a:pt x="11193" y="25632"/>
                      <a:pt x="11277" y="25212"/>
                      <a:pt x="11216" y="24995"/>
                    </a:cubicBezTo>
                    <a:cubicBezTo>
                      <a:pt x="10826" y="23571"/>
                      <a:pt x="11434" y="22016"/>
                      <a:pt x="10723" y="20698"/>
                    </a:cubicBezTo>
                    <a:cubicBezTo>
                      <a:pt x="10275" y="19867"/>
                      <a:pt x="10754" y="19024"/>
                      <a:pt x="10408" y="18242"/>
                    </a:cubicBezTo>
                    <a:cubicBezTo>
                      <a:pt x="10103" y="17557"/>
                      <a:pt x="10319" y="16726"/>
                      <a:pt x="9680" y="15904"/>
                    </a:cubicBezTo>
                    <a:lnTo>
                      <a:pt x="9680" y="15904"/>
                    </a:lnTo>
                    <a:lnTo>
                      <a:pt x="10170" y="16176"/>
                    </a:lnTo>
                    <a:cubicBezTo>
                      <a:pt x="9787" y="15728"/>
                      <a:pt x="9628" y="15074"/>
                      <a:pt x="9540" y="14630"/>
                    </a:cubicBezTo>
                    <a:cubicBezTo>
                      <a:pt x="9373" y="13780"/>
                      <a:pt x="9032" y="12805"/>
                      <a:pt x="9454" y="11940"/>
                    </a:cubicBezTo>
                    <a:cubicBezTo>
                      <a:pt x="9626" y="11588"/>
                      <a:pt x="9946" y="11538"/>
                      <a:pt x="10287" y="11538"/>
                    </a:cubicBezTo>
                    <a:cubicBezTo>
                      <a:pt x="10423" y="11538"/>
                      <a:pt x="10563" y="11546"/>
                      <a:pt x="10698" y="11546"/>
                    </a:cubicBezTo>
                    <a:cubicBezTo>
                      <a:pt x="10794" y="11546"/>
                      <a:pt x="10888" y="11542"/>
                      <a:pt x="10977" y="11528"/>
                    </a:cubicBezTo>
                    <a:cubicBezTo>
                      <a:pt x="11438" y="11455"/>
                      <a:pt x="11911" y="11363"/>
                      <a:pt x="12374" y="11363"/>
                    </a:cubicBezTo>
                    <a:close/>
                    <a:moveTo>
                      <a:pt x="11873" y="1316"/>
                    </a:moveTo>
                    <a:cubicBezTo>
                      <a:pt x="13102" y="1316"/>
                      <a:pt x="14303" y="1559"/>
                      <a:pt x="15504" y="1959"/>
                    </a:cubicBezTo>
                    <a:cubicBezTo>
                      <a:pt x="17422" y="2598"/>
                      <a:pt x="19032" y="3745"/>
                      <a:pt x="20309" y="5343"/>
                    </a:cubicBezTo>
                    <a:cubicBezTo>
                      <a:pt x="20790" y="5943"/>
                      <a:pt x="21062" y="6683"/>
                      <a:pt x="21723" y="7181"/>
                    </a:cubicBezTo>
                    <a:cubicBezTo>
                      <a:pt x="21994" y="7385"/>
                      <a:pt x="22126" y="8057"/>
                      <a:pt x="22118" y="8343"/>
                    </a:cubicBezTo>
                    <a:cubicBezTo>
                      <a:pt x="22096" y="9087"/>
                      <a:pt x="22569" y="9591"/>
                      <a:pt x="22758" y="10207"/>
                    </a:cubicBezTo>
                    <a:cubicBezTo>
                      <a:pt x="23055" y="11179"/>
                      <a:pt x="23066" y="12198"/>
                      <a:pt x="23369" y="13136"/>
                    </a:cubicBezTo>
                    <a:cubicBezTo>
                      <a:pt x="23607" y="13875"/>
                      <a:pt x="23476" y="14633"/>
                      <a:pt x="23492" y="15312"/>
                    </a:cubicBezTo>
                    <a:cubicBezTo>
                      <a:pt x="23506" y="15991"/>
                      <a:pt x="23201" y="16896"/>
                      <a:pt x="22759" y="17573"/>
                    </a:cubicBezTo>
                    <a:cubicBezTo>
                      <a:pt x="22460" y="18029"/>
                      <a:pt x="22198" y="18505"/>
                      <a:pt x="21902" y="18959"/>
                    </a:cubicBezTo>
                    <a:cubicBezTo>
                      <a:pt x="21358" y="19796"/>
                      <a:pt x="20802" y="20626"/>
                      <a:pt x="20281" y="21477"/>
                    </a:cubicBezTo>
                    <a:cubicBezTo>
                      <a:pt x="19772" y="22305"/>
                      <a:pt x="19088" y="23073"/>
                      <a:pt x="18878" y="24022"/>
                    </a:cubicBezTo>
                    <a:cubicBezTo>
                      <a:pt x="18702" y="24809"/>
                      <a:pt x="18394" y="25509"/>
                      <a:pt x="18074" y="26227"/>
                    </a:cubicBezTo>
                    <a:cubicBezTo>
                      <a:pt x="17971" y="26457"/>
                      <a:pt x="17920" y="26494"/>
                      <a:pt x="17657" y="26517"/>
                    </a:cubicBezTo>
                    <a:cubicBezTo>
                      <a:pt x="17418" y="26539"/>
                      <a:pt x="17180" y="26546"/>
                      <a:pt x="16940" y="26546"/>
                    </a:cubicBezTo>
                    <a:cubicBezTo>
                      <a:pt x="16595" y="26546"/>
                      <a:pt x="16248" y="26532"/>
                      <a:pt x="15899" y="26532"/>
                    </a:cubicBezTo>
                    <a:cubicBezTo>
                      <a:pt x="15483" y="26532"/>
                      <a:pt x="15063" y="26551"/>
                      <a:pt x="14639" y="26634"/>
                    </a:cubicBezTo>
                    <a:cubicBezTo>
                      <a:pt x="15347" y="25931"/>
                      <a:pt x="14969" y="25072"/>
                      <a:pt x="14832" y="24452"/>
                    </a:cubicBezTo>
                    <a:cubicBezTo>
                      <a:pt x="14656" y="23649"/>
                      <a:pt x="14696" y="22884"/>
                      <a:pt x="14717" y="22112"/>
                    </a:cubicBezTo>
                    <a:cubicBezTo>
                      <a:pt x="14734" y="21438"/>
                      <a:pt x="14899" y="20695"/>
                      <a:pt x="14869" y="20093"/>
                    </a:cubicBezTo>
                    <a:cubicBezTo>
                      <a:pt x="14811" y="18881"/>
                      <a:pt x="15129" y="17742"/>
                      <a:pt x="15166" y="16563"/>
                    </a:cubicBezTo>
                    <a:cubicBezTo>
                      <a:pt x="15208" y="15202"/>
                      <a:pt x="15784" y="13906"/>
                      <a:pt x="15821" y="12531"/>
                    </a:cubicBezTo>
                    <a:cubicBezTo>
                      <a:pt x="16549" y="12119"/>
                      <a:pt x="15787" y="11269"/>
                      <a:pt x="16362" y="10754"/>
                    </a:cubicBezTo>
                    <a:cubicBezTo>
                      <a:pt x="16630" y="10515"/>
                      <a:pt x="16204" y="10392"/>
                      <a:pt x="16003" y="10355"/>
                    </a:cubicBezTo>
                    <a:cubicBezTo>
                      <a:pt x="15546" y="10271"/>
                      <a:pt x="15078" y="10172"/>
                      <a:pt x="14616" y="10172"/>
                    </a:cubicBezTo>
                    <a:cubicBezTo>
                      <a:pt x="14595" y="10172"/>
                      <a:pt x="14575" y="10172"/>
                      <a:pt x="14555" y="10173"/>
                    </a:cubicBezTo>
                    <a:cubicBezTo>
                      <a:pt x="13292" y="10196"/>
                      <a:pt x="12024" y="10117"/>
                      <a:pt x="10770" y="10390"/>
                    </a:cubicBezTo>
                    <a:cubicBezTo>
                      <a:pt x="10536" y="10442"/>
                      <a:pt x="10300" y="10456"/>
                      <a:pt x="10062" y="10456"/>
                    </a:cubicBezTo>
                    <a:cubicBezTo>
                      <a:pt x="9757" y="10456"/>
                      <a:pt x="9450" y="10432"/>
                      <a:pt x="9142" y="10432"/>
                    </a:cubicBezTo>
                    <a:cubicBezTo>
                      <a:pt x="8863" y="10432"/>
                      <a:pt x="8582" y="10452"/>
                      <a:pt x="8303" y="10526"/>
                    </a:cubicBezTo>
                    <a:cubicBezTo>
                      <a:pt x="7646" y="10702"/>
                      <a:pt x="7418" y="10979"/>
                      <a:pt x="7648" y="11633"/>
                    </a:cubicBezTo>
                    <a:cubicBezTo>
                      <a:pt x="8167" y="13105"/>
                      <a:pt x="8444" y="14633"/>
                      <a:pt x="8743" y="16162"/>
                    </a:cubicBezTo>
                    <a:cubicBezTo>
                      <a:pt x="9054" y="17755"/>
                      <a:pt x="9493" y="19324"/>
                      <a:pt x="9698" y="20938"/>
                    </a:cubicBezTo>
                    <a:cubicBezTo>
                      <a:pt x="9922" y="22708"/>
                      <a:pt x="10059" y="24491"/>
                      <a:pt x="10263" y="26265"/>
                    </a:cubicBezTo>
                    <a:cubicBezTo>
                      <a:pt x="10314" y="26701"/>
                      <a:pt x="10140" y="26891"/>
                      <a:pt x="9819" y="26891"/>
                    </a:cubicBezTo>
                    <a:cubicBezTo>
                      <a:pt x="9778" y="26891"/>
                      <a:pt x="9734" y="26888"/>
                      <a:pt x="9687" y="26882"/>
                    </a:cubicBezTo>
                    <a:cubicBezTo>
                      <a:pt x="9461" y="26851"/>
                      <a:pt x="9237" y="26840"/>
                      <a:pt x="9013" y="26840"/>
                    </a:cubicBezTo>
                    <a:cubicBezTo>
                      <a:pt x="8559" y="26840"/>
                      <a:pt x="8107" y="26887"/>
                      <a:pt x="7654" y="26916"/>
                    </a:cubicBezTo>
                    <a:cubicBezTo>
                      <a:pt x="7637" y="26917"/>
                      <a:pt x="7620" y="26917"/>
                      <a:pt x="7604" y="26917"/>
                    </a:cubicBezTo>
                    <a:cubicBezTo>
                      <a:pt x="7320" y="26917"/>
                      <a:pt x="7078" y="26756"/>
                      <a:pt x="7088" y="26475"/>
                    </a:cubicBezTo>
                    <a:cubicBezTo>
                      <a:pt x="7114" y="25772"/>
                      <a:pt x="6827" y="25158"/>
                      <a:pt x="6574" y="24551"/>
                    </a:cubicBezTo>
                    <a:cubicBezTo>
                      <a:pt x="6125" y="23475"/>
                      <a:pt x="5745" y="22344"/>
                      <a:pt x="4894" y="21484"/>
                    </a:cubicBezTo>
                    <a:cubicBezTo>
                      <a:pt x="4748" y="21334"/>
                      <a:pt x="4807" y="21200"/>
                      <a:pt x="4798" y="21025"/>
                    </a:cubicBezTo>
                    <a:cubicBezTo>
                      <a:pt x="4773" y="20528"/>
                      <a:pt x="4333" y="20199"/>
                      <a:pt x="4100" y="19789"/>
                    </a:cubicBezTo>
                    <a:cubicBezTo>
                      <a:pt x="3504" y="18741"/>
                      <a:pt x="3011" y="17626"/>
                      <a:pt x="2545" y="16518"/>
                    </a:cubicBezTo>
                    <a:cubicBezTo>
                      <a:pt x="2223" y="15748"/>
                      <a:pt x="2057" y="14850"/>
                      <a:pt x="1807" y="14046"/>
                    </a:cubicBezTo>
                    <a:cubicBezTo>
                      <a:pt x="1430" y="12831"/>
                      <a:pt x="1273" y="11672"/>
                      <a:pt x="1407" y="10437"/>
                    </a:cubicBezTo>
                    <a:cubicBezTo>
                      <a:pt x="1693" y="7791"/>
                      <a:pt x="2822" y="5517"/>
                      <a:pt x="4849" y="3855"/>
                    </a:cubicBezTo>
                    <a:cubicBezTo>
                      <a:pt x="6100" y="2829"/>
                      <a:pt x="7629" y="2180"/>
                      <a:pt x="9258" y="1698"/>
                    </a:cubicBezTo>
                    <a:cubicBezTo>
                      <a:pt x="10149" y="1434"/>
                      <a:pt x="11018" y="1316"/>
                      <a:pt x="11873" y="1316"/>
                    </a:cubicBezTo>
                    <a:close/>
                    <a:moveTo>
                      <a:pt x="17809" y="27426"/>
                    </a:moveTo>
                    <a:cubicBezTo>
                      <a:pt x="17916" y="27426"/>
                      <a:pt x="17996" y="27527"/>
                      <a:pt x="17968" y="27670"/>
                    </a:cubicBezTo>
                    <a:cubicBezTo>
                      <a:pt x="17954" y="27742"/>
                      <a:pt x="17839" y="27820"/>
                      <a:pt x="17854" y="27869"/>
                    </a:cubicBezTo>
                    <a:cubicBezTo>
                      <a:pt x="17969" y="28250"/>
                      <a:pt x="18022" y="28843"/>
                      <a:pt x="17815" y="28954"/>
                    </a:cubicBezTo>
                    <a:cubicBezTo>
                      <a:pt x="17677" y="29028"/>
                      <a:pt x="17510" y="29050"/>
                      <a:pt x="17332" y="29050"/>
                    </a:cubicBezTo>
                    <a:cubicBezTo>
                      <a:pt x="17073" y="29050"/>
                      <a:pt x="16789" y="29003"/>
                      <a:pt x="16530" y="29003"/>
                    </a:cubicBezTo>
                    <a:cubicBezTo>
                      <a:pt x="16426" y="28997"/>
                      <a:pt x="16322" y="28994"/>
                      <a:pt x="16218" y="28994"/>
                    </a:cubicBezTo>
                    <a:cubicBezTo>
                      <a:pt x="15253" y="28994"/>
                      <a:pt x="14304" y="29240"/>
                      <a:pt x="13340" y="29240"/>
                    </a:cubicBezTo>
                    <a:cubicBezTo>
                      <a:pt x="13206" y="29240"/>
                      <a:pt x="13073" y="29235"/>
                      <a:pt x="12939" y="29224"/>
                    </a:cubicBezTo>
                    <a:cubicBezTo>
                      <a:pt x="11272" y="29094"/>
                      <a:pt x="9605" y="28989"/>
                      <a:pt x="7937" y="28873"/>
                    </a:cubicBezTo>
                    <a:cubicBezTo>
                      <a:pt x="7904" y="28870"/>
                      <a:pt x="7868" y="28870"/>
                      <a:pt x="7833" y="28870"/>
                    </a:cubicBezTo>
                    <a:cubicBezTo>
                      <a:pt x="7814" y="28870"/>
                      <a:pt x="7795" y="28870"/>
                      <a:pt x="7776" y="28870"/>
                    </a:cubicBezTo>
                    <a:cubicBezTo>
                      <a:pt x="7561" y="28870"/>
                      <a:pt x="7350" y="28856"/>
                      <a:pt x="7390" y="28513"/>
                    </a:cubicBezTo>
                    <a:cubicBezTo>
                      <a:pt x="7429" y="28187"/>
                      <a:pt x="7593" y="27961"/>
                      <a:pt x="7956" y="27841"/>
                    </a:cubicBezTo>
                    <a:cubicBezTo>
                      <a:pt x="8175" y="27770"/>
                      <a:pt x="8394" y="27747"/>
                      <a:pt x="8611" y="27747"/>
                    </a:cubicBezTo>
                    <a:cubicBezTo>
                      <a:pt x="8951" y="27747"/>
                      <a:pt x="9289" y="27803"/>
                      <a:pt x="9622" y="27813"/>
                    </a:cubicBezTo>
                    <a:cubicBezTo>
                      <a:pt x="10381" y="27837"/>
                      <a:pt x="11140" y="27859"/>
                      <a:pt x="11898" y="27859"/>
                    </a:cubicBezTo>
                    <a:cubicBezTo>
                      <a:pt x="13007" y="27859"/>
                      <a:pt x="14114" y="27812"/>
                      <a:pt x="15214" y="27655"/>
                    </a:cubicBezTo>
                    <a:cubicBezTo>
                      <a:pt x="15454" y="27620"/>
                      <a:pt x="15696" y="27613"/>
                      <a:pt x="15938" y="27613"/>
                    </a:cubicBezTo>
                    <a:cubicBezTo>
                      <a:pt x="16115" y="27613"/>
                      <a:pt x="16292" y="27617"/>
                      <a:pt x="16469" y="27617"/>
                    </a:cubicBezTo>
                    <a:cubicBezTo>
                      <a:pt x="16898" y="27617"/>
                      <a:pt x="17326" y="27594"/>
                      <a:pt x="17742" y="27438"/>
                    </a:cubicBezTo>
                    <a:cubicBezTo>
                      <a:pt x="17765" y="27430"/>
                      <a:pt x="17787" y="27426"/>
                      <a:pt x="17809" y="27426"/>
                    </a:cubicBezTo>
                    <a:close/>
                    <a:moveTo>
                      <a:pt x="17336" y="29586"/>
                    </a:moveTo>
                    <a:cubicBezTo>
                      <a:pt x="17613" y="29586"/>
                      <a:pt x="17601" y="29747"/>
                      <a:pt x="17587" y="30360"/>
                    </a:cubicBezTo>
                    <a:cubicBezTo>
                      <a:pt x="17584" y="30536"/>
                      <a:pt x="17601" y="30724"/>
                      <a:pt x="17658" y="30887"/>
                    </a:cubicBezTo>
                    <a:cubicBezTo>
                      <a:pt x="17782" y="31233"/>
                      <a:pt x="17667" y="31318"/>
                      <a:pt x="17365" y="31318"/>
                    </a:cubicBezTo>
                    <a:cubicBezTo>
                      <a:pt x="17345" y="31318"/>
                      <a:pt x="17325" y="31317"/>
                      <a:pt x="17304" y="31317"/>
                    </a:cubicBezTo>
                    <a:cubicBezTo>
                      <a:pt x="17223" y="31314"/>
                      <a:pt x="17142" y="31313"/>
                      <a:pt x="17061" y="31313"/>
                    </a:cubicBezTo>
                    <a:cubicBezTo>
                      <a:pt x="16015" y="31313"/>
                      <a:pt x="14967" y="31513"/>
                      <a:pt x="13938" y="31513"/>
                    </a:cubicBezTo>
                    <a:cubicBezTo>
                      <a:pt x="13847" y="31513"/>
                      <a:pt x="13756" y="31511"/>
                      <a:pt x="13665" y="31508"/>
                    </a:cubicBezTo>
                    <a:cubicBezTo>
                      <a:pt x="13506" y="31502"/>
                      <a:pt x="13347" y="31499"/>
                      <a:pt x="13188" y="31499"/>
                    </a:cubicBezTo>
                    <a:cubicBezTo>
                      <a:pt x="12035" y="31499"/>
                      <a:pt x="10890" y="31640"/>
                      <a:pt x="9742" y="31640"/>
                    </a:cubicBezTo>
                    <a:cubicBezTo>
                      <a:pt x="9429" y="31640"/>
                      <a:pt x="9115" y="31630"/>
                      <a:pt x="8801" y="31603"/>
                    </a:cubicBezTo>
                    <a:cubicBezTo>
                      <a:pt x="8130" y="31545"/>
                      <a:pt x="7712" y="31166"/>
                      <a:pt x="7709" y="30615"/>
                    </a:cubicBezTo>
                    <a:cubicBezTo>
                      <a:pt x="7591" y="29970"/>
                      <a:pt x="7874" y="29710"/>
                      <a:pt x="8381" y="29710"/>
                    </a:cubicBezTo>
                    <a:cubicBezTo>
                      <a:pt x="8437" y="29710"/>
                      <a:pt x="8495" y="29713"/>
                      <a:pt x="8556" y="29719"/>
                    </a:cubicBezTo>
                    <a:cubicBezTo>
                      <a:pt x="9918" y="29854"/>
                      <a:pt x="11286" y="29926"/>
                      <a:pt x="12640" y="30052"/>
                    </a:cubicBezTo>
                    <a:cubicBezTo>
                      <a:pt x="12867" y="30073"/>
                      <a:pt x="13092" y="30082"/>
                      <a:pt x="13314" y="30082"/>
                    </a:cubicBezTo>
                    <a:cubicBezTo>
                      <a:pt x="14480" y="30082"/>
                      <a:pt x="15582" y="29825"/>
                      <a:pt x="16712" y="29664"/>
                    </a:cubicBezTo>
                    <a:cubicBezTo>
                      <a:pt x="17006" y="29623"/>
                      <a:pt x="17204" y="29586"/>
                      <a:pt x="17336" y="29586"/>
                    </a:cubicBezTo>
                    <a:close/>
                    <a:moveTo>
                      <a:pt x="17494" y="31925"/>
                    </a:moveTo>
                    <a:cubicBezTo>
                      <a:pt x="17779" y="31925"/>
                      <a:pt x="17592" y="32390"/>
                      <a:pt x="17588" y="32752"/>
                    </a:cubicBezTo>
                    <a:lnTo>
                      <a:pt x="17587" y="32752"/>
                    </a:lnTo>
                    <a:cubicBezTo>
                      <a:pt x="17682" y="33109"/>
                      <a:pt x="17716" y="33659"/>
                      <a:pt x="17419" y="33904"/>
                    </a:cubicBezTo>
                    <a:cubicBezTo>
                      <a:pt x="17350" y="33960"/>
                      <a:pt x="17254" y="33979"/>
                      <a:pt x="17143" y="33979"/>
                    </a:cubicBezTo>
                    <a:cubicBezTo>
                      <a:pt x="16909" y="33979"/>
                      <a:pt x="16606" y="33894"/>
                      <a:pt x="16347" y="33894"/>
                    </a:cubicBezTo>
                    <a:cubicBezTo>
                      <a:pt x="16314" y="33894"/>
                      <a:pt x="16282" y="33896"/>
                      <a:pt x="16250" y="33899"/>
                    </a:cubicBezTo>
                    <a:cubicBezTo>
                      <a:pt x="15691" y="33955"/>
                      <a:pt x="15133" y="33978"/>
                      <a:pt x="14577" y="33978"/>
                    </a:cubicBezTo>
                    <a:cubicBezTo>
                      <a:pt x="12615" y="33978"/>
                      <a:pt x="10671" y="33687"/>
                      <a:pt x="8721" y="33505"/>
                    </a:cubicBezTo>
                    <a:cubicBezTo>
                      <a:pt x="8460" y="33480"/>
                      <a:pt x="8118" y="33555"/>
                      <a:pt x="8147" y="33057"/>
                    </a:cubicBezTo>
                    <a:cubicBezTo>
                      <a:pt x="8171" y="32663"/>
                      <a:pt x="8361" y="32614"/>
                      <a:pt x="8605" y="32614"/>
                    </a:cubicBezTo>
                    <a:cubicBezTo>
                      <a:pt x="8664" y="32614"/>
                      <a:pt x="8727" y="32617"/>
                      <a:pt x="8791" y="32619"/>
                    </a:cubicBezTo>
                    <a:cubicBezTo>
                      <a:pt x="9918" y="32647"/>
                      <a:pt x="11047" y="32692"/>
                      <a:pt x="12174" y="32692"/>
                    </a:cubicBezTo>
                    <a:cubicBezTo>
                      <a:pt x="12354" y="32692"/>
                      <a:pt x="12533" y="32691"/>
                      <a:pt x="12713" y="32689"/>
                    </a:cubicBezTo>
                    <a:cubicBezTo>
                      <a:pt x="13889" y="32671"/>
                      <a:pt x="15062" y="32566"/>
                      <a:pt x="16236" y="32502"/>
                    </a:cubicBezTo>
                    <a:cubicBezTo>
                      <a:pt x="16538" y="32486"/>
                      <a:pt x="16761" y="32251"/>
                      <a:pt x="16986" y="32124"/>
                    </a:cubicBezTo>
                    <a:cubicBezTo>
                      <a:pt x="17233" y="31983"/>
                      <a:pt x="17393" y="31925"/>
                      <a:pt x="17494" y="31925"/>
                    </a:cubicBezTo>
                    <a:close/>
                    <a:moveTo>
                      <a:pt x="11410" y="34923"/>
                    </a:moveTo>
                    <a:cubicBezTo>
                      <a:pt x="11492" y="34923"/>
                      <a:pt x="11570" y="35105"/>
                      <a:pt x="11654" y="35109"/>
                    </a:cubicBezTo>
                    <a:cubicBezTo>
                      <a:pt x="12411" y="35151"/>
                      <a:pt x="13161" y="35376"/>
                      <a:pt x="13927" y="35376"/>
                    </a:cubicBezTo>
                    <a:cubicBezTo>
                      <a:pt x="14242" y="35376"/>
                      <a:pt x="14559" y="35338"/>
                      <a:pt x="14881" y="35234"/>
                    </a:cubicBezTo>
                    <a:lnTo>
                      <a:pt x="14881" y="35234"/>
                    </a:lnTo>
                    <a:cubicBezTo>
                      <a:pt x="14541" y="35472"/>
                      <a:pt x="14500" y="35896"/>
                      <a:pt x="14119" y="36120"/>
                    </a:cubicBezTo>
                    <a:cubicBezTo>
                      <a:pt x="13703" y="36366"/>
                      <a:pt x="13276" y="36490"/>
                      <a:pt x="12864" y="36490"/>
                    </a:cubicBezTo>
                    <a:cubicBezTo>
                      <a:pt x="12260" y="36490"/>
                      <a:pt x="11686" y="36225"/>
                      <a:pt x="11221" y="35694"/>
                    </a:cubicBezTo>
                    <a:cubicBezTo>
                      <a:pt x="10941" y="35374"/>
                      <a:pt x="11230" y="35266"/>
                      <a:pt x="11293" y="35083"/>
                    </a:cubicBezTo>
                    <a:cubicBezTo>
                      <a:pt x="11333" y="34963"/>
                      <a:pt x="11372" y="34923"/>
                      <a:pt x="11410" y="34923"/>
                    </a:cubicBezTo>
                    <a:close/>
                    <a:moveTo>
                      <a:pt x="11219" y="60"/>
                    </a:moveTo>
                    <a:cubicBezTo>
                      <a:pt x="10143" y="60"/>
                      <a:pt x="9112" y="387"/>
                      <a:pt x="8144" y="743"/>
                    </a:cubicBezTo>
                    <a:cubicBezTo>
                      <a:pt x="6865" y="1212"/>
                      <a:pt x="5635" y="1799"/>
                      <a:pt x="4496" y="2681"/>
                    </a:cubicBezTo>
                    <a:cubicBezTo>
                      <a:pt x="3186" y="3695"/>
                      <a:pt x="2136" y="4809"/>
                      <a:pt x="1572" y="6313"/>
                    </a:cubicBezTo>
                    <a:cubicBezTo>
                      <a:pt x="1366" y="6861"/>
                      <a:pt x="943" y="7234"/>
                      <a:pt x="777" y="7822"/>
                    </a:cubicBezTo>
                    <a:cubicBezTo>
                      <a:pt x="540" y="8653"/>
                      <a:pt x="585" y="9502"/>
                      <a:pt x="371" y="10319"/>
                    </a:cubicBezTo>
                    <a:cubicBezTo>
                      <a:pt x="324" y="10495"/>
                      <a:pt x="41" y="10551"/>
                      <a:pt x="126" y="10786"/>
                    </a:cubicBezTo>
                    <a:cubicBezTo>
                      <a:pt x="343" y="11385"/>
                      <a:pt x="288" y="12043"/>
                      <a:pt x="480" y="12626"/>
                    </a:cubicBezTo>
                    <a:cubicBezTo>
                      <a:pt x="646" y="13139"/>
                      <a:pt x="0" y="13715"/>
                      <a:pt x="652" y="14135"/>
                    </a:cubicBezTo>
                    <a:cubicBezTo>
                      <a:pt x="307" y="15409"/>
                      <a:pt x="1831" y="16246"/>
                      <a:pt x="1446" y="17529"/>
                    </a:cubicBezTo>
                    <a:cubicBezTo>
                      <a:pt x="2152" y="17864"/>
                      <a:pt x="2082" y="18683"/>
                      <a:pt x="2332" y="19229"/>
                    </a:cubicBezTo>
                    <a:cubicBezTo>
                      <a:pt x="3090" y="20885"/>
                      <a:pt x="4204" y="22317"/>
                      <a:pt x="5056" y="23907"/>
                    </a:cubicBezTo>
                    <a:cubicBezTo>
                      <a:pt x="5775" y="25245"/>
                      <a:pt x="5641" y="26684"/>
                      <a:pt x="6098" y="28033"/>
                    </a:cubicBezTo>
                    <a:cubicBezTo>
                      <a:pt x="6360" y="28806"/>
                      <a:pt x="6480" y="29730"/>
                      <a:pt x="6436" y="30592"/>
                    </a:cubicBezTo>
                    <a:cubicBezTo>
                      <a:pt x="6392" y="31435"/>
                      <a:pt x="6859" y="32174"/>
                      <a:pt x="6704" y="33064"/>
                    </a:cubicBezTo>
                    <a:cubicBezTo>
                      <a:pt x="6529" y="34065"/>
                      <a:pt x="7463" y="34880"/>
                      <a:pt x="8343" y="34891"/>
                    </a:cubicBezTo>
                    <a:cubicBezTo>
                      <a:pt x="8345" y="34891"/>
                      <a:pt x="8346" y="34891"/>
                      <a:pt x="8348" y="34891"/>
                    </a:cubicBezTo>
                    <a:cubicBezTo>
                      <a:pt x="8591" y="34891"/>
                      <a:pt x="8915" y="34721"/>
                      <a:pt x="9185" y="34721"/>
                    </a:cubicBezTo>
                    <a:cubicBezTo>
                      <a:pt x="9460" y="34721"/>
                      <a:pt x="9679" y="34897"/>
                      <a:pt x="9701" y="35605"/>
                    </a:cubicBezTo>
                    <a:cubicBezTo>
                      <a:pt x="9734" y="36682"/>
                      <a:pt x="11630" y="37743"/>
                      <a:pt x="12732" y="37906"/>
                    </a:cubicBezTo>
                    <a:cubicBezTo>
                      <a:pt x="12892" y="37930"/>
                      <a:pt x="13045" y="37941"/>
                      <a:pt x="13191" y="37941"/>
                    </a:cubicBezTo>
                    <a:cubicBezTo>
                      <a:pt x="14529" y="37941"/>
                      <a:pt x="15282" y="36995"/>
                      <a:pt x="15961" y="36018"/>
                    </a:cubicBezTo>
                    <a:cubicBezTo>
                      <a:pt x="16261" y="35585"/>
                      <a:pt x="16493" y="35370"/>
                      <a:pt x="16986" y="35280"/>
                    </a:cubicBezTo>
                    <a:cubicBezTo>
                      <a:pt x="18301" y="35039"/>
                      <a:pt x="18753" y="34684"/>
                      <a:pt x="18845" y="33518"/>
                    </a:cubicBezTo>
                    <a:cubicBezTo>
                      <a:pt x="18897" y="32881"/>
                      <a:pt x="18864" y="32213"/>
                      <a:pt x="18886" y="31562"/>
                    </a:cubicBezTo>
                    <a:cubicBezTo>
                      <a:pt x="18926" y="30452"/>
                      <a:pt x="19136" y="29325"/>
                      <a:pt x="19133" y="28241"/>
                    </a:cubicBezTo>
                    <a:cubicBezTo>
                      <a:pt x="19131" y="27316"/>
                      <a:pt x="19533" y="26497"/>
                      <a:pt x="19466" y="25569"/>
                    </a:cubicBezTo>
                    <a:cubicBezTo>
                      <a:pt x="19404" y="24732"/>
                      <a:pt x="20231" y="24206"/>
                      <a:pt x="20639" y="23528"/>
                    </a:cubicBezTo>
                    <a:cubicBezTo>
                      <a:pt x="21681" y="21787"/>
                      <a:pt x="22957" y="20202"/>
                      <a:pt x="23837" y="18346"/>
                    </a:cubicBezTo>
                    <a:cubicBezTo>
                      <a:pt x="24589" y="16761"/>
                      <a:pt x="25103" y="15194"/>
                      <a:pt x="24883" y="13438"/>
                    </a:cubicBezTo>
                    <a:cubicBezTo>
                      <a:pt x="24828" y="13009"/>
                      <a:pt x="24579" y="12531"/>
                      <a:pt x="24699" y="12169"/>
                    </a:cubicBezTo>
                    <a:cubicBezTo>
                      <a:pt x="24956" y="11389"/>
                      <a:pt x="24528" y="10753"/>
                      <a:pt x="24282" y="10168"/>
                    </a:cubicBezTo>
                    <a:cubicBezTo>
                      <a:pt x="24183" y="9930"/>
                      <a:pt x="24407" y="9286"/>
                      <a:pt x="23806" y="9258"/>
                    </a:cubicBezTo>
                    <a:cubicBezTo>
                      <a:pt x="24022" y="8359"/>
                      <a:pt x="23391" y="7723"/>
                      <a:pt x="23128" y="6967"/>
                    </a:cubicBezTo>
                    <a:cubicBezTo>
                      <a:pt x="22992" y="6576"/>
                      <a:pt x="22772" y="6251"/>
                      <a:pt x="22579" y="5909"/>
                    </a:cubicBezTo>
                    <a:cubicBezTo>
                      <a:pt x="21997" y="4876"/>
                      <a:pt x="21193" y="3970"/>
                      <a:pt x="20286" y="3270"/>
                    </a:cubicBezTo>
                    <a:cubicBezTo>
                      <a:pt x="19589" y="2731"/>
                      <a:pt x="18831" y="2191"/>
                      <a:pt x="18055" y="1715"/>
                    </a:cubicBezTo>
                    <a:cubicBezTo>
                      <a:pt x="17112" y="1136"/>
                      <a:pt x="16118" y="803"/>
                      <a:pt x="15126" y="431"/>
                    </a:cubicBezTo>
                    <a:cubicBezTo>
                      <a:pt x="13979" y="1"/>
                      <a:pt x="12736" y="251"/>
                      <a:pt x="11548" y="71"/>
                    </a:cubicBezTo>
                    <a:cubicBezTo>
                      <a:pt x="11438" y="64"/>
                      <a:pt x="11328" y="60"/>
                      <a:pt x="11219" y="6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57;p33">
                <a:extLst>
                  <a:ext uri="{FF2B5EF4-FFF2-40B4-BE49-F238E27FC236}">
                    <a16:creationId xmlns:a16="http://schemas.microsoft.com/office/drawing/2014/main" id="{44D4FEA7-F49C-8697-BDBC-E54A80B30599}"/>
                  </a:ext>
                </a:extLst>
              </p:cNvPr>
              <p:cNvSpPr/>
              <p:nvPr/>
            </p:nvSpPr>
            <p:spPr>
              <a:xfrm>
                <a:off x="3661643" y="2996585"/>
                <a:ext cx="100975" cy="88040"/>
              </a:xfrm>
              <a:custGeom>
                <a:avLst/>
                <a:gdLst/>
                <a:ahLst/>
                <a:cxnLst/>
                <a:rect l="l" t="t" r="r" b="b"/>
                <a:pathLst>
                  <a:path w="8025" h="6997" extrusionOk="0">
                    <a:moveTo>
                      <a:pt x="616" y="1"/>
                    </a:moveTo>
                    <a:cubicBezTo>
                      <a:pt x="1" y="1"/>
                      <a:pt x="154" y="1119"/>
                      <a:pt x="515" y="1583"/>
                    </a:cubicBezTo>
                    <a:cubicBezTo>
                      <a:pt x="792" y="1939"/>
                      <a:pt x="928" y="2226"/>
                      <a:pt x="1155" y="2590"/>
                    </a:cubicBezTo>
                    <a:cubicBezTo>
                      <a:pt x="1617" y="3335"/>
                      <a:pt x="2692" y="3719"/>
                      <a:pt x="3362" y="4332"/>
                    </a:cubicBezTo>
                    <a:cubicBezTo>
                      <a:pt x="4106" y="5009"/>
                      <a:pt x="4958" y="6082"/>
                      <a:pt x="5884" y="6480"/>
                    </a:cubicBezTo>
                    <a:cubicBezTo>
                      <a:pt x="6225" y="6627"/>
                      <a:pt x="7059" y="6996"/>
                      <a:pt x="7573" y="6996"/>
                    </a:cubicBezTo>
                    <a:cubicBezTo>
                      <a:pt x="7833" y="6996"/>
                      <a:pt x="8010" y="6902"/>
                      <a:pt x="8003" y="6639"/>
                    </a:cubicBezTo>
                    <a:cubicBezTo>
                      <a:pt x="8024" y="6471"/>
                      <a:pt x="7866" y="6273"/>
                      <a:pt x="7737" y="6079"/>
                    </a:cubicBezTo>
                    <a:cubicBezTo>
                      <a:pt x="7113" y="5147"/>
                      <a:pt x="6217" y="4486"/>
                      <a:pt x="5330" y="3848"/>
                    </a:cubicBezTo>
                    <a:cubicBezTo>
                      <a:pt x="4989" y="3604"/>
                      <a:pt x="4988" y="3072"/>
                      <a:pt x="4481" y="3021"/>
                    </a:cubicBezTo>
                    <a:cubicBezTo>
                      <a:pt x="3924" y="2965"/>
                      <a:pt x="3684" y="2431"/>
                      <a:pt x="3292" y="2132"/>
                    </a:cubicBezTo>
                    <a:cubicBezTo>
                      <a:pt x="2587" y="1596"/>
                      <a:pt x="1660" y="311"/>
                      <a:pt x="836" y="40"/>
                    </a:cubicBezTo>
                    <a:cubicBezTo>
                      <a:pt x="754" y="13"/>
                      <a:pt x="680" y="1"/>
                      <a:pt x="6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58;p33">
                <a:extLst>
                  <a:ext uri="{FF2B5EF4-FFF2-40B4-BE49-F238E27FC236}">
                    <a16:creationId xmlns:a16="http://schemas.microsoft.com/office/drawing/2014/main" id="{2E6C6D66-2A8E-FA3C-F82F-D976EE01944E}"/>
                  </a:ext>
                </a:extLst>
              </p:cNvPr>
              <p:cNvSpPr/>
              <p:nvPr/>
            </p:nvSpPr>
            <p:spPr>
              <a:xfrm>
                <a:off x="3681775" y="2965707"/>
                <a:ext cx="124642" cy="47310"/>
              </a:xfrm>
              <a:custGeom>
                <a:avLst/>
                <a:gdLst/>
                <a:ahLst/>
                <a:cxnLst/>
                <a:rect l="l" t="t" r="r" b="b"/>
                <a:pathLst>
                  <a:path w="9906" h="3760" extrusionOk="0">
                    <a:moveTo>
                      <a:pt x="1238" y="1"/>
                    </a:moveTo>
                    <a:cubicBezTo>
                      <a:pt x="874" y="1"/>
                      <a:pt x="0" y="452"/>
                      <a:pt x="74" y="643"/>
                    </a:cubicBezTo>
                    <a:cubicBezTo>
                      <a:pt x="233" y="1052"/>
                      <a:pt x="589" y="1366"/>
                      <a:pt x="1000" y="1511"/>
                    </a:cubicBezTo>
                    <a:cubicBezTo>
                      <a:pt x="2577" y="2072"/>
                      <a:pt x="4121" y="2738"/>
                      <a:pt x="5774" y="3081"/>
                    </a:cubicBezTo>
                    <a:cubicBezTo>
                      <a:pt x="6801" y="3293"/>
                      <a:pt x="7777" y="3759"/>
                      <a:pt x="8849" y="3759"/>
                    </a:cubicBezTo>
                    <a:cubicBezTo>
                      <a:pt x="8980" y="3759"/>
                      <a:pt x="9112" y="3752"/>
                      <a:pt x="9246" y="3737"/>
                    </a:cubicBezTo>
                    <a:cubicBezTo>
                      <a:pt x="9264" y="3738"/>
                      <a:pt x="9281" y="3739"/>
                      <a:pt x="9298" y="3739"/>
                    </a:cubicBezTo>
                    <a:cubicBezTo>
                      <a:pt x="9537" y="3739"/>
                      <a:pt x="9740" y="3627"/>
                      <a:pt x="9906" y="3438"/>
                    </a:cubicBezTo>
                    <a:cubicBezTo>
                      <a:pt x="9682" y="3333"/>
                      <a:pt x="9716" y="2883"/>
                      <a:pt x="9406" y="2883"/>
                    </a:cubicBezTo>
                    <a:cubicBezTo>
                      <a:pt x="9351" y="2883"/>
                      <a:pt x="9284" y="2898"/>
                      <a:pt x="9203" y="2931"/>
                    </a:cubicBezTo>
                    <a:cubicBezTo>
                      <a:pt x="9146" y="2954"/>
                      <a:pt x="9094" y="2965"/>
                      <a:pt x="9045" y="2965"/>
                    </a:cubicBezTo>
                    <a:cubicBezTo>
                      <a:pt x="8806" y="2965"/>
                      <a:pt x="8644" y="2726"/>
                      <a:pt x="8451" y="2611"/>
                    </a:cubicBezTo>
                    <a:cubicBezTo>
                      <a:pt x="7697" y="2167"/>
                      <a:pt x="6880" y="1574"/>
                      <a:pt x="6081" y="1574"/>
                    </a:cubicBezTo>
                    <a:cubicBezTo>
                      <a:pt x="6051" y="1574"/>
                      <a:pt x="6022" y="1575"/>
                      <a:pt x="5992" y="1576"/>
                    </a:cubicBezTo>
                    <a:cubicBezTo>
                      <a:pt x="5956" y="1578"/>
                      <a:pt x="5920" y="1579"/>
                      <a:pt x="5885" y="1579"/>
                    </a:cubicBezTo>
                    <a:cubicBezTo>
                      <a:pt x="4991" y="1579"/>
                      <a:pt x="4354" y="960"/>
                      <a:pt x="3468" y="960"/>
                    </a:cubicBezTo>
                    <a:cubicBezTo>
                      <a:pt x="3438" y="960"/>
                      <a:pt x="3408" y="960"/>
                      <a:pt x="3377" y="962"/>
                    </a:cubicBezTo>
                    <a:cubicBezTo>
                      <a:pt x="3361" y="963"/>
                      <a:pt x="3344" y="963"/>
                      <a:pt x="3328" y="963"/>
                    </a:cubicBezTo>
                    <a:cubicBezTo>
                      <a:pt x="2682" y="963"/>
                      <a:pt x="2005" y="344"/>
                      <a:pt x="1341" y="19"/>
                    </a:cubicBezTo>
                    <a:cubicBezTo>
                      <a:pt x="1315" y="6"/>
                      <a:pt x="1280" y="1"/>
                      <a:pt x="12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59;p33">
                <a:extLst>
                  <a:ext uri="{FF2B5EF4-FFF2-40B4-BE49-F238E27FC236}">
                    <a16:creationId xmlns:a16="http://schemas.microsoft.com/office/drawing/2014/main" id="{CCB35BEB-B70A-8B39-D455-91D348546531}"/>
                  </a:ext>
                </a:extLst>
              </p:cNvPr>
              <p:cNvSpPr/>
              <p:nvPr/>
            </p:nvSpPr>
            <p:spPr>
              <a:xfrm>
                <a:off x="3637396" y="3039807"/>
                <a:ext cx="64058" cy="93765"/>
              </a:xfrm>
              <a:custGeom>
                <a:avLst/>
                <a:gdLst/>
                <a:ahLst/>
                <a:cxnLst/>
                <a:rect l="l" t="t" r="r" b="b"/>
                <a:pathLst>
                  <a:path w="5091" h="7452" extrusionOk="0">
                    <a:moveTo>
                      <a:pt x="991" y="1"/>
                    </a:moveTo>
                    <a:cubicBezTo>
                      <a:pt x="521" y="1"/>
                      <a:pt x="1" y="536"/>
                      <a:pt x="195" y="804"/>
                    </a:cubicBezTo>
                    <a:cubicBezTo>
                      <a:pt x="711" y="1515"/>
                      <a:pt x="909" y="2384"/>
                      <a:pt x="1406" y="3098"/>
                    </a:cubicBezTo>
                    <a:cubicBezTo>
                      <a:pt x="1714" y="3540"/>
                      <a:pt x="2148" y="4053"/>
                      <a:pt x="2189" y="4478"/>
                    </a:cubicBezTo>
                    <a:cubicBezTo>
                      <a:pt x="2271" y="5318"/>
                      <a:pt x="3408" y="5391"/>
                      <a:pt x="3267" y="6259"/>
                    </a:cubicBezTo>
                    <a:cubicBezTo>
                      <a:pt x="3269" y="6259"/>
                      <a:pt x="3271" y="6259"/>
                      <a:pt x="3273" y="6259"/>
                    </a:cubicBezTo>
                    <a:cubicBezTo>
                      <a:pt x="3922" y="6259"/>
                      <a:pt x="4015" y="6952"/>
                      <a:pt x="4455" y="7217"/>
                    </a:cubicBezTo>
                    <a:cubicBezTo>
                      <a:pt x="4558" y="7278"/>
                      <a:pt x="4622" y="7452"/>
                      <a:pt x="4737" y="7452"/>
                    </a:cubicBezTo>
                    <a:cubicBezTo>
                      <a:pt x="4778" y="7452"/>
                      <a:pt x="4826" y="7430"/>
                      <a:pt x="4883" y="7373"/>
                    </a:cubicBezTo>
                    <a:cubicBezTo>
                      <a:pt x="5015" y="7242"/>
                      <a:pt x="5090" y="7053"/>
                      <a:pt x="4992" y="6857"/>
                    </a:cubicBezTo>
                    <a:cubicBezTo>
                      <a:pt x="4628" y="6113"/>
                      <a:pt x="4252" y="5377"/>
                      <a:pt x="3898" y="4629"/>
                    </a:cubicBezTo>
                    <a:cubicBezTo>
                      <a:pt x="3645" y="4088"/>
                      <a:pt x="3376" y="3568"/>
                      <a:pt x="3041" y="3059"/>
                    </a:cubicBezTo>
                    <a:cubicBezTo>
                      <a:pt x="2505" y="2243"/>
                      <a:pt x="2141" y="1309"/>
                      <a:pt x="1730" y="415"/>
                    </a:cubicBezTo>
                    <a:cubicBezTo>
                      <a:pt x="1562" y="49"/>
                      <a:pt x="1184" y="174"/>
                      <a:pt x="997" y="1"/>
                    </a:cubicBezTo>
                    <a:cubicBezTo>
                      <a:pt x="995" y="1"/>
                      <a:pt x="993" y="1"/>
                      <a:pt x="9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60;p33">
                <a:extLst>
                  <a:ext uri="{FF2B5EF4-FFF2-40B4-BE49-F238E27FC236}">
                    <a16:creationId xmlns:a16="http://schemas.microsoft.com/office/drawing/2014/main" id="{A793C505-75E6-974C-6214-20229DE3761C}"/>
                  </a:ext>
                </a:extLst>
              </p:cNvPr>
              <p:cNvSpPr/>
              <p:nvPr/>
            </p:nvSpPr>
            <p:spPr>
              <a:xfrm>
                <a:off x="3328554" y="2699093"/>
                <a:ext cx="84240" cy="80264"/>
              </a:xfrm>
              <a:custGeom>
                <a:avLst/>
                <a:gdLst/>
                <a:ahLst/>
                <a:cxnLst/>
                <a:rect l="l" t="t" r="r" b="b"/>
                <a:pathLst>
                  <a:path w="6695" h="6379" extrusionOk="0">
                    <a:moveTo>
                      <a:pt x="1" y="0"/>
                    </a:moveTo>
                    <a:lnTo>
                      <a:pt x="1" y="0"/>
                    </a:lnTo>
                    <a:cubicBezTo>
                      <a:pt x="150" y="1491"/>
                      <a:pt x="1366" y="2267"/>
                      <a:pt x="2225" y="3269"/>
                    </a:cubicBezTo>
                    <a:cubicBezTo>
                      <a:pt x="2818" y="3959"/>
                      <a:pt x="3487" y="4597"/>
                      <a:pt x="4184" y="5185"/>
                    </a:cubicBezTo>
                    <a:cubicBezTo>
                      <a:pt x="4769" y="5679"/>
                      <a:pt x="5293" y="6379"/>
                      <a:pt x="6110" y="6379"/>
                    </a:cubicBezTo>
                    <a:cubicBezTo>
                      <a:pt x="6289" y="6379"/>
                      <a:pt x="6483" y="6345"/>
                      <a:pt x="6694" y="6268"/>
                    </a:cubicBezTo>
                    <a:cubicBezTo>
                      <a:pt x="6519" y="5303"/>
                      <a:pt x="1247" y="363"/>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61;p33">
                <a:extLst>
                  <a:ext uri="{FF2B5EF4-FFF2-40B4-BE49-F238E27FC236}">
                    <a16:creationId xmlns:a16="http://schemas.microsoft.com/office/drawing/2014/main" id="{261AB19A-FC29-A3B0-1897-AB2480448741}"/>
                  </a:ext>
                </a:extLst>
              </p:cNvPr>
              <p:cNvSpPr/>
              <p:nvPr/>
            </p:nvSpPr>
            <p:spPr>
              <a:xfrm>
                <a:off x="3385264" y="2660792"/>
                <a:ext cx="57439" cy="102824"/>
              </a:xfrm>
              <a:custGeom>
                <a:avLst/>
                <a:gdLst/>
                <a:ahLst/>
                <a:cxnLst/>
                <a:rect l="l" t="t" r="r" b="b"/>
                <a:pathLst>
                  <a:path w="4565" h="8172" extrusionOk="0">
                    <a:moveTo>
                      <a:pt x="465" y="1"/>
                    </a:moveTo>
                    <a:cubicBezTo>
                      <a:pt x="452" y="1"/>
                      <a:pt x="440" y="2"/>
                      <a:pt x="426" y="5"/>
                    </a:cubicBezTo>
                    <a:cubicBezTo>
                      <a:pt x="0" y="97"/>
                      <a:pt x="475" y="462"/>
                      <a:pt x="395" y="708"/>
                    </a:cubicBezTo>
                    <a:cubicBezTo>
                      <a:pt x="386" y="733"/>
                      <a:pt x="387" y="761"/>
                      <a:pt x="359" y="1003"/>
                    </a:cubicBezTo>
                    <a:cubicBezTo>
                      <a:pt x="719" y="1761"/>
                      <a:pt x="884" y="2760"/>
                      <a:pt x="1329" y="3737"/>
                    </a:cubicBezTo>
                    <a:cubicBezTo>
                      <a:pt x="1845" y="4866"/>
                      <a:pt x="2503" y="5941"/>
                      <a:pt x="2922" y="7112"/>
                    </a:cubicBezTo>
                    <a:cubicBezTo>
                      <a:pt x="3090" y="7581"/>
                      <a:pt x="3556" y="7697"/>
                      <a:pt x="3773" y="8094"/>
                    </a:cubicBezTo>
                    <a:cubicBezTo>
                      <a:pt x="3803" y="8150"/>
                      <a:pt x="3844" y="8171"/>
                      <a:pt x="3890" y="8171"/>
                    </a:cubicBezTo>
                    <a:cubicBezTo>
                      <a:pt x="4019" y="8171"/>
                      <a:pt x="4193" y="8007"/>
                      <a:pt x="4328" y="7951"/>
                    </a:cubicBezTo>
                    <a:cubicBezTo>
                      <a:pt x="4564" y="7853"/>
                      <a:pt x="4518" y="7655"/>
                      <a:pt x="4434" y="7481"/>
                    </a:cubicBezTo>
                    <a:cubicBezTo>
                      <a:pt x="3751" y="6041"/>
                      <a:pt x="3069" y="4597"/>
                      <a:pt x="2371" y="3163"/>
                    </a:cubicBezTo>
                    <a:cubicBezTo>
                      <a:pt x="1960" y="2318"/>
                      <a:pt x="1592" y="1456"/>
                      <a:pt x="1038" y="680"/>
                    </a:cubicBezTo>
                    <a:cubicBezTo>
                      <a:pt x="858" y="430"/>
                      <a:pt x="692" y="1"/>
                      <a:pt x="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62;p33">
                <a:extLst>
                  <a:ext uri="{FF2B5EF4-FFF2-40B4-BE49-F238E27FC236}">
                    <a16:creationId xmlns:a16="http://schemas.microsoft.com/office/drawing/2014/main" id="{7426799C-9CF9-306A-F0E0-3173F9519CDE}"/>
                  </a:ext>
                </a:extLst>
              </p:cNvPr>
              <p:cNvSpPr/>
              <p:nvPr/>
            </p:nvSpPr>
            <p:spPr>
              <a:xfrm>
                <a:off x="3303729" y="2787235"/>
                <a:ext cx="96281" cy="36728"/>
              </a:xfrm>
              <a:custGeom>
                <a:avLst/>
                <a:gdLst/>
                <a:ahLst/>
                <a:cxnLst/>
                <a:rect l="l" t="t" r="r" b="b"/>
                <a:pathLst>
                  <a:path w="7652" h="2919" extrusionOk="0">
                    <a:moveTo>
                      <a:pt x="1158" y="0"/>
                    </a:moveTo>
                    <a:cubicBezTo>
                      <a:pt x="927" y="0"/>
                      <a:pt x="700" y="29"/>
                      <a:pt x="550" y="108"/>
                    </a:cubicBezTo>
                    <a:cubicBezTo>
                      <a:pt x="443" y="164"/>
                      <a:pt x="368" y="220"/>
                      <a:pt x="323" y="274"/>
                    </a:cubicBezTo>
                    <a:cubicBezTo>
                      <a:pt x="1" y="652"/>
                      <a:pt x="1073" y="948"/>
                      <a:pt x="1490" y="1165"/>
                    </a:cubicBezTo>
                    <a:cubicBezTo>
                      <a:pt x="2697" y="1796"/>
                      <a:pt x="3986" y="2272"/>
                      <a:pt x="5257" y="2768"/>
                    </a:cubicBezTo>
                    <a:cubicBezTo>
                      <a:pt x="5498" y="2861"/>
                      <a:pt x="5747" y="2919"/>
                      <a:pt x="5992" y="2919"/>
                    </a:cubicBezTo>
                    <a:cubicBezTo>
                      <a:pt x="6302" y="2919"/>
                      <a:pt x="6606" y="2827"/>
                      <a:pt x="6881" y="2601"/>
                    </a:cubicBezTo>
                    <a:cubicBezTo>
                      <a:pt x="7652" y="1970"/>
                      <a:pt x="6113" y="1349"/>
                      <a:pt x="5565" y="1217"/>
                    </a:cubicBezTo>
                    <a:cubicBezTo>
                      <a:pt x="5068" y="1099"/>
                      <a:pt x="4576" y="1179"/>
                      <a:pt x="4126" y="990"/>
                    </a:cubicBezTo>
                    <a:cubicBezTo>
                      <a:pt x="3807" y="855"/>
                      <a:pt x="3604" y="543"/>
                      <a:pt x="3308" y="543"/>
                    </a:cubicBezTo>
                    <a:cubicBezTo>
                      <a:pt x="3206" y="543"/>
                      <a:pt x="3093" y="580"/>
                      <a:pt x="2961" y="672"/>
                    </a:cubicBezTo>
                    <a:cubicBezTo>
                      <a:pt x="2960" y="674"/>
                      <a:pt x="2957" y="674"/>
                      <a:pt x="2954" y="674"/>
                    </a:cubicBezTo>
                    <a:cubicBezTo>
                      <a:pt x="2851" y="674"/>
                      <a:pt x="1997" y="109"/>
                      <a:pt x="1801" y="66"/>
                    </a:cubicBezTo>
                    <a:cubicBezTo>
                      <a:pt x="1637" y="30"/>
                      <a:pt x="1396" y="0"/>
                      <a:pt x="1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 name="Google Shape;1828;p44">
            <a:extLst>
              <a:ext uri="{FF2B5EF4-FFF2-40B4-BE49-F238E27FC236}">
                <a16:creationId xmlns:a16="http://schemas.microsoft.com/office/drawing/2014/main" id="{688DEC1F-8A8D-8DFE-7EA5-7BA18CD88915}"/>
              </a:ext>
            </a:extLst>
          </p:cNvPr>
          <p:cNvGrpSpPr/>
          <p:nvPr/>
        </p:nvGrpSpPr>
        <p:grpSpPr>
          <a:xfrm>
            <a:off x="6887602" y="115811"/>
            <a:ext cx="1566080" cy="585178"/>
            <a:chOff x="10872253" y="2671284"/>
            <a:chExt cx="668211" cy="271162"/>
          </a:xfrm>
        </p:grpSpPr>
        <p:sp>
          <p:nvSpPr>
            <p:cNvPr id="24" name="Google Shape;1829;p44">
              <a:extLst>
                <a:ext uri="{FF2B5EF4-FFF2-40B4-BE49-F238E27FC236}">
                  <a16:creationId xmlns:a16="http://schemas.microsoft.com/office/drawing/2014/main" id="{8EEBD936-A63F-BDBE-64B8-458F6155E737}"/>
                </a:ext>
              </a:extLst>
            </p:cNvPr>
            <p:cNvSpPr/>
            <p:nvPr/>
          </p:nvSpPr>
          <p:spPr>
            <a:xfrm>
              <a:off x="10872253" y="2727470"/>
              <a:ext cx="210882" cy="214976"/>
            </a:xfrm>
            <a:custGeom>
              <a:avLst/>
              <a:gdLst/>
              <a:ahLst/>
              <a:cxnLst/>
              <a:rect l="l" t="t" r="r" b="b"/>
              <a:pathLst>
                <a:path w="9736" h="9925" extrusionOk="0">
                  <a:moveTo>
                    <a:pt x="4043" y="1201"/>
                  </a:moveTo>
                  <a:cubicBezTo>
                    <a:pt x="4072" y="1458"/>
                    <a:pt x="4270" y="1676"/>
                    <a:pt x="4539" y="1676"/>
                  </a:cubicBezTo>
                  <a:cubicBezTo>
                    <a:pt x="4624" y="1676"/>
                    <a:pt x="4717" y="1653"/>
                    <a:pt x="4814" y="1603"/>
                  </a:cubicBezTo>
                  <a:cubicBezTo>
                    <a:pt x="5055" y="1478"/>
                    <a:pt x="5288" y="1422"/>
                    <a:pt x="5512" y="1422"/>
                  </a:cubicBezTo>
                  <a:cubicBezTo>
                    <a:pt x="6651" y="1422"/>
                    <a:pt x="7535" y="2862"/>
                    <a:pt x="7729" y="3948"/>
                  </a:cubicBezTo>
                  <a:cubicBezTo>
                    <a:pt x="8026" y="5617"/>
                    <a:pt x="6590" y="8404"/>
                    <a:pt x="4626" y="8404"/>
                  </a:cubicBezTo>
                  <a:cubicBezTo>
                    <a:pt x="4580" y="8404"/>
                    <a:pt x="4534" y="8403"/>
                    <a:pt x="4487" y="8400"/>
                  </a:cubicBezTo>
                  <a:cubicBezTo>
                    <a:pt x="2765" y="8286"/>
                    <a:pt x="1569" y="5445"/>
                    <a:pt x="1912" y="4003"/>
                  </a:cubicBezTo>
                  <a:cubicBezTo>
                    <a:pt x="2176" y="2896"/>
                    <a:pt x="3023" y="1785"/>
                    <a:pt x="4043" y="1201"/>
                  </a:cubicBezTo>
                  <a:close/>
                  <a:moveTo>
                    <a:pt x="5536" y="1"/>
                  </a:moveTo>
                  <a:cubicBezTo>
                    <a:pt x="5145" y="1"/>
                    <a:pt x="4759" y="147"/>
                    <a:pt x="4404" y="497"/>
                  </a:cubicBezTo>
                  <a:lnTo>
                    <a:pt x="4404" y="497"/>
                  </a:lnTo>
                  <a:cubicBezTo>
                    <a:pt x="1970" y="1005"/>
                    <a:pt x="0" y="3473"/>
                    <a:pt x="595" y="5987"/>
                  </a:cubicBezTo>
                  <a:cubicBezTo>
                    <a:pt x="1057" y="7941"/>
                    <a:pt x="2669" y="9925"/>
                    <a:pt x="4634" y="9925"/>
                  </a:cubicBezTo>
                  <a:cubicBezTo>
                    <a:pt x="5099" y="9925"/>
                    <a:pt x="5585" y="9814"/>
                    <a:pt x="6079" y="9565"/>
                  </a:cubicBezTo>
                  <a:cubicBezTo>
                    <a:pt x="8360" y="8416"/>
                    <a:pt x="9735" y="5334"/>
                    <a:pt x="8784" y="2923"/>
                  </a:cubicBezTo>
                  <a:cubicBezTo>
                    <a:pt x="8329" y="1773"/>
                    <a:pt x="6898" y="1"/>
                    <a:pt x="553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30;p44">
              <a:extLst>
                <a:ext uri="{FF2B5EF4-FFF2-40B4-BE49-F238E27FC236}">
                  <a16:creationId xmlns:a16="http://schemas.microsoft.com/office/drawing/2014/main" id="{3977FBEF-2F2B-A7C5-8E1A-A75F41B19B47}"/>
                </a:ext>
              </a:extLst>
            </p:cNvPr>
            <p:cNvSpPr/>
            <p:nvPr/>
          </p:nvSpPr>
          <p:spPr>
            <a:xfrm>
              <a:off x="11050688" y="2761974"/>
              <a:ext cx="123527" cy="41587"/>
            </a:xfrm>
            <a:custGeom>
              <a:avLst/>
              <a:gdLst/>
              <a:ahLst/>
              <a:cxnLst/>
              <a:rect l="l" t="t" r="r" b="b"/>
              <a:pathLst>
                <a:path w="5703" h="1920" extrusionOk="0">
                  <a:moveTo>
                    <a:pt x="3895" y="0"/>
                  </a:moveTo>
                  <a:cubicBezTo>
                    <a:pt x="3307" y="0"/>
                    <a:pt x="2712" y="100"/>
                    <a:pt x="2346" y="170"/>
                  </a:cubicBezTo>
                  <a:cubicBezTo>
                    <a:pt x="1800" y="273"/>
                    <a:pt x="1226" y="405"/>
                    <a:pt x="733" y="676"/>
                  </a:cubicBezTo>
                  <a:cubicBezTo>
                    <a:pt x="173" y="982"/>
                    <a:pt x="228" y="1150"/>
                    <a:pt x="43" y="1679"/>
                  </a:cubicBezTo>
                  <a:cubicBezTo>
                    <a:pt x="1" y="1798"/>
                    <a:pt x="103" y="1919"/>
                    <a:pt x="213" y="1919"/>
                  </a:cubicBezTo>
                  <a:cubicBezTo>
                    <a:pt x="249" y="1919"/>
                    <a:pt x="285" y="1906"/>
                    <a:pt x="319" y="1876"/>
                  </a:cubicBezTo>
                  <a:cubicBezTo>
                    <a:pt x="891" y="1340"/>
                    <a:pt x="1718" y="1106"/>
                    <a:pt x="2501" y="978"/>
                  </a:cubicBezTo>
                  <a:cubicBezTo>
                    <a:pt x="2872" y="917"/>
                    <a:pt x="3255" y="872"/>
                    <a:pt x="3634" y="872"/>
                  </a:cubicBezTo>
                  <a:cubicBezTo>
                    <a:pt x="3771" y="872"/>
                    <a:pt x="3908" y="878"/>
                    <a:pt x="4044" y="891"/>
                  </a:cubicBezTo>
                  <a:cubicBezTo>
                    <a:pt x="4535" y="938"/>
                    <a:pt x="4793" y="1165"/>
                    <a:pt x="5218" y="1353"/>
                  </a:cubicBezTo>
                  <a:cubicBezTo>
                    <a:pt x="5249" y="1367"/>
                    <a:pt x="5282" y="1373"/>
                    <a:pt x="5317" y="1373"/>
                  </a:cubicBezTo>
                  <a:cubicBezTo>
                    <a:pt x="5496" y="1373"/>
                    <a:pt x="5703" y="1206"/>
                    <a:pt x="5680" y="1025"/>
                  </a:cubicBezTo>
                  <a:cubicBezTo>
                    <a:pt x="5581" y="210"/>
                    <a:pt x="4746" y="0"/>
                    <a:pt x="389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31;p44">
              <a:extLst>
                <a:ext uri="{FF2B5EF4-FFF2-40B4-BE49-F238E27FC236}">
                  <a16:creationId xmlns:a16="http://schemas.microsoft.com/office/drawing/2014/main" id="{5C638394-D8AC-D06F-DCC9-79B70A3266F6}"/>
                </a:ext>
              </a:extLst>
            </p:cNvPr>
            <p:cNvSpPr/>
            <p:nvPr/>
          </p:nvSpPr>
          <p:spPr>
            <a:xfrm>
              <a:off x="11127711" y="2717008"/>
              <a:ext cx="206506" cy="211120"/>
            </a:xfrm>
            <a:custGeom>
              <a:avLst/>
              <a:gdLst/>
              <a:ahLst/>
              <a:cxnLst/>
              <a:rect l="l" t="t" r="r" b="b"/>
              <a:pathLst>
                <a:path w="9534" h="9747" extrusionOk="0">
                  <a:moveTo>
                    <a:pt x="5555" y="975"/>
                  </a:moveTo>
                  <a:cubicBezTo>
                    <a:pt x="5570" y="1117"/>
                    <a:pt x="5642" y="1261"/>
                    <a:pt x="5789" y="1382"/>
                  </a:cubicBezTo>
                  <a:cubicBezTo>
                    <a:pt x="6556" y="2014"/>
                    <a:pt x="7443" y="2474"/>
                    <a:pt x="7757" y="3459"/>
                  </a:cubicBezTo>
                  <a:cubicBezTo>
                    <a:pt x="8086" y="4494"/>
                    <a:pt x="7636" y="5813"/>
                    <a:pt x="7197" y="6799"/>
                  </a:cubicBezTo>
                  <a:cubicBezTo>
                    <a:pt x="6723" y="7862"/>
                    <a:pt x="5666" y="8491"/>
                    <a:pt x="4576" y="8491"/>
                  </a:cubicBezTo>
                  <a:cubicBezTo>
                    <a:pt x="4098" y="8491"/>
                    <a:pt x="3615" y="8370"/>
                    <a:pt x="3171" y="8112"/>
                  </a:cubicBezTo>
                  <a:cubicBezTo>
                    <a:pt x="1400" y="7085"/>
                    <a:pt x="1243" y="4766"/>
                    <a:pt x="2253" y="3140"/>
                  </a:cubicBezTo>
                  <a:cubicBezTo>
                    <a:pt x="2719" y="2390"/>
                    <a:pt x="3404" y="1780"/>
                    <a:pt x="4170" y="1346"/>
                  </a:cubicBezTo>
                  <a:cubicBezTo>
                    <a:pt x="4630" y="1086"/>
                    <a:pt x="5086" y="1023"/>
                    <a:pt x="5555" y="975"/>
                  </a:cubicBezTo>
                  <a:close/>
                  <a:moveTo>
                    <a:pt x="5388" y="1"/>
                  </a:moveTo>
                  <a:cubicBezTo>
                    <a:pt x="5270" y="1"/>
                    <a:pt x="5121" y="16"/>
                    <a:pt x="4923" y="49"/>
                  </a:cubicBezTo>
                  <a:cubicBezTo>
                    <a:pt x="4229" y="164"/>
                    <a:pt x="3587" y="544"/>
                    <a:pt x="3014" y="940"/>
                  </a:cubicBezTo>
                  <a:cubicBezTo>
                    <a:pt x="2000" y="1636"/>
                    <a:pt x="1190" y="2618"/>
                    <a:pt x="775" y="3785"/>
                  </a:cubicBezTo>
                  <a:cubicBezTo>
                    <a:pt x="1" y="5959"/>
                    <a:pt x="918" y="8615"/>
                    <a:pt x="3159" y="9488"/>
                  </a:cubicBezTo>
                  <a:cubicBezTo>
                    <a:pt x="3611" y="9663"/>
                    <a:pt x="4090" y="9747"/>
                    <a:pt x="4571" y="9747"/>
                  </a:cubicBezTo>
                  <a:cubicBezTo>
                    <a:pt x="6030" y="9747"/>
                    <a:pt x="7500" y="8979"/>
                    <a:pt x="8213" y="7678"/>
                  </a:cubicBezTo>
                  <a:cubicBezTo>
                    <a:pt x="8844" y="6528"/>
                    <a:pt x="9533" y="4365"/>
                    <a:pt x="9101" y="3060"/>
                  </a:cubicBezTo>
                  <a:cubicBezTo>
                    <a:pt x="8708" y="1871"/>
                    <a:pt x="7521" y="1049"/>
                    <a:pt x="6518" y="405"/>
                  </a:cubicBezTo>
                  <a:cubicBezTo>
                    <a:pt x="6399" y="329"/>
                    <a:pt x="6279" y="296"/>
                    <a:pt x="6166" y="296"/>
                  </a:cubicBezTo>
                  <a:cubicBezTo>
                    <a:pt x="6155" y="296"/>
                    <a:pt x="6144" y="296"/>
                    <a:pt x="6133" y="297"/>
                  </a:cubicBezTo>
                  <a:lnTo>
                    <a:pt x="6133" y="297"/>
                  </a:lnTo>
                  <a:cubicBezTo>
                    <a:pt x="5816" y="126"/>
                    <a:pt x="5730" y="1"/>
                    <a:pt x="538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32;p44">
              <a:extLst>
                <a:ext uri="{FF2B5EF4-FFF2-40B4-BE49-F238E27FC236}">
                  <a16:creationId xmlns:a16="http://schemas.microsoft.com/office/drawing/2014/main" id="{383F459D-4B5E-28BC-833D-21958B121FDE}"/>
                </a:ext>
              </a:extLst>
            </p:cNvPr>
            <p:cNvSpPr/>
            <p:nvPr/>
          </p:nvSpPr>
          <p:spPr>
            <a:xfrm>
              <a:off x="11303699" y="2723181"/>
              <a:ext cx="236765" cy="100286"/>
            </a:xfrm>
            <a:custGeom>
              <a:avLst/>
              <a:gdLst/>
              <a:ahLst/>
              <a:cxnLst/>
              <a:rect l="l" t="t" r="r" b="b"/>
              <a:pathLst>
                <a:path w="10931" h="4630" extrusionOk="0">
                  <a:moveTo>
                    <a:pt x="8952" y="1"/>
                  </a:moveTo>
                  <a:cubicBezTo>
                    <a:pt x="8688" y="1"/>
                    <a:pt x="8393" y="56"/>
                    <a:pt x="8064" y="178"/>
                  </a:cubicBezTo>
                  <a:cubicBezTo>
                    <a:pt x="6557" y="735"/>
                    <a:pt x="5001" y="1450"/>
                    <a:pt x="3583" y="2207"/>
                  </a:cubicBezTo>
                  <a:cubicBezTo>
                    <a:pt x="2535" y="2767"/>
                    <a:pt x="1538" y="3593"/>
                    <a:pt x="379" y="3908"/>
                  </a:cubicBezTo>
                  <a:cubicBezTo>
                    <a:pt x="0" y="4011"/>
                    <a:pt x="23" y="4630"/>
                    <a:pt x="439" y="4630"/>
                  </a:cubicBezTo>
                  <a:cubicBezTo>
                    <a:pt x="444" y="4630"/>
                    <a:pt x="449" y="4630"/>
                    <a:pt x="454" y="4629"/>
                  </a:cubicBezTo>
                  <a:lnTo>
                    <a:pt x="454" y="4628"/>
                  </a:lnTo>
                  <a:cubicBezTo>
                    <a:pt x="1876" y="4577"/>
                    <a:pt x="3074" y="3759"/>
                    <a:pt x="4323" y="3169"/>
                  </a:cubicBezTo>
                  <a:cubicBezTo>
                    <a:pt x="5264" y="2725"/>
                    <a:pt x="6246" y="2430"/>
                    <a:pt x="7206" y="2042"/>
                  </a:cubicBezTo>
                  <a:cubicBezTo>
                    <a:pt x="7522" y="1915"/>
                    <a:pt x="8272" y="1369"/>
                    <a:pt x="8652" y="1369"/>
                  </a:cubicBezTo>
                  <a:cubicBezTo>
                    <a:pt x="8669" y="1369"/>
                    <a:pt x="8686" y="1370"/>
                    <a:pt x="8702" y="1373"/>
                  </a:cubicBezTo>
                  <a:cubicBezTo>
                    <a:pt x="9622" y="1512"/>
                    <a:pt x="9481" y="2614"/>
                    <a:pt x="9496" y="3343"/>
                  </a:cubicBezTo>
                  <a:cubicBezTo>
                    <a:pt x="9505" y="3777"/>
                    <a:pt x="9819" y="3982"/>
                    <a:pt x="10150" y="3982"/>
                  </a:cubicBezTo>
                  <a:cubicBezTo>
                    <a:pt x="10525" y="3982"/>
                    <a:pt x="10921" y="3720"/>
                    <a:pt x="10924" y="3235"/>
                  </a:cubicBezTo>
                  <a:cubicBezTo>
                    <a:pt x="10930" y="1693"/>
                    <a:pt x="10414" y="1"/>
                    <a:pt x="895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33;p44">
              <a:extLst>
                <a:ext uri="{FF2B5EF4-FFF2-40B4-BE49-F238E27FC236}">
                  <a16:creationId xmlns:a16="http://schemas.microsoft.com/office/drawing/2014/main" id="{46FF061E-C6D0-3DED-AD71-5A302A6B66C3}"/>
                </a:ext>
              </a:extLst>
            </p:cNvPr>
            <p:cNvSpPr/>
            <p:nvPr/>
          </p:nvSpPr>
          <p:spPr>
            <a:xfrm>
              <a:off x="10903617" y="2790630"/>
              <a:ext cx="135570" cy="64503"/>
            </a:xfrm>
            <a:custGeom>
              <a:avLst/>
              <a:gdLst/>
              <a:ahLst/>
              <a:cxnLst/>
              <a:rect l="l" t="t" r="r" b="b"/>
              <a:pathLst>
                <a:path w="6259" h="2978" extrusionOk="0">
                  <a:moveTo>
                    <a:pt x="6016" y="1"/>
                  </a:moveTo>
                  <a:cubicBezTo>
                    <a:pt x="5993" y="1"/>
                    <a:pt x="5970" y="5"/>
                    <a:pt x="5947" y="16"/>
                  </a:cubicBezTo>
                  <a:cubicBezTo>
                    <a:pt x="5069" y="423"/>
                    <a:pt x="4143" y="665"/>
                    <a:pt x="3270" y="1094"/>
                  </a:cubicBezTo>
                  <a:cubicBezTo>
                    <a:pt x="2818" y="1317"/>
                    <a:pt x="2345" y="1500"/>
                    <a:pt x="1900" y="1736"/>
                  </a:cubicBezTo>
                  <a:cubicBezTo>
                    <a:pt x="1306" y="2051"/>
                    <a:pt x="800" y="2592"/>
                    <a:pt x="133" y="2741"/>
                  </a:cubicBezTo>
                  <a:cubicBezTo>
                    <a:pt x="0" y="2770"/>
                    <a:pt x="46" y="2977"/>
                    <a:pt x="172" y="2977"/>
                  </a:cubicBezTo>
                  <a:cubicBezTo>
                    <a:pt x="175" y="2977"/>
                    <a:pt x="179" y="2977"/>
                    <a:pt x="182" y="2977"/>
                  </a:cubicBezTo>
                  <a:lnTo>
                    <a:pt x="184" y="2976"/>
                  </a:lnTo>
                  <a:cubicBezTo>
                    <a:pt x="1155" y="2888"/>
                    <a:pt x="2108" y="2176"/>
                    <a:pt x="2982" y="1779"/>
                  </a:cubicBezTo>
                  <a:cubicBezTo>
                    <a:pt x="3636" y="1482"/>
                    <a:pt x="4263" y="1176"/>
                    <a:pt x="4948" y="964"/>
                  </a:cubicBezTo>
                  <a:cubicBezTo>
                    <a:pt x="5473" y="801"/>
                    <a:pt x="5818" y="720"/>
                    <a:pt x="6164" y="277"/>
                  </a:cubicBezTo>
                  <a:cubicBezTo>
                    <a:pt x="6259" y="156"/>
                    <a:pt x="6147" y="1"/>
                    <a:pt x="601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34;p44">
              <a:extLst>
                <a:ext uri="{FF2B5EF4-FFF2-40B4-BE49-F238E27FC236}">
                  <a16:creationId xmlns:a16="http://schemas.microsoft.com/office/drawing/2014/main" id="{3CB960AA-0E9E-C8ED-7DEE-F9668994E959}"/>
                </a:ext>
              </a:extLst>
            </p:cNvPr>
            <p:cNvSpPr/>
            <p:nvPr/>
          </p:nvSpPr>
          <p:spPr>
            <a:xfrm>
              <a:off x="11045945" y="2671284"/>
              <a:ext cx="224333" cy="110293"/>
            </a:xfrm>
            <a:custGeom>
              <a:avLst/>
              <a:gdLst/>
              <a:ahLst/>
              <a:cxnLst/>
              <a:rect l="l" t="t" r="r" b="b"/>
              <a:pathLst>
                <a:path w="10357" h="5092" extrusionOk="0">
                  <a:moveTo>
                    <a:pt x="8221" y="0"/>
                  </a:moveTo>
                  <a:cubicBezTo>
                    <a:pt x="7799" y="0"/>
                    <a:pt x="7317" y="170"/>
                    <a:pt x="6732" y="520"/>
                  </a:cubicBezTo>
                  <a:cubicBezTo>
                    <a:pt x="4529" y="1840"/>
                    <a:pt x="2502" y="3812"/>
                    <a:pt x="132" y="4826"/>
                  </a:cubicBezTo>
                  <a:cubicBezTo>
                    <a:pt x="0" y="4882"/>
                    <a:pt x="33" y="5092"/>
                    <a:pt x="174" y="5092"/>
                  </a:cubicBezTo>
                  <a:cubicBezTo>
                    <a:pt x="181" y="5092"/>
                    <a:pt x="188" y="5091"/>
                    <a:pt x="195" y="5090"/>
                  </a:cubicBezTo>
                  <a:cubicBezTo>
                    <a:pt x="1720" y="4879"/>
                    <a:pt x="3229" y="3748"/>
                    <a:pt x="4535" y="2983"/>
                  </a:cubicBezTo>
                  <a:cubicBezTo>
                    <a:pt x="5016" y="2700"/>
                    <a:pt x="5514" y="2444"/>
                    <a:pt x="5993" y="2156"/>
                  </a:cubicBezTo>
                  <a:cubicBezTo>
                    <a:pt x="6675" y="1746"/>
                    <a:pt x="7030" y="1390"/>
                    <a:pt x="7675" y="1390"/>
                  </a:cubicBezTo>
                  <a:cubicBezTo>
                    <a:pt x="7822" y="1390"/>
                    <a:pt x="7985" y="1409"/>
                    <a:pt x="8171" y="1450"/>
                  </a:cubicBezTo>
                  <a:cubicBezTo>
                    <a:pt x="8957" y="1624"/>
                    <a:pt x="8822" y="1609"/>
                    <a:pt x="9312" y="2137"/>
                  </a:cubicBezTo>
                  <a:cubicBezTo>
                    <a:pt x="9412" y="2244"/>
                    <a:pt x="9536" y="2290"/>
                    <a:pt x="9659" y="2290"/>
                  </a:cubicBezTo>
                  <a:cubicBezTo>
                    <a:pt x="10010" y="2290"/>
                    <a:pt x="10356" y="1920"/>
                    <a:pt x="10134" y="1548"/>
                  </a:cubicBezTo>
                  <a:cubicBezTo>
                    <a:pt x="9531" y="537"/>
                    <a:pt x="8972" y="0"/>
                    <a:pt x="8221"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895;p44">
            <a:extLst>
              <a:ext uri="{FF2B5EF4-FFF2-40B4-BE49-F238E27FC236}">
                <a16:creationId xmlns:a16="http://schemas.microsoft.com/office/drawing/2014/main" id="{7EBD6EE4-7C73-7ADE-8AF0-156F6902C5EF}"/>
              </a:ext>
            </a:extLst>
          </p:cNvPr>
          <p:cNvGrpSpPr/>
          <p:nvPr/>
        </p:nvGrpSpPr>
        <p:grpSpPr>
          <a:xfrm>
            <a:off x="8119500" y="3899589"/>
            <a:ext cx="575649" cy="734269"/>
            <a:chOff x="134650" y="1451605"/>
            <a:chExt cx="575649" cy="734269"/>
          </a:xfrm>
        </p:grpSpPr>
        <p:sp>
          <p:nvSpPr>
            <p:cNvPr id="31" name="Google Shape;1896;p44">
              <a:extLst>
                <a:ext uri="{FF2B5EF4-FFF2-40B4-BE49-F238E27FC236}">
                  <a16:creationId xmlns:a16="http://schemas.microsoft.com/office/drawing/2014/main" id="{135EA867-6420-E5C7-310A-22935D4DED9D}"/>
                </a:ext>
              </a:extLst>
            </p:cNvPr>
            <p:cNvSpPr/>
            <p:nvPr/>
          </p:nvSpPr>
          <p:spPr>
            <a:xfrm>
              <a:off x="242973" y="1656528"/>
              <a:ext cx="383749" cy="356368"/>
            </a:xfrm>
            <a:custGeom>
              <a:avLst/>
              <a:gdLst/>
              <a:ahLst/>
              <a:cxnLst/>
              <a:rect l="l" t="t" r="r" b="b"/>
              <a:pathLst>
                <a:path w="18514" h="17193" extrusionOk="0">
                  <a:moveTo>
                    <a:pt x="8062" y="1"/>
                  </a:moveTo>
                  <a:cubicBezTo>
                    <a:pt x="8055" y="1"/>
                    <a:pt x="8048" y="1"/>
                    <a:pt x="8041" y="2"/>
                  </a:cubicBezTo>
                  <a:cubicBezTo>
                    <a:pt x="3105" y="614"/>
                    <a:pt x="1" y="6884"/>
                    <a:pt x="993" y="11527"/>
                  </a:cubicBezTo>
                  <a:cubicBezTo>
                    <a:pt x="1782" y="15222"/>
                    <a:pt x="5789" y="17192"/>
                    <a:pt x="9381" y="17192"/>
                  </a:cubicBezTo>
                  <a:cubicBezTo>
                    <a:pt x="9868" y="17192"/>
                    <a:pt x="10348" y="17156"/>
                    <a:pt x="10812" y="17083"/>
                  </a:cubicBezTo>
                  <a:cubicBezTo>
                    <a:pt x="15282" y="16376"/>
                    <a:pt x="18513" y="12130"/>
                    <a:pt x="18230" y="7586"/>
                  </a:cubicBezTo>
                  <a:cubicBezTo>
                    <a:pt x="17941" y="2955"/>
                    <a:pt x="13757" y="269"/>
                    <a:pt x="9550" y="269"/>
                  </a:cubicBezTo>
                  <a:cubicBezTo>
                    <a:pt x="9083" y="269"/>
                    <a:pt x="8616" y="302"/>
                    <a:pt x="8154" y="369"/>
                  </a:cubicBezTo>
                  <a:cubicBezTo>
                    <a:pt x="7588" y="451"/>
                    <a:pt x="7610" y="1375"/>
                    <a:pt x="8199" y="1384"/>
                  </a:cubicBezTo>
                  <a:cubicBezTo>
                    <a:pt x="10478" y="1426"/>
                    <a:pt x="12470" y="1506"/>
                    <a:pt x="14333" y="3002"/>
                  </a:cubicBezTo>
                  <a:cubicBezTo>
                    <a:pt x="16013" y="4352"/>
                    <a:pt x="16930" y="6297"/>
                    <a:pt x="16925" y="8451"/>
                  </a:cubicBezTo>
                  <a:cubicBezTo>
                    <a:pt x="16916" y="12550"/>
                    <a:pt x="13458" y="15814"/>
                    <a:pt x="9534" y="16036"/>
                  </a:cubicBezTo>
                  <a:cubicBezTo>
                    <a:pt x="9383" y="16045"/>
                    <a:pt x="9231" y="16049"/>
                    <a:pt x="9078" y="16049"/>
                  </a:cubicBezTo>
                  <a:cubicBezTo>
                    <a:pt x="5781" y="16049"/>
                    <a:pt x="2218" y="14075"/>
                    <a:pt x="1560" y="10624"/>
                  </a:cubicBezTo>
                  <a:cubicBezTo>
                    <a:pt x="681" y="6014"/>
                    <a:pt x="3927" y="1659"/>
                    <a:pt x="8142" y="342"/>
                  </a:cubicBezTo>
                  <a:cubicBezTo>
                    <a:pt x="8333" y="283"/>
                    <a:pt x="8241" y="1"/>
                    <a:pt x="806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97;p44">
              <a:extLst>
                <a:ext uri="{FF2B5EF4-FFF2-40B4-BE49-F238E27FC236}">
                  <a16:creationId xmlns:a16="http://schemas.microsoft.com/office/drawing/2014/main" id="{F27C83CA-336A-12B8-B688-91A724B3D12C}"/>
                </a:ext>
              </a:extLst>
            </p:cNvPr>
            <p:cNvSpPr/>
            <p:nvPr/>
          </p:nvSpPr>
          <p:spPr>
            <a:xfrm>
              <a:off x="409354" y="1804613"/>
              <a:ext cx="69437" cy="68028"/>
            </a:xfrm>
            <a:custGeom>
              <a:avLst/>
              <a:gdLst/>
              <a:ahLst/>
              <a:cxnLst/>
              <a:rect l="l" t="t" r="r" b="b"/>
              <a:pathLst>
                <a:path w="3350" h="3282" extrusionOk="0">
                  <a:moveTo>
                    <a:pt x="1771" y="958"/>
                  </a:moveTo>
                  <a:cubicBezTo>
                    <a:pt x="1904" y="970"/>
                    <a:pt x="2035" y="983"/>
                    <a:pt x="2134" y="1051"/>
                  </a:cubicBezTo>
                  <a:cubicBezTo>
                    <a:pt x="2324" y="1182"/>
                    <a:pt x="2324" y="1491"/>
                    <a:pt x="2206" y="1767"/>
                  </a:cubicBezTo>
                  <a:cubicBezTo>
                    <a:pt x="2085" y="2051"/>
                    <a:pt x="1872" y="2281"/>
                    <a:pt x="1577" y="2281"/>
                  </a:cubicBezTo>
                  <a:cubicBezTo>
                    <a:pt x="1536" y="2281"/>
                    <a:pt x="1493" y="2277"/>
                    <a:pt x="1449" y="2267"/>
                  </a:cubicBezTo>
                  <a:cubicBezTo>
                    <a:pt x="1121" y="2198"/>
                    <a:pt x="982" y="1935"/>
                    <a:pt x="987" y="1608"/>
                  </a:cubicBezTo>
                  <a:cubicBezTo>
                    <a:pt x="993" y="1209"/>
                    <a:pt x="1282" y="1162"/>
                    <a:pt x="1647" y="1051"/>
                  </a:cubicBezTo>
                  <a:cubicBezTo>
                    <a:pt x="1700" y="1035"/>
                    <a:pt x="1742" y="1001"/>
                    <a:pt x="1771" y="958"/>
                  </a:cubicBezTo>
                  <a:close/>
                  <a:moveTo>
                    <a:pt x="1917" y="1"/>
                  </a:moveTo>
                  <a:cubicBezTo>
                    <a:pt x="1777" y="1"/>
                    <a:pt x="1629" y="27"/>
                    <a:pt x="1476" y="85"/>
                  </a:cubicBezTo>
                  <a:cubicBezTo>
                    <a:pt x="1274" y="162"/>
                    <a:pt x="1164" y="360"/>
                    <a:pt x="1178" y="547"/>
                  </a:cubicBezTo>
                  <a:lnTo>
                    <a:pt x="1178" y="547"/>
                  </a:lnTo>
                  <a:cubicBezTo>
                    <a:pt x="1136" y="544"/>
                    <a:pt x="1094" y="542"/>
                    <a:pt x="1053" y="542"/>
                  </a:cubicBezTo>
                  <a:cubicBezTo>
                    <a:pt x="778" y="542"/>
                    <a:pt x="514" y="621"/>
                    <a:pt x="303" y="853"/>
                  </a:cubicBezTo>
                  <a:cubicBezTo>
                    <a:pt x="80" y="1099"/>
                    <a:pt x="1" y="1477"/>
                    <a:pt x="1" y="1798"/>
                  </a:cubicBezTo>
                  <a:cubicBezTo>
                    <a:pt x="1" y="2504"/>
                    <a:pt x="490" y="3056"/>
                    <a:pt x="1159" y="3230"/>
                  </a:cubicBezTo>
                  <a:cubicBezTo>
                    <a:pt x="1293" y="3265"/>
                    <a:pt x="1425" y="3281"/>
                    <a:pt x="1554" y="3281"/>
                  </a:cubicBezTo>
                  <a:cubicBezTo>
                    <a:pt x="2375" y="3281"/>
                    <a:pt x="3054" y="2614"/>
                    <a:pt x="3203" y="1786"/>
                  </a:cubicBezTo>
                  <a:cubicBezTo>
                    <a:pt x="3349" y="966"/>
                    <a:pt x="2767" y="1"/>
                    <a:pt x="191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98;p44">
              <a:extLst>
                <a:ext uri="{FF2B5EF4-FFF2-40B4-BE49-F238E27FC236}">
                  <a16:creationId xmlns:a16="http://schemas.microsoft.com/office/drawing/2014/main" id="{C61FCF5A-F126-B5F8-CC14-08DF90A45FAC}"/>
                </a:ext>
              </a:extLst>
            </p:cNvPr>
            <p:cNvSpPr/>
            <p:nvPr/>
          </p:nvSpPr>
          <p:spPr>
            <a:xfrm>
              <a:off x="401685" y="1727606"/>
              <a:ext cx="54451" cy="105130"/>
            </a:xfrm>
            <a:custGeom>
              <a:avLst/>
              <a:gdLst/>
              <a:ahLst/>
              <a:cxnLst/>
              <a:rect l="l" t="t" r="r" b="b"/>
              <a:pathLst>
                <a:path w="2627" h="5072" extrusionOk="0">
                  <a:moveTo>
                    <a:pt x="1075" y="1"/>
                  </a:moveTo>
                  <a:cubicBezTo>
                    <a:pt x="1030" y="1"/>
                    <a:pt x="985" y="4"/>
                    <a:pt x="938" y="9"/>
                  </a:cubicBezTo>
                  <a:cubicBezTo>
                    <a:pt x="0" y="118"/>
                    <a:pt x="24" y="1384"/>
                    <a:pt x="50" y="2081"/>
                  </a:cubicBezTo>
                  <a:cubicBezTo>
                    <a:pt x="86" y="3055"/>
                    <a:pt x="329" y="4492"/>
                    <a:pt x="1253" y="5020"/>
                  </a:cubicBezTo>
                  <a:cubicBezTo>
                    <a:pt x="1315" y="5056"/>
                    <a:pt x="1380" y="5072"/>
                    <a:pt x="1444" y="5072"/>
                  </a:cubicBezTo>
                  <a:cubicBezTo>
                    <a:pt x="1680" y="5072"/>
                    <a:pt x="1886" y="4850"/>
                    <a:pt x="1769" y="4586"/>
                  </a:cubicBezTo>
                  <a:lnTo>
                    <a:pt x="1770" y="4586"/>
                  </a:lnTo>
                  <a:cubicBezTo>
                    <a:pt x="1314" y="3546"/>
                    <a:pt x="926" y="2513"/>
                    <a:pt x="1129" y="1360"/>
                  </a:cubicBezTo>
                  <a:cubicBezTo>
                    <a:pt x="1158" y="1198"/>
                    <a:pt x="1179" y="1136"/>
                    <a:pt x="1201" y="1136"/>
                  </a:cubicBezTo>
                  <a:cubicBezTo>
                    <a:pt x="1236" y="1136"/>
                    <a:pt x="1269" y="1303"/>
                    <a:pt x="1328" y="1473"/>
                  </a:cubicBezTo>
                  <a:cubicBezTo>
                    <a:pt x="1414" y="1720"/>
                    <a:pt x="1504" y="1948"/>
                    <a:pt x="1544" y="2212"/>
                  </a:cubicBezTo>
                  <a:cubicBezTo>
                    <a:pt x="1628" y="2757"/>
                    <a:pt x="1576" y="3298"/>
                    <a:pt x="1543" y="3845"/>
                  </a:cubicBezTo>
                  <a:cubicBezTo>
                    <a:pt x="1523" y="4175"/>
                    <a:pt x="1768" y="4368"/>
                    <a:pt x="2010" y="4368"/>
                  </a:cubicBezTo>
                  <a:cubicBezTo>
                    <a:pt x="2083" y="4368"/>
                    <a:pt x="2156" y="4351"/>
                    <a:pt x="2221" y="4315"/>
                  </a:cubicBezTo>
                  <a:lnTo>
                    <a:pt x="2221" y="4315"/>
                  </a:lnTo>
                  <a:cubicBezTo>
                    <a:pt x="2197" y="4351"/>
                    <a:pt x="2182" y="4376"/>
                    <a:pt x="2187" y="4376"/>
                  </a:cubicBezTo>
                  <a:cubicBezTo>
                    <a:pt x="2191" y="4376"/>
                    <a:pt x="2213" y="4354"/>
                    <a:pt x="2259" y="4299"/>
                  </a:cubicBezTo>
                  <a:cubicBezTo>
                    <a:pt x="2266" y="4291"/>
                    <a:pt x="2272" y="4284"/>
                    <a:pt x="2278" y="4277"/>
                  </a:cubicBezTo>
                  <a:lnTo>
                    <a:pt x="2278" y="4277"/>
                  </a:lnTo>
                  <a:cubicBezTo>
                    <a:pt x="2343" y="4226"/>
                    <a:pt x="2397" y="4152"/>
                    <a:pt x="2431" y="4054"/>
                  </a:cubicBezTo>
                  <a:lnTo>
                    <a:pt x="2431" y="4054"/>
                  </a:lnTo>
                  <a:cubicBezTo>
                    <a:pt x="2523" y="3867"/>
                    <a:pt x="2532" y="3606"/>
                    <a:pt x="2557" y="3405"/>
                  </a:cubicBezTo>
                  <a:cubicBezTo>
                    <a:pt x="2616" y="2911"/>
                    <a:pt x="2626" y="2407"/>
                    <a:pt x="2567" y="1914"/>
                  </a:cubicBezTo>
                  <a:cubicBezTo>
                    <a:pt x="2472" y="1140"/>
                    <a:pt x="2004" y="1"/>
                    <a:pt x="107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99;p44">
              <a:extLst>
                <a:ext uri="{FF2B5EF4-FFF2-40B4-BE49-F238E27FC236}">
                  <a16:creationId xmlns:a16="http://schemas.microsoft.com/office/drawing/2014/main" id="{16704F67-2424-D9ED-DD4E-601D21F3049F}"/>
                </a:ext>
              </a:extLst>
            </p:cNvPr>
            <p:cNvSpPr/>
            <p:nvPr/>
          </p:nvSpPr>
          <p:spPr>
            <a:xfrm>
              <a:off x="453774" y="1800136"/>
              <a:ext cx="74743" cy="52275"/>
            </a:xfrm>
            <a:custGeom>
              <a:avLst/>
              <a:gdLst/>
              <a:ahLst/>
              <a:cxnLst/>
              <a:rect l="l" t="t" r="r" b="b"/>
              <a:pathLst>
                <a:path w="3606" h="2522" extrusionOk="0">
                  <a:moveTo>
                    <a:pt x="2249" y="0"/>
                  </a:moveTo>
                  <a:cubicBezTo>
                    <a:pt x="1717" y="0"/>
                    <a:pt x="1121" y="194"/>
                    <a:pt x="781" y="383"/>
                  </a:cubicBezTo>
                  <a:cubicBezTo>
                    <a:pt x="613" y="476"/>
                    <a:pt x="684" y="711"/>
                    <a:pt x="846" y="711"/>
                  </a:cubicBezTo>
                  <a:cubicBezTo>
                    <a:pt x="868" y="711"/>
                    <a:pt x="892" y="706"/>
                    <a:pt x="916" y="697"/>
                  </a:cubicBezTo>
                  <a:lnTo>
                    <a:pt x="918" y="697"/>
                  </a:lnTo>
                  <a:cubicBezTo>
                    <a:pt x="1171" y="600"/>
                    <a:pt x="1463" y="565"/>
                    <a:pt x="1732" y="562"/>
                  </a:cubicBezTo>
                  <a:cubicBezTo>
                    <a:pt x="1761" y="562"/>
                    <a:pt x="1803" y="561"/>
                    <a:pt x="1855" y="561"/>
                  </a:cubicBezTo>
                  <a:cubicBezTo>
                    <a:pt x="2092" y="561"/>
                    <a:pt x="2515" y="581"/>
                    <a:pt x="2554" y="767"/>
                  </a:cubicBezTo>
                  <a:cubicBezTo>
                    <a:pt x="2664" y="1286"/>
                    <a:pt x="1073" y="1294"/>
                    <a:pt x="819" y="1335"/>
                  </a:cubicBezTo>
                  <a:cubicBezTo>
                    <a:pt x="212" y="1432"/>
                    <a:pt x="0" y="2418"/>
                    <a:pt x="727" y="2509"/>
                  </a:cubicBezTo>
                  <a:cubicBezTo>
                    <a:pt x="794" y="2518"/>
                    <a:pt x="867" y="2522"/>
                    <a:pt x="943" y="2522"/>
                  </a:cubicBezTo>
                  <a:cubicBezTo>
                    <a:pt x="1929" y="2522"/>
                    <a:pt x="3606" y="1829"/>
                    <a:pt x="3311" y="667"/>
                  </a:cubicBezTo>
                  <a:cubicBezTo>
                    <a:pt x="3186" y="169"/>
                    <a:pt x="2745" y="0"/>
                    <a:pt x="224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00;p44">
              <a:extLst>
                <a:ext uri="{FF2B5EF4-FFF2-40B4-BE49-F238E27FC236}">
                  <a16:creationId xmlns:a16="http://schemas.microsoft.com/office/drawing/2014/main" id="{01020B5C-3300-2ED8-C6AC-B27AE4C1AD51}"/>
                </a:ext>
              </a:extLst>
            </p:cNvPr>
            <p:cNvSpPr/>
            <p:nvPr/>
          </p:nvSpPr>
          <p:spPr>
            <a:xfrm>
              <a:off x="449649" y="1939474"/>
              <a:ext cx="36418" cy="65105"/>
            </a:xfrm>
            <a:custGeom>
              <a:avLst/>
              <a:gdLst/>
              <a:ahLst/>
              <a:cxnLst/>
              <a:rect l="l" t="t" r="r" b="b"/>
              <a:pathLst>
                <a:path w="1757" h="3141" extrusionOk="0">
                  <a:moveTo>
                    <a:pt x="544" y="1"/>
                  </a:moveTo>
                  <a:cubicBezTo>
                    <a:pt x="276" y="1"/>
                    <a:pt x="1" y="229"/>
                    <a:pt x="121" y="531"/>
                  </a:cubicBezTo>
                  <a:cubicBezTo>
                    <a:pt x="217" y="770"/>
                    <a:pt x="311" y="1009"/>
                    <a:pt x="393" y="1253"/>
                  </a:cubicBezTo>
                  <a:cubicBezTo>
                    <a:pt x="425" y="1351"/>
                    <a:pt x="492" y="1494"/>
                    <a:pt x="506" y="1580"/>
                  </a:cubicBezTo>
                  <a:cubicBezTo>
                    <a:pt x="522" y="1689"/>
                    <a:pt x="470" y="1831"/>
                    <a:pt x="457" y="1955"/>
                  </a:cubicBezTo>
                  <a:cubicBezTo>
                    <a:pt x="404" y="2444"/>
                    <a:pt x="573" y="2893"/>
                    <a:pt x="1034" y="3102"/>
                  </a:cubicBezTo>
                  <a:cubicBezTo>
                    <a:pt x="1091" y="3128"/>
                    <a:pt x="1152" y="3140"/>
                    <a:pt x="1212" y="3140"/>
                  </a:cubicBezTo>
                  <a:cubicBezTo>
                    <a:pt x="1293" y="3140"/>
                    <a:pt x="1373" y="3118"/>
                    <a:pt x="1446" y="3078"/>
                  </a:cubicBezTo>
                  <a:cubicBezTo>
                    <a:pt x="1479" y="3060"/>
                    <a:pt x="1757" y="2751"/>
                    <a:pt x="1687" y="2739"/>
                  </a:cubicBezTo>
                  <a:cubicBezTo>
                    <a:pt x="1655" y="2734"/>
                    <a:pt x="1561" y="2081"/>
                    <a:pt x="1562" y="1941"/>
                  </a:cubicBezTo>
                  <a:cubicBezTo>
                    <a:pt x="1564" y="1774"/>
                    <a:pt x="1586" y="1624"/>
                    <a:pt x="1542" y="1460"/>
                  </a:cubicBezTo>
                  <a:cubicBezTo>
                    <a:pt x="1422" y="1015"/>
                    <a:pt x="1122" y="582"/>
                    <a:pt x="886" y="189"/>
                  </a:cubicBezTo>
                  <a:cubicBezTo>
                    <a:pt x="807" y="57"/>
                    <a:pt x="676" y="1"/>
                    <a:pt x="54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01;p44">
              <a:extLst>
                <a:ext uri="{FF2B5EF4-FFF2-40B4-BE49-F238E27FC236}">
                  <a16:creationId xmlns:a16="http://schemas.microsoft.com/office/drawing/2014/main" id="{3C6AAAAD-1762-1D86-82C2-1BFF9B8925F3}"/>
                </a:ext>
              </a:extLst>
            </p:cNvPr>
            <p:cNvSpPr/>
            <p:nvPr/>
          </p:nvSpPr>
          <p:spPr>
            <a:xfrm>
              <a:off x="545950" y="1817506"/>
              <a:ext cx="60711" cy="27381"/>
            </a:xfrm>
            <a:custGeom>
              <a:avLst/>
              <a:gdLst/>
              <a:ahLst/>
              <a:cxnLst/>
              <a:rect l="l" t="t" r="r" b="b"/>
              <a:pathLst>
                <a:path w="2929" h="1321" extrusionOk="0">
                  <a:moveTo>
                    <a:pt x="2244" y="1"/>
                  </a:moveTo>
                  <a:cubicBezTo>
                    <a:pt x="2113" y="1"/>
                    <a:pt x="1980" y="20"/>
                    <a:pt x="1859" y="48"/>
                  </a:cubicBezTo>
                  <a:cubicBezTo>
                    <a:pt x="1450" y="141"/>
                    <a:pt x="1044" y="183"/>
                    <a:pt x="627" y="218"/>
                  </a:cubicBezTo>
                  <a:cubicBezTo>
                    <a:pt x="1" y="272"/>
                    <a:pt x="133" y="1237"/>
                    <a:pt x="717" y="1280"/>
                  </a:cubicBezTo>
                  <a:cubicBezTo>
                    <a:pt x="903" y="1294"/>
                    <a:pt x="1196" y="1321"/>
                    <a:pt x="1506" y="1321"/>
                  </a:cubicBezTo>
                  <a:cubicBezTo>
                    <a:pt x="2175" y="1321"/>
                    <a:pt x="2928" y="1195"/>
                    <a:pt x="2896" y="540"/>
                  </a:cubicBezTo>
                  <a:cubicBezTo>
                    <a:pt x="2874" y="122"/>
                    <a:pt x="2570" y="1"/>
                    <a:pt x="2244"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02;p44">
              <a:extLst>
                <a:ext uri="{FF2B5EF4-FFF2-40B4-BE49-F238E27FC236}">
                  <a16:creationId xmlns:a16="http://schemas.microsoft.com/office/drawing/2014/main" id="{E11EE1BF-542F-C769-51AE-7CD6CCE8C895}"/>
                </a:ext>
              </a:extLst>
            </p:cNvPr>
            <p:cNvSpPr/>
            <p:nvPr/>
          </p:nvSpPr>
          <p:spPr>
            <a:xfrm>
              <a:off x="398389" y="1666560"/>
              <a:ext cx="24396" cy="45559"/>
            </a:xfrm>
            <a:custGeom>
              <a:avLst/>
              <a:gdLst/>
              <a:ahLst/>
              <a:cxnLst/>
              <a:rect l="l" t="t" r="r" b="b"/>
              <a:pathLst>
                <a:path w="1177" h="2198" extrusionOk="0">
                  <a:moveTo>
                    <a:pt x="615" y="1"/>
                  </a:moveTo>
                  <a:cubicBezTo>
                    <a:pt x="441" y="1"/>
                    <a:pt x="253" y="115"/>
                    <a:pt x="196" y="280"/>
                  </a:cubicBezTo>
                  <a:cubicBezTo>
                    <a:pt x="0" y="846"/>
                    <a:pt x="11" y="1514"/>
                    <a:pt x="381" y="2010"/>
                  </a:cubicBezTo>
                  <a:cubicBezTo>
                    <a:pt x="476" y="2138"/>
                    <a:pt x="613" y="2197"/>
                    <a:pt x="747" y="2197"/>
                  </a:cubicBezTo>
                  <a:cubicBezTo>
                    <a:pt x="967" y="2197"/>
                    <a:pt x="1176" y="2037"/>
                    <a:pt x="1175" y="1761"/>
                  </a:cubicBezTo>
                  <a:cubicBezTo>
                    <a:pt x="1173" y="1247"/>
                    <a:pt x="1101" y="682"/>
                    <a:pt x="913" y="202"/>
                  </a:cubicBezTo>
                  <a:cubicBezTo>
                    <a:pt x="857" y="60"/>
                    <a:pt x="740" y="1"/>
                    <a:pt x="61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03;p44">
              <a:extLst>
                <a:ext uri="{FF2B5EF4-FFF2-40B4-BE49-F238E27FC236}">
                  <a16:creationId xmlns:a16="http://schemas.microsoft.com/office/drawing/2014/main" id="{50BDC4D6-F5CD-A1AB-0B60-829AC5FA2E2C}"/>
                </a:ext>
              </a:extLst>
            </p:cNvPr>
            <p:cNvSpPr/>
            <p:nvPr/>
          </p:nvSpPr>
          <p:spPr>
            <a:xfrm>
              <a:off x="259099" y="1849345"/>
              <a:ext cx="38595" cy="26241"/>
            </a:xfrm>
            <a:custGeom>
              <a:avLst/>
              <a:gdLst/>
              <a:ahLst/>
              <a:cxnLst/>
              <a:rect l="l" t="t" r="r" b="b"/>
              <a:pathLst>
                <a:path w="1862" h="1266" extrusionOk="0">
                  <a:moveTo>
                    <a:pt x="1387" y="1"/>
                  </a:moveTo>
                  <a:cubicBezTo>
                    <a:pt x="1349" y="1"/>
                    <a:pt x="1310" y="6"/>
                    <a:pt x="1271" y="17"/>
                  </a:cubicBezTo>
                  <a:cubicBezTo>
                    <a:pt x="1184" y="42"/>
                    <a:pt x="1180" y="51"/>
                    <a:pt x="1170" y="51"/>
                  </a:cubicBezTo>
                  <a:cubicBezTo>
                    <a:pt x="1162" y="51"/>
                    <a:pt x="1151" y="46"/>
                    <a:pt x="1099" y="41"/>
                  </a:cubicBezTo>
                  <a:cubicBezTo>
                    <a:pt x="1084" y="39"/>
                    <a:pt x="1069" y="38"/>
                    <a:pt x="1054" y="38"/>
                  </a:cubicBezTo>
                  <a:cubicBezTo>
                    <a:pt x="908" y="38"/>
                    <a:pt x="750" y="108"/>
                    <a:pt x="624" y="170"/>
                  </a:cubicBezTo>
                  <a:cubicBezTo>
                    <a:pt x="310" y="325"/>
                    <a:pt x="72" y="535"/>
                    <a:pt x="26" y="899"/>
                  </a:cubicBezTo>
                  <a:cubicBezTo>
                    <a:pt x="0" y="1108"/>
                    <a:pt x="173" y="1265"/>
                    <a:pt x="356" y="1265"/>
                  </a:cubicBezTo>
                  <a:cubicBezTo>
                    <a:pt x="422" y="1265"/>
                    <a:pt x="489" y="1245"/>
                    <a:pt x="549" y="1199"/>
                  </a:cubicBezTo>
                  <a:lnTo>
                    <a:pt x="550" y="1199"/>
                  </a:lnTo>
                  <a:cubicBezTo>
                    <a:pt x="638" y="1133"/>
                    <a:pt x="793" y="1112"/>
                    <a:pt x="900" y="1090"/>
                  </a:cubicBezTo>
                  <a:cubicBezTo>
                    <a:pt x="1052" y="1059"/>
                    <a:pt x="1187" y="1026"/>
                    <a:pt x="1327" y="958"/>
                  </a:cubicBezTo>
                  <a:cubicBezTo>
                    <a:pt x="1518" y="864"/>
                    <a:pt x="1749" y="745"/>
                    <a:pt x="1803" y="519"/>
                  </a:cubicBezTo>
                  <a:cubicBezTo>
                    <a:pt x="1861" y="244"/>
                    <a:pt x="1648" y="1"/>
                    <a:pt x="138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04;p44">
              <a:extLst>
                <a:ext uri="{FF2B5EF4-FFF2-40B4-BE49-F238E27FC236}">
                  <a16:creationId xmlns:a16="http://schemas.microsoft.com/office/drawing/2014/main" id="{5D37D120-D63D-0DC0-3D1B-F232D4D54F0A}"/>
                </a:ext>
              </a:extLst>
            </p:cNvPr>
            <p:cNvSpPr/>
            <p:nvPr/>
          </p:nvSpPr>
          <p:spPr>
            <a:xfrm>
              <a:off x="296222" y="1730488"/>
              <a:ext cx="43279" cy="27816"/>
            </a:xfrm>
            <a:custGeom>
              <a:avLst/>
              <a:gdLst/>
              <a:ahLst/>
              <a:cxnLst/>
              <a:rect l="l" t="t" r="r" b="b"/>
              <a:pathLst>
                <a:path w="2088" h="1342" extrusionOk="0">
                  <a:moveTo>
                    <a:pt x="463" y="0"/>
                  </a:moveTo>
                  <a:cubicBezTo>
                    <a:pt x="296" y="0"/>
                    <a:pt x="127" y="135"/>
                    <a:pt x="75" y="282"/>
                  </a:cubicBezTo>
                  <a:cubicBezTo>
                    <a:pt x="1" y="490"/>
                    <a:pt x="86" y="687"/>
                    <a:pt x="270" y="803"/>
                  </a:cubicBezTo>
                  <a:cubicBezTo>
                    <a:pt x="643" y="1039"/>
                    <a:pt x="964" y="1248"/>
                    <a:pt x="1402" y="1334"/>
                  </a:cubicBezTo>
                  <a:cubicBezTo>
                    <a:pt x="1428" y="1339"/>
                    <a:pt x="1454" y="1341"/>
                    <a:pt x="1480" y="1341"/>
                  </a:cubicBezTo>
                  <a:cubicBezTo>
                    <a:pt x="1809" y="1341"/>
                    <a:pt x="2088" y="933"/>
                    <a:pt x="1791" y="669"/>
                  </a:cubicBezTo>
                  <a:cubicBezTo>
                    <a:pt x="1609" y="506"/>
                    <a:pt x="1439" y="360"/>
                    <a:pt x="1212" y="259"/>
                  </a:cubicBezTo>
                  <a:cubicBezTo>
                    <a:pt x="1002" y="167"/>
                    <a:pt x="779" y="96"/>
                    <a:pt x="564" y="18"/>
                  </a:cubicBezTo>
                  <a:cubicBezTo>
                    <a:pt x="531" y="6"/>
                    <a:pt x="497" y="0"/>
                    <a:pt x="46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05;p44">
              <a:extLst>
                <a:ext uri="{FF2B5EF4-FFF2-40B4-BE49-F238E27FC236}">
                  <a16:creationId xmlns:a16="http://schemas.microsoft.com/office/drawing/2014/main" id="{3676D8A5-16A8-9482-DAF0-B21B9592DF43}"/>
                </a:ext>
              </a:extLst>
            </p:cNvPr>
            <p:cNvSpPr/>
            <p:nvPr/>
          </p:nvSpPr>
          <p:spPr>
            <a:xfrm>
              <a:off x="499105" y="1709116"/>
              <a:ext cx="35776" cy="29392"/>
            </a:xfrm>
            <a:custGeom>
              <a:avLst/>
              <a:gdLst/>
              <a:ahLst/>
              <a:cxnLst/>
              <a:rect l="l" t="t" r="r" b="b"/>
              <a:pathLst>
                <a:path w="1726" h="1418" extrusionOk="0">
                  <a:moveTo>
                    <a:pt x="1464" y="0"/>
                  </a:moveTo>
                  <a:cubicBezTo>
                    <a:pt x="1456" y="0"/>
                    <a:pt x="1449" y="1"/>
                    <a:pt x="1441" y="1"/>
                  </a:cubicBezTo>
                  <a:cubicBezTo>
                    <a:pt x="880" y="55"/>
                    <a:pt x="526" y="535"/>
                    <a:pt x="174" y="924"/>
                  </a:cubicBezTo>
                  <a:cubicBezTo>
                    <a:pt x="0" y="1115"/>
                    <a:pt x="193" y="1418"/>
                    <a:pt x="405" y="1418"/>
                  </a:cubicBezTo>
                  <a:cubicBezTo>
                    <a:pt x="459" y="1418"/>
                    <a:pt x="514" y="1398"/>
                    <a:pt x="565" y="1353"/>
                  </a:cubicBezTo>
                  <a:cubicBezTo>
                    <a:pt x="909" y="1046"/>
                    <a:pt x="1319" y="775"/>
                    <a:pt x="1612" y="417"/>
                  </a:cubicBezTo>
                  <a:cubicBezTo>
                    <a:pt x="1725" y="279"/>
                    <a:pt x="1674" y="0"/>
                    <a:pt x="1464"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06;p44">
              <a:extLst>
                <a:ext uri="{FF2B5EF4-FFF2-40B4-BE49-F238E27FC236}">
                  <a16:creationId xmlns:a16="http://schemas.microsoft.com/office/drawing/2014/main" id="{37948EDA-8222-D059-7C03-F3D22FEF3160}"/>
                </a:ext>
              </a:extLst>
            </p:cNvPr>
            <p:cNvSpPr/>
            <p:nvPr/>
          </p:nvSpPr>
          <p:spPr>
            <a:xfrm>
              <a:off x="323313" y="1942728"/>
              <a:ext cx="40999" cy="38491"/>
            </a:xfrm>
            <a:custGeom>
              <a:avLst/>
              <a:gdLst/>
              <a:ahLst/>
              <a:cxnLst/>
              <a:rect l="l" t="t" r="r" b="b"/>
              <a:pathLst>
                <a:path w="1978" h="1857" extrusionOk="0">
                  <a:moveTo>
                    <a:pt x="1395" y="0"/>
                  </a:moveTo>
                  <a:cubicBezTo>
                    <a:pt x="1252" y="0"/>
                    <a:pt x="1109" y="69"/>
                    <a:pt x="1021" y="234"/>
                  </a:cubicBezTo>
                  <a:cubicBezTo>
                    <a:pt x="860" y="538"/>
                    <a:pt x="651" y="937"/>
                    <a:pt x="359" y="1128"/>
                  </a:cubicBezTo>
                  <a:cubicBezTo>
                    <a:pt x="0" y="1364"/>
                    <a:pt x="196" y="1857"/>
                    <a:pt x="549" y="1857"/>
                  </a:cubicBezTo>
                  <a:cubicBezTo>
                    <a:pt x="608" y="1857"/>
                    <a:pt x="670" y="1843"/>
                    <a:pt x="735" y="1813"/>
                  </a:cubicBezTo>
                  <a:lnTo>
                    <a:pt x="736" y="1813"/>
                  </a:lnTo>
                  <a:cubicBezTo>
                    <a:pt x="1236" y="1580"/>
                    <a:pt x="1572" y="1103"/>
                    <a:pt x="1809" y="624"/>
                  </a:cubicBezTo>
                  <a:cubicBezTo>
                    <a:pt x="1978" y="284"/>
                    <a:pt x="1686" y="0"/>
                    <a:pt x="1395"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07;p44">
              <a:extLst>
                <a:ext uri="{FF2B5EF4-FFF2-40B4-BE49-F238E27FC236}">
                  <a16:creationId xmlns:a16="http://schemas.microsoft.com/office/drawing/2014/main" id="{9261F591-6ADA-1B73-8762-C4AABD50FCBA}"/>
                </a:ext>
              </a:extLst>
            </p:cNvPr>
            <p:cNvSpPr/>
            <p:nvPr/>
          </p:nvSpPr>
          <p:spPr>
            <a:xfrm>
              <a:off x="528787" y="1914226"/>
              <a:ext cx="35175" cy="34408"/>
            </a:xfrm>
            <a:custGeom>
              <a:avLst/>
              <a:gdLst/>
              <a:ahLst/>
              <a:cxnLst/>
              <a:rect l="l" t="t" r="r" b="b"/>
              <a:pathLst>
                <a:path w="1697" h="1660" extrusionOk="0">
                  <a:moveTo>
                    <a:pt x="556" y="1"/>
                  </a:moveTo>
                  <a:cubicBezTo>
                    <a:pt x="280" y="1"/>
                    <a:pt x="0" y="304"/>
                    <a:pt x="172" y="630"/>
                  </a:cubicBezTo>
                  <a:cubicBezTo>
                    <a:pt x="349" y="968"/>
                    <a:pt x="660" y="1171"/>
                    <a:pt x="879" y="1472"/>
                  </a:cubicBezTo>
                  <a:cubicBezTo>
                    <a:pt x="974" y="1603"/>
                    <a:pt x="1100" y="1659"/>
                    <a:pt x="1220" y="1659"/>
                  </a:cubicBezTo>
                  <a:cubicBezTo>
                    <a:pt x="1471" y="1659"/>
                    <a:pt x="1696" y="1414"/>
                    <a:pt x="1563" y="1096"/>
                  </a:cubicBezTo>
                  <a:cubicBezTo>
                    <a:pt x="1408" y="724"/>
                    <a:pt x="1077" y="538"/>
                    <a:pt x="882" y="202"/>
                  </a:cubicBezTo>
                  <a:cubicBezTo>
                    <a:pt x="800" y="60"/>
                    <a:pt x="678" y="1"/>
                    <a:pt x="55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08;p44">
              <a:extLst>
                <a:ext uri="{FF2B5EF4-FFF2-40B4-BE49-F238E27FC236}">
                  <a16:creationId xmlns:a16="http://schemas.microsoft.com/office/drawing/2014/main" id="{7A69CA4D-7176-521B-16FA-5FB3710BD80F}"/>
                </a:ext>
              </a:extLst>
            </p:cNvPr>
            <p:cNvSpPr/>
            <p:nvPr/>
          </p:nvSpPr>
          <p:spPr>
            <a:xfrm>
              <a:off x="201082" y="1607774"/>
              <a:ext cx="503886" cy="476691"/>
            </a:xfrm>
            <a:custGeom>
              <a:avLst/>
              <a:gdLst/>
              <a:ahLst/>
              <a:cxnLst/>
              <a:rect l="l" t="t" r="r" b="b"/>
              <a:pathLst>
                <a:path w="24310" h="22998" extrusionOk="0">
                  <a:moveTo>
                    <a:pt x="11597" y="1"/>
                  </a:moveTo>
                  <a:cubicBezTo>
                    <a:pt x="11108" y="1"/>
                    <a:pt x="11084" y="803"/>
                    <a:pt x="11568" y="887"/>
                  </a:cubicBezTo>
                  <a:cubicBezTo>
                    <a:pt x="13461" y="1221"/>
                    <a:pt x="15434" y="1390"/>
                    <a:pt x="17242" y="2084"/>
                  </a:cubicBezTo>
                  <a:cubicBezTo>
                    <a:pt x="20765" y="3436"/>
                    <a:pt x="22585" y="7005"/>
                    <a:pt x="22790" y="10722"/>
                  </a:cubicBezTo>
                  <a:cubicBezTo>
                    <a:pt x="23101" y="16345"/>
                    <a:pt x="18549" y="21221"/>
                    <a:pt x="12997" y="21869"/>
                  </a:cubicBezTo>
                  <a:cubicBezTo>
                    <a:pt x="12546" y="21921"/>
                    <a:pt x="12093" y="21947"/>
                    <a:pt x="11639" y="21947"/>
                  </a:cubicBezTo>
                  <a:cubicBezTo>
                    <a:pt x="7114" y="21947"/>
                    <a:pt x="2604" y="19356"/>
                    <a:pt x="1619" y="14706"/>
                  </a:cubicBezTo>
                  <a:cubicBezTo>
                    <a:pt x="973" y="11663"/>
                    <a:pt x="1311" y="8585"/>
                    <a:pt x="3141" y="6020"/>
                  </a:cubicBezTo>
                  <a:cubicBezTo>
                    <a:pt x="4787" y="3714"/>
                    <a:pt x="7529" y="1189"/>
                    <a:pt x="10472" y="813"/>
                  </a:cubicBezTo>
                  <a:cubicBezTo>
                    <a:pt x="10700" y="785"/>
                    <a:pt x="10664" y="457"/>
                    <a:pt x="10454" y="428"/>
                  </a:cubicBezTo>
                  <a:cubicBezTo>
                    <a:pt x="10258" y="400"/>
                    <a:pt x="10063" y="387"/>
                    <a:pt x="9867" y="387"/>
                  </a:cubicBezTo>
                  <a:cubicBezTo>
                    <a:pt x="7417" y="387"/>
                    <a:pt x="5044" y="2455"/>
                    <a:pt x="3446" y="4109"/>
                  </a:cubicBezTo>
                  <a:cubicBezTo>
                    <a:pt x="829" y="6820"/>
                    <a:pt x="1" y="9688"/>
                    <a:pt x="369" y="13402"/>
                  </a:cubicBezTo>
                  <a:cubicBezTo>
                    <a:pt x="958" y="19332"/>
                    <a:pt x="5855" y="22998"/>
                    <a:pt x="11617" y="22998"/>
                  </a:cubicBezTo>
                  <a:cubicBezTo>
                    <a:pt x="11893" y="22998"/>
                    <a:pt x="12171" y="22990"/>
                    <a:pt x="12451" y="22973"/>
                  </a:cubicBezTo>
                  <a:cubicBezTo>
                    <a:pt x="18435" y="22609"/>
                    <a:pt x="24309" y="17236"/>
                    <a:pt x="23491" y="11030"/>
                  </a:cubicBezTo>
                  <a:cubicBezTo>
                    <a:pt x="23107" y="8121"/>
                    <a:pt x="22596" y="4740"/>
                    <a:pt x="20297" y="2656"/>
                  </a:cubicBezTo>
                  <a:cubicBezTo>
                    <a:pt x="18010" y="581"/>
                    <a:pt x="14569" y="165"/>
                    <a:pt x="11622" y="2"/>
                  </a:cubicBezTo>
                  <a:cubicBezTo>
                    <a:pt x="11613" y="1"/>
                    <a:pt x="11605" y="1"/>
                    <a:pt x="11597"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09;p44">
              <a:extLst>
                <a:ext uri="{FF2B5EF4-FFF2-40B4-BE49-F238E27FC236}">
                  <a16:creationId xmlns:a16="http://schemas.microsoft.com/office/drawing/2014/main" id="{1D8EB17B-E824-7525-5D78-19723006031F}"/>
                </a:ext>
              </a:extLst>
            </p:cNvPr>
            <p:cNvSpPr/>
            <p:nvPr/>
          </p:nvSpPr>
          <p:spPr>
            <a:xfrm>
              <a:off x="267597" y="2156357"/>
              <a:ext cx="155746" cy="29516"/>
            </a:xfrm>
            <a:custGeom>
              <a:avLst/>
              <a:gdLst/>
              <a:ahLst/>
              <a:cxnLst/>
              <a:rect l="l" t="t" r="r" b="b"/>
              <a:pathLst>
                <a:path w="7514" h="1424" extrusionOk="0">
                  <a:moveTo>
                    <a:pt x="6293" y="0"/>
                  </a:moveTo>
                  <a:cubicBezTo>
                    <a:pt x="5542" y="0"/>
                    <a:pt x="4792" y="207"/>
                    <a:pt x="4051" y="331"/>
                  </a:cubicBezTo>
                  <a:cubicBezTo>
                    <a:pt x="2782" y="546"/>
                    <a:pt x="1500" y="451"/>
                    <a:pt x="234" y="661"/>
                  </a:cubicBezTo>
                  <a:cubicBezTo>
                    <a:pt x="17" y="695"/>
                    <a:pt x="1" y="1055"/>
                    <a:pt x="221" y="1100"/>
                  </a:cubicBezTo>
                  <a:lnTo>
                    <a:pt x="220" y="1101"/>
                  </a:lnTo>
                  <a:cubicBezTo>
                    <a:pt x="1265" y="1311"/>
                    <a:pt x="2358" y="1423"/>
                    <a:pt x="3452" y="1423"/>
                  </a:cubicBezTo>
                  <a:cubicBezTo>
                    <a:pt x="4634" y="1423"/>
                    <a:pt x="5816" y="1292"/>
                    <a:pt x="6939" y="1013"/>
                  </a:cubicBezTo>
                  <a:cubicBezTo>
                    <a:pt x="7450" y="884"/>
                    <a:pt x="7513" y="169"/>
                    <a:pt x="6946" y="60"/>
                  </a:cubicBezTo>
                  <a:cubicBezTo>
                    <a:pt x="6729" y="18"/>
                    <a:pt x="6511" y="0"/>
                    <a:pt x="6293"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10;p44">
              <a:extLst>
                <a:ext uri="{FF2B5EF4-FFF2-40B4-BE49-F238E27FC236}">
                  <a16:creationId xmlns:a16="http://schemas.microsoft.com/office/drawing/2014/main" id="{0CC0BCDD-9906-9CBC-C930-AD4C0A9A78DC}"/>
                </a:ext>
              </a:extLst>
            </p:cNvPr>
            <p:cNvSpPr/>
            <p:nvPr/>
          </p:nvSpPr>
          <p:spPr>
            <a:xfrm>
              <a:off x="573269" y="2091642"/>
              <a:ext cx="137030" cy="51777"/>
            </a:xfrm>
            <a:custGeom>
              <a:avLst/>
              <a:gdLst/>
              <a:ahLst/>
              <a:cxnLst/>
              <a:rect l="l" t="t" r="r" b="b"/>
              <a:pathLst>
                <a:path w="6611" h="2498" extrusionOk="0">
                  <a:moveTo>
                    <a:pt x="5979" y="0"/>
                  </a:moveTo>
                  <a:cubicBezTo>
                    <a:pt x="5816" y="0"/>
                    <a:pt x="5658" y="74"/>
                    <a:pt x="5558" y="236"/>
                  </a:cubicBezTo>
                  <a:lnTo>
                    <a:pt x="5558" y="236"/>
                  </a:lnTo>
                  <a:cubicBezTo>
                    <a:pt x="3776" y="838"/>
                    <a:pt x="2001" y="1375"/>
                    <a:pt x="237" y="2047"/>
                  </a:cubicBezTo>
                  <a:cubicBezTo>
                    <a:pt x="23" y="2129"/>
                    <a:pt x="0" y="2497"/>
                    <a:pt x="272" y="2497"/>
                  </a:cubicBezTo>
                  <a:cubicBezTo>
                    <a:pt x="275" y="2497"/>
                    <a:pt x="279" y="2497"/>
                    <a:pt x="282" y="2497"/>
                  </a:cubicBezTo>
                  <a:cubicBezTo>
                    <a:pt x="1342" y="2457"/>
                    <a:pt x="2172" y="2225"/>
                    <a:pt x="3194" y="1959"/>
                  </a:cubicBezTo>
                  <a:cubicBezTo>
                    <a:pt x="4189" y="1700"/>
                    <a:pt x="5206" y="1562"/>
                    <a:pt x="6195" y="1273"/>
                  </a:cubicBezTo>
                  <a:cubicBezTo>
                    <a:pt x="6461" y="1195"/>
                    <a:pt x="6603" y="940"/>
                    <a:pt x="6609" y="678"/>
                  </a:cubicBezTo>
                  <a:cubicBezTo>
                    <a:pt x="6611" y="588"/>
                    <a:pt x="6578" y="494"/>
                    <a:pt x="6548" y="411"/>
                  </a:cubicBezTo>
                  <a:cubicBezTo>
                    <a:pt x="6454" y="152"/>
                    <a:pt x="6212" y="0"/>
                    <a:pt x="597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11;p44">
              <a:extLst>
                <a:ext uri="{FF2B5EF4-FFF2-40B4-BE49-F238E27FC236}">
                  <a16:creationId xmlns:a16="http://schemas.microsoft.com/office/drawing/2014/main" id="{671F9C6C-2DA9-2F38-FF06-41DAC5B694CB}"/>
                </a:ext>
              </a:extLst>
            </p:cNvPr>
            <p:cNvSpPr/>
            <p:nvPr/>
          </p:nvSpPr>
          <p:spPr>
            <a:xfrm>
              <a:off x="630788" y="1981117"/>
              <a:ext cx="76111" cy="132946"/>
            </a:xfrm>
            <a:custGeom>
              <a:avLst/>
              <a:gdLst/>
              <a:ahLst/>
              <a:cxnLst/>
              <a:rect l="l" t="t" r="r" b="b"/>
              <a:pathLst>
                <a:path w="3672" h="6414" extrusionOk="0">
                  <a:moveTo>
                    <a:pt x="479" y="0"/>
                  </a:moveTo>
                  <a:cubicBezTo>
                    <a:pt x="204" y="0"/>
                    <a:pt x="1" y="370"/>
                    <a:pt x="271" y="563"/>
                  </a:cubicBezTo>
                  <a:cubicBezTo>
                    <a:pt x="1030" y="1106"/>
                    <a:pt x="1134" y="2365"/>
                    <a:pt x="1421" y="3187"/>
                  </a:cubicBezTo>
                  <a:cubicBezTo>
                    <a:pt x="1741" y="4103"/>
                    <a:pt x="2425" y="4871"/>
                    <a:pt x="2499" y="5872"/>
                  </a:cubicBezTo>
                  <a:cubicBezTo>
                    <a:pt x="2526" y="6234"/>
                    <a:pt x="2822" y="6413"/>
                    <a:pt x="3106" y="6413"/>
                  </a:cubicBezTo>
                  <a:cubicBezTo>
                    <a:pt x="3395" y="6413"/>
                    <a:pt x="3671" y="6227"/>
                    <a:pt x="3638" y="5860"/>
                  </a:cubicBezTo>
                  <a:cubicBezTo>
                    <a:pt x="3523" y="4600"/>
                    <a:pt x="2747" y="3639"/>
                    <a:pt x="2313" y="2487"/>
                  </a:cubicBezTo>
                  <a:cubicBezTo>
                    <a:pt x="1959" y="1545"/>
                    <a:pt x="1625" y="406"/>
                    <a:pt x="590" y="21"/>
                  </a:cubicBezTo>
                  <a:cubicBezTo>
                    <a:pt x="552" y="7"/>
                    <a:pt x="515" y="0"/>
                    <a:pt x="479"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12;p44">
              <a:extLst>
                <a:ext uri="{FF2B5EF4-FFF2-40B4-BE49-F238E27FC236}">
                  <a16:creationId xmlns:a16="http://schemas.microsoft.com/office/drawing/2014/main" id="{82BF42FD-A236-5C08-581D-70134E9C4CB2}"/>
                </a:ext>
              </a:extLst>
            </p:cNvPr>
            <p:cNvSpPr/>
            <p:nvPr/>
          </p:nvSpPr>
          <p:spPr>
            <a:xfrm>
              <a:off x="264074" y="2034887"/>
              <a:ext cx="56379" cy="147683"/>
            </a:xfrm>
            <a:custGeom>
              <a:avLst/>
              <a:gdLst/>
              <a:ahLst/>
              <a:cxnLst/>
              <a:rect l="l" t="t" r="r" b="b"/>
              <a:pathLst>
                <a:path w="2720" h="7125" extrusionOk="0">
                  <a:moveTo>
                    <a:pt x="2010" y="1"/>
                  </a:moveTo>
                  <a:cubicBezTo>
                    <a:pt x="1910" y="1"/>
                    <a:pt x="1803" y="33"/>
                    <a:pt x="1698" y="106"/>
                  </a:cubicBezTo>
                  <a:cubicBezTo>
                    <a:pt x="809" y="731"/>
                    <a:pt x="505" y="2483"/>
                    <a:pt x="278" y="3475"/>
                  </a:cubicBezTo>
                  <a:cubicBezTo>
                    <a:pt x="205" y="3790"/>
                    <a:pt x="0" y="6734"/>
                    <a:pt x="334" y="6734"/>
                  </a:cubicBezTo>
                  <a:cubicBezTo>
                    <a:pt x="342" y="6734"/>
                    <a:pt x="351" y="6733"/>
                    <a:pt x="359" y="6729"/>
                  </a:cubicBezTo>
                  <a:lnTo>
                    <a:pt x="359" y="6729"/>
                  </a:lnTo>
                  <a:cubicBezTo>
                    <a:pt x="130" y="6821"/>
                    <a:pt x="271" y="7125"/>
                    <a:pt x="477" y="7125"/>
                  </a:cubicBezTo>
                  <a:cubicBezTo>
                    <a:pt x="484" y="7125"/>
                    <a:pt x="492" y="7124"/>
                    <a:pt x="500" y="7124"/>
                  </a:cubicBezTo>
                  <a:lnTo>
                    <a:pt x="500" y="7123"/>
                  </a:lnTo>
                  <a:cubicBezTo>
                    <a:pt x="1185" y="7049"/>
                    <a:pt x="813" y="5799"/>
                    <a:pt x="842" y="5440"/>
                  </a:cubicBezTo>
                  <a:cubicBezTo>
                    <a:pt x="913" y="4567"/>
                    <a:pt x="1121" y="3723"/>
                    <a:pt x="1422" y="2901"/>
                  </a:cubicBezTo>
                  <a:cubicBezTo>
                    <a:pt x="1641" y="2306"/>
                    <a:pt x="1874" y="1322"/>
                    <a:pt x="2339" y="884"/>
                  </a:cubicBezTo>
                  <a:cubicBezTo>
                    <a:pt x="2720" y="526"/>
                    <a:pt x="2418" y="1"/>
                    <a:pt x="2010"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13;p44">
              <a:extLst>
                <a:ext uri="{FF2B5EF4-FFF2-40B4-BE49-F238E27FC236}">
                  <a16:creationId xmlns:a16="http://schemas.microsoft.com/office/drawing/2014/main" id="{88D40794-0B93-4B8E-8D7A-367CBC5C057C}"/>
                </a:ext>
              </a:extLst>
            </p:cNvPr>
            <p:cNvSpPr/>
            <p:nvPr/>
          </p:nvSpPr>
          <p:spPr>
            <a:xfrm>
              <a:off x="402493" y="2067576"/>
              <a:ext cx="29972" cy="111866"/>
            </a:xfrm>
            <a:custGeom>
              <a:avLst/>
              <a:gdLst/>
              <a:ahLst/>
              <a:cxnLst/>
              <a:rect l="l" t="t" r="r" b="b"/>
              <a:pathLst>
                <a:path w="1446" h="5397" extrusionOk="0">
                  <a:moveTo>
                    <a:pt x="802" y="1"/>
                  </a:moveTo>
                  <a:cubicBezTo>
                    <a:pt x="569" y="1"/>
                    <a:pt x="308" y="181"/>
                    <a:pt x="245" y="415"/>
                  </a:cubicBezTo>
                  <a:cubicBezTo>
                    <a:pt x="0" y="1324"/>
                    <a:pt x="126" y="2530"/>
                    <a:pt x="196" y="3468"/>
                  </a:cubicBezTo>
                  <a:cubicBezTo>
                    <a:pt x="215" y="3728"/>
                    <a:pt x="534" y="4853"/>
                    <a:pt x="397" y="5004"/>
                  </a:cubicBezTo>
                  <a:cubicBezTo>
                    <a:pt x="271" y="5144"/>
                    <a:pt x="375" y="5397"/>
                    <a:pt x="539" y="5397"/>
                  </a:cubicBezTo>
                  <a:cubicBezTo>
                    <a:pt x="574" y="5397"/>
                    <a:pt x="611" y="5385"/>
                    <a:pt x="650" y="5359"/>
                  </a:cubicBezTo>
                  <a:cubicBezTo>
                    <a:pt x="1251" y="4949"/>
                    <a:pt x="1228" y="4331"/>
                    <a:pt x="1243" y="3659"/>
                  </a:cubicBezTo>
                  <a:cubicBezTo>
                    <a:pt x="1268" y="2576"/>
                    <a:pt x="1445" y="1350"/>
                    <a:pt x="1166" y="302"/>
                  </a:cubicBezTo>
                  <a:cubicBezTo>
                    <a:pt x="1109" y="87"/>
                    <a:pt x="962" y="1"/>
                    <a:pt x="802"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14;p44">
              <a:extLst>
                <a:ext uri="{FF2B5EF4-FFF2-40B4-BE49-F238E27FC236}">
                  <a16:creationId xmlns:a16="http://schemas.microsoft.com/office/drawing/2014/main" id="{BC2D1376-001F-411A-4C17-993EF9FD4671}"/>
                </a:ext>
              </a:extLst>
            </p:cNvPr>
            <p:cNvSpPr/>
            <p:nvPr/>
          </p:nvSpPr>
          <p:spPr>
            <a:xfrm>
              <a:off x="516185" y="2060197"/>
              <a:ext cx="72235" cy="92631"/>
            </a:xfrm>
            <a:custGeom>
              <a:avLst/>
              <a:gdLst/>
              <a:ahLst/>
              <a:cxnLst/>
              <a:rect l="l" t="t" r="r" b="b"/>
              <a:pathLst>
                <a:path w="3485" h="4469" extrusionOk="0">
                  <a:moveTo>
                    <a:pt x="446" y="1"/>
                  </a:moveTo>
                  <a:cubicBezTo>
                    <a:pt x="173" y="1"/>
                    <a:pt x="1" y="363"/>
                    <a:pt x="247" y="566"/>
                  </a:cubicBezTo>
                  <a:lnTo>
                    <a:pt x="247" y="565"/>
                  </a:lnTo>
                  <a:cubicBezTo>
                    <a:pt x="789" y="1014"/>
                    <a:pt x="987" y="1871"/>
                    <a:pt x="1280" y="2483"/>
                  </a:cubicBezTo>
                  <a:cubicBezTo>
                    <a:pt x="1597" y="3142"/>
                    <a:pt x="2035" y="3873"/>
                    <a:pt x="2580" y="4362"/>
                  </a:cubicBezTo>
                  <a:cubicBezTo>
                    <a:pt x="2663" y="4437"/>
                    <a:pt x="2758" y="4469"/>
                    <a:pt x="2851" y="4469"/>
                  </a:cubicBezTo>
                  <a:cubicBezTo>
                    <a:pt x="3172" y="4469"/>
                    <a:pt x="3484" y="4090"/>
                    <a:pt x="3328" y="3764"/>
                  </a:cubicBezTo>
                  <a:cubicBezTo>
                    <a:pt x="2952" y="2979"/>
                    <a:pt x="2344" y="2297"/>
                    <a:pt x="1935" y="1516"/>
                  </a:cubicBezTo>
                  <a:cubicBezTo>
                    <a:pt x="1584" y="849"/>
                    <a:pt x="1300" y="306"/>
                    <a:pt x="567" y="24"/>
                  </a:cubicBezTo>
                  <a:cubicBezTo>
                    <a:pt x="525" y="8"/>
                    <a:pt x="484" y="1"/>
                    <a:pt x="446"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15;p44">
              <a:extLst>
                <a:ext uri="{FF2B5EF4-FFF2-40B4-BE49-F238E27FC236}">
                  <a16:creationId xmlns:a16="http://schemas.microsoft.com/office/drawing/2014/main" id="{12BC22F0-1B48-F845-CB5C-567090D685F6}"/>
                </a:ext>
              </a:extLst>
            </p:cNvPr>
            <p:cNvSpPr/>
            <p:nvPr/>
          </p:nvSpPr>
          <p:spPr>
            <a:xfrm>
              <a:off x="134650" y="1591316"/>
              <a:ext cx="188993" cy="198445"/>
            </a:xfrm>
            <a:custGeom>
              <a:avLst/>
              <a:gdLst/>
              <a:ahLst/>
              <a:cxnLst/>
              <a:rect l="l" t="t" r="r" b="b"/>
              <a:pathLst>
                <a:path w="9118" h="9574" extrusionOk="0">
                  <a:moveTo>
                    <a:pt x="5468" y="1"/>
                  </a:moveTo>
                  <a:cubicBezTo>
                    <a:pt x="4517" y="1"/>
                    <a:pt x="3523" y="416"/>
                    <a:pt x="2657" y="1306"/>
                  </a:cubicBezTo>
                  <a:cubicBezTo>
                    <a:pt x="172" y="3862"/>
                    <a:pt x="0" y="8483"/>
                    <a:pt x="4032" y="9566"/>
                  </a:cubicBezTo>
                  <a:cubicBezTo>
                    <a:pt x="4052" y="9571"/>
                    <a:pt x="4072" y="9574"/>
                    <a:pt x="4090" y="9574"/>
                  </a:cubicBezTo>
                  <a:cubicBezTo>
                    <a:pt x="4272" y="9574"/>
                    <a:pt x="4353" y="9327"/>
                    <a:pt x="4163" y="9232"/>
                  </a:cubicBezTo>
                  <a:cubicBezTo>
                    <a:pt x="1807" y="8067"/>
                    <a:pt x="959" y="5271"/>
                    <a:pt x="2403" y="3054"/>
                  </a:cubicBezTo>
                  <a:cubicBezTo>
                    <a:pt x="3080" y="2013"/>
                    <a:pt x="4066" y="924"/>
                    <a:pt x="5326" y="924"/>
                  </a:cubicBezTo>
                  <a:cubicBezTo>
                    <a:pt x="5509" y="924"/>
                    <a:pt x="5697" y="946"/>
                    <a:pt x="5891" y="996"/>
                  </a:cubicBezTo>
                  <a:cubicBezTo>
                    <a:pt x="7124" y="1310"/>
                    <a:pt x="7388" y="2272"/>
                    <a:pt x="7947" y="3255"/>
                  </a:cubicBezTo>
                  <a:cubicBezTo>
                    <a:pt x="8053" y="3441"/>
                    <a:pt x="8237" y="3522"/>
                    <a:pt x="8421" y="3522"/>
                  </a:cubicBezTo>
                  <a:cubicBezTo>
                    <a:pt x="8767" y="3522"/>
                    <a:pt x="9118" y="3240"/>
                    <a:pt x="8979" y="2837"/>
                  </a:cubicBezTo>
                  <a:cubicBezTo>
                    <a:pt x="8354" y="1025"/>
                    <a:pt x="6963" y="1"/>
                    <a:pt x="546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16;p44">
              <a:extLst>
                <a:ext uri="{FF2B5EF4-FFF2-40B4-BE49-F238E27FC236}">
                  <a16:creationId xmlns:a16="http://schemas.microsoft.com/office/drawing/2014/main" id="{543948F5-11BE-9703-0C58-DB852A60E987}"/>
                </a:ext>
              </a:extLst>
            </p:cNvPr>
            <p:cNvSpPr/>
            <p:nvPr/>
          </p:nvSpPr>
          <p:spPr>
            <a:xfrm>
              <a:off x="432320" y="1524942"/>
              <a:ext cx="263903" cy="160928"/>
            </a:xfrm>
            <a:custGeom>
              <a:avLst/>
              <a:gdLst/>
              <a:ahLst/>
              <a:cxnLst/>
              <a:rect l="l" t="t" r="r" b="b"/>
              <a:pathLst>
                <a:path w="12732" h="7764" extrusionOk="0">
                  <a:moveTo>
                    <a:pt x="4587" y="0"/>
                  </a:moveTo>
                  <a:cubicBezTo>
                    <a:pt x="3663" y="0"/>
                    <a:pt x="2737" y="128"/>
                    <a:pt x="2039" y="441"/>
                  </a:cubicBezTo>
                  <a:cubicBezTo>
                    <a:pt x="1" y="1356"/>
                    <a:pt x="938" y="2850"/>
                    <a:pt x="185" y="4495"/>
                  </a:cubicBezTo>
                  <a:cubicBezTo>
                    <a:pt x="68" y="4751"/>
                    <a:pt x="277" y="4932"/>
                    <a:pt x="495" y="4932"/>
                  </a:cubicBezTo>
                  <a:cubicBezTo>
                    <a:pt x="592" y="4932"/>
                    <a:pt x="691" y="4896"/>
                    <a:pt x="764" y="4816"/>
                  </a:cubicBezTo>
                  <a:lnTo>
                    <a:pt x="765" y="4816"/>
                  </a:lnTo>
                  <a:cubicBezTo>
                    <a:pt x="1123" y="4423"/>
                    <a:pt x="1126" y="4154"/>
                    <a:pt x="1251" y="3650"/>
                  </a:cubicBezTo>
                  <a:cubicBezTo>
                    <a:pt x="1271" y="3420"/>
                    <a:pt x="1279" y="3188"/>
                    <a:pt x="1274" y="2958"/>
                  </a:cubicBezTo>
                  <a:lnTo>
                    <a:pt x="2967" y="1136"/>
                  </a:lnTo>
                  <a:cubicBezTo>
                    <a:pt x="3161" y="1055"/>
                    <a:pt x="3407" y="1029"/>
                    <a:pt x="3669" y="1029"/>
                  </a:cubicBezTo>
                  <a:cubicBezTo>
                    <a:pt x="4115" y="1029"/>
                    <a:pt x="4606" y="1105"/>
                    <a:pt x="4954" y="1118"/>
                  </a:cubicBezTo>
                  <a:cubicBezTo>
                    <a:pt x="8078" y="1236"/>
                    <a:pt x="11106" y="3721"/>
                    <a:pt x="9032" y="6942"/>
                  </a:cubicBezTo>
                  <a:cubicBezTo>
                    <a:pt x="8764" y="7359"/>
                    <a:pt x="9143" y="7763"/>
                    <a:pt x="9541" y="7763"/>
                  </a:cubicBezTo>
                  <a:cubicBezTo>
                    <a:pt x="9671" y="7763"/>
                    <a:pt x="9803" y="7720"/>
                    <a:pt x="9915" y="7619"/>
                  </a:cubicBezTo>
                  <a:cubicBezTo>
                    <a:pt x="12732" y="5095"/>
                    <a:pt x="9990" y="1077"/>
                    <a:pt x="7000" y="291"/>
                  </a:cubicBezTo>
                  <a:cubicBezTo>
                    <a:pt x="6323" y="113"/>
                    <a:pt x="5456" y="0"/>
                    <a:pt x="4587"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17;p44">
              <a:extLst>
                <a:ext uri="{FF2B5EF4-FFF2-40B4-BE49-F238E27FC236}">
                  <a16:creationId xmlns:a16="http://schemas.microsoft.com/office/drawing/2014/main" id="{E1362441-8973-2D9B-68FE-CE0CADFC90AE}"/>
                </a:ext>
              </a:extLst>
            </p:cNvPr>
            <p:cNvSpPr/>
            <p:nvPr/>
          </p:nvSpPr>
          <p:spPr>
            <a:xfrm>
              <a:off x="175069" y="1451605"/>
              <a:ext cx="393657" cy="169427"/>
            </a:xfrm>
            <a:custGeom>
              <a:avLst/>
              <a:gdLst/>
              <a:ahLst/>
              <a:cxnLst/>
              <a:rect l="l" t="t" r="r" b="b"/>
              <a:pathLst>
                <a:path w="18992" h="8174" extrusionOk="0">
                  <a:moveTo>
                    <a:pt x="12625" y="1"/>
                  </a:moveTo>
                  <a:cubicBezTo>
                    <a:pt x="10963" y="1"/>
                    <a:pt x="9157" y="401"/>
                    <a:pt x="7429" y="988"/>
                  </a:cubicBezTo>
                  <a:cubicBezTo>
                    <a:pt x="5324" y="1704"/>
                    <a:pt x="2428" y="2699"/>
                    <a:pt x="1198" y="4721"/>
                  </a:cubicBezTo>
                  <a:cubicBezTo>
                    <a:pt x="678" y="5578"/>
                    <a:pt x="1" y="7644"/>
                    <a:pt x="1213" y="8158"/>
                  </a:cubicBezTo>
                  <a:cubicBezTo>
                    <a:pt x="1237" y="8169"/>
                    <a:pt x="1261" y="8173"/>
                    <a:pt x="1283" y="8173"/>
                  </a:cubicBezTo>
                  <a:cubicBezTo>
                    <a:pt x="1442" y="8173"/>
                    <a:pt x="1541" y="7936"/>
                    <a:pt x="1387" y="7831"/>
                  </a:cubicBezTo>
                  <a:lnTo>
                    <a:pt x="1388" y="7830"/>
                  </a:lnTo>
                  <a:cubicBezTo>
                    <a:pt x="25" y="6897"/>
                    <a:pt x="2491" y="4056"/>
                    <a:pt x="2950" y="3726"/>
                  </a:cubicBezTo>
                  <a:cubicBezTo>
                    <a:pt x="4095" y="2902"/>
                    <a:pt x="5557" y="2342"/>
                    <a:pt x="6866" y="1857"/>
                  </a:cubicBezTo>
                  <a:cubicBezTo>
                    <a:pt x="8514" y="1247"/>
                    <a:pt x="10292" y="749"/>
                    <a:pt x="12067" y="749"/>
                  </a:cubicBezTo>
                  <a:cubicBezTo>
                    <a:pt x="12117" y="749"/>
                    <a:pt x="12167" y="749"/>
                    <a:pt x="12217" y="750"/>
                  </a:cubicBezTo>
                  <a:cubicBezTo>
                    <a:pt x="15458" y="802"/>
                    <a:pt x="16957" y="2464"/>
                    <a:pt x="17700" y="5428"/>
                  </a:cubicBezTo>
                  <a:cubicBezTo>
                    <a:pt x="17770" y="5703"/>
                    <a:pt x="18001" y="5823"/>
                    <a:pt x="18244" y="5823"/>
                  </a:cubicBezTo>
                  <a:cubicBezTo>
                    <a:pt x="18605" y="5823"/>
                    <a:pt x="18992" y="5558"/>
                    <a:pt x="18909" y="5142"/>
                  </a:cubicBezTo>
                  <a:cubicBezTo>
                    <a:pt x="18148" y="1299"/>
                    <a:pt x="15620" y="1"/>
                    <a:pt x="1262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18;p44">
              <a:extLst>
                <a:ext uri="{FF2B5EF4-FFF2-40B4-BE49-F238E27FC236}">
                  <a16:creationId xmlns:a16="http://schemas.microsoft.com/office/drawing/2014/main" id="{CE4D04C1-AB70-0FC8-FEC3-8284338D7E3A}"/>
                </a:ext>
              </a:extLst>
            </p:cNvPr>
            <p:cNvSpPr/>
            <p:nvPr/>
          </p:nvSpPr>
          <p:spPr>
            <a:xfrm>
              <a:off x="308265" y="1595751"/>
              <a:ext cx="160762" cy="61872"/>
            </a:xfrm>
            <a:custGeom>
              <a:avLst/>
              <a:gdLst/>
              <a:ahLst/>
              <a:cxnLst/>
              <a:rect l="l" t="t" r="r" b="b"/>
              <a:pathLst>
                <a:path w="7756" h="2985" extrusionOk="0">
                  <a:moveTo>
                    <a:pt x="4278" y="1"/>
                  </a:moveTo>
                  <a:cubicBezTo>
                    <a:pt x="3936" y="1"/>
                    <a:pt x="3577" y="37"/>
                    <a:pt x="3189" y="121"/>
                  </a:cubicBezTo>
                  <a:cubicBezTo>
                    <a:pt x="1975" y="383"/>
                    <a:pt x="331" y="1423"/>
                    <a:pt x="32" y="2697"/>
                  </a:cubicBezTo>
                  <a:cubicBezTo>
                    <a:pt x="0" y="2833"/>
                    <a:pt x="117" y="2985"/>
                    <a:pt x="244" y="2985"/>
                  </a:cubicBezTo>
                  <a:cubicBezTo>
                    <a:pt x="288" y="2985"/>
                    <a:pt x="334" y="2966"/>
                    <a:pt x="375" y="2921"/>
                  </a:cubicBezTo>
                  <a:cubicBezTo>
                    <a:pt x="1230" y="1991"/>
                    <a:pt x="2455" y="1073"/>
                    <a:pt x="3732" y="952"/>
                  </a:cubicBezTo>
                  <a:cubicBezTo>
                    <a:pt x="3987" y="928"/>
                    <a:pt x="4255" y="909"/>
                    <a:pt x="4525" y="909"/>
                  </a:cubicBezTo>
                  <a:cubicBezTo>
                    <a:pt x="4959" y="909"/>
                    <a:pt x="5395" y="960"/>
                    <a:pt x="5777" y="1130"/>
                  </a:cubicBezTo>
                  <a:cubicBezTo>
                    <a:pt x="6179" y="1309"/>
                    <a:pt x="6407" y="1593"/>
                    <a:pt x="6835" y="1695"/>
                  </a:cubicBezTo>
                  <a:cubicBezTo>
                    <a:pt x="6885" y="1708"/>
                    <a:pt x="6933" y="1713"/>
                    <a:pt x="6980" y="1713"/>
                  </a:cubicBezTo>
                  <a:cubicBezTo>
                    <a:pt x="7523" y="1713"/>
                    <a:pt x="7755" y="933"/>
                    <a:pt x="7168" y="709"/>
                  </a:cubicBezTo>
                  <a:cubicBezTo>
                    <a:pt x="6144" y="320"/>
                    <a:pt x="5284" y="1"/>
                    <a:pt x="4278"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1979;p45">
            <a:extLst>
              <a:ext uri="{FF2B5EF4-FFF2-40B4-BE49-F238E27FC236}">
                <a16:creationId xmlns:a16="http://schemas.microsoft.com/office/drawing/2014/main" id="{5C1081F3-C4AC-92E6-C35B-2A5E14753764}"/>
              </a:ext>
            </a:extLst>
          </p:cNvPr>
          <p:cNvGrpSpPr/>
          <p:nvPr/>
        </p:nvGrpSpPr>
        <p:grpSpPr>
          <a:xfrm>
            <a:off x="178177" y="3441009"/>
            <a:ext cx="890363" cy="1445542"/>
            <a:chOff x="2475306" y="2531490"/>
            <a:chExt cx="1411927" cy="1922354"/>
          </a:xfrm>
        </p:grpSpPr>
        <p:grpSp>
          <p:nvGrpSpPr>
            <p:cNvPr id="79" name="Google Shape;1980;p45">
              <a:extLst>
                <a:ext uri="{FF2B5EF4-FFF2-40B4-BE49-F238E27FC236}">
                  <a16:creationId xmlns:a16="http://schemas.microsoft.com/office/drawing/2014/main" id="{40F444ED-0CBF-64E3-4D1E-29EA27A1A92B}"/>
                </a:ext>
              </a:extLst>
            </p:cNvPr>
            <p:cNvGrpSpPr/>
            <p:nvPr/>
          </p:nvGrpSpPr>
          <p:grpSpPr>
            <a:xfrm>
              <a:off x="2475306" y="2531490"/>
              <a:ext cx="1411927" cy="1922354"/>
              <a:chOff x="2541781" y="2498527"/>
              <a:chExt cx="1411927" cy="1922354"/>
            </a:xfrm>
          </p:grpSpPr>
          <p:sp>
            <p:nvSpPr>
              <p:cNvPr id="87" name="Google Shape;1981;p45">
                <a:extLst>
                  <a:ext uri="{FF2B5EF4-FFF2-40B4-BE49-F238E27FC236}">
                    <a16:creationId xmlns:a16="http://schemas.microsoft.com/office/drawing/2014/main" id="{CD0B57E2-8FC4-2957-310A-6F3B79B9DFCF}"/>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82;p45">
                <a:extLst>
                  <a:ext uri="{FF2B5EF4-FFF2-40B4-BE49-F238E27FC236}">
                    <a16:creationId xmlns:a16="http://schemas.microsoft.com/office/drawing/2014/main" id="{ED85E79D-21CB-3EBF-B91C-4F9AB9B6C635}"/>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83;p45">
                <a:extLst>
                  <a:ext uri="{FF2B5EF4-FFF2-40B4-BE49-F238E27FC236}">
                    <a16:creationId xmlns:a16="http://schemas.microsoft.com/office/drawing/2014/main" id="{4ADE9575-DCEF-63C6-7FC0-7B42DA5FFD70}"/>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84;p45">
                <a:extLst>
                  <a:ext uri="{FF2B5EF4-FFF2-40B4-BE49-F238E27FC236}">
                    <a16:creationId xmlns:a16="http://schemas.microsoft.com/office/drawing/2014/main" id="{F76203E8-237A-D1D2-2AF0-5C6749E1D03F}"/>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85;p45">
                <a:extLst>
                  <a:ext uri="{FF2B5EF4-FFF2-40B4-BE49-F238E27FC236}">
                    <a16:creationId xmlns:a16="http://schemas.microsoft.com/office/drawing/2014/main" id="{74E53744-B42C-55E9-F04F-2D27F492C01E}"/>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86;p45">
                <a:extLst>
                  <a:ext uri="{FF2B5EF4-FFF2-40B4-BE49-F238E27FC236}">
                    <a16:creationId xmlns:a16="http://schemas.microsoft.com/office/drawing/2014/main" id="{73ED17C5-3A42-43CC-B1BE-253BB2A1E6F4}"/>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87;p45">
                <a:extLst>
                  <a:ext uri="{FF2B5EF4-FFF2-40B4-BE49-F238E27FC236}">
                    <a16:creationId xmlns:a16="http://schemas.microsoft.com/office/drawing/2014/main" id="{C3CE7598-9F0F-E4DF-AD75-F0ACC01CBE04}"/>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88;p45">
                <a:extLst>
                  <a:ext uri="{FF2B5EF4-FFF2-40B4-BE49-F238E27FC236}">
                    <a16:creationId xmlns:a16="http://schemas.microsoft.com/office/drawing/2014/main" id="{D2EDBB7E-DF0E-5CE5-139E-F254ED4F2B4F}"/>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989;p45">
                <a:extLst>
                  <a:ext uri="{FF2B5EF4-FFF2-40B4-BE49-F238E27FC236}">
                    <a16:creationId xmlns:a16="http://schemas.microsoft.com/office/drawing/2014/main" id="{484C23DB-DCDB-99BD-F6F6-3ECFF632AF39}"/>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990;p45">
                <a:extLst>
                  <a:ext uri="{FF2B5EF4-FFF2-40B4-BE49-F238E27FC236}">
                    <a16:creationId xmlns:a16="http://schemas.microsoft.com/office/drawing/2014/main" id="{86044C18-BE10-5E03-A32A-4B30217DA1D9}"/>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991;p45">
                <a:extLst>
                  <a:ext uri="{FF2B5EF4-FFF2-40B4-BE49-F238E27FC236}">
                    <a16:creationId xmlns:a16="http://schemas.microsoft.com/office/drawing/2014/main" id="{37B87852-71E0-0897-0E4B-E7A68F31D1F5}"/>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992;p45">
                <a:extLst>
                  <a:ext uri="{FF2B5EF4-FFF2-40B4-BE49-F238E27FC236}">
                    <a16:creationId xmlns:a16="http://schemas.microsoft.com/office/drawing/2014/main" id="{6945720B-0E33-51AE-32ED-E39C6AD6C3A8}"/>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993;p45">
                <a:extLst>
                  <a:ext uri="{FF2B5EF4-FFF2-40B4-BE49-F238E27FC236}">
                    <a16:creationId xmlns:a16="http://schemas.microsoft.com/office/drawing/2014/main" id="{B49720DC-1534-D95B-DEED-6355793097A6}"/>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994;p45">
                <a:extLst>
                  <a:ext uri="{FF2B5EF4-FFF2-40B4-BE49-F238E27FC236}">
                    <a16:creationId xmlns:a16="http://schemas.microsoft.com/office/drawing/2014/main" id="{3C0010FF-9024-328D-F53B-D610ACDE44CF}"/>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995;p45">
                <a:extLst>
                  <a:ext uri="{FF2B5EF4-FFF2-40B4-BE49-F238E27FC236}">
                    <a16:creationId xmlns:a16="http://schemas.microsoft.com/office/drawing/2014/main" id="{11A7163E-7851-6745-D3A0-A4744215D046}"/>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996;p45">
                <a:extLst>
                  <a:ext uri="{FF2B5EF4-FFF2-40B4-BE49-F238E27FC236}">
                    <a16:creationId xmlns:a16="http://schemas.microsoft.com/office/drawing/2014/main" id="{2E2E9725-D21E-576F-6D28-8135149BEC3D}"/>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997;p45">
                <a:extLst>
                  <a:ext uri="{FF2B5EF4-FFF2-40B4-BE49-F238E27FC236}">
                    <a16:creationId xmlns:a16="http://schemas.microsoft.com/office/drawing/2014/main" id="{1FFFB614-E6DB-F9E7-ED49-7144CA7CC8D4}"/>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998;p45">
                <a:extLst>
                  <a:ext uri="{FF2B5EF4-FFF2-40B4-BE49-F238E27FC236}">
                    <a16:creationId xmlns:a16="http://schemas.microsoft.com/office/drawing/2014/main" id="{792FEEAF-C045-D295-E17C-4645FC3967EB}"/>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999;p45">
                <a:extLst>
                  <a:ext uri="{FF2B5EF4-FFF2-40B4-BE49-F238E27FC236}">
                    <a16:creationId xmlns:a16="http://schemas.microsoft.com/office/drawing/2014/main" id="{5991F858-A207-ECCB-4224-BFDC97BE5F26}"/>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00;p45">
                <a:extLst>
                  <a:ext uri="{FF2B5EF4-FFF2-40B4-BE49-F238E27FC236}">
                    <a16:creationId xmlns:a16="http://schemas.microsoft.com/office/drawing/2014/main" id="{8B1CBA81-092C-73BF-AFDC-90CCDDDD5980}"/>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01;p45">
                <a:extLst>
                  <a:ext uri="{FF2B5EF4-FFF2-40B4-BE49-F238E27FC236}">
                    <a16:creationId xmlns:a16="http://schemas.microsoft.com/office/drawing/2014/main" id="{592647CD-AEED-7E56-2EDD-9422CF1BCD8E}"/>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02;p45">
                <a:extLst>
                  <a:ext uri="{FF2B5EF4-FFF2-40B4-BE49-F238E27FC236}">
                    <a16:creationId xmlns:a16="http://schemas.microsoft.com/office/drawing/2014/main" id="{251A1263-1ED2-3742-4652-3AE244E356D7}"/>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003;p45">
                <a:extLst>
                  <a:ext uri="{FF2B5EF4-FFF2-40B4-BE49-F238E27FC236}">
                    <a16:creationId xmlns:a16="http://schemas.microsoft.com/office/drawing/2014/main" id="{87E9A1ED-C0CB-3DFD-1C70-FC718CB8D546}"/>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04;p45">
                <a:extLst>
                  <a:ext uri="{FF2B5EF4-FFF2-40B4-BE49-F238E27FC236}">
                    <a16:creationId xmlns:a16="http://schemas.microsoft.com/office/drawing/2014/main" id="{0D7349CC-22D3-3454-FEF8-EFAFEFC704E4}"/>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05;p45">
                <a:extLst>
                  <a:ext uri="{FF2B5EF4-FFF2-40B4-BE49-F238E27FC236}">
                    <a16:creationId xmlns:a16="http://schemas.microsoft.com/office/drawing/2014/main" id="{AF469EF3-75A3-E4EB-BAD1-A0AACA133929}"/>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06;p45">
                <a:extLst>
                  <a:ext uri="{FF2B5EF4-FFF2-40B4-BE49-F238E27FC236}">
                    <a16:creationId xmlns:a16="http://schemas.microsoft.com/office/drawing/2014/main" id="{3501A7F8-F7DE-306A-9013-A8383E6304A9}"/>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07;p45">
                <a:extLst>
                  <a:ext uri="{FF2B5EF4-FFF2-40B4-BE49-F238E27FC236}">
                    <a16:creationId xmlns:a16="http://schemas.microsoft.com/office/drawing/2014/main" id="{D36A28AB-58F2-ECD8-5817-05714D58978D}"/>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08;p45">
                <a:extLst>
                  <a:ext uri="{FF2B5EF4-FFF2-40B4-BE49-F238E27FC236}">
                    <a16:creationId xmlns:a16="http://schemas.microsoft.com/office/drawing/2014/main" id="{F7B36317-DBE9-B424-DACB-61583BD34AE8}"/>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09;p45">
                <a:extLst>
                  <a:ext uri="{FF2B5EF4-FFF2-40B4-BE49-F238E27FC236}">
                    <a16:creationId xmlns:a16="http://schemas.microsoft.com/office/drawing/2014/main" id="{43819967-5382-8710-7619-4CCC283B80D0}"/>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10;p45">
                <a:extLst>
                  <a:ext uri="{FF2B5EF4-FFF2-40B4-BE49-F238E27FC236}">
                    <a16:creationId xmlns:a16="http://schemas.microsoft.com/office/drawing/2014/main" id="{C9A37047-EC4C-3AFD-A282-9F3A80EE23C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11;p45">
                <a:extLst>
                  <a:ext uri="{FF2B5EF4-FFF2-40B4-BE49-F238E27FC236}">
                    <a16:creationId xmlns:a16="http://schemas.microsoft.com/office/drawing/2014/main" id="{0BEA5789-EC3D-ADA5-FD25-CBD304E4434E}"/>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12;p45">
                <a:extLst>
                  <a:ext uri="{FF2B5EF4-FFF2-40B4-BE49-F238E27FC236}">
                    <a16:creationId xmlns:a16="http://schemas.microsoft.com/office/drawing/2014/main" id="{52EF8F43-D1A3-4FF8-8273-1C9415874A52}"/>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13;p45">
                <a:extLst>
                  <a:ext uri="{FF2B5EF4-FFF2-40B4-BE49-F238E27FC236}">
                    <a16:creationId xmlns:a16="http://schemas.microsoft.com/office/drawing/2014/main" id="{E693F6F8-53AA-9784-7F59-BC2D80CD2423}"/>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14;p45">
                <a:extLst>
                  <a:ext uri="{FF2B5EF4-FFF2-40B4-BE49-F238E27FC236}">
                    <a16:creationId xmlns:a16="http://schemas.microsoft.com/office/drawing/2014/main" id="{10509772-FC94-50C7-F6D9-4A7BB7696636}"/>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15;p45">
                <a:extLst>
                  <a:ext uri="{FF2B5EF4-FFF2-40B4-BE49-F238E27FC236}">
                    <a16:creationId xmlns:a16="http://schemas.microsoft.com/office/drawing/2014/main" id="{FE8D19E4-5D4F-B3DB-3642-9ADD2D0F3E73}"/>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16;p45">
                <a:extLst>
                  <a:ext uri="{FF2B5EF4-FFF2-40B4-BE49-F238E27FC236}">
                    <a16:creationId xmlns:a16="http://schemas.microsoft.com/office/drawing/2014/main" id="{A217D9B1-6451-9572-DC92-9F7BC861FDC5}"/>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17;p45">
                <a:extLst>
                  <a:ext uri="{FF2B5EF4-FFF2-40B4-BE49-F238E27FC236}">
                    <a16:creationId xmlns:a16="http://schemas.microsoft.com/office/drawing/2014/main" id="{AD2703FC-0F82-0FFB-BAFE-6406CF93F67D}"/>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18;p45">
                <a:extLst>
                  <a:ext uri="{FF2B5EF4-FFF2-40B4-BE49-F238E27FC236}">
                    <a16:creationId xmlns:a16="http://schemas.microsoft.com/office/drawing/2014/main" id="{4EBA82ED-10F5-62FD-6FAC-BAFDE903FDC5}"/>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19;p45">
                <a:extLst>
                  <a:ext uri="{FF2B5EF4-FFF2-40B4-BE49-F238E27FC236}">
                    <a16:creationId xmlns:a16="http://schemas.microsoft.com/office/drawing/2014/main" id="{12190266-B256-A096-7BE3-D5D13D41FE80}"/>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20;p45">
                <a:extLst>
                  <a:ext uri="{FF2B5EF4-FFF2-40B4-BE49-F238E27FC236}">
                    <a16:creationId xmlns:a16="http://schemas.microsoft.com/office/drawing/2014/main" id="{C7A27F64-CBAD-DD80-B8CB-9BAFA0C65DBA}"/>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21;p45">
                <a:extLst>
                  <a:ext uri="{FF2B5EF4-FFF2-40B4-BE49-F238E27FC236}">
                    <a16:creationId xmlns:a16="http://schemas.microsoft.com/office/drawing/2014/main" id="{74C8FA37-7F6E-DE50-DADF-CFED5889FE8B}"/>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22;p45">
                <a:extLst>
                  <a:ext uri="{FF2B5EF4-FFF2-40B4-BE49-F238E27FC236}">
                    <a16:creationId xmlns:a16="http://schemas.microsoft.com/office/drawing/2014/main" id="{6D89D6D2-DA6D-EBA3-3261-E4CB3B10BECE}"/>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23;p45">
                <a:extLst>
                  <a:ext uri="{FF2B5EF4-FFF2-40B4-BE49-F238E27FC236}">
                    <a16:creationId xmlns:a16="http://schemas.microsoft.com/office/drawing/2014/main" id="{3D4C26FB-3BB2-F077-3263-77CEBFF02F1F}"/>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24;p45">
                <a:extLst>
                  <a:ext uri="{FF2B5EF4-FFF2-40B4-BE49-F238E27FC236}">
                    <a16:creationId xmlns:a16="http://schemas.microsoft.com/office/drawing/2014/main" id="{22E0736D-3E8E-6CC5-C860-BBBE27F9F908}"/>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25;p45">
                <a:extLst>
                  <a:ext uri="{FF2B5EF4-FFF2-40B4-BE49-F238E27FC236}">
                    <a16:creationId xmlns:a16="http://schemas.microsoft.com/office/drawing/2014/main" id="{46E9B3BB-0D42-A58A-0146-27D4894FCBAB}"/>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26;p45">
                <a:extLst>
                  <a:ext uri="{FF2B5EF4-FFF2-40B4-BE49-F238E27FC236}">
                    <a16:creationId xmlns:a16="http://schemas.microsoft.com/office/drawing/2014/main" id="{66F9B9EF-BBF1-AE7A-5788-AE02C9243FD9}"/>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27;p45">
                <a:extLst>
                  <a:ext uri="{FF2B5EF4-FFF2-40B4-BE49-F238E27FC236}">
                    <a16:creationId xmlns:a16="http://schemas.microsoft.com/office/drawing/2014/main" id="{CD75A7BC-8EC3-4C42-0564-B9C1ABD6264E}"/>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28;p45">
                <a:extLst>
                  <a:ext uri="{FF2B5EF4-FFF2-40B4-BE49-F238E27FC236}">
                    <a16:creationId xmlns:a16="http://schemas.microsoft.com/office/drawing/2014/main" id="{AC991CF8-EE71-6950-9AFA-9B9833830A21}"/>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29;p45">
                <a:extLst>
                  <a:ext uri="{FF2B5EF4-FFF2-40B4-BE49-F238E27FC236}">
                    <a16:creationId xmlns:a16="http://schemas.microsoft.com/office/drawing/2014/main" id="{E5C742C7-758B-65F9-2E45-25AE3862F44B}"/>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30;p45">
                <a:extLst>
                  <a:ext uri="{FF2B5EF4-FFF2-40B4-BE49-F238E27FC236}">
                    <a16:creationId xmlns:a16="http://schemas.microsoft.com/office/drawing/2014/main" id="{0309ECE8-D33C-170F-069D-9B93F207B2AD}"/>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31;p45">
                <a:extLst>
                  <a:ext uri="{FF2B5EF4-FFF2-40B4-BE49-F238E27FC236}">
                    <a16:creationId xmlns:a16="http://schemas.microsoft.com/office/drawing/2014/main" id="{78988C5C-FEE0-7772-62C2-10751B9A10C7}"/>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32;p45">
                <a:extLst>
                  <a:ext uri="{FF2B5EF4-FFF2-40B4-BE49-F238E27FC236}">
                    <a16:creationId xmlns:a16="http://schemas.microsoft.com/office/drawing/2014/main" id="{F256BF24-177C-B226-E357-C687CAC42D70}"/>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33;p45">
                <a:extLst>
                  <a:ext uri="{FF2B5EF4-FFF2-40B4-BE49-F238E27FC236}">
                    <a16:creationId xmlns:a16="http://schemas.microsoft.com/office/drawing/2014/main" id="{8A6138A4-A8D4-1C65-E160-E7830129852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34;p45">
                <a:extLst>
                  <a:ext uri="{FF2B5EF4-FFF2-40B4-BE49-F238E27FC236}">
                    <a16:creationId xmlns:a16="http://schemas.microsoft.com/office/drawing/2014/main" id="{FB3EFE63-EC6E-70CA-042A-5C794EF20683}"/>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35;p45">
                <a:extLst>
                  <a:ext uri="{FF2B5EF4-FFF2-40B4-BE49-F238E27FC236}">
                    <a16:creationId xmlns:a16="http://schemas.microsoft.com/office/drawing/2014/main" id="{40208BC0-AC5C-6350-000B-4209CEC33550}"/>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36;p45">
                <a:extLst>
                  <a:ext uri="{FF2B5EF4-FFF2-40B4-BE49-F238E27FC236}">
                    <a16:creationId xmlns:a16="http://schemas.microsoft.com/office/drawing/2014/main" id="{EEE7C033-F53F-2296-D6E6-BAF367D97B24}"/>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37;p45">
                <a:extLst>
                  <a:ext uri="{FF2B5EF4-FFF2-40B4-BE49-F238E27FC236}">
                    <a16:creationId xmlns:a16="http://schemas.microsoft.com/office/drawing/2014/main" id="{3E2E1346-4F39-2A64-06F8-5FD3645140C4}"/>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38;p45">
                <a:extLst>
                  <a:ext uri="{FF2B5EF4-FFF2-40B4-BE49-F238E27FC236}">
                    <a16:creationId xmlns:a16="http://schemas.microsoft.com/office/drawing/2014/main" id="{ED93EAD5-AF66-935C-94E6-D59249D61105}"/>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39;p45">
                <a:extLst>
                  <a:ext uri="{FF2B5EF4-FFF2-40B4-BE49-F238E27FC236}">
                    <a16:creationId xmlns:a16="http://schemas.microsoft.com/office/drawing/2014/main" id="{B21B1E55-0511-912D-122A-12F4AA98E000}"/>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40;p45">
                <a:extLst>
                  <a:ext uri="{FF2B5EF4-FFF2-40B4-BE49-F238E27FC236}">
                    <a16:creationId xmlns:a16="http://schemas.microsoft.com/office/drawing/2014/main" id="{88C511A3-D828-EB05-F55A-13D936383077}"/>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41;p45">
                <a:extLst>
                  <a:ext uri="{FF2B5EF4-FFF2-40B4-BE49-F238E27FC236}">
                    <a16:creationId xmlns:a16="http://schemas.microsoft.com/office/drawing/2014/main" id="{8BC12BC0-49F4-2AE1-ACFE-93CD6EE694AE}"/>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42;p45">
                <a:extLst>
                  <a:ext uri="{FF2B5EF4-FFF2-40B4-BE49-F238E27FC236}">
                    <a16:creationId xmlns:a16="http://schemas.microsoft.com/office/drawing/2014/main" id="{8300DABA-EA28-9C85-F632-57AD7FE4199E}"/>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43;p45">
                <a:extLst>
                  <a:ext uri="{FF2B5EF4-FFF2-40B4-BE49-F238E27FC236}">
                    <a16:creationId xmlns:a16="http://schemas.microsoft.com/office/drawing/2014/main" id="{43277268-0644-A1C4-BCA0-71E44E6478A4}"/>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44;p45">
                <a:extLst>
                  <a:ext uri="{FF2B5EF4-FFF2-40B4-BE49-F238E27FC236}">
                    <a16:creationId xmlns:a16="http://schemas.microsoft.com/office/drawing/2014/main" id="{5558DB24-119C-8391-DAD9-66E1A023C0CD}"/>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45;p45">
                <a:extLst>
                  <a:ext uri="{FF2B5EF4-FFF2-40B4-BE49-F238E27FC236}">
                    <a16:creationId xmlns:a16="http://schemas.microsoft.com/office/drawing/2014/main" id="{CDB1B757-4428-6A60-D2DF-3B5368F8DAAA}"/>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46;p45">
                <a:extLst>
                  <a:ext uri="{FF2B5EF4-FFF2-40B4-BE49-F238E27FC236}">
                    <a16:creationId xmlns:a16="http://schemas.microsoft.com/office/drawing/2014/main" id="{650A006E-0854-823A-6838-177EAAE013FA}"/>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47;p45">
                <a:extLst>
                  <a:ext uri="{FF2B5EF4-FFF2-40B4-BE49-F238E27FC236}">
                    <a16:creationId xmlns:a16="http://schemas.microsoft.com/office/drawing/2014/main" id="{ED149554-5690-FEC3-C4B8-BD9E1E2FF2F6}"/>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48;p45">
                <a:extLst>
                  <a:ext uri="{FF2B5EF4-FFF2-40B4-BE49-F238E27FC236}">
                    <a16:creationId xmlns:a16="http://schemas.microsoft.com/office/drawing/2014/main" id="{B23E51C3-2677-922F-331C-EFBC07E72361}"/>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49;p45">
                <a:extLst>
                  <a:ext uri="{FF2B5EF4-FFF2-40B4-BE49-F238E27FC236}">
                    <a16:creationId xmlns:a16="http://schemas.microsoft.com/office/drawing/2014/main" id="{BFC881ED-6B1E-9B56-660C-D0544C48488A}"/>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50;p45">
                <a:extLst>
                  <a:ext uri="{FF2B5EF4-FFF2-40B4-BE49-F238E27FC236}">
                    <a16:creationId xmlns:a16="http://schemas.microsoft.com/office/drawing/2014/main" id="{6894EF6F-E16E-4515-3A8A-5670EA0270DB}"/>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51;p45">
                <a:extLst>
                  <a:ext uri="{FF2B5EF4-FFF2-40B4-BE49-F238E27FC236}">
                    <a16:creationId xmlns:a16="http://schemas.microsoft.com/office/drawing/2014/main" id="{69E24AD9-70F5-B982-6DC0-C00E46366BD7}"/>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2052;p45">
              <a:extLst>
                <a:ext uri="{FF2B5EF4-FFF2-40B4-BE49-F238E27FC236}">
                  <a16:creationId xmlns:a16="http://schemas.microsoft.com/office/drawing/2014/main" id="{98662CC1-08DB-3F59-9744-759454E4FCFD}"/>
                </a:ext>
              </a:extLst>
            </p:cNvPr>
            <p:cNvGrpSpPr/>
            <p:nvPr/>
          </p:nvGrpSpPr>
          <p:grpSpPr>
            <a:xfrm>
              <a:off x="3076557" y="2794399"/>
              <a:ext cx="314524" cy="180771"/>
              <a:chOff x="3380175" y="493600"/>
              <a:chExt cx="356725" cy="205025"/>
            </a:xfrm>
          </p:grpSpPr>
          <p:sp>
            <p:nvSpPr>
              <p:cNvPr id="82" name="Google Shape;2053;p45">
                <a:extLst>
                  <a:ext uri="{FF2B5EF4-FFF2-40B4-BE49-F238E27FC236}">
                    <a16:creationId xmlns:a16="http://schemas.microsoft.com/office/drawing/2014/main" id="{DA7F5BDF-9624-227F-C354-7E01205FD82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54;p45">
                <a:extLst>
                  <a:ext uri="{FF2B5EF4-FFF2-40B4-BE49-F238E27FC236}">
                    <a16:creationId xmlns:a16="http://schemas.microsoft.com/office/drawing/2014/main" id="{5665C3C1-1EE3-CA8E-E714-45ED33BB640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55;p45">
                <a:extLst>
                  <a:ext uri="{FF2B5EF4-FFF2-40B4-BE49-F238E27FC236}">
                    <a16:creationId xmlns:a16="http://schemas.microsoft.com/office/drawing/2014/main" id="{488307AE-55E4-AFA0-82C8-7ECB36179B80}"/>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56;p45">
                <a:extLst>
                  <a:ext uri="{FF2B5EF4-FFF2-40B4-BE49-F238E27FC236}">
                    <a16:creationId xmlns:a16="http://schemas.microsoft.com/office/drawing/2014/main" id="{471E91D6-F03C-9EFE-1A19-1A350F831618}"/>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57;p45">
                <a:extLst>
                  <a:ext uri="{FF2B5EF4-FFF2-40B4-BE49-F238E27FC236}">
                    <a16:creationId xmlns:a16="http://schemas.microsoft.com/office/drawing/2014/main" id="{6B9A9E0A-7408-E7B1-1B00-7711FFE8D2BE}"/>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2058;p45">
              <a:extLst>
                <a:ext uri="{FF2B5EF4-FFF2-40B4-BE49-F238E27FC236}">
                  <a16:creationId xmlns:a16="http://schemas.microsoft.com/office/drawing/2014/main" id="{76720238-3E57-FE9A-B5F7-E1233347D5B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3749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sp>
        <p:nvSpPr>
          <p:cNvPr id="1941" name="Google Shape;1941;p45"/>
          <p:cNvSpPr txBox="1">
            <a:spLocks noGrp="1"/>
          </p:cNvSpPr>
          <p:nvPr>
            <p:ph type="ctrTitle"/>
          </p:nvPr>
        </p:nvSpPr>
        <p:spPr>
          <a:xfrm>
            <a:off x="2138216" y="755391"/>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THANKS YOU…!!</a:t>
            </a:r>
            <a:endParaRPr dirty="0"/>
          </a:p>
        </p:txBody>
      </p:sp>
      <p:sp>
        <p:nvSpPr>
          <p:cNvPr id="1942" name="Google Shape;1942;p45"/>
          <p:cNvSpPr/>
          <p:nvPr/>
        </p:nvSpPr>
        <p:spPr>
          <a:xfrm>
            <a:off x="9883084" y="1935428"/>
            <a:ext cx="4614" cy="1213"/>
          </a:xfrm>
          <a:custGeom>
            <a:avLst/>
            <a:gdLst/>
            <a:ahLst/>
            <a:cxnLst/>
            <a:rect l="l" t="t" r="r" b="b"/>
            <a:pathLst>
              <a:path w="213" h="56" extrusionOk="0">
                <a:moveTo>
                  <a:pt x="35" y="1"/>
                </a:moveTo>
                <a:cubicBezTo>
                  <a:pt x="1" y="1"/>
                  <a:pt x="0" y="55"/>
                  <a:pt x="34" y="55"/>
                </a:cubicBezTo>
                <a:cubicBezTo>
                  <a:pt x="34" y="55"/>
                  <a:pt x="34" y="55"/>
                  <a:pt x="35" y="55"/>
                </a:cubicBezTo>
                <a:lnTo>
                  <a:pt x="179" y="52"/>
                </a:lnTo>
                <a:cubicBezTo>
                  <a:pt x="209" y="51"/>
                  <a:pt x="213" y="5"/>
                  <a:pt x="181" y="4"/>
                </a:cubicBezTo>
                <a:lnTo>
                  <a:pt x="36" y="1"/>
                </a:lnTo>
                <a:cubicBezTo>
                  <a:pt x="35" y="1"/>
                  <a:pt x="35" y="1"/>
                  <a:pt x="3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45"/>
          <p:cNvGrpSpPr/>
          <p:nvPr/>
        </p:nvGrpSpPr>
        <p:grpSpPr>
          <a:xfrm rot="4240982">
            <a:off x="5976002" y="2078528"/>
            <a:ext cx="1173968" cy="967393"/>
            <a:chOff x="355650" y="3293407"/>
            <a:chExt cx="1425105" cy="1174340"/>
          </a:xfrm>
        </p:grpSpPr>
        <p:sp>
          <p:nvSpPr>
            <p:cNvPr id="1944" name="Google Shape;1944;p45"/>
            <p:cNvSpPr/>
            <p:nvPr/>
          </p:nvSpPr>
          <p:spPr>
            <a:xfrm>
              <a:off x="1273834" y="4009978"/>
              <a:ext cx="506921" cy="341989"/>
            </a:xfrm>
            <a:custGeom>
              <a:avLst/>
              <a:gdLst/>
              <a:ahLst/>
              <a:cxnLst/>
              <a:rect l="l" t="t" r="r" b="b"/>
              <a:pathLst>
                <a:path w="36581" h="24679" extrusionOk="0">
                  <a:moveTo>
                    <a:pt x="31166" y="964"/>
                  </a:moveTo>
                  <a:cubicBezTo>
                    <a:pt x="31974" y="964"/>
                    <a:pt x="32606" y="1530"/>
                    <a:pt x="33065" y="2663"/>
                  </a:cubicBezTo>
                  <a:cubicBezTo>
                    <a:pt x="33207" y="3722"/>
                    <a:pt x="32056" y="4744"/>
                    <a:pt x="31391" y="5384"/>
                  </a:cubicBezTo>
                  <a:cubicBezTo>
                    <a:pt x="30359" y="6380"/>
                    <a:pt x="29054" y="7127"/>
                    <a:pt x="27825" y="7849"/>
                  </a:cubicBezTo>
                  <a:cubicBezTo>
                    <a:pt x="25223" y="9381"/>
                    <a:pt x="22571" y="10820"/>
                    <a:pt x="19985" y="12385"/>
                  </a:cubicBezTo>
                  <a:cubicBezTo>
                    <a:pt x="16431" y="14533"/>
                    <a:pt x="12929" y="16766"/>
                    <a:pt x="9462" y="19051"/>
                  </a:cubicBezTo>
                  <a:cubicBezTo>
                    <a:pt x="7743" y="20185"/>
                    <a:pt x="6045" y="21346"/>
                    <a:pt x="4354" y="22518"/>
                  </a:cubicBezTo>
                  <a:cubicBezTo>
                    <a:pt x="3760" y="22930"/>
                    <a:pt x="3306" y="23106"/>
                    <a:pt x="2933" y="23106"/>
                  </a:cubicBezTo>
                  <a:cubicBezTo>
                    <a:pt x="2108" y="23106"/>
                    <a:pt x="1682" y="22241"/>
                    <a:pt x="1012" y="21160"/>
                  </a:cubicBezTo>
                  <a:lnTo>
                    <a:pt x="1012" y="21160"/>
                  </a:lnTo>
                  <a:cubicBezTo>
                    <a:pt x="6696" y="17370"/>
                    <a:pt x="12182" y="13293"/>
                    <a:pt x="17714" y="9286"/>
                  </a:cubicBezTo>
                  <a:cubicBezTo>
                    <a:pt x="21526" y="6523"/>
                    <a:pt x="25788" y="2599"/>
                    <a:pt x="30354" y="1131"/>
                  </a:cubicBezTo>
                  <a:cubicBezTo>
                    <a:pt x="30642" y="1019"/>
                    <a:pt x="30913" y="964"/>
                    <a:pt x="31166" y="964"/>
                  </a:cubicBezTo>
                  <a:close/>
                  <a:moveTo>
                    <a:pt x="31212" y="0"/>
                  </a:moveTo>
                  <a:cubicBezTo>
                    <a:pt x="28234" y="0"/>
                    <a:pt x="23834" y="3945"/>
                    <a:pt x="22177" y="5104"/>
                  </a:cubicBezTo>
                  <a:cubicBezTo>
                    <a:pt x="14832" y="10247"/>
                    <a:pt x="7729" y="15732"/>
                    <a:pt x="257" y="20694"/>
                  </a:cubicBezTo>
                  <a:cubicBezTo>
                    <a:pt x="212" y="20723"/>
                    <a:pt x="177" y="20757"/>
                    <a:pt x="150" y="20793"/>
                  </a:cubicBezTo>
                  <a:lnTo>
                    <a:pt x="150" y="20793"/>
                  </a:lnTo>
                  <a:cubicBezTo>
                    <a:pt x="42" y="20906"/>
                    <a:pt x="1" y="21073"/>
                    <a:pt x="113" y="21246"/>
                  </a:cubicBezTo>
                  <a:cubicBezTo>
                    <a:pt x="814" y="22331"/>
                    <a:pt x="1600" y="23337"/>
                    <a:pt x="2211" y="24476"/>
                  </a:cubicBezTo>
                  <a:cubicBezTo>
                    <a:pt x="2278" y="24599"/>
                    <a:pt x="2428" y="24679"/>
                    <a:pt x="2572" y="24679"/>
                  </a:cubicBezTo>
                  <a:cubicBezTo>
                    <a:pt x="2640" y="24679"/>
                    <a:pt x="2707" y="24661"/>
                    <a:pt x="2763" y="24621"/>
                  </a:cubicBezTo>
                  <a:cubicBezTo>
                    <a:pt x="10565" y="19103"/>
                    <a:pt x="18632" y="13705"/>
                    <a:pt x="27063" y="9198"/>
                  </a:cubicBezTo>
                  <a:cubicBezTo>
                    <a:pt x="29366" y="7965"/>
                    <a:pt x="36581" y="3996"/>
                    <a:pt x="32887" y="608"/>
                  </a:cubicBezTo>
                  <a:cubicBezTo>
                    <a:pt x="32421" y="181"/>
                    <a:pt x="31849" y="0"/>
                    <a:pt x="3121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5"/>
            <p:cNvSpPr/>
            <p:nvPr/>
          </p:nvSpPr>
          <p:spPr>
            <a:xfrm>
              <a:off x="1216090" y="4297522"/>
              <a:ext cx="104638" cy="86429"/>
            </a:xfrm>
            <a:custGeom>
              <a:avLst/>
              <a:gdLst/>
              <a:ahLst/>
              <a:cxnLst/>
              <a:rect l="l" t="t" r="r" b="b"/>
              <a:pathLst>
                <a:path w="7551" h="6237" extrusionOk="0">
                  <a:moveTo>
                    <a:pt x="4620" y="1"/>
                  </a:moveTo>
                  <a:cubicBezTo>
                    <a:pt x="4558" y="1"/>
                    <a:pt x="4492" y="17"/>
                    <a:pt x="4425" y="53"/>
                  </a:cubicBezTo>
                  <a:cubicBezTo>
                    <a:pt x="3001" y="814"/>
                    <a:pt x="1572" y="1555"/>
                    <a:pt x="279" y="2528"/>
                  </a:cubicBezTo>
                  <a:cubicBezTo>
                    <a:pt x="115" y="2653"/>
                    <a:pt x="1" y="2883"/>
                    <a:pt x="136" y="3080"/>
                  </a:cubicBezTo>
                  <a:cubicBezTo>
                    <a:pt x="809" y="4062"/>
                    <a:pt x="1420" y="5083"/>
                    <a:pt x="2126" y="6040"/>
                  </a:cubicBezTo>
                  <a:cubicBezTo>
                    <a:pt x="2220" y="6167"/>
                    <a:pt x="2339" y="6236"/>
                    <a:pt x="2473" y="6236"/>
                  </a:cubicBezTo>
                  <a:cubicBezTo>
                    <a:pt x="2539" y="6236"/>
                    <a:pt x="2608" y="6220"/>
                    <a:pt x="2679" y="6186"/>
                  </a:cubicBezTo>
                  <a:cubicBezTo>
                    <a:pt x="4276" y="5415"/>
                    <a:pt x="6059" y="4595"/>
                    <a:pt x="7281" y="3271"/>
                  </a:cubicBezTo>
                  <a:cubicBezTo>
                    <a:pt x="7551" y="2977"/>
                    <a:pt x="7280" y="2572"/>
                    <a:pt x="6979" y="2572"/>
                  </a:cubicBezTo>
                  <a:cubicBezTo>
                    <a:pt x="6887" y="2572"/>
                    <a:pt x="6793" y="2610"/>
                    <a:pt x="6710" y="2699"/>
                  </a:cubicBezTo>
                  <a:cubicBezTo>
                    <a:pt x="5624" y="3876"/>
                    <a:pt x="4049" y="4634"/>
                    <a:pt x="2602" y="5329"/>
                  </a:cubicBezTo>
                  <a:lnTo>
                    <a:pt x="2602" y="5329"/>
                  </a:lnTo>
                  <a:cubicBezTo>
                    <a:pt x="2057" y="4558"/>
                    <a:pt x="1561" y="3755"/>
                    <a:pt x="1035" y="2972"/>
                  </a:cubicBezTo>
                  <a:lnTo>
                    <a:pt x="1035" y="2972"/>
                  </a:lnTo>
                  <a:cubicBezTo>
                    <a:pt x="2234" y="2120"/>
                    <a:pt x="3535" y="1443"/>
                    <a:pt x="4832" y="750"/>
                  </a:cubicBezTo>
                  <a:cubicBezTo>
                    <a:pt x="5224" y="540"/>
                    <a:pt x="4984" y="1"/>
                    <a:pt x="4620"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5"/>
            <p:cNvSpPr/>
            <p:nvPr/>
          </p:nvSpPr>
          <p:spPr>
            <a:xfrm>
              <a:off x="1237181" y="4325070"/>
              <a:ext cx="34533" cy="45868"/>
            </a:xfrm>
            <a:custGeom>
              <a:avLst/>
              <a:gdLst/>
              <a:ahLst/>
              <a:cxnLst/>
              <a:rect l="l" t="t" r="r" b="b"/>
              <a:pathLst>
                <a:path w="2492" h="3310" extrusionOk="0">
                  <a:moveTo>
                    <a:pt x="551" y="0"/>
                  </a:moveTo>
                  <a:cubicBezTo>
                    <a:pt x="279" y="0"/>
                    <a:pt x="0" y="292"/>
                    <a:pt x="173" y="607"/>
                  </a:cubicBezTo>
                  <a:cubicBezTo>
                    <a:pt x="639" y="1454"/>
                    <a:pt x="987" y="2363"/>
                    <a:pt x="1574" y="3138"/>
                  </a:cubicBezTo>
                  <a:cubicBezTo>
                    <a:pt x="1665" y="3259"/>
                    <a:pt x="1791" y="3309"/>
                    <a:pt x="1914" y="3309"/>
                  </a:cubicBezTo>
                  <a:cubicBezTo>
                    <a:pt x="2209" y="3309"/>
                    <a:pt x="2492" y="3023"/>
                    <a:pt x="2270" y="2730"/>
                  </a:cubicBezTo>
                  <a:cubicBezTo>
                    <a:pt x="1685" y="1954"/>
                    <a:pt x="1337" y="1045"/>
                    <a:pt x="871" y="201"/>
                  </a:cubicBezTo>
                  <a:cubicBezTo>
                    <a:pt x="793" y="59"/>
                    <a:pt x="673" y="0"/>
                    <a:pt x="55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5"/>
            <p:cNvSpPr/>
            <p:nvPr/>
          </p:nvSpPr>
          <p:spPr>
            <a:xfrm>
              <a:off x="1256540" y="4307928"/>
              <a:ext cx="37388" cy="52312"/>
            </a:xfrm>
            <a:custGeom>
              <a:avLst/>
              <a:gdLst/>
              <a:ahLst/>
              <a:cxnLst/>
              <a:rect l="l" t="t" r="r" b="b"/>
              <a:pathLst>
                <a:path w="2698" h="3775" extrusionOk="0">
                  <a:moveTo>
                    <a:pt x="553" y="0"/>
                  </a:moveTo>
                  <a:cubicBezTo>
                    <a:pt x="279" y="0"/>
                    <a:pt x="1" y="292"/>
                    <a:pt x="177" y="607"/>
                  </a:cubicBezTo>
                  <a:cubicBezTo>
                    <a:pt x="731" y="1593"/>
                    <a:pt x="1352" y="2546"/>
                    <a:pt x="1846" y="3567"/>
                  </a:cubicBezTo>
                  <a:cubicBezTo>
                    <a:pt x="1916" y="3713"/>
                    <a:pt x="2033" y="3774"/>
                    <a:pt x="2153" y="3774"/>
                  </a:cubicBezTo>
                  <a:cubicBezTo>
                    <a:pt x="2417" y="3774"/>
                    <a:pt x="2698" y="3480"/>
                    <a:pt x="2543" y="3160"/>
                  </a:cubicBezTo>
                  <a:cubicBezTo>
                    <a:pt x="2050" y="2139"/>
                    <a:pt x="1428" y="1187"/>
                    <a:pt x="874" y="198"/>
                  </a:cubicBezTo>
                  <a:cubicBezTo>
                    <a:pt x="795" y="58"/>
                    <a:pt x="675" y="0"/>
                    <a:pt x="5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5"/>
            <p:cNvSpPr/>
            <p:nvPr/>
          </p:nvSpPr>
          <p:spPr>
            <a:xfrm>
              <a:off x="1048553" y="4324086"/>
              <a:ext cx="205188" cy="143661"/>
            </a:xfrm>
            <a:custGeom>
              <a:avLst/>
              <a:gdLst/>
              <a:ahLst/>
              <a:cxnLst/>
              <a:rect l="l" t="t" r="r" b="b"/>
              <a:pathLst>
                <a:path w="14807" h="10367" extrusionOk="0">
                  <a:moveTo>
                    <a:pt x="10305" y="1"/>
                  </a:moveTo>
                  <a:cubicBezTo>
                    <a:pt x="9441" y="1"/>
                    <a:pt x="8570" y="191"/>
                    <a:pt x="7696" y="511"/>
                  </a:cubicBezTo>
                  <a:cubicBezTo>
                    <a:pt x="4796" y="1568"/>
                    <a:pt x="4692" y="5792"/>
                    <a:pt x="1312" y="5792"/>
                  </a:cubicBezTo>
                  <a:cubicBezTo>
                    <a:pt x="1096" y="5792"/>
                    <a:pt x="868" y="5774"/>
                    <a:pt x="624" y="5738"/>
                  </a:cubicBezTo>
                  <a:cubicBezTo>
                    <a:pt x="599" y="5734"/>
                    <a:pt x="573" y="5733"/>
                    <a:pt x="548" y="5733"/>
                  </a:cubicBezTo>
                  <a:cubicBezTo>
                    <a:pt x="240" y="5733"/>
                    <a:pt x="1" y="6018"/>
                    <a:pt x="169" y="6330"/>
                  </a:cubicBezTo>
                  <a:cubicBezTo>
                    <a:pt x="1532" y="8869"/>
                    <a:pt x="4186" y="10366"/>
                    <a:pt x="7005" y="10366"/>
                  </a:cubicBezTo>
                  <a:cubicBezTo>
                    <a:pt x="7515" y="10366"/>
                    <a:pt x="8031" y="10317"/>
                    <a:pt x="8546" y="10216"/>
                  </a:cubicBezTo>
                  <a:cubicBezTo>
                    <a:pt x="11407" y="9657"/>
                    <a:pt x="14807" y="7445"/>
                    <a:pt x="14807" y="4135"/>
                  </a:cubicBezTo>
                  <a:cubicBezTo>
                    <a:pt x="14807" y="3876"/>
                    <a:pt x="14605" y="3746"/>
                    <a:pt x="14403" y="3746"/>
                  </a:cubicBezTo>
                  <a:cubicBezTo>
                    <a:pt x="14202" y="3746"/>
                    <a:pt x="14000" y="3876"/>
                    <a:pt x="14000" y="4135"/>
                  </a:cubicBezTo>
                  <a:cubicBezTo>
                    <a:pt x="14000" y="7248"/>
                    <a:pt x="10547" y="9148"/>
                    <a:pt x="7895" y="9495"/>
                  </a:cubicBezTo>
                  <a:cubicBezTo>
                    <a:pt x="7581" y="9536"/>
                    <a:pt x="7268" y="9556"/>
                    <a:pt x="6959" y="9556"/>
                  </a:cubicBezTo>
                  <a:cubicBezTo>
                    <a:pt x="4686" y="9556"/>
                    <a:pt x="2587" y="8472"/>
                    <a:pt x="1293" y="6619"/>
                  </a:cubicBezTo>
                  <a:lnTo>
                    <a:pt x="1293" y="6619"/>
                  </a:lnTo>
                  <a:cubicBezTo>
                    <a:pt x="1452" y="6631"/>
                    <a:pt x="1611" y="6638"/>
                    <a:pt x="1768" y="6638"/>
                  </a:cubicBezTo>
                  <a:cubicBezTo>
                    <a:pt x="2616" y="6638"/>
                    <a:pt x="3431" y="6442"/>
                    <a:pt x="4086" y="5766"/>
                  </a:cubicBezTo>
                  <a:cubicBezTo>
                    <a:pt x="4916" y="4911"/>
                    <a:pt x="5485" y="3967"/>
                    <a:pt x="6093" y="2944"/>
                  </a:cubicBezTo>
                  <a:cubicBezTo>
                    <a:pt x="6937" y="1523"/>
                    <a:pt x="8562" y="777"/>
                    <a:pt x="10178" y="777"/>
                  </a:cubicBezTo>
                  <a:cubicBezTo>
                    <a:pt x="10919" y="777"/>
                    <a:pt x="11657" y="933"/>
                    <a:pt x="12317" y="1253"/>
                  </a:cubicBezTo>
                  <a:cubicBezTo>
                    <a:pt x="12381" y="1284"/>
                    <a:pt x="12444" y="1298"/>
                    <a:pt x="12504" y="1298"/>
                  </a:cubicBezTo>
                  <a:cubicBezTo>
                    <a:pt x="12879" y="1298"/>
                    <a:pt x="13129" y="753"/>
                    <a:pt x="12724" y="556"/>
                  </a:cubicBezTo>
                  <a:cubicBezTo>
                    <a:pt x="11925" y="169"/>
                    <a:pt x="11118" y="1"/>
                    <a:pt x="103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5"/>
            <p:cNvSpPr/>
            <p:nvPr/>
          </p:nvSpPr>
          <p:spPr>
            <a:xfrm>
              <a:off x="1057560" y="4338983"/>
              <a:ext cx="170309" cy="93843"/>
            </a:xfrm>
            <a:custGeom>
              <a:avLst/>
              <a:gdLst/>
              <a:ahLst/>
              <a:cxnLst/>
              <a:rect l="l" t="t" r="r" b="b"/>
              <a:pathLst>
                <a:path w="12290" h="6772" extrusionOk="0">
                  <a:moveTo>
                    <a:pt x="11806" y="0"/>
                  </a:moveTo>
                  <a:cubicBezTo>
                    <a:pt x="11759" y="0"/>
                    <a:pt x="11709" y="10"/>
                    <a:pt x="11655" y="33"/>
                  </a:cubicBezTo>
                  <a:cubicBezTo>
                    <a:pt x="10035" y="711"/>
                    <a:pt x="8655" y="1515"/>
                    <a:pt x="7447" y="2802"/>
                  </a:cubicBezTo>
                  <a:cubicBezTo>
                    <a:pt x="6101" y="4235"/>
                    <a:pt x="4670" y="6026"/>
                    <a:pt x="2801" y="6026"/>
                  </a:cubicBezTo>
                  <a:cubicBezTo>
                    <a:pt x="2178" y="6026"/>
                    <a:pt x="1505" y="5826"/>
                    <a:pt x="771" y="5347"/>
                  </a:cubicBezTo>
                  <a:cubicBezTo>
                    <a:pt x="699" y="5300"/>
                    <a:pt x="628" y="5280"/>
                    <a:pt x="561" y="5280"/>
                  </a:cubicBezTo>
                  <a:cubicBezTo>
                    <a:pt x="223" y="5280"/>
                    <a:pt x="1" y="5807"/>
                    <a:pt x="364" y="6045"/>
                  </a:cubicBezTo>
                  <a:lnTo>
                    <a:pt x="364" y="6046"/>
                  </a:lnTo>
                  <a:cubicBezTo>
                    <a:pt x="1137" y="6551"/>
                    <a:pt x="1931" y="6771"/>
                    <a:pt x="2729" y="6771"/>
                  </a:cubicBezTo>
                  <a:cubicBezTo>
                    <a:pt x="3657" y="6771"/>
                    <a:pt x="4592" y="6473"/>
                    <a:pt x="5508" y="5977"/>
                  </a:cubicBezTo>
                  <a:cubicBezTo>
                    <a:pt x="6213" y="5596"/>
                    <a:pt x="6800" y="4977"/>
                    <a:pt x="7267" y="4340"/>
                  </a:cubicBezTo>
                  <a:cubicBezTo>
                    <a:pt x="8501" y="2657"/>
                    <a:pt x="9954" y="1613"/>
                    <a:pt x="11870" y="812"/>
                  </a:cubicBezTo>
                  <a:cubicBezTo>
                    <a:pt x="12290" y="637"/>
                    <a:pt x="12173" y="0"/>
                    <a:pt x="1180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5"/>
            <p:cNvSpPr/>
            <p:nvPr/>
          </p:nvSpPr>
          <p:spPr>
            <a:xfrm>
              <a:off x="1064004" y="4361377"/>
              <a:ext cx="181409" cy="87843"/>
            </a:xfrm>
            <a:custGeom>
              <a:avLst/>
              <a:gdLst/>
              <a:ahLst/>
              <a:cxnLst/>
              <a:rect l="l" t="t" r="r" b="b"/>
              <a:pathLst>
                <a:path w="13091" h="6339" extrusionOk="0">
                  <a:moveTo>
                    <a:pt x="12543" y="0"/>
                  </a:moveTo>
                  <a:cubicBezTo>
                    <a:pt x="12476" y="0"/>
                    <a:pt x="12404" y="22"/>
                    <a:pt x="12331" y="73"/>
                  </a:cubicBezTo>
                  <a:cubicBezTo>
                    <a:pt x="11052" y="972"/>
                    <a:pt x="10655" y="2549"/>
                    <a:pt x="9657" y="3741"/>
                  </a:cubicBezTo>
                  <a:cubicBezTo>
                    <a:pt x="8551" y="5061"/>
                    <a:pt x="7114" y="5568"/>
                    <a:pt x="5618" y="5568"/>
                  </a:cubicBezTo>
                  <a:cubicBezTo>
                    <a:pt x="3958" y="5568"/>
                    <a:pt x="2225" y="4943"/>
                    <a:pt x="790" y="4110"/>
                  </a:cubicBezTo>
                  <a:cubicBezTo>
                    <a:pt x="721" y="4070"/>
                    <a:pt x="653" y="4053"/>
                    <a:pt x="588" y="4053"/>
                  </a:cubicBezTo>
                  <a:cubicBezTo>
                    <a:pt x="234" y="4053"/>
                    <a:pt x="1" y="4586"/>
                    <a:pt x="382" y="4808"/>
                  </a:cubicBezTo>
                  <a:cubicBezTo>
                    <a:pt x="2040" y="5768"/>
                    <a:pt x="3680" y="6338"/>
                    <a:pt x="5426" y="6338"/>
                  </a:cubicBezTo>
                  <a:cubicBezTo>
                    <a:pt x="6210" y="6338"/>
                    <a:pt x="7015" y="6223"/>
                    <a:pt x="7853" y="5978"/>
                  </a:cubicBezTo>
                  <a:cubicBezTo>
                    <a:pt x="8788" y="5704"/>
                    <a:pt x="9560" y="4977"/>
                    <a:pt x="10228" y="4311"/>
                  </a:cubicBezTo>
                  <a:cubicBezTo>
                    <a:pt x="11261" y="3279"/>
                    <a:pt x="11550" y="1605"/>
                    <a:pt x="12740" y="771"/>
                  </a:cubicBezTo>
                  <a:cubicBezTo>
                    <a:pt x="13090" y="524"/>
                    <a:pt x="12872" y="0"/>
                    <a:pt x="1254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5"/>
            <p:cNvSpPr/>
            <p:nvPr/>
          </p:nvSpPr>
          <p:spPr>
            <a:xfrm>
              <a:off x="538098" y="3293407"/>
              <a:ext cx="683424" cy="398514"/>
            </a:xfrm>
            <a:custGeom>
              <a:avLst/>
              <a:gdLst/>
              <a:ahLst/>
              <a:cxnLst/>
              <a:rect l="l" t="t" r="r" b="b"/>
              <a:pathLst>
                <a:path w="49318" h="28758" extrusionOk="0">
                  <a:moveTo>
                    <a:pt x="46110" y="1141"/>
                  </a:moveTo>
                  <a:cubicBezTo>
                    <a:pt x="46509" y="1141"/>
                    <a:pt x="46618" y="1563"/>
                    <a:pt x="47064" y="2641"/>
                  </a:cubicBezTo>
                  <a:cubicBezTo>
                    <a:pt x="47291" y="3191"/>
                    <a:pt x="48601" y="5272"/>
                    <a:pt x="48149" y="5539"/>
                  </a:cubicBezTo>
                  <a:cubicBezTo>
                    <a:pt x="40666" y="9951"/>
                    <a:pt x="32776" y="13754"/>
                    <a:pt x="25016" y="17649"/>
                  </a:cubicBezTo>
                  <a:cubicBezTo>
                    <a:pt x="20455" y="19938"/>
                    <a:pt x="15869" y="22183"/>
                    <a:pt x="11263" y="24385"/>
                  </a:cubicBezTo>
                  <a:cubicBezTo>
                    <a:pt x="9450" y="25247"/>
                    <a:pt x="7629" y="26090"/>
                    <a:pt x="5798" y="26914"/>
                  </a:cubicBezTo>
                  <a:cubicBezTo>
                    <a:pt x="5306" y="27135"/>
                    <a:pt x="4608" y="27622"/>
                    <a:pt x="4009" y="27622"/>
                  </a:cubicBezTo>
                  <a:cubicBezTo>
                    <a:pt x="3711" y="27622"/>
                    <a:pt x="3438" y="27502"/>
                    <a:pt x="3227" y="27170"/>
                  </a:cubicBezTo>
                  <a:cubicBezTo>
                    <a:pt x="2335" y="25765"/>
                    <a:pt x="1706" y="24196"/>
                    <a:pt x="967" y="22705"/>
                  </a:cubicBezTo>
                  <a:lnTo>
                    <a:pt x="967" y="22705"/>
                  </a:lnTo>
                  <a:cubicBezTo>
                    <a:pt x="9049" y="18395"/>
                    <a:pt x="17338" y="14454"/>
                    <a:pt x="25596" y="10500"/>
                  </a:cubicBezTo>
                  <a:cubicBezTo>
                    <a:pt x="30212" y="8288"/>
                    <a:pt x="34848" y="6113"/>
                    <a:pt x="39499" y="3976"/>
                  </a:cubicBezTo>
                  <a:cubicBezTo>
                    <a:pt x="41265" y="3169"/>
                    <a:pt x="43036" y="2378"/>
                    <a:pt x="44815" y="1602"/>
                  </a:cubicBezTo>
                  <a:cubicBezTo>
                    <a:pt x="45477" y="1316"/>
                    <a:pt x="45853" y="1141"/>
                    <a:pt x="46110" y="1141"/>
                  </a:cubicBezTo>
                  <a:close/>
                  <a:moveTo>
                    <a:pt x="46619" y="0"/>
                  </a:moveTo>
                  <a:cubicBezTo>
                    <a:pt x="46581" y="0"/>
                    <a:pt x="46542" y="8"/>
                    <a:pt x="46503" y="24"/>
                  </a:cubicBezTo>
                  <a:cubicBezTo>
                    <a:pt x="30761" y="6486"/>
                    <a:pt x="15227" y="14163"/>
                    <a:pt x="226" y="22186"/>
                  </a:cubicBezTo>
                  <a:cubicBezTo>
                    <a:pt x="49" y="22280"/>
                    <a:pt x="1" y="22440"/>
                    <a:pt x="34" y="22589"/>
                  </a:cubicBezTo>
                  <a:lnTo>
                    <a:pt x="34" y="22589"/>
                  </a:lnTo>
                  <a:cubicBezTo>
                    <a:pt x="39" y="22637"/>
                    <a:pt x="54" y="22688"/>
                    <a:pt x="80" y="22738"/>
                  </a:cubicBezTo>
                  <a:cubicBezTo>
                    <a:pt x="1091" y="24698"/>
                    <a:pt x="1964" y="26685"/>
                    <a:pt x="3149" y="28551"/>
                  </a:cubicBezTo>
                  <a:cubicBezTo>
                    <a:pt x="3218" y="28661"/>
                    <a:pt x="3357" y="28758"/>
                    <a:pt x="3497" y="28758"/>
                  </a:cubicBezTo>
                  <a:cubicBezTo>
                    <a:pt x="3533" y="28758"/>
                    <a:pt x="3569" y="28751"/>
                    <a:pt x="3605" y="28736"/>
                  </a:cubicBezTo>
                  <a:cubicBezTo>
                    <a:pt x="11529" y="25428"/>
                    <a:pt x="19206" y="21471"/>
                    <a:pt x="26875" y="17616"/>
                  </a:cubicBezTo>
                  <a:cubicBezTo>
                    <a:pt x="34324" y="13870"/>
                    <a:pt x="41918" y="10218"/>
                    <a:pt x="49076" y="5928"/>
                  </a:cubicBezTo>
                  <a:cubicBezTo>
                    <a:pt x="49275" y="5809"/>
                    <a:pt x="49318" y="5575"/>
                    <a:pt x="49221" y="5376"/>
                  </a:cubicBezTo>
                  <a:cubicBezTo>
                    <a:pt x="48407" y="3714"/>
                    <a:pt x="47660" y="2035"/>
                    <a:pt x="47000" y="304"/>
                  </a:cubicBezTo>
                  <a:cubicBezTo>
                    <a:pt x="46942" y="152"/>
                    <a:pt x="46792" y="0"/>
                    <a:pt x="4661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5"/>
            <p:cNvSpPr/>
            <p:nvPr/>
          </p:nvSpPr>
          <p:spPr>
            <a:xfrm>
              <a:off x="490095" y="3599935"/>
              <a:ext cx="111594" cy="116902"/>
            </a:xfrm>
            <a:custGeom>
              <a:avLst/>
              <a:gdLst/>
              <a:ahLst/>
              <a:cxnLst/>
              <a:rect l="l" t="t" r="r" b="b"/>
              <a:pathLst>
                <a:path w="8053" h="8436" extrusionOk="0">
                  <a:moveTo>
                    <a:pt x="4029" y="1"/>
                  </a:moveTo>
                  <a:cubicBezTo>
                    <a:pt x="3987" y="1"/>
                    <a:pt x="3942" y="8"/>
                    <a:pt x="3894" y="25"/>
                  </a:cubicBezTo>
                  <a:cubicBezTo>
                    <a:pt x="2596" y="473"/>
                    <a:pt x="1367" y="1103"/>
                    <a:pt x="245" y="1896"/>
                  </a:cubicBezTo>
                  <a:cubicBezTo>
                    <a:pt x="49" y="2033"/>
                    <a:pt x="1" y="2233"/>
                    <a:pt x="99" y="2448"/>
                  </a:cubicBezTo>
                  <a:cubicBezTo>
                    <a:pt x="723" y="3810"/>
                    <a:pt x="1386" y="5157"/>
                    <a:pt x="1998" y="6525"/>
                  </a:cubicBezTo>
                  <a:cubicBezTo>
                    <a:pt x="2242" y="7068"/>
                    <a:pt x="2701" y="8247"/>
                    <a:pt x="3409" y="8392"/>
                  </a:cubicBezTo>
                  <a:cubicBezTo>
                    <a:pt x="3552" y="8422"/>
                    <a:pt x="3697" y="8436"/>
                    <a:pt x="3844" y="8436"/>
                  </a:cubicBezTo>
                  <a:cubicBezTo>
                    <a:pt x="5209" y="8436"/>
                    <a:pt x="6689" y="7237"/>
                    <a:pt x="7702" y="6521"/>
                  </a:cubicBezTo>
                  <a:cubicBezTo>
                    <a:pt x="8052" y="6274"/>
                    <a:pt x="7835" y="5750"/>
                    <a:pt x="7507" y="5750"/>
                  </a:cubicBezTo>
                  <a:cubicBezTo>
                    <a:pt x="7440" y="5750"/>
                    <a:pt x="7368" y="5772"/>
                    <a:pt x="7295" y="5824"/>
                  </a:cubicBezTo>
                  <a:cubicBezTo>
                    <a:pt x="6651" y="6280"/>
                    <a:pt x="5126" y="7546"/>
                    <a:pt x="4047" y="7546"/>
                  </a:cubicBezTo>
                  <a:cubicBezTo>
                    <a:pt x="3717" y="7546"/>
                    <a:pt x="3429" y="7428"/>
                    <a:pt x="3220" y="7132"/>
                  </a:cubicBezTo>
                  <a:cubicBezTo>
                    <a:pt x="2255" y="5761"/>
                    <a:pt x="1633" y="3946"/>
                    <a:pt x="952" y="2388"/>
                  </a:cubicBezTo>
                  <a:lnTo>
                    <a:pt x="952" y="2388"/>
                  </a:lnTo>
                  <a:cubicBezTo>
                    <a:pt x="1939" y="1726"/>
                    <a:pt x="2975" y="1195"/>
                    <a:pt x="4108" y="804"/>
                  </a:cubicBezTo>
                  <a:cubicBezTo>
                    <a:pt x="4551" y="650"/>
                    <a:pt x="4422" y="1"/>
                    <a:pt x="402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5"/>
            <p:cNvSpPr/>
            <p:nvPr/>
          </p:nvSpPr>
          <p:spPr>
            <a:xfrm>
              <a:off x="452223" y="3625294"/>
              <a:ext cx="94217" cy="112107"/>
            </a:xfrm>
            <a:custGeom>
              <a:avLst/>
              <a:gdLst/>
              <a:ahLst/>
              <a:cxnLst/>
              <a:rect l="l" t="t" r="r" b="b"/>
              <a:pathLst>
                <a:path w="6799" h="8090" extrusionOk="0">
                  <a:moveTo>
                    <a:pt x="3077" y="0"/>
                  </a:moveTo>
                  <a:cubicBezTo>
                    <a:pt x="3011" y="0"/>
                    <a:pt x="2940" y="20"/>
                    <a:pt x="2869" y="66"/>
                  </a:cubicBezTo>
                  <a:cubicBezTo>
                    <a:pt x="1984" y="632"/>
                    <a:pt x="984" y="931"/>
                    <a:pt x="149" y="1582"/>
                  </a:cubicBezTo>
                  <a:cubicBezTo>
                    <a:pt x="11" y="1690"/>
                    <a:pt x="0" y="1930"/>
                    <a:pt x="87" y="2070"/>
                  </a:cubicBezTo>
                  <a:cubicBezTo>
                    <a:pt x="1233" y="3945"/>
                    <a:pt x="1951" y="6038"/>
                    <a:pt x="3101" y="7883"/>
                  </a:cubicBezTo>
                  <a:cubicBezTo>
                    <a:pt x="3172" y="7998"/>
                    <a:pt x="3311" y="8089"/>
                    <a:pt x="3450" y="8089"/>
                  </a:cubicBezTo>
                  <a:cubicBezTo>
                    <a:pt x="3486" y="8089"/>
                    <a:pt x="3521" y="8083"/>
                    <a:pt x="3556" y="8070"/>
                  </a:cubicBezTo>
                  <a:cubicBezTo>
                    <a:pt x="4548" y="7691"/>
                    <a:pt x="5451" y="7156"/>
                    <a:pt x="6398" y="6685"/>
                  </a:cubicBezTo>
                  <a:cubicBezTo>
                    <a:pt x="6799" y="6484"/>
                    <a:pt x="6552" y="5941"/>
                    <a:pt x="6180" y="5941"/>
                  </a:cubicBezTo>
                  <a:cubicBezTo>
                    <a:pt x="6120" y="5941"/>
                    <a:pt x="6056" y="5955"/>
                    <a:pt x="5992" y="5988"/>
                  </a:cubicBezTo>
                  <a:cubicBezTo>
                    <a:pt x="5196" y="6385"/>
                    <a:pt x="4436" y="6838"/>
                    <a:pt x="3619" y="7182"/>
                  </a:cubicBezTo>
                  <a:lnTo>
                    <a:pt x="3619" y="7182"/>
                  </a:lnTo>
                  <a:cubicBezTo>
                    <a:pt x="2633" y="5516"/>
                    <a:pt x="1952" y="3664"/>
                    <a:pt x="969" y="1975"/>
                  </a:cubicBezTo>
                  <a:lnTo>
                    <a:pt x="969" y="1975"/>
                  </a:lnTo>
                  <a:cubicBezTo>
                    <a:pt x="1693" y="1493"/>
                    <a:pt x="2541" y="1233"/>
                    <a:pt x="3276" y="763"/>
                  </a:cubicBezTo>
                  <a:cubicBezTo>
                    <a:pt x="3642" y="529"/>
                    <a:pt x="3418" y="0"/>
                    <a:pt x="307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5"/>
            <p:cNvSpPr/>
            <p:nvPr/>
          </p:nvSpPr>
          <p:spPr>
            <a:xfrm>
              <a:off x="355650" y="3651360"/>
              <a:ext cx="145130" cy="115572"/>
            </a:xfrm>
            <a:custGeom>
              <a:avLst/>
              <a:gdLst/>
              <a:ahLst/>
              <a:cxnLst/>
              <a:rect l="l" t="t" r="r" b="b"/>
              <a:pathLst>
                <a:path w="10473" h="8340" extrusionOk="0">
                  <a:moveTo>
                    <a:pt x="7224" y="0"/>
                  </a:moveTo>
                  <a:cubicBezTo>
                    <a:pt x="7132" y="0"/>
                    <a:pt x="7038" y="39"/>
                    <a:pt x="6957" y="132"/>
                  </a:cubicBezTo>
                  <a:cubicBezTo>
                    <a:pt x="5536" y="1765"/>
                    <a:pt x="3365" y="3269"/>
                    <a:pt x="1577" y="4493"/>
                  </a:cubicBezTo>
                  <a:cubicBezTo>
                    <a:pt x="459" y="5258"/>
                    <a:pt x="0" y="5800"/>
                    <a:pt x="549" y="7100"/>
                  </a:cubicBezTo>
                  <a:cubicBezTo>
                    <a:pt x="952" y="8051"/>
                    <a:pt x="1493" y="8340"/>
                    <a:pt x="2155" y="8340"/>
                  </a:cubicBezTo>
                  <a:cubicBezTo>
                    <a:pt x="2649" y="8340"/>
                    <a:pt x="3211" y="8179"/>
                    <a:pt x="3833" y="8012"/>
                  </a:cubicBezTo>
                  <a:cubicBezTo>
                    <a:pt x="5818" y="7481"/>
                    <a:pt x="8275" y="6987"/>
                    <a:pt x="10085" y="5987"/>
                  </a:cubicBezTo>
                  <a:cubicBezTo>
                    <a:pt x="10473" y="5772"/>
                    <a:pt x="10236" y="5235"/>
                    <a:pt x="9876" y="5235"/>
                  </a:cubicBezTo>
                  <a:cubicBezTo>
                    <a:pt x="9813" y="5235"/>
                    <a:pt x="9746" y="5252"/>
                    <a:pt x="9678" y="5289"/>
                  </a:cubicBezTo>
                  <a:cubicBezTo>
                    <a:pt x="8617" y="5876"/>
                    <a:pt x="7276" y="6087"/>
                    <a:pt x="6130" y="6470"/>
                  </a:cubicBezTo>
                  <a:cubicBezTo>
                    <a:pt x="5284" y="6751"/>
                    <a:pt x="3835" y="7447"/>
                    <a:pt x="2686" y="7447"/>
                  </a:cubicBezTo>
                  <a:cubicBezTo>
                    <a:pt x="2076" y="7447"/>
                    <a:pt x="1551" y="7251"/>
                    <a:pt x="1247" y="6693"/>
                  </a:cubicBezTo>
                  <a:cubicBezTo>
                    <a:pt x="686" y="5665"/>
                    <a:pt x="4011" y="3638"/>
                    <a:pt x="4594" y="3188"/>
                  </a:cubicBezTo>
                  <a:cubicBezTo>
                    <a:pt x="5607" y="2409"/>
                    <a:pt x="6687" y="1671"/>
                    <a:pt x="7529" y="704"/>
                  </a:cubicBezTo>
                  <a:cubicBezTo>
                    <a:pt x="7789" y="405"/>
                    <a:pt x="7519" y="0"/>
                    <a:pt x="722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5"/>
            <p:cNvSpPr/>
            <p:nvPr/>
          </p:nvSpPr>
          <p:spPr>
            <a:xfrm>
              <a:off x="607094" y="3567342"/>
              <a:ext cx="52977" cy="91723"/>
            </a:xfrm>
            <a:custGeom>
              <a:avLst/>
              <a:gdLst/>
              <a:ahLst/>
              <a:cxnLst/>
              <a:rect l="l" t="t" r="r" b="b"/>
              <a:pathLst>
                <a:path w="3823" h="6619" extrusionOk="0">
                  <a:moveTo>
                    <a:pt x="494" y="0"/>
                  </a:moveTo>
                  <a:cubicBezTo>
                    <a:pt x="256" y="0"/>
                    <a:pt x="0" y="200"/>
                    <a:pt x="66" y="505"/>
                  </a:cubicBezTo>
                  <a:lnTo>
                    <a:pt x="68" y="505"/>
                  </a:lnTo>
                  <a:cubicBezTo>
                    <a:pt x="533" y="2700"/>
                    <a:pt x="1946" y="4459"/>
                    <a:pt x="2960" y="6415"/>
                  </a:cubicBezTo>
                  <a:cubicBezTo>
                    <a:pt x="3035" y="6559"/>
                    <a:pt x="3154" y="6618"/>
                    <a:pt x="3275" y="6618"/>
                  </a:cubicBezTo>
                  <a:cubicBezTo>
                    <a:pt x="3543" y="6618"/>
                    <a:pt x="3822" y="6325"/>
                    <a:pt x="3658" y="6007"/>
                  </a:cubicBezTo>
                  <a:cubicBezTo>
                    <a:pt x="2676" y="4116"/>
                    <a:pt x="1297" y="2413"/>
                    <a:pt x="845" y="291"/>
                  </a:cubicBezTo>
                  <a:cubicBezTo>
                    <a:pt x="801" y="88"/>
                    <a:pt x="652" y="0"/>
                    <a:pt x="49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5"/>
            <p:cNvSpPr/>
            <p:nvPr/>
          </p:nvSpPr>
          <p:spPr>
            <a:xfrm>
              <a:off x="1119448" y="3321067"/>
              <a:ext cx="45092" cy="83381"/>
            </a:xfrm>
            <a:custGeom>
              <a:avLst/>
              <a:gdLst/>
              <a:ahLst/>
              <a:cxnLst/>
              <a:rect l="l" t="t" r="r" b="b"/>
              <a:pathLst>
                <a:path w="3254" h="6017" extrusionOk="0">
                  <a:moveTo>
                    <a:pt x="548" y="0"/>
                  </a:moveTo>
                  <a:cubicBezTo>
                    <a:pt x="279" y="0"/>
                    <a:pt x="0" y="293"/>
                    <a:pt x="165" y="610"/>
                  </a:cubicBezTo>
                  <a:lnTo>
                    <a:pt x="167" y="612"/>
                  </a:lnTo>
                  <a:cubicBezTo>
                    <a:pt x="578" y="1403"/>
                    <a:pt x="968" y="2206"/>
                    <a:pt x="1351" y="3013"/>
                  </a:cubicBezTo>
                  <a:cubicBezTo>
                    <a:pt x="1740" y="3837"/>
                    <a:pt x="2348" y="4706"/>
                    <a:pt x="2426" y="5629"/>
                  </a:cubicBezTo>
                  <a:cubicBezTo>
                    <a:pt x="2447" y="5887"/>
                    <a:pt x="2660" y="6017"/>
                    <a:pt x="2862" y="6017"/>
                  </a:cubicBezTo>
                  <a:cubicBezTo>
                    <a:pt x="3064" y="6017"/>
                    <a:pt x="3254" y="5888"/>
                    <a:pt x="3232" y="5629"/>
                  </a:cubicBezTo>
                  <a:cubicBezTo>
                    <a:pt x="3168" y="4836"/>
                    <a:pt x="2822" y="4169"/>
                    <a:pt x="2460" y="3472"/>
                  </a:cubicBezTo>
                  <a:cubicBezTo>
                    <a:pt x="1903" y="2397"/>
                    <a:pt x="1425" y="1279"/>
                    <a:pt x="862" y="204"/>
                  </a:cubicBezTo>
                  <a:cubicBezTo>
                    <a:pt x="788" y="60"/>
                    <a:pt x="669" y="0"/>
                    <a:pt x="54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5"/>
            <p:cNvSpPr/>
            <p:nvPr/>
          </p:nvSpPr>
          <p:spPr>
            <a:xfrm>
              <a:off x="822093" y="3841804"/>
              <a:ext cx="171306" cy="144464"/>
            </a:xfrm>
            <a:custGeom>
              <a:avLst/>
              <a:gdLst/>
              <a:ahLst/>
              <a:cxnLst/>
              <a:rect l="l" t="t" r="r" b="b"/>
              <a:pathLst>
                <a:path w="12362" h="10425" extrusionOk="0">
                  <a:moveTo>
                    <a:pt x="8672" y="1"/>
                  </a:moveTo>
                  <a:cubicBezTo>
                    <a:pt x="8192" y="1"/>
                    <a:pt x="7694" y="70"/>
                    <a:pt x="7207" y="151"/>
                  </a:cubicBezTo>
                  <a:cubicBezTo>
                    <a:pt x="7138" y="149"/>
                    <a:pt x="7069" y="147"/>
                    <a:pt x="7000" y="147"/>
                  </a:cubicBezTo>
                  <a:cubicBezTo>
                    <a:pt x="6399" y="147"/>
                    <a:pt x="5803" y="242"/>
                    <a:pt x="5232" y="428"/>
                  </a:cubicBezTo>
                  <a:cubicBezTo>
                    <a:pt x="4937" y="523"/>
                    <a:pt x="4766" y="755"/>
                    <a:pt x="4702" y="1010"/>
                  </a:cubicBezTo>
                  <a:cubicBezTo>
                    <a:pt x="4072" y="1248"/>
                    <a:pt x="3443" y="1595"/>
                    <a:pt x="2889" y="1868"/>
                  </a:cubicBezTo>
                  <a:cubicBezTo>
                    <a:pt x="2871" y="1867"/>
                    <a:pt x="2853" y="1866"/>
                    <a:pt x="2835" y="1866"/>
                  </a:cubicBezTo>
                  <a:cubicBezTo>
                    <a:pt x="2703" y="1866"/>
                    <a:pt x="2572" y="1899"/>
                    <a:pt x="2457" y="1963"/>
                  </a:cubicBezTo>
                  <a:cubicBezTo>
                    <a:pt x="0" y="3258"/>
                    <a:pt x="25" y="7922"/>
                    <a:pt x="2166" y="9500"/>
                  </a:cubicBezTo>
                  <a:cubicBezTo>
                    <a:pt x="2616" y="9833"/>
                    <a:pt x="3099" y="9985"/>
                    <a:pt x="3571" y="9994"/>
                  </a:cubicBezTo>
                  <a:cubicBezTo>
                    <a:pt x="3665" y="10115"/>
                    <a:pt x="3779" y="10219"/>
                    <a:pt x="3909" y="10300"/>
                  </a:cubicBezTo>
                  <a:cubicBezTo>
                    <a:pt x="4050" y="10387"/>
                    <a:pt x="4190" y="10425"/>
                    <a:pt x="4321" y="10425"/>
                  </a:cubicBezTo>
                  <a:cubicBezTo>
                    <a:pt x="4697" y="10425"/>
                    <a:pt x="5003" y="10111"/>
                    <a:pt x="5084" y="9750"/>
                  </a:cubicBezTo>
                  <a:cubicBezTo>
                    <a:pt x="6064" y="9512"/>
                    <a:pt x="6511" y="8503"/>
                    <a:pt x="6495" y="7430"/>
                  </a:cubicBezTo>
                  <a:cubicBezTo>
                    <a:pt x="6672" y="7053"/>
                    <a:pt x="6867" y="6684"/>
                    <a:pt x="7175" y="6355"/>
                  </a:cubicBezTo>
                  <a:cubicBezTo>
                    <a:pt x="7229" y="6298"/>
                    <a:pt x="7295" y="6251"/>
                    <a:pt x="7350" y="6198"/>
                  </a:cubicBezTo>
                  <a:cubicBezTo>
                    <a:pt x="8920" y="6009"/>
                    <a:pt x="12362" y="5592"/>
                    <a:pt x="12249" y="3398"/>
                  </a:cubicBezTo>
                  <a:cubicBezTo>
                    <a:pt x="12237" y="3201"/>
                    <a:pt x="12206" y="3007"/>
                    <a:pt x="12157" y="2815"/>
                  </a:cubicBezTo>
                  <a:cubicBezTo>
                    <a:pt x="12157" y="2083"/>
                    <a:pt x="11841" y="1416"/>
                    <a:pt x="11307" y="927"/>
                  </a:cubicBezTo>
                  <a:cubicBezTo>
                    <a:pt x="11292" y="911"/>
                    <a:pt x="11283" y="894"/>
                    <a:pt x="11266" y="878"/>
                  </a:cubicBezTo>
                  <a:cubicBezTo>
                    <a:pt x="11264" y="880"/>
                    <a:pt x="11262" y="883"/>
                    <a:pt x="11261" y="887"/>
                  </a:cubicBezTo>
                  <a:cubicBezTo>
                    <a:pt x="11209" y="842"/>
                    <a:pt x="11159" y="795"/>
                    <a:pt x="11103" y="752"/>
                  </a:cubicBezTo>
                  <a:cubicBezTo>
                    <a:pt x="10970" y="650"/>
                    <a:pt x="10831" y="607"/>
                    <a:pt x="10699" y="607"/>
                  </a:cubicBezTo>
                  <a:cubicBezTo>
                    <a:pt x="10659" y="607"/>
                    <a:pt x="10620" y="611"/>
                    <a:pt x="10582" y="618"/>
                  </a:cubicBezTo>
                  <a:cubicBezTo>
                    <a:pt x="10504" y="560"/>
                    <a:pt x="10426" y="499"/>
                    <a:pt x="10343" y="444"/>
                  </a:cubicBezTo>
                  <a:cubicBezTo>
                    <a:pt x="9853" y="111"/>
                    <a:pt x="9277" y="1"/>
                    <a:pt x="8672"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5"/>
            <p:cNvSpPr/>
            <p:nvPr/>
          </p:nvSpPr>
          <p:spPr>
            <a:xfrm>
              <a:off x="1031508" y="3636643"/>
              <a:ext cx="151088" cy="110042"/>
            </a:xfrm>
            <a:custGeom>
              <a:avLst/>
              <a:gdLst/>
              <a:ahLst/>
              <a:cxnLst/>
              <a:rect l="l" t="t" r="r" b="b"/>
              <a:pathLst>
                <a:path w="10903" h="7941" extrusionOk="0">
                  <a:moveTo>
                    <a:pt x="6900" y="1"/>
                  </a:moveTo>
                  <a:cubicBezTo>
                    <a:pt x="6118" y="1"/>
                    <a:pt x="5297" y="209"/>
                    <a:pt x="4506" y="561"/>
                  </a:cubicBezTo>
                  <a:cubicBezTo>
                    <a:pt x="3774" y="649"/>
                    <a:pt x="3082" y="938"/>
                    <a:pt x="2502" y="1392"/>
                  </a:cubicBezTo>
                  <a:cubicBezTo>
                    <a:pt x="2304" y="1456"/>
                    <a:pt x="2107" y="1523"/>
                    <a:pt x="1910" y="1589"/>
                  </a:cubicBezTo>
                  <a:cubicBezTo>
                    <a:pt x="1499" y="1726"/>
                    <a:pt x="1214" y="2172"/>
                    <a:pt x="1340" y="2588"/>
                  </a:cubicBezTo>
                  <a:cubicBezTo>
                    <a:pt x="1122" y="2840"/>
                    <a:pt x="933" y="3117"/>
                    <a:pt x="781" y="3413"/>
                  </a:cubicBezTo>
                  <a:cubicBezTo>
                    <a:pt x="696" y="3566"/>
                    <a:pt x="665" y="3744"/>
                    <a:pt x="691" y="3917"/>
                  </a:cubicBezTo>
                  <a:cubicBezTo>
                    <a:pt x="577" y="4121"/>
                    <a:pt x="478" y="4334"/>
                    <a:pt x="395" y="4554"/>
                  </a:cubicBezTo>
                  <a:cubicBezTo>
                    <a:pt x="0" y="5600"/>
                    <a:pt x="14" y="6902"/>
                    <a:pt x="814" y="7391"/>
                  </a:cubicBezTo>
                  <a:cubicBezTo>
                    <a:pt x="935" y="7708"/>
                    <a:pt x="1211" y="7941"/>
                    <a:pt x="1555" y="7941"/>
                  </a:cubicBezTo>
                  <a:cubicBezTo>
                    <a:pt x="1625" y="7941"/>
                    <a:pt x="1698" y="7931"/>
                    <a:pt x="1773" y="7911"/>
                  </a:cubicBezTo>
                  <a:cubicBezTo>
                    <a:pt x="2206" y="7793"/>
                    <a:pt x="2612" y="7592"/>
                    <a:pt x="2969" y="7319"/>
                  </a:cubicBezTo>
                  <a:cubicBezTo>
                    <a:pt x="3743" y="7083"/>
                    <a:pt x="4529" y="6753"/>
                    <a:pt x="5290" y="6413"/>
                  </a:cubicBezTo>
                  <a:cubicBezTo>
                    <a:pt x="5742" y="6434"/>
                    <a:pt x="6191" y="6491"/>
                    <a:pt x="6641" y="6500"/>
                  </a:cubicBezTo>
                  <a:cubicBezTo>
                    <a:pt x="7140" y="7237"/>
                    <a:pt x="7866" y="7785"/>
                    <a:pt x="8729" y="7785"/>
                  </a:cubicBezTo>
                  <a:cubicBezTo>
                    <a:pt x="8897" y="7785"/>
                    <a:pt x="9071" y="7765"/>
                    <a:pt x="9249" y="7720"/>
                  </a:cubicBezTo>
                  <a:cubicBezTo>
                    <a:pt x="10650" y="7371"/>
                    <a:pt x="10902" y="5672"/>
                    <a:pt x="10714" y="4134"/>
                  </a:cubicBezTo>
                  <a:cubicBezTo>
                    <a:pt x="10760" y="3649"/>
                    <a:pt x="10639" y="3109"/>
                    <a:pt x="10395" y="2688"/>
                  </a:cubicBezTo>
                  <a:cubicBezTo>
                    <a:pt x="10303" y="2404"/>
                    <a:pt x="10201" y="2150"/>
                    <a:pt x="10096" y="1952"/>
                  </a:cubicBezTo>
                  <a:cubicBezTo>
                    <a:pt x="9348" y="558"/>
                    <a:pt x="8178" y="1"/>
                    <a:pt x="690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5"/>
            <p:cNvSpPr/>
            <p:nvPr/>
          </p:nvSpPr>
          <p:spPr>
            <a:xfrm>
              <a:off x="1519929" y="3644127"/>
              <a:ext cx="72960" cy="59920"/>
            </a:xfrm>
            <a:custGeom>
              <a:avLst/>
              <a:gdLst/>
              <a:ahLst/>
              <a:cxnLst/>
              <a:rect l="l" t="t" r="r" b="b"/>
              <a:pathLst>
                <a:path w="5265" h="4324" extrusionOk="0">
                  <a:moveTo>
                    <a:pt x="2178" y="0"/>
                  </a:moveTo>
                  <a:cubicBezTo>
                    <a:pt x="2040" y="0"/>
                    <a:pt x="1902" y="13"/>
                    <a:pt x="1766" y="38"/>
                  </a:cubicBezTo>
                  <a:cubicBezTo>
                    <a:pt x="1082" y="170"/>
                    <a:pt x="237" y="706"/>
                    <a:pt x="121" y="1452"/>
                  </a:cubicBezTo>
                  <a:cubicBezTo>
                    <a:pt x="0" y="2226"/>
                    <a:pt x="452" y="2754"/>
                    <a:pt x="1080" y="3050"/>
                  </a:cubicBezTo>
                  <a:cubicBezTo>
                    <a:pt x="1117" y="3168"/>
                    <a:pt x="1181" y="3277"/>
                    <a:pt x="1265" y="3367"/>
                  </a:cubicBezTo>
                  <a:cubicBezTo>
                    <a:pt x="1795" y="3941"/>
                    <a:pt x="2579" y="4323"/>
                    <a:pt x="3358" y="4323"/>
                  </a:cubicBezTo>
                  <a:cubicBezTo>
                    <a:pt x="3429" y="4323"/>
                    <a:pt x="3500" y="4320"/>
                    <a:pt x="3571" y="4314"/>
                  </a:cubicBezTo>
                  <a:cubicBezTo>
                    <a:pt x="3602" y="4318"/>
                    <a:pt x="3632" y="4320"/>
                    <a:pt x="3663" y="4320"/>
                  </a:cubicBezTo>
                  <a:cubicBezTo>
                    <a:pt x="3793" y="4320"/>
                    <a:pt x="3921" y="4284"/>
                    <a:pt x="4033" y="4217"/>
                  </a:cubicBezTo>
                  <a:cubicBezTo>
                    <a:pt x="4155" y="4180"/>
                    <a:pt x="4272" y="4132"/>
                    <a:pt x="4385" y="4075"/>
                  </a:cubicBezTo>
                  <a:cubicBezTo>
                    <a:pt x="5264" y="3606"/>
                    <a:pt x="5238" y="2725"/>
                    <a:pt x="4889" y="1944"/>
                  </a:cubicBezTo>
                  <a:cubicBezTo>
                    <a:pt x="4889" y="1232"/>
                    <a:pt x="4615" y="575"/>
                    <a:pt x="3857" y="222"/>
                  </a:cubicBezTo>
                  <a:cubicBezTo>
                    <a:pt x="3601" y="103"/>
                    <a:pt x="3322" y="42"/>
                    <a:pt x="3042" y="42"/>
                  </a:cubicBezTo>
                  <a:cubicBezTo>
                    <a:pt x="2938" y="42"/>
                    <a:pt x="2834" y="51"/>
                    <a:pt x="2730" y="67"/>
                  </a:cubicBezTo>
                  <a:cubicBezTo>
                    <a:pt x="2548" y="23"/>
                    <a:pt x="2363" y="0"/>
                    <a:pt x="2178"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5"/>
            <p:cNvSpPr/>
            <p:nvPr/>
          </p:nvSpPr>
          <p:spPr>
            <a:xfrm>
              <a:off x="1310016" y="3571680"/>
              <a:ext cx="110791" cy="107922"/>
            </a:xfrm>
            <a:custGeom>
              <a:avLst/>
              <a:gdLst/>
              <a:ahLst/>
              <a:cxnLst/>
              <a:rect l="l" t="t" r="r" b="b"/>
              <a:pathLst>
                <a:path w="7995" h="7788" extrusionOk="0">
                  <a:moveTo>
                    <a:pt x="3252" y="1"/>
                  </a:moveTo>
                  <a:cubicBezTo>
                    <a:pt x="2815" y="1"/>
                    <a:pt x="2372" y="123"/>
                    <a:pt x="1961" y="333"/>
                  </a:cubicBezTo>
                  <a:cubicBezTo>
                    <a:pt x="1821" y="405"/>
                    <a:pt x="1696" y="502"/>
                    <a:pt x="1592" y="618"/>
                  </a:cubicBezTo>
                  <a:cubicBezTo>
                    <a:pt x="1120" y="791"/>
                    <a:pt x="690" y="1037"/>
                    <a:pt x="382" y="1480"/>
                  </a:cubicBezTo>
                  <a:cubicBezTo>
                    <a:pt x="0" y="2033"/>
                    <a:pt x="530" y="2689"/>
                    <a:pt x="1110" y="2689"/>
                  </a:cubicBezTo>
                  <a:cubicBezTo>
                    <a:pt x="1171" y="2689"/>
                    <a:pt x="1233" y="2682"/>
                    <a:pt x="1295" y="2666"/>
                  </a:cubicBezTo>
                  <a:cubicBezTo>
                    <a:pt x="1345" y="2654"/>
                    <a:pt x="1397" y="2652"/>
                    <a:pt x="1447" y="2642"/>
                  </a:cubicBezTo>
                  <a:cubicBezTo>
                    <a:pt x="1556" y="2796"/>
                    <a:pt x="1693" y="2929"/>
                    <a:pt x="1850" y="3031"/>
                  </a:cubicBezTo>
                  <a:cubicBezTo>
                    <a:pt x="1686" y="3521"/>
                    <a:pt x="1546" y="4021"/>
                    <a:pt x="1331" y="4489"/>
                  </a:cubicBezTo>
                  <a:cubicBezTo>
                    <a:pt x="1173" y="4724"/>
                    <a:pt x="1054" y="4982"/>
                    <a:pt x="978" y="5254"/>
                  </a:cubicBezTo>
                  <a:cubicBezTo>
                    <a:pt x="704" y="6277"/>
                    <a:pt x="1404" y="7051"/>
                    <a:pt x="2228" y="7229"/>
                  </a:cubicBezTo>
                  <a:cubicBezTo>
                    <a:pt x="2489" y="7556"/>
                    <a:pt x="2857" y="7788"/>
                    <a:pt x="3307" y="7788"/>
                  </a:cubicBezTo>
                  <a:cubicBezTo>
                    <a:pt x="3345" y="7788"/>
                    <a:pt x="3383" y="7786"/>
                    <a:pt x="3422" y="7783"/>
                  </a:cubicBezTo>
                  <a:cubicBezTo>
                    <a:pt x="5529" y="7599"/>
                    <a:pt x="7750" y="5013"/>
                    <a:pt x="7866" y="2926"/>
                  </a:cubicBezTo>
                  <a:cubicBezTo>
                    <a:pt x="7995" y="586"/>
                    <a:pt x="6000" y="37"/>
                    <a:pt x="4106" y="37"/>
                  </a:cubicBezTo>
                  <a:cubicBezTo>
                    <a:pt x="3970" y="37"/>
                    <a:pt x="3834" y="40"/>
                    <a:pt x="3699" y="45"/>
                  </a:cubicBezTo>
                  <a:cubicBezTo>
                    <a:pt x="3552" y="15"/>
                    <a:pt x="3402" y="1"/>
                    <a:pt x="3252"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5"/>
            <p:cNvSpPr/>
            <p:nvPr/>
          </p:nvSpPr>
          <p:spPr>
            <a:xfrm>
              <a:off x="1174684" y="3831508"/>
              <a:ext cx="139628" cy="105677"/>
            </a:xfrm>
            <a:custGeom>
              <a:avLst/>
              <a:gdLst/>
              <a:ahLst/>
              <a:cxnLst/>
              <a:rect l="l" t="t" r="r" b="b"/>
              <a:pathLst>
                <a:path w="10076" h="7626" extrusionOk="0">
                  <a:moveTo>
                    <a:pt x="5243" y="0"/>
                  </a:moveTo>
                  <a:cubicBezTo>
                    <a:pt x="3738" y="0"/>
                    <a:pt x="2298" y="775"/>
                    <a:pt x="1571" y="2144"/>
                  </a:cubicBezTo>
                  <a:cubicBezTo>
                    <a:pt x="738" y="2679"/>
                    <a:pt x="1" y="3428"/>
                    <a:pt x="273" y="4538"/>
                  </a:cubicBezTo>
                  <a:cubicBezTo>
                    <a:pt x="576" y="5770"/>
                    <a:pt x="1616" y="6600"/>
                    <a:pt x="2713" y="7133"/>
                  </a:cubicBezTo>
                  <a:cubicBezTo>
                    <a:pt x="3404" y="7468"/>
                    <a:pt x="4122" y="7625"/>
                    <a:pt x="4822" y="7625"/>
                  </a:cubicBezTo>
                  <a:cubicBezTo>
                    <a:pt x="6794" y="7625"/>
                    <a:pt x="8630" y="6382"/>
                    <a:pt x="9361" y="4391"/>
                  </a:cubicBezTo>
                  <a:cubicBezTo>
                    <a:pt x="10076" y="2447"/>
                    <a:pt x="8351" y="828"/>
                    <a:pt x="6693" y="247"/>
                  </a:cubicBezTo>
                  <a:cubicBezTo>
                    <a:pt x="6218" y="80"/>
                    <a:pt x="5727" y="0"/>
                    <a:pt x="5243"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5"/>
            <p:cNvSpPr/>
            <p:nvPr/>
          </p:nvSpPr>
          <p:spPr>
            <a:xfrm>
              <a:off x="1367317" y="3742030"/>
              <a:ext cx="157920" cy="104375"/>
            </a:xfrm>
            <a:custGeom>
              <a:avLst/>
              <a:gdLst/>
              <a:ahLst/>
              <a:cxnLst/>
              <a:rect l="l" t="t" r="r" b="b"/>
              <a:pathLst>
                <a:path w="11396" h="7532" extrusionOk="0">
                  <a:moveTo>
                    <a:pt x="5928" y="1"/>
                  </a:moveTo>
                  <a:cubicBezTo>
                    <a:pt x="3170" y="1"/>
                    <a:pt x="176" y="1521"/>
                    <a:pt x="12" y="4209"/>
                  </a:cubicBezTo>
                  <a:cubicBezTo>
                    <a:pt x="0" y="4427"/>
                    <a:pt x="127" y="4673"/>
                    <a:pt x="310" y="4831"/>
                  </a:cubicBezTo>
                  <a:cubicBezTo>
                    <a:pt x="185" y="5227"/>
                    <a:pt x="324" y="5689"/>
                    <a:pt x="847" y="5795"/>
                  </a:cubicBezTo>
                  <a:cubicBezTo>
                    <a:pt x="2759" y="6178"/>
                    <a:pt x="4463" y="7532"/>
                    <a:pt x="6254" y="7532"/>
                  </a:cubicBezTo>
                  <a:cubicBezTo>
                    <a:pt x="6981" y="7532"/>
                    <a:pt x="7722" y="7309"/>
                    <a:pt x="8498" y="6707"/>
                  </a:cubicBezTo>
                  <a:cubicBezTo>
                    <a:pt x="10281" y="5324"/>
                    <a:pt x="11396" y="2658"/>
                    <a:pt x="9303" y="1012"/>
                  </a:cubicBezTo>
                  <a:cubicBezTo>
                    <a:pt x="8431" y="326"/>
                    <a:pt x="7205" y="1"/>
                    <a:pt x="5928"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5"/>
            <p:cNvSpPr/>
            <p:nvPr/>
          </p:nvSpPr>
          <p:spPr>
            <a:xfrm>
              <a:off x="708988" y="3479610"/>
              <a:ext cx="1020175" cy="881226"/>
            </a:xfrm>
            <a:custGeom>
              <a:avLst/>
              <a:gdLst/>
              <a:ahLst/>
              <a:cxnLst/>
              <a:rect l="l" t="t" r="r" b="b"/>
              <a:pathLst>
                <a:path w="73619" h="63592" extrusionOk="0">
                  <a:moveTo>
                    <a:pt x="45084" y="847"/>
                  </a:moveTo>
                  <a:cubicBezTo>
                    <a:pt x="46944" y="847"/>
                    <a:pt x="48802" y="955"/>
                    <a:pt x="50635" y="1155"/>
                  </a:cubicBezTo>
                  <a:cubicBezTo>
                    <a:pt x="58759" y="2041"/>
                    <a:pt x="65084" y="5647"/>
                    <a:pt x="68811" y="13127"/>
                  </a:cubicBezTo>
                  <a:cubicBezTo>
                    <a:pt x="73618" y="22777"/>
                    <a:pt x="68354" y="31839"/>
                    <a:pt x="59431" y="36331"/>
                  </a:cubicBezTo>
                  <a:cubicBezTo>
                    <a:pt x="56886" y="37612"/>
                    <a:pt x="54399" y="38100"/>
                    <a:pt x="51865" y="38100"/>
                  </a:cubicBezTo>
                  <a:cubicBezTo>
                    <a:pt x="49655" y="38100"/>
                    <a:pt x="47409" y="37729"/>
                    <a:pt x="45058" y="37190"/>
                  </a:cubicBezTo>
                  <a:cubicBezTo>
                    <a:pt x="43354" y="36801"/>
                    <a:pt x="41610" y="36502"/>
                    <a:pt x="39884" y="36502"/>
                  </a:cubicBezTo>
                  <a:cubicBezTo>
                    <a:pt x="38193" y="36502"/>
                    <a:pt x="36521" y="36789"/>
                    <a:pt x="34923" y="37559"/>
                  </a:cubicBezTo>
                  <a:cubicBezTo>
                    <a:pt x="31807" y="39061"/>
                    <a:pt x="29366" y="41265"/>
                    <a:pt x="27576" y="44223"/>
                  </a:cubicBezTo>
                  <a:cubicBezTo>
                    <a:pt x="25618" y="47459"/>
                    <a:pt x="26032" y="50637"/>
                    <a:pt x="26382" y="54222"/>
                  </a:cubicBezTo>
                  <a:cubicBezTo>
                    <a:pt x="26866" y="59214"/>
                    <a:pt x="24168" y="62451"/>
                    <a:pt x="19151" y="62669"/>
                  </a:cubicBezTo>
                  <a:cubicBezTo>
                    <a:pt x="18999" y="62676"/>
                    <a:pt x="18847" y="62679"/>
                    <a:pt x="18696" y="62679"/>
                  </a:cubicBezTo>
                  <a:cubicBezTo>
                    <a:pt x="13528" y="62679"/>
                    <a:pt x="9302" y="58817"/>
                    <a:pt x="6411" y="54892"/>
                  </a:cubicBezTo>
                  <a:cubicBezTo>
                    <a:pt x="0" y="46191"/>
                    <a:pt x="1207" y="35182"/>
                    <a:pt x="5266" y="25795"/>
                  </a:cubicBezTo>
                  <a:cubicBezTo>
                    <a:pt x="8870" y="17460"/>
                    <a:pt x="15666" y="11946"/>
                    <a:pt x="23172" y="7243"/>
                  </a:cubicBezTo>
                  <a:cubicBezTo>
                    <a:pt x="24510" y="6405"/>
                    <a:pt x="25890" y="5633"/>
                    <a:pt x="27315" y="4953"/>
                  </a:cubicBezTo>
                  <a:lnTo>
                    <a:pt x="27315" y="4953"/>
                  </a:lnTo>
                  <a:cubicBezTo>
                    <a:pt x="27336" y="4946"/>
                    <a:pt x="27356" y="4936"/>
                    <a:pt x="27377" y="4925"/>
                  </a:cubicBezTo>
                  <a:cubicBezTo>
                    <a:pt x="32794" y="2018"/>
                    <a:pt x="38953" y="847"/>
                    <a:pt x="45084" y="847"/>
                  </a:cubicBezTo>
                  <a:close/>
                  <a:moveTo>
                    <a:pt x="44961" y="1"/>
                  </a:moveTo>
                  <a:cubicBezTo>
                    <a:pt x="38755" y="1"/>
                    <a:pt x="32422" y="1306"/>
                    <a:pt x="26988" y="4217"/>
                  </a:cubicBezTo>
                  <a:lnTo>
                    <a:pt x="26988" y="4217"/>
                  </a:lnTo>
                  <a:cubicBezTo>
                    <a:pt x="26981" y="4220"/>
                    <a:pt x="26975" y="4223"/>
                    <a:pt x="26968" y="4226"/>
                  </a:cubicBezTo>
                  <a:lnTo>
                    <a:pt x="26969" y="4227"/>
                  </a:lnTo>
                  <a:lnTo>
                    <a:pt x="26969" y="4227"/>
                  </a:lnTo>
                  <a:cubicBezTo>
                    <a:pt x="26969" y="4227"/>
                    <a:pt x="26969" y="4227"/>
                    <a:pt x="26968" y="4228"/>
                  </a:cubicBezTo>
                  <a:cubicBezTo>
                    <a:pt x="26965" y="4230"/>
                    <a:pt x="26961" y="4232"/>
                    <a:pt x="26958" y="4234"/>
                  </a:cubicBezTo>
                  <a:lnTo>
                    <a:pt x="26958" y="4234"/>
                  </a:lnTo>
                  <a:cubicBezTo>
                    <a:pt x="12889" y="10925"/>
                    <a:pt x="2081" y="23180"/>
                    <a:pt x="1046" y="39195"/>
                  </a:cubicBezTo>
                  <a:cubicBezTo>
                    <a:pt x="542" y="46988"/>
                    <a:pt x="3911" y="54528"/>
                    <a:pt x="9665" y="59704"/>
                  </a:cubicBezTo>
                  <a:cubicBezTo>
                    <a:pt x="12000" y="61805"/>
                    <a:pt x="15834" y="63591"/>
                    <a:pt x="19392" y="63591"/>
                  </a:cubicBezTo>
                  <a:cubicBezTo>
                    <a:pt x="21399" y="63591"/>
                    <a:pt x="23318" y="63023"/>
                    <a:pt x="24831" y="61622"/>
                  </a:cubicBezTo>
                  <a:cubicBezTo>
                    <a:pt x="26690" y="59900"/>
                    <a:pt x="27283" y="57769"/>
                    <a:pt x="27254" y="55279"/>
                  </a:cubicBezTo>
                  <a:cubicBezTo>
                    <a:pt x="27231" y="53446"/>
                    <a:pt x="26852" y="51632"/>
                    <a:pt x="26780" y="49801"/>
                  </a:cubicBezTo>
                  <a:cubicBezTo>
                    <a:pt x="26659" y="46697"/>
                    <a:pt x="28545" y="43792"/>
                    <a:pt x="30550" y="41602"/>
                  </a:cubicBezTo>
                  <a:cubicBezTo>
                    <a:pt x="33305" y="38590"/>
                    <a:pt x="36668" y="37444"/>
                    <a:pt x="40293" y="37444"/>
                  </a:cubicBezTo>
                  <a:cubicBezTo>
                    <a:pt x="41774" y="37444"/>
                    <a:pt x="43298" y="37636"/>
                    <a:pt x="44843" y="37969"/>
                  </a:cubicBezTo>
                  <a:cubicBezTo>
                    <a:pt x="47347" y="38510"/>
                    <a:pt x="49656" y="38987"/>
                    <a:pt x="52028" y="38987"/>
                  </a:cubicBezTo>
                  <a:cubicBezTo>
                    <a:pt x="53370" y="38987"/>
                    <a:pt x="54732" y="38834"/>
                    <a:pt x="56161" y="38454"/>
                  </a:cubicBezTo>
                  <a:cubicBezTo>
                    <a:pt x="62661" y="36723"/>
                    <a:pt x="68801" y="31822"/>
                    <a:pt x="70881" y="25332"/>
                  </a:cubicBezTo>
                  <a:cubicBezTo>
                    <a:pt x="72908" y="19007"/>
                    <a:pt x="69981" y="12083"/>
                    <a:pt x="65912" y="7285"/>
                  </a:cubicBezTo>
                  <a:cubicBezTo>
                    <a:pt x="61662" y="2273"/>
                    <a:pt x="55181" y="734"/>
                    <a:pt x="48895" y="175"/>
                  </a:cubicBezTo>
                  <a:cubicBezTo>
                    <a:pt x="47596" y="60"/>
                    <a:pt x="46282" y="1"/>
                    <a:pt x="4496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5"/>
            <p:cNvSpPr/>
            <p:nvPr/>
          </p:nvSpPr>
          <p:spPr>
            <a:xfrm>
              <a:off x="886863" y="4053879"/>
              <a:ext cx="166138" cy="167177"/>
            </a:xfrm>
            <a:custGeom>
              <a:avLst/>
              <a:gdLst/>
              <a:ahLst/>
              <a:cxnLst/>
              <a:rect l="l" t="t" r="r" b="b"/>
              <a:pathLst>
                <a:path w="11989" h="12064" extrusionOk="0">
                  <a:moveTo>
                    <a:pt x="6959" y="790"/>
                  </a:moveTo>
                  <a:cubicBezTo>
                    <a:pt x="9773" y="790"/>
                    <a:pt x="9121" y="5202"/>
                    <a:pt x="8614" y="7101"/>
                  </a:cubicBezTo>
                  <a:cubicBezTo>
                    <a:pt x="8281" y="8344"/>
                    <a:pt x="6733" y="11406"/>
                    <a:pt x="5096" y="11406"/>
                  </a:cubicBezTo>
                  <a:cubicBezTo>
                    <a:pt x="4640" y="11406"/>
                    <a:pt x="4176" y="11168"/>
                    <a:pt x="3731" y="10588"/>
                  </a:cubicBezTo>
                  <a:cubicBezTo>
                    <a:pt x="2027" y="8369"/>
                    <a:pt x="3981" y="2725"/>
                    <a:pt x="5797" y="990"/>
                  </a:cubicBezTo>
                  <a:lnTo>
                    <a:pt x="5797" y="990"/>
                  </a:lnTo>
                  <a:cubicBezTo>
                    <a:pt x="5800" y="989"/>
                    <a:pt x="5803" y="988"/>
                    <a:pt x="5806" y="987"/>
                  </a:cubicBezTo>
                  <a:cubicBezTo>
                    <a:pt x="6243" y="852"/>
                    <a:pt x="6625" y="790"/>
                    <a:pt x="6959" y="790"/>
                  </a:cubicBezTo>
                  <a:close/>
                  <a:moveTo>
                    <a:pt x="6847" y="1"/>
                  </a:moveTo>
                  <a:cubicBezTo>
                    <a:pt x="6467" y="1"/>
                    <a:pt x="6049" y="67"/>
                    <a:pt x="5591" y="208"/>
                  </a:cubicBezTo>
                  <a:cubicBezTo>
                    <a:pt x="5532" y="227"/>
                    <a:pt x="5482" y="254"/>
                    <a:pt x="5442" y="288"/>
                  </a:cubicBezTo>
                  <a:lnTo>
                    <a:pt x="5442" y="288"/>
                  </a:lnTo>
                  <a:cubicBezTo>
                    <a:pt x="5377" y="303"/>
                    <a:pt x="5312" y="336"/>
                    <a:pt x="5252" y="392"/>
                  </a:cubicBezTo>
                  <a:cubicBezTo>
                    <a:pt x="3042" y="2462"/>
                    <a:pt x="0" y="11938"/>
                    <a:pt x="5214" y="12062"/>
                  </a:cubicBezTo>
                  <a:cubicBezTo>
                    <a:pt x="5238" y="12063"/>
                    <a:pt x="5262" y="12063"/>
                    <a:pt x="5286" y="12063"/>
                  </a:cubicBezTo>
                  <a:cubicBezTo>
                    <a:pt x="10228" y="12063"/>
                    <a:pt x="11988" y="1"/>
                    <a:pt x="684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5"/>
            <p:cNvSpPr/>
            <p:nvPr/>
          </p:nvSpPr>
          <p:spPr>
            <a:xfrm>
              <a:off x="926634" y="4058909"/>
              <a:ext cx="71948" cy="156354"/>
            </a:xfrm>
            <a:custGeom>
              <a:avLst/>
              <a:gdLst/>
              <a:ahLst/>
              <a:cxnLst/>
              <a:rect l="l" t="t" r="r" b="b"/>
              <a:pathLst>
                <a:path w="5192" h="11283" extrusionOk="0">
                  <a:moveTo>
                    <a:pt x="4589" y="1"/>
                  </a:moveTo>
                  <a:cubicBezTo>
                    <a:pt x="4499" y="1"/>
                    <a:pt x="4405" y="33"/>
                    <a:pt x="4321" y="110"/>
                  </a:cubicBezTo>
                  <a:lnTo>
                    <a:pt x="4319" y="110"/>
                  </a:lnTo>
                  <a:cubicBezTo>
                    <a:pt x="1539" y="2639"/>
                    <a:pt x="0" y="7351"/>
                    <a:pt x="1067" y="10998"/>
                  </a:cubicBezTo>
                  <a:cubicBezTo>
                    <a:pt x="1125" y="11197"/>
                    <a:pt x="1284" y="11283"/>
                    <a:pt x="1444" y="11283"/>
                  </a:cubicBezTo>
                  <a:cubicBezTo>
                    <a:pt x="1687" y="11283"/>
                    <a:pt x="1934" y="11086"/>
                    <a:pt x="1846" y="10784"/>
                  </a:cubicBezTo>
                  <a:cubicBezTo>
                    <a:pt x="859" y="7406"/>
                    <a:pt x="2323" y="3016"/>
                    <a:pt x="4890" y="681"/>
                  </a:cubicBezTo>
                  <a:cubicBezTo>
                    <a:pt x="5191" y="407"/>
                    <a:pt x="4909" y="1"/>
                    <a:pt x="458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5"/>
            <p:cNvSpPr/>
            <p:nvPr/>
          </p:nvSpPr>
          <p:spPr>
            <a:xfrm>
              <a:off x="815899" y="3832214"/>
              <a:ext cx="190582" cy="156714"/>
            </a:xfrm>
            <a:custGeom>
              <a:avLst/>
              <a:gdLst/>
              <a:ahLst/>
              <a:cxnLst/>
              <a:rect l="l" t="t" r="r" b="b"/>
              <a:pathLst>
                <a:path w="13753" h="11309" extrusionOk="0">
                  <a:moveTo>
                    <a:pt x="8835" y="863"/>
                  </a:moveTo>
                  <a:cubicBezTo>
                    <a:pt x="9652" y="863"/>
                    <a:pt x="10469" y="1047"/>
                    <a:pt x="11273" y="1508"/>
                  </a:cubicBezTo>
                  <a:cubicBezTo>
                    <a:pt x="13752" y="2927"/>
                    <a:pt x="12177" y="6339"/>
                    <a:pt x="9722" y="6434"/>
                  </a:cubicBezTo>
                  <a:cubicBezTo>
                    <a:pt x="9073" y="6459"/>
                    <a:pt x="8270" y="6438"/>
                    <a:pt x="7732" y="6864"/>
                  </a:cubicBezTo>
                  <a:cubicBezTo>
                    <a:pt x="7224" y="7265"/>
                    <a:pt x="6875" y="7603"/>
                    <a:pt x="6658" y="8241"/>
                  </a:cubicBezTo>
                  <a:cubicBezTo>
                    <a:pt x="6423" y="8946"/>
                    <a:pt x="6291" y="9708"/>
                    <a:pt x="5637" y="10210"/>
                  </a:cubicBezTo>
                  <a:cubicBezTo>
                    <a:pt x="5297" y="10470"/>
                    <a:pt x="4929" y="10578"/>
                    <a:pt x="4558" y="10578"/>
                  </a:cubicBezTo>
                  <a:cubicBezTo>
                    <a:pt x="3499" y="10578"/>
                    <a:pt x="2421" y="9692"/>
                    <a:pt x="1931" y="8941"/>
                  </a:cubicBezTo>
                  <a:cubicBezTo>
                    <a:pt x="800" y="7206"/>
                    <a:pt x="994" y="3751"/>
                    <a:pt x="3030" y="2813"/>
                  </a:cubicBezTo>
                  <a:cubicBezTo>
                    <a:pt x="3098" y="2782"/>
                    <a:pt x="3147" y="2741"/>
                    <a:pt x="3181" y="2694"/>
                  </a:cubicBezTo>
                  <a:lnTo>
                    <a:pt x="3181" y="2694"/>
                  </a:lnTo>
                  <a:cubicBezTo>
                    <a:pt x="3237" y="2693"/>
                    <a:pt x="3295" y="2680"/>
                    <a:pt x="3354" y="2652"/>
                  </a:cubicBezTo>
                  <a:cubicBezTo>
                    <a:pt x="5079" y="1835"/>
                    <a:pt x="6957" y="863"/>
                    <a:pt x="8835" y="863"/>
                  </a:cubicBezTo>
                  <a:close/>
                  <a:moveTo>
                    <a:pt x="9370" y="0"/>
                  </a:moveTo>
                  <a:cubicBezTo>
                    <a:pt x="7118" y="0"/>
                    <a:pt x="4474" y="1232"/>
                    <a:pt x="2947" y="1954"/>
                  </a:cubicBezTo>
                  <a:cubicBezTo>
                    <a:pt x="2880" y="1986"/>
                    <a:pt x="2830" y="2027"/>
                    <a:pt x="2797" y="2074"/>
                  </a:cubicBezTo>
                  <a:lnTo>
                    <a:pt x="2797" y="2074"/>
                  </a:lnTo>
                  <a:cubicBezTo>
                    <a:pt x="2741" y="2075"/>
                    <a:pt x="2683" y="2088"/>
                    <a:pt x="2623" y="2115"/>
                  </a:cubicBezTo>
                  <a:cubicBezTo>
                    <a:pt x="1" y="3325"/>
                    <a:pt x="115" y="7132"/>
                    <a:pt x="1233" y="9348"/>
                  </a:cubicBezTo>
                  <a:cubicBezTo>
                    <a:pt x="1879" y="10627"/>
                    <a:pt x="3376" y="11264"/>
                    <a:pt x="4725" y="11307"/>
                  </a:cubicBezTo>
                  <a:cubicBezTo>
                    <a:pt x="4754" y="11308"/>
                    <a:pt x="4782" y="11309"/>
                    <a:pt x="4811" y="11309"/>
                  </a:cubicBezTo>
                  <a:cubicBezTo>
                    <a:pt x="6258" y="11309"/>
                    <a:pt x="6944" y="10067"/>
                    <a:pt x="7297" y="8872"/>
                  </a:cubicBezTo>
                  <a:cubicBezTo>
                    <a:pt x="7977" y="6576"/>
                    <a:pt x="11088" y="7722"/>
                    <a:pt x="12559" y="6043"/>
                  </a:cubicBezTo>
                  <a:cubicBezTo>
                    <a:pt x="13546" y="4918"/>
                    <a:pt x="13435" y="3215"/>
                    <a:pt x="12819" y="1970"/>
                  </a:cubicBezTo>
                  <a:cubicBezTo>
                    <a:pt x="12093" y="505"/>
                    <a:pt x="10812" y="0"/>
                    <a:pt x="937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5"/>
            <p:cNvSpPr/>
            <p:nvPr/>
          </p:nvSpPr>
          <p:spPr>
            <a:xfrm>
              <a:off x="1013299" y="3630103"/>
              <a:ext cx="185316" cy="123387"/>
            </a:xfrm>
            <a:custGeom>
              <a:avLst/>
              <a:gdLst/>
              <a:ahLst/>
              <a:cxnLst/>
              <a:rect l="l" t="t" r="r" b="b"/>
              <a:pathLst>
                <a:path w="13373" h="8904" extrusionOk="0">
                  <a:moveTo>
                    <a:pt x="7764" y="824"/>
                  </a:moveTo>
                  <a:cubicBezTo>
                    <a:pt x="9518" y="824"/>
                    <a:pt x="11150" y="1530"/>
                    <a:pt x="11789" y="3304"/>
                  </a:cubicBezTo>
                  <a:cubicBezTo>
                    <a:pt x="12239" y="4552"/>
                    <a:pt x="11931" y="5996"/>
                    <a:pt x="11084" y="6989"/>
                  </a:cubicBezTo>
                  <a:cubicBezTo>
                    <a:pt x="10715" y="7422"/>
                    <a:pt x="10129" y="7773"/>
                    <a:pt x="9565" y="7773"/>
                  </a:cubicBezTo>
                  <a:cubicBezTo>
                    <a:pt x="9288" y="7773"/>
                    <a:pt x="9016" y="7688"/>
                    <a:pt x="8779" y="7488"/>
                  </a:cubicBezTo>
                  <a:cubicBezTo>
                    <a:pt x="8453" y="7213"/>
                    <a:pt x="8185" y="6968"/>
                    <a:pt x="7795" y="6783"/>
                  </a:cubicBezTo>
                  <a:cubicBezTo>
                    <a:pt x="7553" y="6668"/>
                    <a:pt x="7311" y="6619"/>
                    <a:pt x="7071" y="6619"/>
                  </a:cubicBezTo>
                  <a:cubicBezTo>
                    <a:pt x="5733" y="6619"/>
                    <a:pt x="4435" y="8139"/>
                    <a:pt x="3166" y="8139"/>
                  </a:cubicBezTo>
                  <a:cubicBezTo>
                    <a:pt x="2806" y="8139"/>
                    <a:pt x="2449" y="8017"/>
                    <a:pt x="2093" y="7702"/>
                  </a:cubicBezTo>
                  <a:cubicBezTo>
                    <a:pt x="774" y="6536"/>
                    <a:pt x="2304" y="3359"/>
                    <a:pt x="3239" y="2399"/>
                  </a:cubicBezTo>
                  <a:cubicBezTo>
                    <a:pt x="3258" y="2380"/>
                    <a:pt x="3274" y="2360"/>
                    <a:pt x="3287" y="2340"/>
                  </a:cubicBezTo>
                  <a:lnTo>
                    <a:pt x="3287" y="2340"/>
                  </a:lnTo>
                  <a:cubicBezTo>
                    <a:pt x="3298" y="2333"/>
                    <a:pt x="3308" y="2325"/>
                    <a:pt x="3319" y="2317"/>
                  </a:cubicBezTo>
                  <a:cubicBezTo>
                    <a:pt x="4458" y="1414"/>
                    <a:pt x="6162" y="824"/>
                    <a:pt x="7764" y="824"/>
                  </a:cubicBezTo>
                  <a:close/>
                  <a:moveTo>
                    <a:pt x="8023" y="1"/>
                  </a:moveTo>
                  <a:cubicBezTo>
                    <a:pt x="6088" y="1"/>
                    <a:pt x="4006" y="749"/>
                    <a:pt x="2749" y="1746"/>
                  </a:cubicBezTo>
                  <a:cubicBezTo>
                    <a:pt x="2720" y="1769"/>
                    <a:pt x="2696" y="1794"/>
                    <a:pt x="2676" y="1819"/>
                  </a:cubicBezTo>
                  <a:lnTo>
                    <a:pt x="2676" y="1819"/>
                  </a:lnTo>
                  <a:cubicBezTo>
                    <a:pt x="2673" y="1822"/>
                    <a:pt x="2671" y="1825"/>
                    <a:pt x="2668" y="1827"/>
                  </a:cubicBezTo>
                  <a:cubicBezTo>
                    <a:pt x="1389" y="3143"/>
                    <a:pt x="0" y="6421"/>
                    <a:pt x="1373" y="8090"/>
                  </a:cubicBezTo>
                  <a:cubicBezTo>
                    <a:pt x="1830" y="8645"/>
                    <a:pt x="2515" y="8904"/>
                    <a:pt x="3213" y="8904"/>
                  </a:cubicBezTo>
                  <a:cubicBezTo>
                    <a:pt x="3623" y="8904"/>
                    <a:pt x="4038" y="8814"/>
                    <a:pt x="4413" y="8642"/>
                  </a:cubicBezTo>
                  <a:cubicBezTo>
                    <a:pt x="5219" y="8271"/>
                    <a:pt x="6129" y="7498"/>
                    <a:pt x="7024" y="7498"/>
                  </a:cubicBezTo>
                  <a:cubicBezTo>
                    <a:pt x="7357" y="7498"/>
                    <a:pt x="7687" y="7605"/>
                    <a:pt x="8010" y="7879"/>
                  </a:cubicBezTo>
                  <a:cubicBezTo>
                    <a:pt x="8381" y="8194"/>
                    <a:pt x="8811" y="8635"/>
                    <a:pt x="9341" y="8635"/>
                  </a:cubicBezTo>
                  <a:cubicBezTo>
                    <a:pt x="9368" y="8635"/>
                    <a:pt x="9395" y="8634"/>
                    <a:pt x="9423" y="8632"/>
                  </a:cubicBezTo>
                  <a:cubicBezTo>
                    <a:pt x="12538" y="8371"/>
                    <a:pt x="13373" y="4749"/>
                    <a:pt x="12249" y="2315"/>
                  </a:cubicBezTo>
                  <a:cubicBezTo>
                    <a:pt x="11478" y="641"/>
                    <a:pt x="9813" y="1"/>
                    <a:pt x="802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5"/>
            <p:cNvSpPr/>
            <p:nvPr/>
          </p:nvSpPr>
          <p:spPr>
            <a:xfrm>
              <a:off x="1166314" y="3822611"/>
              <a:ext cx="157089" cy="119826"/>
            </a:xfrm>
            <a:custGeom>
              <a:avLst/>
              <a:gdLst/>
              <a:ahLst/>
              <a:cxnLst/>
              <a:rect l="l" t="t" r="r" b="b"/>
              <a:pathLst>
                <a:path w="11336" h="8647" extrusionOk="0">
                  <a:moveTo>
                    <a:pt x="5976" y="797"/>
                  </a:moveTo>
                  <a:cubicBezTo>
                    <a:pt x="7396" y="797"/>
                    <a:pt x="8710" y="1503"/>
                    <a:pt x="9513" y="2784"/>
                  </a:cubicBezTo>
                  <a:cubicBezTo>
                    <a:pt x="10745" y="4751"/>
                    <a:pt x="9175" y="6897"/>
                    <a:pt x="7280" y="7600"/>
                  </a:cubicBezTo>
                  <a:cubicBezTo>
                    <a:pt x="6716" y="7810"/>
                    <a:pt x="6092" y="7915"/>
                    <a:pt x="5461" y="7915"/>
                  </a:cubicBezTo>
                  <a:cubicBezTo>
                    <a:pt x="3863" y="7915"/>
                    <a:pt x="2220" y="7243"/>
                    <a:pt x="1398" y="5902"/>
                  </a:cubicBezTo>
                  <a:cubicBezTo>
                    <a:pt x="115" y="3811"/>
                    <a:pt x="3150" y="1638"/>
                    <a:pt x="4775" y="1043"/>
                  </a:cubicBezTo>
                  <a:cubicBezTo>
                    <a:pt x="4853" y="1014"/>
                    <a:pt x="4914" y="970"/>
                    <a:pt x="4957" y="916"/>
                  </a:cubicBezTo>
                  <a:lnTo>
                    <a:pt x="4957" y="916"/>
                  </a:lnTo>
                  <a:cubicBezTo>
                    <a:pt x="5299" y="836"/>
                    <a:pt x="5640" y="797"/>
                    <a:pt x="5976" y="797"/>
                  </a:cubicBezTo>
                  <a:close/>
                  <a:moveTo>
                    <a:pt x="5929" y="1"/>
                  </a:moveTo>
                  <a:cubicBezTo>
                    <a:pt x="5466" y="1"/>
                    <a:pt x="5003" y="61"/>
                    <a:pt x="4560" y="184"/>
                  </a:cubicBezTo>
                  <a:cubicBezTo>
                    <a:pt x="4449" y="215"/>
                    <a:pt x="4373" y="277"/>
                    <a:pt x="4328" y="355"/>
                  </a:cubicBezTo>
                  <a:lnTo>
                    <a:pt x="4328" y="355"/>
                  </a:lnTo>
                  <a:cubicBezTo>
                    <a:pt x="2210" y="1203"/>
                    <a:pt x="1" y="3118"/>
                    <a:pt x="428" y="5604"/>
                  </a:cubicBezTo>
                  <a:cubicBezTo>
                    <a:pt x="811" y="7843"/>
                    <a:pt x="3370" y="8647"/>
                    <a:pt x="5526" y="8647"/>
                  </a:cubicBezTo>
                  <a:cubicBezTo>
                    <a:pt x="6113" y="8647"/>
                    <a:pt x="6670" y="8587"/>
                    <a:pt x="7145" y="8481"/>
                  </a:cubicBezTo>
                  <a:cubicBezTo>
                    <a:pt x="9592" y="7936"/>
                    <a:pt x="11336" y="5429"/>
                    <a:pt x="10503" y="2999"/>
                  </a:cubicBezTo>
                  <a:cubicBezTo>
                    <a:pt x="9839" y="1061"/>
                    <a:pt x="7873" y="1"/>
                    <a:pt x="592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5"/>
            <p:cNvSpPr/>
            <p:nvPr/>
          </p:nvSpPr>
          <p:spPr>
            <a:xfrm>
              <a:off x="1298085" y="3559804"/>
              <a:ext cx="133462" cy="123013"/>
            </a:xfrm>
            <a:custGeom>
              <a:avLst/>
              <a:gdLst/>
              <a:ahLst/>
              <a:cxnLst/>
              <a:rect l="l" t="t" r="r" b="b"/>
              <a:pathLst>
                <a:path w="9631" h="8877" extrusionOk="0">
                  <a:moveTo>
                    <a:pt x="4659" y="809"/>
                  </a:moveTo>
                  <a:lnTo>
                    <a:pt x="4659" y="809"/>
                  </a:lnTo>
                  <a:cubicBezTo>
                    <a:pt x="6745" y="859"/>
                    <a:pt x="8932" y="1761"/>
                    <a:pt x="8507" y="4224"/>
                  </a:cubicBezTo>
                  <a:cubicBezTo>
                    <a:pt x="8185" y="6090"/>
                    <a:pt x="6485" y="7527"/>
                    <a:pt x="4740" y="8008"/>
                  </a:cubicBezTo>
                  <a:cubicBezTo>
                    <a:pt x="4550" y="8060"/>
                    <a:pt x="4350" y="8087"/>
                    <a:pt x="4148" y="8087"/>
                  </a:cubicBezTo>
                  <a:cubicBezTo>
                    <a:pt x="3546" y="8087"/>
                    <a:pt x="2932" y="7851"/>
                    <a:pt x="2561" y="7359"/>
                  </a:cubicBezTo>
                  <a:cubicBezTo>
                    <a:pt x="1989" y="6599"/>
                    <a:pt x="2478" y="5829"/>
                    <a:pt x="2805" y="5169"/>
                  </a:cubicBezTo>
                  <a:cubicBezTo>
                    <a:pt x="3028" y="4717"/>
                    <a:pt x="3057" y="4311"/>
                    <a:pt x="2874" y="3848"/>
                  </a:cubicBezTo>
                  <a:cubicBezTo>
                    <a:pt x="2696" y="3400"/>
                    <a:pt x="2218" y="3023"/>
                    <a:pt x="1766" y="2879"/>
                  </a:cubicBezTo>
                  <a:cubicBezTo>
                    <a:pt x="64" y="2337"/>
                    <a:pt x="4165" y="913"/>
                    <a:pt x="4444" y="888"/>
                  </a:cubicBezTo>
                  <a:cubicBezTo>
                    <a:pt x="4530" y="881"/>
                    <a:pt x="4601" y="852"/>
                    <a:pt x="4659" y="809"/>
                  </a:cubicBezTo>
                  <a:close/>
                  <a:moveTo>
                    <a:pt x="4522" y="0"/>
                  </a:moveTo>
                  <a:cubicBezTo>
                    <a:pt x="4407" y="0"/>
                    <a:pt x="4317" y="40"/>
                    <a:pt x="4254" y="102"/>
                  </a:cubicBezTo>
                  <a:lnTo>
                    <a:pt x="4254" y="102"/>
                  </a:lnTo>
                  <a:cubicBezTo>
                    <a:pt x="2955" y="261"/>
                    <a:pt x="1862" y="825"/>
                    <a:pt x="833" y="1631"/>
                  </a:cubicBezTo>
                  <a:cubicBezTo>
                    <a:pt x="182" y="2142"/>
                    <a:pt x="0" y="3073"/>
                    <a:pt x="914" y="3431"/>
                  </a:cubicBezTo>
                  <a:cubicBezTo>
                    <a:pt x="2533" y="4067"/>
                    <a:pt x="2007" y="4619"/>
                    <a:pt x="1676" y="5668"/>
                  </a:cubicBezTo>
                  <a:cubicBezTo>
                    <a:pt x="1498" y="6234"/>
                    <a:pt x="1439" y="6852"/>
                    <a:pt x="1699" y="7411"/>
                  </a:cubicBezTo>
                  <a:cubicBezTo>
                    <a:pt x="2155" y="8392"/>
                    <a:pt x="3047" y="8876"/>
                    <a:pt x="4076" y="8876"/>
                  </a:cubicBezTo>
                  <a:cubicBezTo>
                    <a:pt x="4236" y="8876"/>
                    <a:pt x="4401" y="8864"/>
                    <a:pt x="4567" y="8841"/>
                  </a:cubicBezTo>
                  <a:cubicBezTo>
                    <a:pt x="6864" y="8515"/>
                    <a:pt x="9118" y="6422"/>
                    <a:pt x="9348" y="4051"/>
                  </a:cubicBezTo>
                  <a:cubicBezTo>
                    <a:pt x="9630" y="1153"/>
                    <a:pt x="7027" y="16"/>
                    <a:pt x="4525" y="0"/>
                  </a:cubicBezTo>
                  <a:cubicBezTo>
                    <a:pt x="4524" y="0"/>
                    <a:pt x="4523" y="0"/>
                    <a:pt x="45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5"/>
            <p:cNvSpPr/>
            <p:nvPr/>
          </p:nvSpPr>
          <p:spPr>
            <a:xfrm>
              <a:off x="1356716" y="3737692"/>
              <a:ext cx="166581" cy="118371"/>
            </a:xfrm>
            <a:custGeom>
              <a:avLst/>
              <a:gdLst/>
              <a:ahLst/>
              <a:cxnLst/>
              <a:rect l="l" t="t" r="r" b="b"/>
              <a:pathLst>
                <a:path w="12021" h="8542" extrusionOk="0">
                  <a:moveTo>
                    <a:pt x="5450" y="806"/>
                  </a:moveTo>
                  <a:cubicBezTo>
                    <a:pt x="7525" y="806"/>
                    <a:pt x="10265" y="911"/>
                    <a:pt x="11113" y="3091"/>
                  </a:cubicBezTo>
                  <a:cubicBezTo>
                    <a:pt x="11624" y="4406"/>
                    <a:pt x="9981" y="5775"/>
                    <a:pt x="9091" y="6437"/>
                  </a:cubicBezTo>
                  <a:cubicBezTo>
                    <a:pt x="8278" y="7041"/>
                    <a:pt x="7336" y="7589"/>
                    <a:pt x="6376" y="7589"/>
                  </a:cubicBezTo>
                  <a:cubicBezTo>
                    <a:pt x="5896" y="7589"/>
                    <a:pt x="5412" y="7452"/>
                    <a:pt x="4937" y="7117"/>
                  </a:cubicBezTo>
                  <a:cubicBezTo>
                    <a:pt x="4326" y="6684"/>
                    <a:pt x="3673" y="6296"/>
                    <a:pt x="2974" y="6023"/>
                  </a:cubicBezTo>
                  <a:cubicBezTo>
                    <a:pt x="1902" y="5601"/>
                    <a:pt x="345" y="5232"/>
                    <a:pt x="1061" y="3766"/>
                  </a:cubicBezTo>
                  <a:cubicBezTo>
                    <a:pt x="1714" y="2433"/>
                    <a:pt x="3400" y="1346"/>
                    <a:pt x="4760" y="873"/>
                  </a:cubicBezTo>
                  <a:cubicBezTo>
                    <a:pt x="4808" y="857"/>
                    <a:pt x="4849" y="834"/>
                    <a:pt x="4884" y="807"/>
                  </a:cubicBezTo>
                  <a:lnTo>
                    <a:pt x="4884" y="807"/>
                  </a:lnTo>
                  <a:cubicBezTo>
                    <a:pt x="5065" y="807"/>
                    <a:pt x="5255" y="806"/>
                    <a:pt x="5450" y="806"/>
                  </a:cubicBezTo>
                  <a:close/>
                  <a:moveTo>
                    <a:pt x="4814" y="1"/>
                  </a:moveTo>
                  <a:cubicBezTo>
                    <a:pt x="4706" y="1"/>
                    <a:pt x="4620" y="35"/>
                    <a:pt x="4557" y="90"/>
                  </a:cubicBezTo>
                  <a:lnTo>
                    <a:pt x="4557" y="90"/>
                  </a:lnTo>
                  <a:cubicBezTo>
                    <a:pt x="4553" y="92"/>
                    <a:pt x="4550" y="93"/>
                    <a:pt x="4546" y="94"/>
                  </a:cubicBezTo>
                  <a:lnTo>
                    <a:pt x="4546" y="96"/>
                  </a:lnTo>
                  <a:cubicBezTo>
                    <a:pt x="2920" y="660"/>
                    <a:pt x="100" y="2362"/>
                    <a:pt x="33" y="4353"/>
                  </a:cubicBezTo>
                  <a:cubicBezTo>
                    <a:pt x="0" y="5282"/>
                    <a:pt x="519" y="5824"/>
                    <a:pt x="1302" y="6245"/>
                  </a:cubicBezTo>
                  <a:cubicBezTo>
                    <a:pt x="2102" y="6674"/>
                    <a:pt x="3002" y="6880"/>
                    <a:pt x="3798" y="7337"/>
                  </a:cubicBezTo>
                  <a:cubicBezTo>
                    <a:pt x="4544" y="7763"/>
                    <a:pt x="5119" y="8289"/>
                    <a:pt x="5970" y="8490"/>
                  </a:cubicBezTo>
                  <a:cubicBezTo>
                    <a:pt x="6120" y="8525"/>
                    <a:pt x="6280" y="8542"/>
                    <a:pt x="6446" y="8542"/>
                  </a:cubicBezTo>
                  <a:cubicBezTo>
                    <a:pt x="8595" y="8542"/>
                    <a:pt x="11936" y="5753"/>
                    <a:pt x="11967" y="3738"/>
                  </a:cubicBezTo>
                  <a:cubicBezTo>
                    <a:pt x="12020" y="202"/>
                    <a:pt x="7328" y="1"/>
                    <a:pt x="481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5"/>
            <p:cNvSpPr/>
            <p:nvPr/>
          </p:nvSpPr>
          <p:spPr>
            <a:xfrm>
              <a:off x="1504284" y="3635840"/>
              <a:ext cx="94425" cy="80055"/>
            </a:xfrm>
            <a:custGeom>
              <a:avLst/>
              <a:gdLst/>
              <a:ahLst/>
              <a:cxnLst/>
              <a:rect l="l" t="t" r="r" b="b"/>
              <a:pathLst>
                <a:path w="6814" h="5777" extrusionOk="0">
                  <a:moveTo>
                    <a:pt x="3045" y="777"/>
                  </a:moveTo>
                  <a:lnTo>
                    <a:pt x="3045" y="777"/>
                  </a:lnTo>
                  <a:cubicBezTo>
                    <a:pt x="3092" y="798"/>
                    <a:pt x="3146" y="810"/>
                    <a:pt x="3208" y="811"/>
                  </a:cubicBezTo>
                  <a:cubicBezTo>
                    <a:pt x="3866" y="820"/>
                    <a:pt x="4496" y="870"/>
                    <a:pt x="5065" y="1221"/>
                  </a:cubicBezTo>
                  <a:cubicBezTo>
                    <a:pt x="5728" y="1630"/>
                    <a:pt x="5952" y="2615"/>
                    <a:pt x="5952" y="3326"/>
                  </a:cubicBezTo>
                  <a:cubicBezTo>
                    <a:pt x="5952" y="3721"/>
                    <a:pt x="5805" y="4006"/>
                    <a:pt x="5621" y="4342"/>
                  </a:cubicBezTo>
                  <a:cubicBezTo>
                    <a:pt x="5502" y="4558"/>
                    <a:pt x="5271" y="4912"/>
                    <a:pt x="5285" y="4925"/>
                  </a:cubicBezTo>
                  <a:lnTo>
                    <a:pt x="5285" y="4925"/>
                  </a:lnTo>
                  <a:cubicBezTo>
                    <a:pt x="5019" y="4699"/>
                    <a:pt x="4778" y="4517"/>
                    <a:pt x="4437" y="4411"/>
                  </a:cubicBezTo>
                  <a:cubicBezTo>
                    <a:pt x="3902" y="4247"/>
                    <a:pt x="3331" y="4325"/>
                    <a:pt x="2784" y="4131"/>
                  </a:cubicBezTo>
                  <a:cubicBezTo>
                    <a:pt x="2256" y="3942"/>
                    <a:pt x="1799" y="3549"/>
                    <a:pt x="1501" y="3080"/>
                  </a:cubicBezTo>
                  <a:cubicBezTo>
                    <a:pt x="740" y="1879"/>
                    <a:pt x="1941" y="1060"/>
                    <a:pt x="2992" y="794"/>
                  </a:cubicBezTo>
                  <a:cubicBezTo>
                    <a:pt x="3010" y="789"/>
                    <a:pt x="3028" y="783"/>
                    <a:pt x="3045" y="777"/>
                  </a:cubicBezTo>
                  <a:close/>
                  <a:moveTo>
                    <a:pt x="2886" y="1"/>
                  </a:moveTo>
                  <a:cubicBezTo>
                    <a:pt x="2852" y="1"/>
                    <a:pt x="2816" y="5"/>
                    <a:pt x="2779" y="15"/>
                  </a:cubicBezTo>
                  <a:lnTo>
                    <a:pt x="2779" y="18"/>
                  </a:lnTo>
                  <a:cubicBezTo>
                    <a:pt x="1316" y="387"/>
                    <a:pt x="0" y="1503"/>
                    <a:pt x="631" y="3130"/>
                  </a:cubicBezTo>
                  <a:cubicBezTo>
                    <a:pt x="882" y="3785"/>
                    <a:pt x="1404" y="4278"/>
                    <a:pt x="1989" y="4638"/>
                  </a:cubicBezTo>
                  <a:cubicBezTo>
                    <a:pt x="2329" y="4849"/>
                    <a:pt x="2725" y="4979"/>
                    <a:pt x="3111" y="5073"/>
                  </a:cubicBezTo>
                  <a:cubicBezTo>
                    <a:pt x="3554" y="5180"/>
                    <a:pt x="4077" y="5073"/>
                    <a:pt x="4479" y="5303"/>
                  </a:cubicBezTo>
                  <a:cubicBezTo>
                    <a:pt x="4737" y="5451"/>
                    <a:pt x="4987" y="5777"/>
                    <a:pt x="5293" y="5777"/>
                  </a:cubicBezTo>
                  <a:cubicBezTo>
                    <a:pt x="5384" y="5777"/>
                    <a:pt x="5479" y="5748"/>
                    <a:pt x="5581" y="5679"/>
                  </a:cubicBezTo>
                  <a:cubicBezTo>
                    <a:pt x="6204" y="5251"/>
                    <a:pt x="6689" y="4295"/>
                    <a:pt x="6743" y="3551"/>
                  </a:cubicBezTo>
                  <a:cubicBezTo>
                    <a:pt x="6814" y="2554"/>
                    <a:pt x="6520" y="1581"/>
                    <a:pt x="5846" y="832"/>
                  </a:cubicBezTo>
                  <a:cubicBezTo>
                    <a:pt x="5200" y="112"/>
                    <a:pt x="4108" y="16"/>
                    <a:pt x="3208" y="2"/>
                  </a:cubicBezTo>
                  <a:cubicBezTo>
                    <a:pt x="3206" y="2"/>
                    <a:pt x="3204" y="2"/>
                    <a:pt x="3201" y="2"/>
                  </a:cubicBezTo>
                  <a:cubicBezTo>
                    <a:pt x="3140" y="2"/>
                    <a:pt x="3087" y="14"/>
                    <a:pt x="3040" y="34"/>
                  </a:cubicBezTo>
                  <a:lnTo>
                    <a:pt x="3040" y="34"/>
                  </a:lnTo>
                  <a:cubicBezTo>
                    <a:pt x="2994" y="13"/>
                    <a:pt x="2943" y="1"/>
                    <a:pt x="288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45"/>
          <p:cNvGrpSpPr/>
          <p:nvPr/>
        </p:nvGrpSpPr>
        <p:grpSpPr>
          <a:xfrm>
            <a:off x="2728747" y="3502891"/>
            <a:ext cx="1078051" cy="1036688"/>
            <a:chOff x="1142423" y="2075513"/>
            <a:chExt cx="1464544" cy="1408352"/>
          </a:xfrm>
        </p:grpSpPr>
        <p:sp>
          <p:nvSpPr>
            <p:cNvPr id="1973" name="Google Shape;1973;p45"/>
            <p:cNvSpPr/>
            <p:nvPr/>
          </p:nvSpPr>
          <p:spPr>
            <a:xfrm>
              <a:off x="1326368" y="2082248"/>
              <a:ext cx="1260672" cy="1381205"/>
            </a:xfrm>
            <a:custGeom>
              <a:avLst/>
              <a:gdLst/>
              <a:ahLst/>
              <a:cxnLst/>
              <a:rect l="l" t="t" r="r" b="b"/>
              <a:pathLst>
                <a:path w="90974" h="99672" extrusionOk="0">
                  <a:moveTo>
                    <a:pt x="40992" y="0"/>
                  </a:moveTo>
                  <a:cubicBezTo>
                    <a:pt x="38329" y="0"/>
                    <a:pt x="35628" y="413"/>
                    <a:pt x="33056" y="831"/>
                  </a:cubicBezTo>
                  <a:cubicBezTo>
                    <a:pt x="32920" y="854"/>
                    <a:pt x="32786" y="895"/>
                    <a:pt x="32658" y="951"/>
                  </a:cubicBezTo>
                  <a:cubicBezTo>
                    <a:pt x="31021" y="1209"/>
                    <a:pt x="29383" y="1522"/>
                    <a:pt x="27728" y="1801"/>
                  </a:cubicBezTo>
                  <a:cubicBezTo>
                    <a:pt x="27394" y="1858"/>
                    <a:pt x="27146" y="1989"/>
                    <a:pt x="26960" y="2162"/>
                  </a:cubicBezTo>
                  <a:cubicBezTo>
                    <a:pt x="26570" y="2254"/>
                    <a:pt x="26179" y="2346"/>
                    <a:pt x="25791" y="2448"/>
                  </a:cubicBezTo>
                  <a:cubicBezTo>
                    <a:pt x="25769" y="2453"/>
                    <a:pt x="25753" y="2467"/>
                    <a:pt x="25732" y="2472"/>
                  </a:cubicBezTo>
                  <a:cubicBezTo>
                    <a:pt x="25692" y="2470"/>
                    <a:pt x="25652" y="2468"/>
                    <a:pt x="25612" y="2468"/>
                  </a:cubicBezTo>
                  <a:cubicBezTo>
                    <a:pt x="25375" y="2468"/>
                    <a:pt x="25139" y="2516"/>
                    <a:pt x="24920" y="2611"/>
                  </a:cubicBezTo>
                  <a:lnTo>
                    <a:pt x="24559" y="2765"/>
                  </a:lnTo>
                  <a:cubicBezTo>
                    <a:pt x="24538" y="2768"/>
                    <a:pt x="24519" y="2765"/>
                    <a:pt x="24500" y="2770"/>
                  </a:cubicBezTo>
                  <a:cubicBezTo>
                    <a:pt x="22980" y="3028"/>
                    <a:pt x="21604" y="3521"/>
                    <a:pt x="20238" y="4224"/>
                  </a:cubicBezTo>
                  <a:cubicBezTo>
                    <a:pt x="20184" y="4255"/>
                    <a:pt x="20131" y="4290"/>
                    <a:pt x="20080" y="4326"/>
                  </a:cubicBezTo>
                  <a:cubicBezTo>
                    <a:pt x="17447" y="5245"/>
                    <a:pt x="14830" y="6201"/>
                    <a:pt x="12325" y="7456"/>
                  </a:cubicBezTo>
                  <a:cubicBezTo>
                    <a:pt x="11806" y="7716"/>
                    <a:pt x="11562" y="8126"/>
                    <a:pt x="11520" y="8560"/>
                  </a:cubicBezTo>
                  <a:cubicBezTo>
                    <a:pt x="10918" y="8801"/>
                    <a:pt x="10355" y="9149"/>
                    <a:pt x="9966" y="9649"/>
                  </a:cubicBezTo>
                  <a:cubicBezTo>
                    <a:pt x="9537" y="9850"/>
                    <a:pt x="9109" y="10056"/>
                    <a:pt x="8673" y="10236"/>
                  </a:cubicBezTo>
                  <a:cubicBezTo>
                    <a:pt x="8249" y="10413"/>
                    <a:pt x="8347" y="11033"/>
                    <a:pt x="8760" y="11033"/>
                  </a:cubicBezTo>
                  <a:cubicBezTo>
                    <a:pt x="8800" y="11033"/>
                    <a:pt x="8842" y="11027"/>
                    <a:pt x="8887" y="11015"/>
                  </a:cubicBezTo>
                  <a:cubicBezTo>
                    <a:pt x="9346" y="10890"/>
                    <a:pt x="9807" y="10788"/>
                    <a:pt x="10267" y="10696"/>
                  </a:cubicBezTo>
                  <a:cubicBezTo>
                    <a:pt x="10298" y="10704"/>
                    <a:pt x="10330" y="10708"/>
                    <a:pt x="10363" y="10708"/>
                  </a:cubicBezTo>
                  <a:cubicBezTo>
                    <a:pt x="10374" y="10708"/>
                    <a:pt x="10384" y="10708"/>
                    <a:pt x="10395" y="10707"/>
                  </a:cubicBezTo>
                  <a:cubicBezTo>
                    <a:pt x="11467" y="10581"/>
                    <a:pt x="12566" y="10722"/>
                    <a:pt x="13620" y="10489"/>
                  </a:cubicBezTo>
                  <a:cubicBezTo>
                    <a:pt x="14082" y="10513"/>
                    <a:pt x="14547" y="10525"/>
                    <a:pt x="15011" y="10525"/>
                  </a:cubicBezTo>
                  <a:cubicBezTo>
                    <a:pt x="15115" y="10525"/>
                    <a:pt x="15219" y="10525"/>
                    <a:pt x="15323" y="10523"/>
                  </a:cubicBezTo>
                  <a:cubicBezTo>
                    <a:pt x="15455" y="10745"/>
                    <a:pt x="15635" y="10935"/>
                    <a:pt x="15877" y="11051"/>
                  </a:cubicBezTo>
                  <a:cubicBezTo>
                    <a:pt x="16324" y="11268"/>
                    <a:pt x="16686" y="11370"/>
                    <a:pt x="17176" y="11434"/>
                  </a:cubicBezTo>
                  <a:cubicBezTo>
                    <a:pt x="17201" y="11435"/>
                    <a:pt x="17227" y="11436"/>
                    <a:pt x="17253" y="11436"/>
                  </a:cubicBezTo>
                  <a:cubicBezTo>
                    <a:pt x="17284" y="11436"/>
                    <a:pt x="17316" y="11435"/>
                    <a:pt x="17347" y="11432"/>
                  </a:cubicBezTo>
                  <a:lnTo>
                    <a:pt x="17939" y="11550"/>
                  </a:lnTo>
                  <a:cubicBezTo>
                    <a:pt x="18154" y="11593"/>
                    <a:pt x="18355" y="11635"/>
                    <a:pt x="18548" y="11666"/>
                  </a:cubicBezTo>
                  <a:cubicBezTo>
                    <a:pt x="18673" y="11936"/>
                    <a:pt x="18900" y="12177"/>
                    <a:pt x="19267" y="12344"/>
                  </a:cubicBezTo>
                  <a:cubicBezTo>
                    <a:pt x="19275" y="12348"/>
                    <a:pt x="19279" y="12351"/>
                    <a:pt x="19288" y="12355"/>
                  </a:cubicBezTo>
                  <a:cubicBezTo>
                    <a:pt x="19170" y="12663"/>
                    <a:pt x="19158" y="13001"/>
                    <a:pt x="19251" y="13316"/>
                  </a:cubicBezTo>
                  <a:cubicBezTo>
                    <a:pt x="19270" y="13376"/>
                    <a:pt x="19281" y="13438"/>
                    <a:pt x="19294" y="13499"/>
                  </a:cubicBezTo>
                  <a:cubicBezTo>
                    <a:pt x="19300" y="13556"/>
                    <a:pt x="19319" y="13696"/>
                    <a:pt x="19331" y="13805"/>
                  </a:cubicBezTo>
                  <a:cubicBezTo>
                    <a:pt x="19159" y="14069"/>
                    <a:pt x="18964" y="14313"/>
                    <a:pt x="18747" y="14539"/>
                  </a:cubicBezTo>
                  <a:cubicBezTo>
                    <a:pt x="18600" y="14690"/>
                    <a:pt x="18609" y="14870"/>
                    <a:pt x="18692" y="15010"/>
                  </a:cubicBezTo>
                  <a:cubicBezTo>
                    <a:pt x="16388" y="16951"/>
                    <a:pt x="14259" y="19272"/>
                    <a:pt x="15782" y="21938"/>
                  </a:cubicBezTo>
                  <a:cubicBezTo>
                    <a:pt x="16063" y="22430"/>
                    <a:pt x="16619" y="22740"/>
                    <a:pt x="17182" y="22740"/>
                  </a:cubicBezTo>
                  <a:cubicBezTo>
                    <a:pt x="17324" y="22740"/>
                    <a:pt x="17467" y="22720"/>
                    <a:pt x="17605" y="22679"/>
                  </a:cubicBezTo>
                  <a:cubicBezTo>
                    <a:pt x="17823" y="22615"/>
                    <a:pt x="18048" y="22539"/>
                    <a:pt x="18270" y="22464"/>
                  </a:cubicBezTo>
                  <a:cubicBezTo>
                    <a:pt x="20688" y="23920"/>
                    <a:pt x="23219" y="22428"/>
                    <a:pt x="24240" y="25729"/>
                  </a:cubicBezTo>
                  <a:cubicBezTo>
                    <a:pt x="23240" y="27427"/>
                    <a:pt x="22748" y="29028"/>
                    <a:pt x="21015" y="30262"/>
                  </a:cubicBezTo>
                  <a:cubicBezTo>
                    <a:pt x="19713" y="31187"/>
                    <a:pt x="18261" y="31931"/>
                    <a:pt x="16812" y="32592"/>
                  </a:cubicBezTo>
                  <a:cubicBezTo>
                    <a:pt x="14058" y="33847"/>
                    <a:pt x="11744" y="34905"/>
                    <a:pt x="10132" y="37583"/>
                  </a:cubicBezTo>
                  <a:cubicBezTo>
                    <a:pt x="9632" y="38412"/>
                    <a:pt x="10061" y="39778"/>
                    <a:pt x="11096" y="39956"/>
                  </a:cubicBezTo>
                  <a:cubicBezTo>
                    <a:pt x="12774" y="40244"/>
                    <a:pt x="14344" y="40778"/>
                    <a:pt x="15883" y="41410"/>
                  </a:cubicBezTo>
                  <a:cubicBezTo>
                    <a:pt x="15202" y="42201"/>
                    <a:pt x="14487" y="42961"/>
                    <a:pt x="13617" y="43545"/>
                  </a:cubicBezTo>
                  <a:cubicBezTo>
                    <a:pt x="13546" y="43593"/>
                    <a:pt x="13476" y="43649"/>
                    <a:pt x="13412" y="43707"/>
                  </a:cubicBezTo>
                  <a:cubicBezTo>
                    <a:pt x="11661" y="44455"/>
                    <a:pt x="9756" y="44980"/>
                    <a:pt x="8145" y="46089"/>
                  </a:cubicBezTo>
                  <a:lnTo>
                    <a:pt x="7967" y="46209"/>
                  </a:lnTo>
                  <a:lnTo>
                    <a:pt x="7972" y="46216"/>
                  </a:lnTo>
                  <a:cubicBezTo>
                    <a:pt x="7861" y="46297"/>
                    <a:pt x="7747" y="46373"/>
                    <a:pt x="7639" y="46461"/>
                  </a:cubicBezTo>
                  <a:cubicBezTo>
                    <a:pt x="6530" y="47353"/>
                    <a:pt x="7404" y="48980"/>
                    <a:pt x="8555" y="49207"/>
                  </a:cubicBezTo>
                  <a:cubicBezTo>
                    <a:pt x="8939" y="49489"/>
                    <a:pt x="9357" y="49700"/>
                    <a:pt x="9850" y="49906"/>
                  </a:cubicBezTo>
                  <a:cubicBezTo>
                    <a:pt x="10355" y="50119"/>
                    <a:pt x="10954" y="50204"/>
                    <a:pt x="11482" y="50349"/>
                  </a:cubicBezTo>
                  <a:cubicBezTo>
                    <a:pt x="12488" y="50628"/>
                    <a:pt x="12621" y="51554"/>
                    <a:pt x="12687" y="52401"/>
                  </a:cubicBezTo>
                  <a:cubicBezTo>
                    <a:pt x="11399" y="53851"/>
                    <a:pt x="9904" y="55091"/>
                    <a:pt x="8051" y="55954"/>
                  </a:cubicBezTo>
                  <a:cubicBezTo>
                    <a:pt x="5373" y="57201"/>
                    <a:pt x="0" y="59273"/>
                    <a:pt x="83" y="62915"/>
                  </a:cubicBezTo>
                  <a:cubicBezTo>
                    <a:pt x="132" y="65052"/>
                    <a:pt x="1517" y="65769"/>
                    <a:pt x="3320" y="65769"/>
                  </a:cubicBezTo>
                  <a:cubicBezTo>
                    <a:pt x="3616" y="65769"/>
                    <a:pt x="3922" y="65749"/>
                    <a:pt x="4236" y="65714"/>
                  </a:cubicBezTo>
                  <a:cubicBezTo>
                    <a:pt x="4428" y="65939"/>
                    <a:pt x="4679" y="66107"/>
                    <a:pt x="4960" y="66199"/>
                  </a:cubicBezTo>
                  <a:cubicBezTo>
                    <a:pt x="7740" y="67142"/>
                    <a:pt x="8775" y="69704"/>
                    <a:pt x="6615" y="72010"/>
                  </a:cubicBezTo>
                  <a:cubicBezTo>
                    <a:pt x="5664" y="73022"/>
                    <a:pt x="4392" y="73914"/>
                    <a:pt x="3670" y="75120"/>
                  </a:cubicBezTo>
                  <a:cubicBezTo>
                    <a:pt x="3080" y="76107"/>
                    <a:pt x="3170" y="76921"/>
                    <a:pt x="3627" y="77518"/>
                  </a:cubicBezTo>
                  <a:cubicBezTo>
                    <a:pt x="3684" y="78287"/>
                    <a:pt x="4269" y="78858"/>
                    <a:pt x="5006" y="78984"/>
                  </a:cubicBezTo>
                  <a:cubicBezTo>
                    <a:pt x="5013" y="78988"/>
                    <a:pt x="5022" y="78993"/>
                    <a:pt x="5029" y="78998"/>
                  </a:cubicBezTo>
                  <a:cubicBezTo>
                    <a:pt x="5341" y="79356"/>
                    <a:pt x="5730" y="79720"/>
                    <a:pt x="6097" y="79896"/>
                  </a:cubicBezTo>
                  <a:cubicBezTo>
                    <a:pt x="6133" y="79974"/>
                    <a:pt x="6168" y="80052"/>
                    <a:pt x="6206" y="80128"/>
                  </a:cubicBezTo>
                  <a:cubicBezTo>
                    <a:pt x="6256" y="80232"/>
                    <a:pt x="6310" y="80334"/>
                    <a:pt x="6360" y="80438"/>
                  </a:cubicBezTo>
                  <a:cubicBezTo>
                    <a:pt x="6374" y="80468"/>
                    <a:pt x="6386" y="80495"/>
                    <a:pt x="6400" y="80523"/>
                  </a:cubicBezTo>
                  <a:cubicBezTo>
                    <a:pt x="6405" y="80539"/>
                    <a:pt x="6409" y="80551"/>
                    <a:pt x="6417" y="80573"/>
                  </a:cubicBezTo>
                  <a:cubicBezTo>
                    <a:pt x="6499" y="80798"/>
                    <a:pt x="6622" y="81008"/>
                    <a:pt x="6779" y="81189"/>
                  </a:cubicBezTo>
                  <a:cubicBezTo>
                    <a:pt x="6490" y="82193"/>
                    <a:pt x="6360" y="83198"/>
                    <a:pt x="6499" y="84125"/>
                  </a:cubicBezTo>
                  <a:cubicBezTo>
                    <a:pt x="6502" y="84153"/>
                    <a:pt x="6518" y="84174"/>
                    <a:pt x="6523" y="84202"/>
                  </a:cubicBezTo>
                  <a:cubicBezTo>
                    <a:pt x="6099" y="85725"/>
                    <a:pt x="5408" y="87234"/>
                    <a:pt x="4884" y="88595"/>
                  </a:cubicBezTo>
                  <a:cubicBezTo>
                    <a:pt x="4429" y="89773"/>
                    <a:pt x="5443" y="90551"/>
                    <a:pt x="6461" y="90551"/>
                  </a:cubicBezTo>
                  <a:cubicBezTo>
                    <a:pt x="6574" y="90551"/>
                    <a:pt x="6687" y="90541"/>
                    <a:pt x="6798" y="90522"/>
                  </a:cubicBezTo>
                  <a:cubicBezTo>
                    <a:pt x="6812" y="90537"/>
                    <a:pt x="6821" y="90554"/>
                    <a:pt x="6833" y="90568"/>
                  </a:cubicBezTo>
                  <a:cubicBezTo>
                    <a:pt x="8853" y="92839"/>
                    <a:pt x="11487" y="94347"/>
                    <a:pt x="14103" y="95827"/>
                  </a:cubicBezTo>
                  <a:cubicBezTo>
                    <a:pt x="14349" y="95967"/>
                    <a:pt x="14638" y="96036"/>
                    <a:pt x="14927" y="96036"/>
                  </a:cubicBezTo>
                  <a:cubicBezTo>
                    <a:pt x="15488" y="96036"/>
                    <a:pt x="16051" y="95773"/>
                    <a:pt x="16312" y="95247"/>
                  </a:cubicBezTo>
                  <a:cubicBezTo>
                    <a:pt x="16961" y="93940"/>
                    <a:pt x="17344" y="92469"/>
                    <a:pt x="17368" y="91006"/>
                  </a:cubicBezTo>
                  <a:cubicBezTo>
                    <a:pt x="17396" y="89183"/>
                    <a:pt x="15872" y="88176"/>
                    <a:pt x="14686" y="87073"/>
                  </a:cubicBezTo>
                  <a:cubicBezTo>
                    <a:pt x="14685" y="87072"/>
                    <a:pt x="14683" y="87072"/>
                    <a:pt x="14681" y="87070"/>
                  </a:cubicBezTo>
                  <a:cubicBezTo>
                    <a:pt x="14548" y="86874"/>
                    <a:pt x="14415" y="86679"/>
                    <a:pt x="14295" y="86476"/>
                  </a:cubicBezTo>
                  <a:cubicBezTo>
                    <a:pt x="14184" y="85567"/>
                    <a:pt x="13916" y="84615"/>
                    <a:pt x="13431" y="83957"/>
                  </a:cubicBezTo>
                  <a:cubicBezTo>
                    <a:pt x="14581" y="82292"/>
                    <a:pt x="15919" y="81094"/>
                    <a:pt x="16696" y="79370"/>
                  </a:cubicBezTo>
                  <a:cubicBezTo>
                    <a:pt x="17188" y="78988"/>
                    <a:pt x="17515" y="78375"/>
                    <a:pt x="17363" y="77693"/>
                  </a:cubicBezTo>
                  <a:lnTo>
                    <a:pt x="17202" y="76968"/>
                  </a:lnTo>
                  <a:cubicBezTo>
                    <a:pt x="17113" y="76569"/>
                    <a:pt x="16878" y="76275"/>
                    <a:pt x="16575" y="76079"/>
                  </a:cubicBezTo>
                  <a:cubicBezTo>
                    <a:pt x="16269" y="75560"/>
                    <a:pt x="15924" y="75065"/>
                    <a:pt x="15543" y="74598"/>
                  </a:cubicBezTo>
                  <a:cubicBezTo>
                    <a:pt x="15308" y="73978"/>
                    <a:pt x="15093" y="73358"/>
                    <a:pt x="14941" y="72688"/>
                  </a:cubicBezTo>
                  <a:cubicBezTo>
                    <a:pt x="14918" y="72605"/>
                    <a:pt x="14892" y="72522"/>
                    <a:pt x="14860" y="72443"/>
                  </a:cubicBezTo>
                  <a:cubicBezTo>
                    <a:pt x="15112" y="71658"/>
                    <a:pt x="15438" y="70886"/>
                    <a:pt x="16014" y="70168"/>
                  </a:cubicBezTo>
                  <a:cubicBezTo>
                    <a:pt x="16609" y="69425"/>
                    <a:pt x="17503" y="69181"/>
                    <a:pt x="18498" y="69181"/>
                  </a:cubicBezTo>
                  <a:cubicBezTo>
                    <a:pt x="20187" y="69181"/>
                    <a:pt x="22169" y="69886"/>
                    <a:pt x="23475" y="70050"/>
                  </a:cubicBezTo>
                  <a:cubicBezTo>
                    <a:pt x="23485" y="70052"/>
                    <a:pt x="23495" y="70052"/>
                    <a:pt x="23504" y="70052"/>
                  </a:cubicBezTo>
                  <a:cubicBezTo>
                    <a:pt x="23514" y="70052"/>
                    <a:pt x="23524" y="70051"/>
                    <a:pt x="23534" y="70051"/>
                  </a:cubicBezTo>
                  <a:cubicBezTo>
                    <a:pt x="23540" y="70051"/>
                    <a:pt x="23545" y="70052"/>
                    <a:pt x="23551" y="70052"/>
                  </a:cubicBezTo>
                  <a:cubicBezTo>
                    <a:pt x="24259" y="70784"/>
                    <a:pt x="25031" y="71392"/>
                    <a:pt x="25864" y="71767"/>
                  </a:cubicBezTo>
                  <a:cubicBezTo>
                    <a:pt x="26289" y="71960"/>
                    <a:pt x="26709" y="72044"/>
                    <a:pt x="27118" y="72044"/>
                  </a:cubicBezTo>
                  <a:cubicBezTo>
                    <a:pt x="28497" y="72044"/>
                    <a:pt x="29757" y="71086"/>
                    <a:pt x="30712" y="70073"/>
                  </a:cubicBezTo>
                  <a:cubicBezTo>
                    <a:pt x="31114" y="69645"/>
                    <a:pt x="31483" y="69199"/>
                    <a:pt x="31838" y="68742"/>
                  </a:cubicBezTo>
                  <a:cubicBezTo>
                    <a:pt x="33683" y="67680"/>
                    <a:pt x="35056" y="66033"/>
                    <a:pt x="36882" y="64919"/>
                  </a:cubicBezTo>
                  <a:cubicBezTo>
                    <a:pt x="37628" y="64464"/>
                    <a:pt x="38412" y="64149"/>
                    <a:pt x="39214" y="63909"/>
                  </a:cubicBezTo>
                  <a:cubicBezTo>
                    <a:pt x="39489" y="64115"/>
                    <a:pt x="39819" y="64214"/>
                    <a:pt x="40161" y="64214"/>
                  </a:cubicBezTo>
                  <a:cubicBezTo>
                    <a:pt x="40442" y="64214"/>
                    <a:pt x="40730" y="64146"/>
                    <a:pt x="41002" y="64016"/>
                  </a:cubicBezTo>
                  <a:cubicBezTo>
                    <a:pt x="41064" y="63992"/>
                    <a:pt x="41128" y="63969"/>
                    <a:pt x="41192" y="63947"/>
                  </a:cubicBezTo>
                  <a:cubicBezTo>
                    <a:pt x="41234" y="63933"/>
                    <a:pt x="41277" y="63924"/>
                    <a:pt x="41319" y="63912"/>
                  </a:cubicBezTo>
                  <a:cubicBezTo>
                    <a:pt x="42653" y="64407"/>
                    <a:pt x="44211" y="64902"/>
                    <a:pt x="43979" y="66609"/>
                  </a:cubicBezTo>
                  <a:cubicBezTo>
                    <a:pt x="43744" y="68338"/>
                    <a:pt x="42660" y="69933"/>
                    <a:pt x="42264" y="71639"/>
                  </a:cubicBezTo>
                  <a:cubicBezTo>
                    <a:pt x="42000" y="72784"/>
                    <a:pt x="42844" y="73646"/>
                    <a:pt x="43842" y="73646"/>
                  </a:cubicBezTo>
                  <a:cubicBezTo>
                    <a:pt x="43990" y="73646"/>
                    <a:pt x="44141" y="73627"/>
                    <a:pt x="44292" y="73587"/>
                  </a:cubicBezTo>
                  <a:cubicBezTo>
                    <a:pt x="44488" y="73704"/>
                    <a:pt x="44725" y="73775"/>
                    <a:pt x="45008" y="73775"/>
                  </a:cubicBezTo>
                  <a:cubicBezTo>
                    <a:pt x="45068" y="73775"/>
                    <a:pt x="45130" y="73772"/>
                    <a:pt x="45194" y="73765"/>
                  </a:cubicBezTo>
                  <a:cubicBezTo>
                    <a:pt x="45842" y="73698"/>
                    <a:pt x="46500" y="73653"/>
                    <a:pt x="47156" y="73653"/>
                  </a:cubicBezTo>
                  <a:cubicBezTo>
                    <a:pt x="47899" y="73653"/>
                    <a:pt x="48640" y="73710"/>
                    <a:pt x="49364" y="73855"/>
                  </a:cubicBezTo>
                  <a:cubicBezTo>
                    <a:pt x="50258" y="74035"/>
                    <a:pt x="50825" y="74284"/>
                    <a:pt x="51014" y="74781"/>
                  </a:cubicBezTo>
                  <a:cubicBezTo>
                    <a:pt x="50986" y="75141"/>
                    <a:pt x="50971" y="75496"/>
                    <a:pt x="50974" y="75835"/>
                  </a:cubicBezTo>
                  <a:cubicBezTo>
                    <a:pt x="50950" y="75917"/>
                    <a:pt x="50934" y="75991"/>
                    <a:pt x="50903" y="76081"/>
                  </a:cubicBezTo>
                  <a:cubicBezTo>
                    <a:pt x="50841" y="76258"/>
                    <a:pt x="50808" y="76443"/>
                    <a:pt x="50810" y="76630"/>
                  </a:cubicBezTo>
                  <a:cubicBezTo>
                    <a:pt x="49910" y="78132"/>
                    <a:pt x="48321" y="79074"/>
                    <a:pt x="46650" y="80111"/>
                  </a:cubicBezTo>
                  <a:cubicBezTo>
                    <a:pt x="45388" y="80895"/>
                    <a:pt x="44002" y="81994"/>
                    <a:pt x="44064" y="83615"/>
                  </a:cubicBezTo>
                  <a:cubicBezTo>
                    <a:pt x="44096" y="84460"/>
                    <a:pt x="44806" y="85249"/>
                    <a:pt x="45653" y="85249"/>
                  </a:cubicBezTo>
                  <a:cubicBezTo>
                    <a:pt x="45802" y="85249"/>
                    <a:pt x="45954" y="85225"/>
                    <a:pt x="46108" y="85173"/>
                  </a:cubicBezTo>
                  <a:cubicBezTo>
                    <a:pt x="46141" y="85162"/>
                    <a:pt x="46174" y="85147"/>
                    <a:pt x="46207" y="85136"/>
                  </a:cubicBezTo>
                  <a:cubicBezTo>
                    <a:pt x="46217" y="85143"/>
                    <a:pt x="46223" y="85152"/>
                    <a:pt x="46233" y="85160"/>
                  </a:cubicBezTo>
                  <a:cubicBezTo>
                    <a:pt x="47105" y="85903"/>
                    <a:pt x="47952" y="86275"/>
                    <a:pt x="49037" y="86641"/>
                  </a:cubicBezTo>
                  <a:cubicBezTo>
                    <a:pt x="52423" y="87774"/>
                    <a:pt x="49750" y="90778"/>
                    <a:pt x="48492" y="92109"/>
                  </a:cubicBezTo>
                  <a:cubicBezTo>
                    <a:pt x="48229" y="92388"/>
                    <a:pt x="47997" y="92649"/>
                    <a:pt x="47793" y="92900"/>
                  </a:cubicBezTo>
                  <a:cubicBezTo>
                    <a:pt x="47776" y="92899"/>
                    <a:pt x="47759" y="92899"/>
                    <a:pt x="47742" y="92899"/>
                  </a:cubicBezTo>
                  <a:cubicBezTo>
                    <a:pt x="46605" y="92899"/>
                    <a:pt x="45839" y="94394"/>
                    <a:pt x="46463" y="95330"/>
                  </a:cubicBezTo>
                  <a:lnTo>
                    <a:pt x="46593" y="95524"/>
                  </a:lnTo>
                  <a:cubicBezTo>
                    <a:pt x="46534" y="96353"/>
                    <a:pt x="46731" y="97273"/>
                    <a:pt x="47109" y="98496"/>
                  </a:cubicBezTo>
                  <a:cubicBezTo>
                    <a:pt x="47333" y="99226"/>
                    <a:pt x="47981" y="99672"/>
                    <a:pt x="48674" y="99672"/>
                  </a:cubicBezTo>
                  <a:cubicBezTo>
                    <a:pt x="48943" y="99672"/>
                    <a:pt x="49219" y="99604"/>
                    <a:pt x="49480" y="99461"/>
                  </a:cubicBezTo>
                  <a:cubicBezTo>
                    <a:pt x="51215" y="98509"/>
                    <a:pt x="57774" y="97998"/>
                    <a:pt x="59990" y="95836"/>
                  </a:cubicBezTo>
                  <a:cubicBezTo>
                    <a:pt x="60405" y="95687"/>
                    <a:pt x="60824" y="95548"/>
                    <a:pt x="61246" y="95417"/>
                  </a:cubicBezTo>
                  <a:cubicBezTo>
                    <a:pt x="61316" y="95481"/>
                    <a:pt x="61390" y="95540"/>
                    <a:pt x="61459" y="95607"/>
                  </a:cubicBezTo>
                  <a:cubicBezTo>
                    <a:pt x="61537" y="95683"/>
                    <a:pt x="61631" y="95716"/>
                    <a:pt x="61725" y="95716"/>
                  </a:cubicBezTo>
                  <a:cubicBezTo>
                    <a:pt x="62016" y="95716"/>
                    <a:pt x="62305" y="95405"/>
                    <a:pt x="62093" y="95119"/>
                  </a:cubicBezTo>
                  <a:cubicBezTo>
                    <a:pt x="62082" y="95104"/>
                    <a:pt x="62072" y="95088"/>
                    <a:pt x="62062" y="95074"/>
                  </a:cubicBezTo>
                  <a:cubicBezTo>
                    <a:pt x="62134" y="94977"/>
                    <a:pt x="62171" y="94856"/>
                    <a:pt x="62134" y="94730"/>
                  </a:cubicBezTo>
                  <a:cubicBezTo>
                    <a:pt x="61899" y="93923"/>
                    <a:pt x="61361" y="93393"/>
                    <a:pt x="60739" y="92857"/>
                  </a:cubicBezTo>
                  <a:cubicBezTo>
                    <a:pt x="60648" y="92778"/>
                    <a:pt x="60553" y="92745"/>
                    <a:pt x="60463" y="92745"/>
                  </a:cubicBezTo>
                  <a:cubicBezTo>
                    <a:pt x="60401" y="92745"/>
                    <a:pt x="60341" y="92761"/>
                    <a:pt x="60287" y="92789"/>
                  </a:cubicBezTo>
                  <a:cubicBezTo>
                    <a:pt x="59273" y="90826"/>
                    <a:pt x="58580" y="89573"/>
                    <a:pt x="60384" y="87503"/>
                  </a:cubicBezTo>
                  <a:cubicBezTo>
                    <a:pt x="61179" y="86589"/>
                    <a:pt x="61612" y="85579"/>
                    <a:pt x="61857" y="84416"/>
                  </a:cubicBezTo>
                  <a:cubicBezTo>
                    <a:pt x="62482" y="81466"/>
                    <a:pt x="60479" y="78662"/>
                    <a:pt x="60092" y="75799"/>
                  </a:cubicBezTo>
                  <a:cubicBezTo>
                    <a:pt x="60215" y="74696"/>
                    <a:pt x="60453" y="73599"/>
                    <a:pt x="60573" y="72410"/>
                  </a:cubicBezTo>
                  <a:cubicBezTo>
                    <a:pt x="61290" y="71375"/>
                    <a:pt x="62347" y="70642"/>
                    <a:pt x="63318" y="69824"/>
                  </a:cubicBezTo>
                  <a:cubicBezTo>
                    <a:pt x="63876" y="69692"/>
                    <a:pt x="64463" y="69645"/>
                    <a:pt x="64976" y="69645"/>
                  </a:cubicBezTo>
                  <a:cubicBezTo>
                    <a:pt x="64995" y="69645"/>
                    <a:pt x="65014" y="69645"/>
                    <a:pt x="65032" y="69645"/>
                  </a:cubicBezTo>
                  <a:cubicBezTo>
                    <a:pt x="65229" y="69974"/>
                    <a:pt x="65546" y="70216"/>
                    <a:pt x="65918" y="70317"/>
                  </a:cubicBezTo>
                  <a:cubicBezTo>
                    <a:pt x="66665" y="70528"/>
                    <a:pt x="67388" y="70665"/>
                    <a:pt x="68078" y="70665"/>
                  </a:cubicBezTo>
                  <a:cubicBezTo>
                    <a:pt x="68396" y="70665"/>
                    <a:pt x="68707" y="70636"/>
                    <a:pt x="69010" y="70571"/>
                  </a:cubicBezTo>
                  <a:cubicBezTo>
                    <a:pt x="69111" y="70585"/>
                    <a:pt x="69210" y="70591"/>
                    <a:pt x="69307" y="70591"/>
                  </a:cubicBezTo>
                  <a:cubicBezTo>
                    <a:pt x="71162" y="70591"/>
                    <a:pt x="72416" y="68263"/>
                    <a:pt x="72998" y="66301"/>
                  </a:cubicBezTo>
                  <a:cubicBezTo>
                    <a:pt x="73894" y="65360"/>
                    <a:pt x="74965" y="65018"/>
                    <a:pt x="76359" y="65018"/>
                  </a:cubicBezTo>
                  <a:cubicBezTo>
                    <a:pt x="76831" y="65018"/>
                    <a:pt x="77340" y="65057"/>
                    <a:pt x="77892" y="65125"/>
                  </a:cubicBezTo>
                  <a:cubicBezTo>
                    <a:pt x="79175" y="65285"/>
                    <a:pt x="79601" y="66438"/>
                    <a:pt x="80528" y="66981"/>
                  </a:cubicBezTo>
                  <a:cubicBezTo>
                    <a:pt x="80677" y="68197"/>
                    <a:pt x="81290" y="68971"/>
                    <a:pt x="82608" y="68971"/>
                  </a:cubicBezTo>
                  <a:cubicBezTo>
                    <a:pt x="82682" y="68971"/>
                    <a:pt x="82759" y="68968"/>
                    <a:pt x="82838" y="68963"/>
                  </a:cubicBezTo>
                  <a:cubicBezTo>
                    <a:pt x="84013" y="68890"/>
                    <a:pt x="84922" y="68814"/>
                    <a:pt x="85652" y="68601"/>
                  </a:cubicBezTo>
                  <a:cubicBezTo>
                    <a:pt x="85842" y="68667"/>
                    <a:pt x="86042" y="68700"/>
                    <a:pt x="86239" y="68700"/>
                  </a:cubicBezTo>
                  <a:cubicBezTo>
                    <a:pt x="87008" y="68700"/>
                    <a:pt x="87742" y="68195"/>
                    <a:pt x="87742" y="67146"/>
                  </a:cubicBezTo>
                  <a:lnTo>
                    <a:pt x="87742" y="66820"/>
                  </a:lnTo>
                  <a:cubicBezTo>
                    <a:pt x="87953" y="66412"/>
                    <a:pt x="88145" y="65918"/>
                    <a:pt x="88328" y="65321"/>
                  </a:cubicBezTo>
                  <a:cubicBezTo>
                    <a:pt x="89628" y="61089"/>
                    <a:pt x="90413" y="56590"/>
                    <a:pt x="90541" y="52151"/>
                  </a:cubicBezTo>
                  <a:cubicBezTo>
                    <a:pt x="90556" y="52079"/>
                    <a:pt x="90567" y="52002"/>
                    <a:pt x="90572" y="51928"/>
                  </a:cubicBezTo>
                  <a:cubicBezTo>
                    <a:pt x="90973" y="51263"/>
                    <a:pt x="90641" y="50329"/>
                    <a:pt x="89992" y="49820"/>
                  </a:cubicBezTo>
                  <a:cubicBezTo>
                    <a:pt x="89695" y="49488"/>
                    <a:pt x="89294" y="49272"/>
                    <a:pt x="88858" y="49272"/>
                  </a:cubicBezTo>
                  <a:cubicBezTo>
                    <a:pt x="88639" y="49272"/>
                    <a:pt x="88411" y="49327"/>
                    <a:pt x="88183" y="49449"/>
                  </a:cubicBezTo>
                  <a:cubicBezTo>
                    <a:pt x="85756" y="49529"/>
                    <a:pt x="83494" y="50554"/>
                    <a:pt x="81761" y="52269"/>
                  </a:cubicBezTo>
                  <a:cubicBezTo>
                    <a:pt x="80407" y="52736"/>
                    <a:pt x="79038" y="53148"/>
                    <a:pt x="77658" y="53467"/>
                  </a:cubicBezTo>
                  <a:cubicBezTo>
                    <a:pt x="77239" y="53564"/>
                    <a:pt x="76844" y="53607"/>
                    <a:pt x="76470" y="53607"/>
                  </a:cubicBezTo>
                  <a:cubicBezTo>
                    <a:pt x="73501" y="53607"/>
                    <a:pt x="71791" y="50890"/>
                    <a:pt x="68984" y="50567"/>
                  </a:cubicBezTo>
                  <a:cubicBezTo>
                    <a:pt x="68873" y="50500"/>
                    <a:pt x="68756" y="50446"/>
                    <a:pt x="68633" y="50405"/>
                  </a:cubicBezTo>
                  <a:cubicBezTo>
                    <a:pt x="68350" y="50312"/>
                    <a:pt x="68060" y="50269"/>
                    <a:pt x="67771" y="50269"/>
                  </a:cubicBezTo>
                  <a:cubicBezTo>
                    <a:pt x="66864" y="50269"/>
                    <a:pt x="65970" y="50697"/>
                    <a:pt x="65366" y="51385"/>
                  </a:cubicBezTo>
                  <a:cubicBezTo>
                    <a:pt x="65217" y="51552"/>
                    <a:pt x="65101" y="51745"/>
                    <a:pt x="65022" y="51954"/>
                  </a:cubicBezTo>
                  <a:cubicBezTo>
                    <a:pt x="64092" y="52704"/>
                    <a:pt x="63228" y="53605"/>
                    <a:pt x="62240" y="54291"/>
                  </a:cubicBezTo>
                  <a:cubicBezTo>
                    <a:pt x="60655" y="55390"/>
                    <a:pt x="58573" y="56162"/>
                    <a:pt x="56589" y="56162"/>
                  </a:cubicBezTo>
                  <a:cubicBezTo>
                    <a:pt x="55536" y="56162"/>
                    <a:pt x="54510" y="55945"/>
                    <a:pt x="53600" y="55442"/>
                  </a:cubicBezTo>
                  <a:cubicBezTo>
                    <a:pt x="53573" y="55409"/>
                    <a:pt x="53552" y="55375"/>
                    <a:pt x="53521" y="55342"/>
                  </a:cubicBezTo>
                  <a:cubicBezTo>
                    <a:pt x="53309" y="55124"/>
                    <a:pt x="53095" y="54914"/>
                    <a:pt x="52878" y="54706"/>
                  </a:cubicBezTo>
                  <a:cubicBezTo>
                    <a:pt x="52799" y="54523"/>
                    <a:pt x="52688" y="54355"/>
                    <a:pt x="52551" y="54210"/>
                  </a:cubicBezTo>
                  <a:cubicBezTo>
                    <a:pt x="52428" y="54080"/>
                    <a:pt x="52318" y="53938"/>
                    <a:pt x="52209" y="53796"/>
                  </a:cubicBezTo>
                  <a:cubicBezTo>
                    <a:pt x="52191" y="53775"/>
                    <a:pt x="52174" y="53753"/>
                    <a:pt x="52158" y="53730"/>
                  </a:cubicBezTo>
                  <a:cubicBezTo>
                    <a:pt x="51985" y="53500"/>
                    <a:pt x="51812" y="53313"/>
                    <a:pt x="51591" y="53171"/>
                  </a:cubicBezTo>
                  <a:cubicBezTo>
                    <a:pt x="51378" y="52430"/>
                    <a:pt x="51127" y="51700"/>
                    <a:pt x="50836" y="50983"/>
                  </a:cubicBezTo>
                  <a:cubicBezTo>
                    <a:pt x="49870" y="48615"/>
                    <a:pt x="48094" y="46820"/>
                    <a:pt x="45449" y="46797"/>
                  </a:cubicBezTo>
                  <a:cubicBezTo>
                    <a:pt x="45347" y="46787"/>
                    <a:pt x="45245" y="46782"/>
                    <a:pt x="45142" y="46782"/>
                  </a:cubicBezTo>
                  <a:cubicBezTo>
                    <a:pt x="44206" y="46782"/>
                    <a:pt x="43256" y="47187"/>
                    <a:pt x="42326" y="47697"/>
                  </a:cubicBezTo>
                  <a:cubicBezTo>
                    <a:pt x="40934" y="48165"/>
                    <a:pt x="39629" y="48871"/>
                    <a:pt x="38322" y="49679"/>
                  </a:cubicBezTo>
                  <a:cubicBezTo>
                    <a:pt x="38107" y="49809"/>
                    <a:pt x="37926" y="49988"/>
                    <a:pt x="37791" y="50199"/>
                  </a:cubicBezTo>
                  <a:cubicBezTo>
                    <a:pt x="37657" y="50214"/>
                    <a:pt x="37522" y="50242"/>
                    <a:pt x="37389" y="50251"/>
                  </a:cubicBezTo>
                  <a:cubicBezTo>
                    <a:pt x="37199" y="50265"/>
                    <a:pt x="37000" y="50272"/>
                    <a:pt x="36791" y="50272"/>
                  </a:cubicBezTo>
                  <a:cubicBezTo>
                    <a:pt x="34364" y="50272"/>
                    <a:pt x="30819" y="49304"/>
                    <a:pt x="29399" y="47128"/>
                  </a:cubicBezTo>
                  <a:cubicBezTo>
                    <a:pt x="29395" y="47116"/>
                    <a:pt x="29395" y="47104"/>
                    <a:pt x="29392" y="47092"/>
                  </a:cubicBezTo>
                  <a:cubicBezTo>
                    <a:pt x="29215" y="46527"/>
                    <a:pt x="29064" y="46148"/>
                    <a:pt x="28744" y="45655"/>
                  </a:cubicBezTo>
                  <a:cubicBezTo>
                    <a:pt x="28568" y="45380"/>
                    <a:pt x="28313" y="45163"/>
                    <a:pt x="28012" y="45035"/>
                  </a:cubicBezTo>
                  <a:cubicBezTo>
                    <a:pt x="27851" y="44234"/>
                    <a:pt x="27829" y="43377"/>
                    <a:pt x="27870" y="42561"/>
                  </a:cubicBezTo>
                  <a:cubicBezTo>
                    <a:pt x="28022" y="42208"/>
                    <a:pt x="28208" y="41871"/>
                    <a:pt x="28421" y="41552"/>
                  </a:cubicBezTo>
                  <a:cubicBezTo>
                    <a:pt x="28703" y="41140"/>
                    <a:pt x="28729" y="40709"/>
                    <a:pt x="28601" y="40327"/>
                  </a:cubicBezTo>
                  <a:cubicBezTo>
                    <a:pt x="29386" y="39541"/>
                    <a:pt x="30249" y="38798"/>
                    <a:pt x="31040" y="37862"/>
                  </a:cubicBezTo>
                  <a:cubicBezTo>
                    <a:pt x="31486" y="37330"/>
                    <a:pt x="32057" y="36887"/>
                    <a:pt x="32518" y="36382"/>
                  </a:cubicBezTo>
                  <a:cubicBezTo>
                    <a:pt x="32691" y="36328"/>
                    <a:pt x="32855" y="36254"/>
                    <a:pt x="33010" y="36158"/>
                  </a:cubicBezTo>
                  <a:cubicBezTo>
                    <a:pt x="34136" y="35433"/>
                    <a:pt x="33856" y="34014"/>
                    <a:pt x="33046" y="33401"/>
                  </a:cubicBezTo>
                  <a:cubicBezTo>
                    <a:pt x="32985" y="33257"/>
                    <a:pt x="32923" y="33117"/>
                    <a:pt x="32861" y="32980"/>
                  </a:cubicBezTo>
                  <a:cubicBezTo>
                    <a:pt x="32063" y="31190"/>
                    <a:pt x="32210" y="29610"/>
                    <a:pt x="32611" y="27733"/>
                  </a:cubicBezTo>
                  <a:cubicBezTo>
                    <a:pt x="33529" y="26835"/>
                    <a:pt x="34496" y="25982"/>
                    <a:pt x="35847" y="25632"/>
                  </a:cubicBezTo>
                  <a:cubicBezTo>
                    <a:pt x="37147" y="25294"/>
                    <a:pt x="38472" y="25189"/>
                    <a:pt x="39811" y="25189"/>
                  </a:cubicBezTo>
                  <a:cubicBezTo>
                    <a:pt x="42048" y="25189"/>
                    <a:pt x="44321" y="25483"/>
                    <a:pt x="46573" y="25483"/>
                  </a:cubicBezTo>
                  <a:cubicBezTo>
                    <a:pt x="47718" y="25483"/>
                    <a:pt x="48856" y="25407"/>
                    <a:pt x="49982" y="25178"/>
                  </a:cubicBezTo>
                  <a:cubicBezTo>
                    <a:pt x="50471" y="25080"/>
                    <a:pt x="50789" y="24787"/>
                    <a:pt x="50966" y="24422"/>
                  </a:cubicBezTo>
                  <a:cubicBezTo>
                    <a:pt x="52617" y="24041"/>
                    <a:pt x="53898" y="23286"/>
                    <a:pt x="53612" y="21580"/>
                  </a:cubicBezTo>
                  <a:cubicBezTo>
                    <a:pt x="53566" y="21297"/>
                    <a:pt x="53465" y="21072"/>
                    <a:pt x="53330" y="20896"/>
                  </a:cubicBezTo>
                  <a:cubicBezTo>
                    <a:pt x="53683" y="19478"/>
                    <a:pt x="53702" y="18218"/>
                    <a:pt x="53997" y="17013"/>
                  </a:cubicBezTo>
                  <a:cubicBezTo>
                    <a:pt x="54144" y="16952"/>
                    <a:pt x="54282" y="16871"/>
                    <a:pt x="54409" y="16771"/>
                  </a:cubicBezTo>
                  <a:cubicBezTo>
                    <a:pt x="55431" y="15948"/>
                    <a:pt x="56564" y="15626"/>
                    <a:pt x="57738" y="15626"/>
                  </a:cubicBezTo>
                  <a:cubicBezTo>
                    <a:pt x="60838" y="15626"/>
                    <a:pt x="64230" y="17875"/>
                    <a:pt x="66661" y="19123"/>
                  </a:cubicBezTo>
                  <a:cubicBezTo>
                    <a:pt x="66923" y="19258"/>
                    <a:pt x="67180" y="19316"/>
                    <a:pt x="67423" y="19316"/>
                  </a:cubicBezTo>
                  <a:cubicBezTo>
                    <a:pt x="67556" y="19316"/>
                    <a:pt x="67685" y="19299"/>
                    <a:pt x="67809" y="19267"/>
                  </a:cubicBezTo>
                  <a:cubicBezTo>
                    <a:pt x="69270" y="20228"/>
                    <a:pt x="71011" y="20795"/>
                    <a:pt x="72754" y="20981"/>
                  </a:cubicBezTo>
                  <a:cubicBezTo>
                    <a:pt x="72955" y="21058"/>
                    <a:pt x="73151" y="21093"/>
                    <a:pt x="73339" y="21093"/>
                  </a:cubicBezTo>
                  <a:cubicBezTo>
                    <a:pt x="73493" y="21093"/>
                    <a:pt x="73642" y="21069"/>
                    <a:pt x="73782" y="21024"/>
                  </a:cubicBezTo>
                  <a:cubicBezTo>
                    <a:pt x="73923" y="21012"/>
                    <a:pt x="74061" y="20982"/>
                    <a:pt x="74193" y="20934"/>
                  </a:cubicBezTo>
                  <a:cubicBezTo>
                    <a:pt x="74749" y="21044"/>
                    <a:pt x="75308" y="21120"/>
                    <a:pt x="75896" y="21120"/>
                  </a:cubicBezTo>
                  <a:cubicBezTo>
                    <a:pt x="76185" y="21120"/>
                    <a:pt x="76480" y="21102"/>
                    <a:pt x="76786" y="21060"/>
                  </a:cubicBezTo>
                  <a:cubicBezTo>
                    <a:pt x="76867" y="21050"/>
                    <a:pt x="76945" y="21031"/>
                    <a:pt x="77023" y="21007"/>
                  </a:cubicBezTo>
                  <a:cubicBezTo>
                    <a:pt x="77282" y="21051"/>
                    <a:pt x="77544" y="21075"/>
                    <a:pt x="77809" y="21075"/>
                  </a:cubicBezTo>
                  <a:cubicBezTo>
                    <a:pt x="78418" y="21075"/>
                    <a:pt x="79041" y="20949"/>
                    <a:pt x="79675" y="20657"/>
                  </a:cubicBezTo>
                  <a:cubicBezTo>
                    <a:pt x="79836" y="20579"/>
                    <a:pt x="79978" y="20472"/>
                    <a:pt x="80094" y="20337"/>
                  </a:cubicBezTo>
                  <a:cubicBezTo>
                    <a:pt x="80674" y="20260"/>
                    <a:pt x="81181" y="19855"/>
                    <a:pt x="80824" y="19139"/>
                  </a:cubicBezTo>
                  <a:cubicBezTo>
                    <a:pt x="80751" y="18995"/>
                    <a:pt x="80636" y="18937"/>
                    <a:pt x="80517" y="18937"/>
                  </a:cubicBezTo>
                  <a:cubicBezTo>
                    <a:pt x="80478" y="18937"/>
                    <a:pt x="80439" y="18944"/>
                    <a:pt x="80400" y="18955"/>
                  </a:cubicBezTo>
                  <a:cubicBezTo>
                    <a:pt x="80333" y="18647"/>
                    <a:pt x="80199" y="18349"/>
                    <a:pt x="80002" y="18121"/>
                  </a:cubicBezTo>
                  <a:cubicBezTo>
                    <a:pt x="77104" y="14744"/>
                    <a:pt x="74362" y="11379"/>
                    <a:pt x="70635" y="8875"/>
                  </a:cubicBezTo>
                  <a:cubicBezTo>
                    <a:pt x="68752" y="7612"/>
                    <a:pt x="66796" y="6308"/>
                    <a:pt x="64738" y="5353"/>
                  </a:cubicBezTo>
                  <a:cubicBezTo>
                    <a:pt x="63088" y="4588"/>
                    <a:pt x="61272" y="4195"/>
                    <a:pt x="59541" y="3615"/>
                  </a:cubicBezTo>
                  <a:cubicBezTo>
                    <a:pt x="57279" y="1982"/>
                    <a:pt x="54521" y="1837"/>
                    <a:pt x="51781" y="1105"/>
                  </a:cubicBezTo>
                  <a:cubicBezTo>
                    <a:pt x="50007" y="632"/>
                    <a:pt x="48263" y="204"/>
                    <a:pt x="46535" y="204"/>
                  </a:cubicBezTo>
                  <a:cubicBezTo>
                    <a:pt x="45981" y="204"/>
                    <a:pt x="45429" y="248"/>
                    <a:pt x="44878" y="348"/>
                  </a:cubicBezTo>
                  <a:cubicBezTo>
                    <a:pt x="43605" y="100"/>
                    <a:pt x="42303" y="0"/>
                    <a:pt x="4099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5"/>
            <p:cNvSpPr/>
            <p:nvPr/>
          </p:nvSpPr>
          <p:spPr>
            <a:xfrm>
              <a:off x="1142423" y="2075513"/>
              <a:ext cx="1464544" cy="1408352"/>
            </a:xfrm>
            <a:custGeom>
              <a:avLst/>
              <a:gdLst/>
              <a:ahLst/>
              <a:cxnLst/>
              <a:rect l="l" t="t" r="r" b="b"/>
              <a:pathLst>
                <a:path w="105686" h="101631" extrusionOk="0">
                  <a:moveTo>
                    <a:pt x="52838" y="847"/>
                  </a:moveTo>
                  <a:cubicBezTo>
                    <a:pt x="53683" y="847"/>
                    <a:pt x="54525" y="881"/>
                    <a:pt x="55360" y="953"/>
                  </a:cubicBezTo>
                  <a:lnTo>
                    <a:pt x="55360" y="953"/>
                  </a:lnTo>
                  <a:cubicBezTo>
                    <a:pt x="55393" y="962"/>
                    <a:pt x="55428" y="966"/>
                    <a:pt x="55466" y="966"/>
                  </a:cubicBezTo>
                  <a:cubicBezTo>
                    <a:pt x="55470" y="966"/>
                    <a:pt x="55474" y="966"/>
                    <a:pt x="55479" y="966"/>
                  </a:cubicBezTo>
                  <a:cubicBezTo>
                    <a:pt x="55485" y="966"/>
                    <a:pt x="55491" y="966"/>
                    <a:pt x="55498" y="965"/>
                  </a:cubicBezTo>
                  <a:lnTo>
                    <a:pt x="55498" y="965"/>
                  </a:lnTo>
                  <a:cubicBezTo>
                    <a:pt x="55506" y="966"/>
                    <a:pt x="55515" y="966"/>
                    <a:pt x="55523" y="966"/>
                  </a:cubicBezTo>
                  <a:cubicBezTo>
                    <a:pt x="55539" y="966"/>
                    <a:pt x="55554" y="965"/>
                    <a:pt x="55569" y="964"/>
                  </a:cubicBezTo>
                  <a:lnTo>
                    <a:pt x="55569" y="964"/>
                  </a:lnTo>
                  <a:cubicBezTo>
                    <a:pt x="55890" y="956"/>
                    <a:pt x="56212" y="952"/>
                    <a:pt x="56533" y="952"/>
                  </a:cubicBezTo>
                  <a:cubicBezTo>
                    <a:pt x="65999" y="952"/>
                    <a:pt x="75359" y="4255"/>
                    <a:pt x="83160" y="9521"/>
                  </a:cubicBezTo>
                  <a:cubicBezTo>
                    <a:pt x="93749" y="16666"/>
                    <a:pt x="100379" y="27937"/>
                    <a:pt x="102548" y="40416"/>
                  </a:cubicBezTo>
                  <a:cubicBezTo>
                    <a:pt x="105231" y="55869"/>
                    <a:pt x="101737" y="72337"/>
                    <a:pt x="90962" y="83986"/>
                  </a:cubicBezTo>
                  <a:cubicBezTo>
                    <a:pt x="83151" y="92429"/>
                    <a:pt x="72273" y="97845"/>
                    <a:pt x="61084" y="100061"/>
                  </a:cubicBezTo>
                  <a:cubicBezTo>
                    <a:pt x="57727" y="100725"/>
                    <a:pt x="54331" y="101052"/>
                    <a:pt x="50948" y="101052"/>
                  </a:cubicBezTo>
                  <a:cubicBezTo>
                    <a:pt x="36518" y="101052"/>
                    <a:pt x="22345" y="95109"/>
                    <a:pt x="12655" y="84125"/>
                  </a:cubicBezTo>
                  <a:cubicBezTo>
                    <a:pt x="1673" y="71675"/>
                    <a:pt x="513" y="53465"/>
                    <a:pt x="4207" y="37891"/>
                  </a:cubicBezTo>
                  <a:cubicBezTo>
                    <a:pt x="8808" y="18501"/>
                    <a:pt x="24789" y="5673"/>
                    <a:pt x="43831" y="1861"/>
                  </a:cubicBezTo>
                  <a:cubicBezTo>
                    <a:pt x="46758" y="1276"/>
                    <a:pt x="49815" y="847"/>
                    <a:pt x="52838" y="847"/>
                  </a:cubicBezTo>
                  <a:close/>
                  <a:moveTo>
                    <a:pt x="51995" y="0"/>
                  </a:moveTo>
                  <a:cubicBezTo>
                    <a:pt x="39668" y="0"/>
                    <a:pt x="26502" y="5701"/>
                    <a:pt x="17566" y="13601"/>
                  </a:cubicBezTo>
                  <a:cubicBezTo>
                    <a:pt x="9826" y="20438"/>
                    <a:pt x="5050" y="29817"/>
                    <a:pt x="2947" y="39840"/>
                  </a:cubicBezTo>
                  <a:cubicBezTo>
                    <a:pt x="1" y="53882"/>
                    <a:pt x="1195" y="69562"/>
                    <a:pt x="9582" y="81520"/>
                  </a:cubicBezTo>
                  <a:cubicBezTo>
                    <a:pt x="19177" y="95200"/>
                    <a:pt x="34706" y="101631"/>
                    <a:pt x="50482" y="101631"/>
                  </a:cubicBezTo>
                  <a:cubicBezTo>
                    <a:pt x="61963" y="101631"/>
                    <a:pt x="73576" y="98225"/>
                    <a:pt x="83129" y="91729"/>
                  </a:cubicBezTo>
                  <a:cubicBezTo>
                    <a:pt x="93494" y="84684"/>
                    <a:pt x="100640" y="74121"/>
                    <a:pt x="103091" y="61814"/>
                  </a:cubicBezTo>
                  <a:cubicBezTo>
                    <a:pt x="105686" y="48786"/>
                    <a:pt x="103880" y="34385"/>
                    <a:pt x="97024" y="22921"/>
                  </a:cubicBezTo>
                  <a:cubicBezTo>
                    <a:pt x="88816" y="9197"/>
                    <a:pt x="72574" y="143"/>
                    <a:pt x="56576" y="143"/>
                  </a:cubicBezTo>
                  <a:cubicBezTo>
                    <a:pt x="56215" y="143"/>
                    <a:pt x="55854" y="148"/>
                    <a:pt x="55493" y="157"/>
                  </a:cubicBezTo>
                  <a:lnTo>
                    <a:pt x="55493" y="157"/>
                  </a:lnTo>
                  <a:cubicBezTo>
                    <a:pt x="55489" y="157"/>
                    <a:pt x="55485" y="156"/>
                    <a:pt x="55481" y="156"/>
                  </a:cubicBezTo>
                  <a:lnTo>
                    <a:pt x="55481" y="157"/>
                  </a:lnTo>
                  <a:lnTo>
                    <a:pt x="55481" y="157"/>
                  </a:lnTo>
                  <a:cubicBezTo>
                    <a:pt x="55480" y="157"/>
                    <a:pt x="55480" y="157"/>
                    <a:pt x="55480" y="157"/>
                  </a:cubicBezTo>
                  <a:lnTo>
                    <a:pt x="55480" y="157"/>
                  </a:lnTo>
                  <a:cubicBezTo>
                    <a:pt x="54329" y="52"/>
                    <a:pt x="53166" y="0"/>
                    <a:pt x="5199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5"/>
            <p:cNvSpPr/>
            <p:nvPr/>
          </p:nvSpPr>
          <p:spPr>
            <a:xfrm>
              <a:off x="1314533" y="2226310"/>
              <a:ext cx="379779" cy="1103487"/>
            </a:xfrm>
            <a:custGeom>
              <a:avLst/>
              <a:gdLst/>
              <a:ahLst/>
              <a:cxnLst/>
              <a:rect l="l" t="t" r="r" b="b"/>
              <a:pathLst>
                <a:path w="27406" h="79631" extrusionOk="0">
                  <a:moveTo>
                    <a:pt x="14923" y="0"/>
                  </a:moveTo>
                  <a:cubicBezTo>
                    <a:pt x="12482" y="0"/>
                    <a:pt x="9871" y="438"/>
                    <a:pt x="8398" y="472"/>
                  </a:cubicBezTo>
                  <a:cubicBezTo>
                    <a:pt x="7883" y="484"/>
                    <a:pt x="7877" y="1279"/>
                    <a:pt x="8387" y="1279"/>
                  </a:cubicBezTo>
                  <a:cubicBezTo>
                    <a:pt x="8390" y="1279"/>
                    <a:pt x="8394" y="1279"/>
                    <a:pt x="8398" y="1279"/>
                  </a:cubicBezTo>
                  <a:lnTo>
                    <a:pt x="8396" y="1279"/>
                  </a:lnTo>
                  <a:cubicBezTo>
                    <a:pt x="8905" y="1267"/>
                    <a:pt x="11016" y="1097"/>
                    <a:pt x="13275" y="1097"/>
                  </a:cubicBezTo>
                  <a:cubicBezTo>
                    <a:pt x="16634" y="1097"/>
                    <a:pt x="20318" y="1472"/>
                    <a:pt x="19537" y="3300"/>
                  </a:cubicBezTo>
                  <a:cubicBezTo>
                    <a:pt x="18668" y="5334"/>
                    <a:pt x="16626" y="6683"/>
                    <a:pt x="15753" y="8786"/>
                  </a:cubicBezTo>
                  <a:cubicBezTo>
                    <a:pt x="14282" y="12335"/>
                    <a:pt x="18237" y="12954"/>
                    <a:pt x="20704" y="13138"/>
                  </a:cubicBezTo>
                  <a:cubicBezTo>
                    <a:pt x="21703" y="13212"/>
                    <a:pt x="22728" y="13278"/>
                    <a:pt x="23638" y="13732"/>
                  </a:cubicBezTo>
                  <a:cubicBezTo>
                    <a:pt x="25461" y="14640"/>
                    <a:pt x="23434" y="17782"/>
                    <a:pt x="22705" y="18649"/>
                  </a:cubicBezTo>
                  <a:cubicBezTo>
                    <a:pt x="20630" y="21116"/>
                    <a:pt x="16742" y="21907"/>
                    <a:pt x="14038" y="23486"/>
                  </a:cubicBezTo>
                  <a:cubicBezTo>
                    <a:pt x="12052" y="24646"/>
                    <a:pt x="7789" y="30055"/>
                    <a:pt x="12369" y="30081"/>
                  </a:cubicBezTo>
                  <a:cubicBezTo>
                    <a:pt x="13230" y="30085"/>
                    <a:pt x="17555" y="30824"/>
                    <a:pt x="15418" y="31999"/>
                  </a:cubicBezTo>
                  <a:cubicBezTo>
                    <a:pt x="14363" y="32581"/>
                    <a:pt x="13146" y="32937"/>
                    <a:pt x="12039" y="33424"/>
                  </a:cubicBezTo>
                  <a:cubicBezTo>
                    <a:pt x="10697" y="34012"/>
                    <a:pt x="7552" y="35375"/>
                    <a:pt x="7576" y="37277"/>
                  </a:cubicBezTo>
                  <a:cubicBezTo>
                    <a:pt x="7598" y="38953"/>
                    <a:pt x="8644" y="39448"/>
                    <a:pt x="10155" y="39721"/>
                  </a:cubicBezTo>
                  <a:cubicBezTo>
                    <a:pt x="15026" y="40604"/>
                    <a:pt x="11758" y="43466"/>
                    <a:pt x="9302" y="44845"/>
                  </a:cubicBezTo>
                  <a:cubicBezTo>
                    <a:pt x="6619" y="46355"/>
                    <a:pt x="887" y="48344"/>
                    <a:pt x="487" y="52039"/>
                  </a:cubicBezTo>
                  <a:cubicBezTo>
                    <a:pt x="356" y="53265"/>
                    <a:pt x="737" y="54993"/>
                    <a:pt x="2019" y="55514"/>
                  </a:cubicBezTo>
                  <a:cubicBezTo>
                    <a:pt x="3324" y="56045"/>
                    <a:pt x="4689" y="56005"/>
                    <a:pt x="6070" y="56203"/>
                  </a:cubicBezTo>
                  <a:cubicBezTo>
                    <a:pt x="11263" y="56943"/>
                    <a:pt x="6201" y="62607"/>
                    <a:pt x="4573" y="64193"/>
                  </a:cubicBezTo>
                  <a:cubicBezTo>
                    <a:pt x="3061" y="65664"/>
                    <a:pt x="3106" y="67513"/>
                    <a:pt x="4682" y="68912"/>
                  </a:cubicBezTo>
                  <a:cubicBezTo>
                    <a:pt x="4870" y="69080"/>
                    <a:pt x="5106" y="69192"/>
                    <a:pt x="5339" y="69287"/>
                  </a:cubicBezTo>
                  <a:cubicBezTo>
                    <a:pt x="7536" y="70179"/>
                    <a:pt x="7077" y="72540"/>
                    <a:pt x="6461" y="74181"/>
                  </a:cubicBezTo>
                  <a:cubicBezTo>
                    <a:pt x="5791" y="75966"/>
                    <a:pt x="5158" y="77314"/>
                    <a:pt x="5410" y="79248"/>
                  </a:cubicBezTo>
                  <a:cubicBezTo>
                    <a:pt x="5443" y="79502"/>
                    <a:pt x="5663" y="79631"/>
                    <a:pt x="5866" y="79631"/>
                  </a:cubicBezTo>
                  <a:cubicBezTo>
                    <a:pt x="6067" y="79631"/>
                    <a:pt x="6251" y="79504"/>
                    <a:pt x="6217" y="79248"/>
                  </a:cubicBezTo>
                  <a:cubicBezTo>
                    <a:pt x="5791" y="75983"/>
                    <a:pt x="8511" y="73361"/>
                    <a:pt x="7773" y="70084"/>
                  </a:cubicBezTo>
                  <a:cubicBezTo>
                    <a:pt x="7642" y="69493"/>
                    <a:pt x="7072" y="69156"/>
                    <a:pt x="6582" y="68915"/>
                  </a:cubicBezTo>
                  <a:cubicBezTo>
                    <a:pt x="2577" y="66930"/>
                    <a:pt x="5867" y="64169"/>
                    <a:pt x="7332" y="62505"/>
                  </a:cubicBezTo>
                  <a:cubicBezTo>
                    <a:pt x="9058" y="60544"/>
                    <a:pt x="9915" y="58720"/>
                    <a:pt x="8315" y="56438"/>
                  </a:cubicBezTo>
                  <a:cubicBezTo>
                    <a:pt x="6601" y="53990"/>
                    <a:pt x="2395" y="56667"/>
                    <a:pt x="1327" y="53232"/>
                  </a:cubicBezTo>
                  <a:cubicBezTo>
                    <a:pt x="1" y="48970"/>
                    <a:pt x="9766" y="45835"/>
                    <a:pt x="12271" y="43907"/>
                  </a:cubicBezTo>
                  <a:cubicBezTo>
                    <a:pt x="13309" y="43107"/>
                    <a:pt x="13834" y="42252"/>
                    <a:pt x="13680" y="40949"/>
                  </a:cubicBezTo>
                  <a:cubicBezTo>
                    <a:pt x="13474" y="39199"/>
                    <a:pt x="11125" y="39081"/>
                    <a:pt x="9837" y="38847"/>
                  </a:cubicBezTo>
                  <a:cubicBezTo>
                    <a:pt x="6139" y="38176"/>
                    <a:pt x="10912" y="34866"/>
                    <a:pt x="11891" y="34378"/>
                  </a:cubicBezTo>
                  <a:cubicBezTo>
                    <a:pt x="12987" y="33832"/>
                    <a:pt x="14156" y="33462"/>
                    <a:pt x="15265" y="32955"/>
                  </a:cubicBezTo>
                  <a:cubicBezTo>
                    <a:pt x="15992" y="32622"/>
                    <a:pt x="17850" y="31747"/>
                    <a:pt x="16780" y="30678"/>
                  </a:cubicBezTo>
                  <a:cubicBezTo>
                    <a:pt x="16108" y="30007"/>
                    <a:pt x="11036" y="29060"/>
                    <a:pt x="11152" y="28395"/>
                  </a:cubicBezTo>
                  <a:cubicBezTo>
                    <a:pt x="11838" y="24469"/>
                    <a:pt x="16657" y="23083"/>
                    <a:pt x="19731" y="21634"/>
                  </a:cubicBezTo>
                  <a:cubicBezTo>
                    <a:pt x="22032" y="20547"/>
                    <a:pt x="27405" y="16202"/>
                    <a:pt x="24396" y="13283"/>
                  </a:cubicBezTo>
                  <a:cubicBezTo>
                    <a:pt x="22016" y="10974"/>
                    <a:pt x="13351" y="13849"/>
                    <a:pt x="17271" y="7609"/>
                  </a:cubicBezTo>
                  <a:cubicBezTo>
                    <a:pt x="18165" y="6188"/>
                    <a:pt x="21592" y="3650"/>
                    <a:pt x="20155" y="1684"/>
                  </a:cubicBezTo>
                  <a:cubicBezTo>
                    <a:pt x="19186" y="356"/>
                    <a:pt x="17124" y="0"/>
                    <a:pt x="1492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5"/>
            <p:cNvSpPr/>
            <p:nvPr/>
          </p:nvSpPr>
          <p:spPr>
            <a:xfrm>
              <a:off x="1503966" y="2963654"/>
              <a:ext cx="538766" cy="506616"/>
            </a:xfrm>
            <a:custGeom>
              <a:avLst/>
              <a:gdLst/>
              <a:ahLst/>
              <a:cxnLst/>
              <a:rect l="l" t="t" r="r" b="b"/>
              <a:pathLst>
                <a:path w="38879" h="36559" extrusionOk="0">
                  <a:moveTo>
                    <a:pt x="28422" y="1"/>
                  </a:moveTo>
                  <a:cubicBezTo>
                    <a:pt x="27667" y="1"/>
                    <a:pt x="26926" y="124"/>
                    <a:pt x="26484" y="243"/>
                  </a:cubicBezTo>
                  <a:cubicBezTo>
                    <a:pt x="23214" y="1126"/>
                    <a:pt x="21113" y="3070"/>
                    <a:pt x="18810" y="5462"/>
                  </a:cubicBezTo>
                  <a:cubicBezTo>
                    <a:pt x="17377" y="6951"/>
                    <a:pt x="16129" y="7863"/>
                    <a:pt x="14632" y="7863"/>
                  </a:cubicBezTo>
                  <a:cubicBezTo>
                    <a:pt x="13832" y="7863"/>
                    <a:pt x="12961" y="7602"/>
                    <a:pt x="11952" y="7029"/>
                  </a:cubicBezTo>
                  <a:cubicBezTo>
                    <a:pt x="10761" y="6352"/>
                    <a:pt x="9662" y="5789"/>
                    <a:pt x="8343" y="5412"/>
                  </a:cubicBezTo>
                  <a:cubicBezTo>
                    <a:pt x="7762" y="5246"/>
                    <a:pt x="7193" y="5163"/>
                    <a:pt x="6644" y="5163"/>
                  </a:cubicBezTo>
                  <a:cubicBezTo>
                    <a:pt x="5022" y="5163"/>
                    <a:pt x="3580" y="5886"/>
                    <a:pt x="2559" y="7319"/>
                  </a:cubicBezTo>
                  <a:cubicBezTo>
                    <a:pt x="1169" y="9274"/>
                    <a:pt x="2803" y="10946"/>
                    <a:pt x="3856" y="12551"/>
                  </a:cubicBezTo>
                  <a:cubicBezTo>
                    <a:pt x="5762" y="15461"/>
                    <a:pt x="2139" y="17169"/>
                    <a:pt x="889" y="19118"/>
                  </a:cubicBezTo>
                  <a:cubicBezTo>
                    <a:pt x="1" y="20501"/>
                    <a:pt x="356" y="21713"/>
                    <a:pt x="1220" y="23020"/>
                  </a:cubicBezTo>
                  <a:cubicBezTo>
                    <a:pt x="1921" y="24085"/>
                    <a:pt x="2971" y="24924"/>
                    <a:pt x="3882" y="25800"/>
                  </a:cubicBezTo>
                  <a:cubicBezTo>
                    <a:pt x="5331" y="27195"/>
                    <a:pt x="3212" y="31003"/>
                    <a:pt x="2949" y="32606"/>
                  </a:cubicBezTo>
                  <a:cubicBezTo>
                    <a:pt x="2900" y="32913"/>
                    <a:pt x="3162" y="33113"/>
                    <a:pt x="3396" y="33113"/>
                  </a:cubicBezTo>
                  <a:cubicBezTo>
                    <a:pt x="3551" y="33113"/>
                    <a:pt x="3695" y="33025"/>
                    <a:pt x="3728" y="32821"/>
                  </a:cubicBezTo>
                  <a:lnTo>
                    <a:pt x="3728" y="32819"/>
                  </a:lnTo>
                  <a:cubicBezTo>
                    <a:pt x="4007" y="31106"/>
                    <a:pt x="5819" y="28144"/>
                    <a:pt x="5175" y="26366"/>
                  </a:cubicBezTo>
                  <a:cubicBezTo>
                    <a:pt x="4372" y="24150"/>
                    <a:pt x="1476" y="23401"/>
                    <a:pt x="1130" y="20816"/>
                  </a:cubicBezTo>
                  <a:cubicBezTo>
                    <a:pt x="922" y="19271"/>
                    <a:pt x="3645" y="17567"/>
                    <a:pt x="4439" y="16385"/>
                  </a:cubicBezTo>
                  <a:cubicBezTo>
                    <a:pt x="5305" y="15095"/>
                    <a:pt x="5194" y="13477"/>
                    <a:pt x="4554" y="12142"/>
                  </a:cubicBezTo>
                  <a:cubicBezTo>
                    <a:pt x="3499" y="9945"/>
                    <a:pt x="1548" y="7458"/>
                    <a:pt x="5369" y="6118"/>
                  </a:cubicBezTo>
                  <a:cubicBezTo>
                    <a:pt x="5779" y="5974"/>
                    <a:pt x="6201" y="5912"/>
                    <a:pt x="6628" y="5912"/>
                  </a:cubicBezTo>
                  <a:cubicBezTo>
                    <a:pt x="8358" y="5912"/>
                    <a:pt x="10164" y="6936"/>
                    <a:pt x="11545" y="7725"/>
                  </a:cubicBezTo>
                  <a:cubicBezTo>
                    <a:pt x="12555" y="8302"/>
                    <a:pt x="13706" y="8999"/>
                    <a:pt x="14869" y="8999"/>
                  </a:cubicBezTo>
                  <a:cubicBezTo>
                    <a:pt x="15349" y="8999"/>
                    <a:pt x="15831" y="8881"/>
                    <a:pt x="16306" y="8587"/>
                  </a:cubicBezTo>
                  <a:cubicBezTo>
                    <a:pt x="19224" y="6776"/>
                    <a:pt x="21083" y="3774"/>
                    <a:pt x="24043" y="1997"/>
                  </a:cubicBezTo>
                  <a:cubicBezTo>
                    <a:pt x="24731" y="1584"/>
                    <a:pt x="26707" y="800"/>
                    <a:pt x="28275" y="800"/>
                  </a:cubicBezTo>
                  <a:cubicBezTo>
                    <a:pt x="29417" y="800"/>
                    <a:pt x="30342" y="1215"/>
                    <a:pt x="30395" y="2493"/>
                  </a:cubicBezTo>
                  <a:cubicBezTo>
                    <a:pt x="30460" y="4046"/>
                    <a:pt x="29693" y="5762"/>
                    <a:pt x="29171" y="7191"/>
                  </a:cubicBezTo>
                  <a:cubicBezTo>
                    <a:pt x="28171" y="9925"/>
                    <a:pt x="29494" y="10635"/>
                    <a:pt x="31359" y="10635"/>
                  </a:cubicBezTo>
                  <a:cubicBezTo>
                    <a:pt x="32400" y="10635"/>
                    <a:pt x="33611" y="10414"/>
                    <a:pt x="34681" y="10200"/>
                  </a:cubicBezTo>
                  <a:cubicBezTo>
                    <a:pt x="37748" y="11308"/>
                    <a:pt x="38423" y="12674"/>
                    <a:pt x="36706" y="14297"/>
                  </a:cubicBezTo>
                  <a:cubicBezTo>
                    <a:pt x="36145" y="14891"/>
                    <a:pt x="35293" y="15324"/>
                    <a:pt x="34592" y="15741"/>
                  </a:cubicBezTo>
                  <a:cubicBezTo>
                    <a:pt x="33642" y="16305"/>
                    <a:pt x="32835" y="16831"/>
                    <a:pt x="32088" y="17643"/>
                  </a:cubicBezTo>
                  <a:cubicBezTo>
                    <a:pt x="31355" y="18440"/>
                    <a:pt x="30715" y="19399"/>
                    <a:pt x="30872" y="20510"/>
                  </a:cubicBezTo>
                  <a:cubicBezTo>
                    <a:pt x="31161" y="22542"/>
                    <a:pt x="35494" y="22605"/>
                    <a:pt x="36720" y="23763"/>
                  </a:cubicBezTo>
                  <a:cubicBezTo>
                    <a:pt x="38555" y="25497"/>
                    <a:pt x="34350" y="28511"/>
                    <a:pt x="33479" y="29802"/>
                  </a:cubicBezTo>
                  <a:cubicBezTo>
                    <a:pt x="32226" y="31660"/>
                    <a:pt x="34121" y="34492"/>
                    <a:pt x="34383" y="36266"/>
                  </a:cubicBezTo>
                  <a:cubicBezTo>
                    <a:pt x="34413" y="36470"/>
                    <a:pt x="34555" y="36558"/>
                    <a:pt x="34710" y="36558"/>
                  </a:cubicBezTo>
                  <a:cubicBezTo>
                    <a:pt x="34944" y="36558"/>
                    <a:pt x="35208" y="36357"/>
                    <a:pt x="35162" y="36051"/>
                  </a:cubicBezTo>
                  <a:cubicBezTo>
                    <a:pt x="34854" y="33958"/>
                    <a:pt x="32932" y="31424"/>
                    <a:pt x="34689" y="29575"/>
                  </a:cubicBezTo>
                  <a:cubicBezTo>
                    <a:pt x="35543" y="28677"/>
                    <a:pt x="36365" y="27931"/>
                    <a:pt x="37059" y="26889"/>
                  </a:cubicBezTo>
                  <a:cubicBezTo>
                    <a:pt x="37741" y="25869"/>
                    <a:pt x="38153" y="24638"/>
                    <a:pt x="37539" y="23506"/>
                  </a:cubicBezTo>
                  <a:cubicBezTo>
                    <a:pt x="36074" y="20815"/>
                    <a:pt x="27710" y="21464"/>
                    <a:pt x="33905" y="17102"/>
                  </a:cubicBezTo>
                  <a:cubicBezTo>
                    <a:pt x="35608" y="15902"/>
                    <a:pt x="37528" y="15242"/>
                    <a:pt x="38368" y="13198"/>
                  </a:cubicBezTo>
                  <a:cubicBezTo>
                    <a:pt x="38878" y="11953"/>
                    <a:pt x="38002" y="9639"/>
                    <a:pt x="36557" y="9412"/>
                  </a:cubicBezTo>
                  <a:cubicBezTo>
                    <a:pt x="36411" y="9389"/>
                    <a:pt x="36245" y="9379"/>
                    <a:pt x="36063" y="9379"/>
                  </a:cubicBezTo>
                  <a:cubicBezTo>
                    <a:pt x="34939" y="9379"/>
                    <a:pt x="33205" y="9759"/>
                    <a:pt x="31838" y="9759"/>
                  </a:cubicBezTo>
                  <a:cubicBezTo>
                    <a:pt x="30345" y="9759"/>
                    <a:pt x="29290" y="9306"/>
                    <a:pt x="29950" y="7408"/>
                  </a:cubicBezTo>
                  <a:cubicBezTo>
                    <a:pt x="30609" y="5511"/>
                    <a:pt x="31826" y="2971"/>
                    <a:pt x="30855" y="986"/>
                  </a:cubicBezTo>
                  <a:cubicBezTo>
                    <a:pt x="30482" y="225"/>
                    <a:pt x="29440" y="1"/>
                    <a:pt x="2842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5"/>
            <p:cNvSpPr/>
            <p:nvPr/>
          </p:nvSpPr>
          <p:spPr>
            <a:xfrm>
              <a:off x="1696405" y="2294891"/>
              <a:ext cx="881365" cy="574296"/>
            </a:xfrm>
            <a:custGeom>
              <a:avLst/>
              <a:gdLst/>
              <a:ahLst/>
              <a:cxnLst/>
              <a:rect l="l" t="t" r="r" b="b"/>
              <a:pathLst>
                <a:path w="63602" h="41443" extrusionOk="0">
                  <a:moveTo>
                    <a:pt x="30716" y="0"/>
                  </a:moveTo>
                  <a:cubicBezTo>
                    <a:pt x="28314" y="0"/>
                    <a:pt x="26402" y="1204"/>
                    <a:pt x="25987" y="4388"/>
                  </a:cubicBezTo>
                  <a:cubicBezTo>
                    <a:pt x="25734" y="6323"/>
                    <a:pt x="27967" y="6941"/>
                    <a:pt x="24988" y="8710"/>
                  </a:cubicBezTo>
                  <a:cubicBezTo>
                    <a:pt x="23685" y="9483"/>
                    <a:pt x="22217" y="9680"/>
                    <a:pt x="20739" y="9680"/>
                  </a:cubicBezTo>
                  <a:cubicBezTo>
                    <a:pt x="20031" y="9680"/>
                    <a:pt x="19322" y="9635"/>
                    <a:pt x="18626" y="9586"/>
                  </a:cubicBezTo>
                  <a:cubicBezTo>
                    <a:pt x="17225" y="9487"/>
                    <a:pt x="15828" y="9408"/>
                    <a:pt x="14430" y="9408"/>
                  </a:cubicBezTo>
                  <a:cubicBezTo>
                    <a:pt x="13307" y="9408"/>
                    <a:pt x="12184" y="9459"/>
                    <a:pt x="11058" y="9591"/>
                  </a:cubicBezTo>
                  <a:cubicBezTo>
                    <a:pt x="6833" y="10090"/>
                    <a:pt x="4186" y="12523"/>
                    <a:pt x="5708" y="16856"/>
                  </a:cubicBezTo>
                  <a:cubicBezTo>
                    <a:pt x="6068" y="17883"/>
                    <a:pt x="7376" y="19235"/>
                    <a:pt x="6345" y="20330"/>
                  </a:cubicBezTo>
                  <a:cubicBezTo>
                    <a:pt x="5197" y="21547"/>
                    <a:pt x="3783" y="22537"/>
                    <a:pt x="2597" y="23734"/>
                  </a:cubicBezTo>
                  <a:cubicBezTo>
                    <a:pt x="1004" y="25340"/>
                    <a:pt x="0" y="27814"/>
                    <a:pt x="1207" y="29976"/>
                  </a:cubicBezTo>
                  <a:cubicBezTo>
                    <a:pt x="2554" y="32390"/>
                    <a:pt x="4776" y="33896"/>
                    <a:pt x="7319" y="34868"/>
                  </a:cubicBezTo>
                  <a:cubicBezTo>
                    <a:pt x="8052" y="35148"/>
                    <a:pt x="8759" y="35269"/>
                    <a:pt x="9444" y="35269"/>
                  </a:cubicBezTo>
                  <a:cubicBezTo>
                    <a:pt x="11643" y="35269"/>
                    <a:pt x="13629" y="34031"/>
                    <a:pt x="15607" y="32873"/>
                  </a:cubicBezTo>
                  <a:cubicBezTo>
                    <a:pt x="16997" y="32061"/>
                    <a:pt x="18118" y="31718"/>
                    <a:pt x="19053" y="31718"/>
                  </a:cubicBezTo>
                  <a:cubicBezTo>
                    <a:pt x="22921" y="31718"/>
                    <a:pt x="23599" y="37586"/>
                    <a:pt x="26883" y="40275"/>
                  </a:cubicBezTo>
                  <a:cubicBezTo>
                    <a:pt x="27854" y="41070"/>
                    <a:pt x="29182" y="41443"/>
                    <a:pt x="30465" y="41443"/>
                  </a:cubicBezTo>
                  <a:cubicBezTo>
                    <a:pt x="30907" y="41443"/>
                    <a:pt x="31343" y="41399"/>
                    <a:pt x="31758" y="41312"/>
                  </a:cubicBezTo>
                  <a:cubicBezTo>
                    <a:pt x="32992" y="41054"/>
                    <a:pt x="34100" y="40673"/>
                    <a:pt x="35075" y="39836"/>
                  </a:cubicBezTo>
                  <a:cubicBezTo>
                    <a:pt x="36588" y="38539"/>
                    <a:pt x="39035" y="35027"/>
                    <a:pt x="41421" y="35027"/>
                  </a:cubicBezTo>
                  <a:cubicBezTo>
                    <a:pt x="41756" y="35027"/>
                    <a:pt x="42090" y="35096"/>
                    <a:pt x="42420" y="35250"/>
                  </a:cubicBezTo>
                  <a:cubicBezTo>
                    <a:pt x="44213" y="36090"/>
                    <a:pt x="45423" y="37707"/>
                    <a:pt x="47351" y="38434"/>
                  </a:cubicBezTo>
                  <a:cubicBezTo>
                    <a:pt x="47933" y="38652"/>
                    <a:pt x="48544" y="38739"/>
                    <a:pt x="49159" y="38739"/>
                  </a:cubicBezTo>
                  <a:cubicBezTo>
                    <a:pt x="49942" y="38739"/>
                    <a:pt x="50730" y="38598"/>
                    <a:pt x="51473" y="38409"/>
                  </a:cubicBezTo>
                  <a:cubicBezTo>
                    <a:pt x="55344" y="37426"/>
                    <a:pt x="58123" y="34392"/>
                    <a:pt x="62221" y="34392"/>
                  </a:cubicBezTo>
                  <a:cubicBezTo>
                    <a:pt x="62502" y="34392"/>
                    <a:pt x="62790" y="34406"/>
                    <a:pt x="63085" y="34437"/>
                  </a:cubicBezTo>
                  <a:cubicBezTo>
                    <a:pt x="63101" y="34438"/>
                    <a:pt x="63117" y="34439"/>
                    <a:pt x="63133" y="34439"/>
                  </a:cubicBezTo>
                  <a:cubicBezTo>
                    <a:pt x="63601" y="34439"/>
                    <a:pt x="63581" y="33680"/>
                    <a:pt x="63085" y="33630"/>
                  </a:cubicBezTo>
                  <a:cubicBezTo>
                    <a:pt x="62814" y="33602"/>
                    <a:pt x="62546" y="33589"/>
                    <a:pt x="62281" y="33589"/>
                  </a:cubicBezTo>
                  <a:cubicBezTo>
                    <a:pt x="57562" y="33589"/>
                    <a:pt x="53610" y="37744"/>
                    <a:pt x="49251" y="37744"/>
                  </a:cubicBezTo>
                  <a:cubicBezTo>
                    <a:pt x="48048" y="37744"/>
                    <a:pt x="46813" y="37427"/>
                    <a:pt x="45523" y="36619"/>
                  </a:cubicBezTo>
                  <a:cubicBezTo>
                    <a:pt x="44221" y="35802"/>
                    <a:pt x="42907" y="34133"/>
                    <a:pt x="41315" y="34133"/>
                  </a:cubicBezTo>
                  <a:cubicBezTo>
                    <a:pt x="40910" y="34133"/>
                    <a:pt x="40487" y="34241"/>
                    <a:pt x="40041" y="34499"/>
                  </a:cubicBezTo>
                  <a:cubicBezTo>
                    <a:pt x="36613" y="36479"/>
                    <a:pt x="34538" y="40593"/>
                    <a:pt x="30374" y="40593"/>
                  </a:cubicBezTo>
                  <a:cubicBezTo>
                    <a:pt x="29996" y="40593"/>
                    <a:pt x="29601" y="40559"/>
                    <a:pt x="29186" y="40487"/>
                  </a:cubicBezTo>
                  <a:cubicBezTo>
                    <a:pt x="24502" y="39668"/>
                    <a:pt x="24818" y="32896"/>
                    <a:pt x="20839" y="31068"/>
                  </a:cubicBezTo>
                  <a:cubicBezTo>
                    <a:pt x="20364" y="30849"/>
                    <a:pt x="19868" y="30758"/>
                    <a:pt x="19366" y="30758"/>
                  </a:cubicBezTo>
                  <a:cubicBezTo>
                    <a:pt x="17908" y="30758"/>
                    <a:pt x="16399" y="31527"/>
                    <a:pt x="15201" y="32176"/>
                  </a:cubicBezTo>
                  <a:cubicBezTo>
                    <a:pt x="13264" y="33225"/>
                    <a:pt x="11597" y="34421"/>
                    <a:pt x="9439" y="34421"/>
                  </a:cubicBezTo>
                  <a:cubicBezTo>
                    <a:pt x="9080" y="34421"/>
                    <a:pt x="8708" y="34388"/>
                    <a:pt x="8318" y="34315"/>
                  </a:cubicBezTo>
                  <a:cubicBezTo>
                    <a:pt x="5564" y="33805"/>
                    <a:pt x="2675" y="31598"/>
                    <a:pt x="1683" y="28973"/>
                  </a:cubicBezTo>
                  <a:cubicBezTo>
                    <a:pt x="146" y="24914"/>
                    <a:pt x="5720" y="22764"/>
                    <a:pt x="7530" y="20152"/>
                  </a:cubicBezTo>
                  <a:cubicBezTo>
                    <a:pt x="7771" y="19804"/>
                    <a:pt x="7707" y="19375"/>
                    <a:pt x="7612" y="18999"/>
                  </a:cubicBezTo>
                  <a:cubicBezTo>
                    <a:pt x="7219" y="17467"/>
                    <a:pt x="6189" y="16302"/>
                    <a:pt x="5981" y="14628"/>
                  </a:cubicBezTo>
                  <a:cubicBezTo>
                    <a:pt x="5518" y="10894"/>
                    <a:pt x="9819" y="10147"/>
                    <a:pt x="14081" y="10147"/>
                  </a:cubicBezTo>
                  <a:cubicBezTo>
                    <a:pt x="16922" y="10147"/>
                    <a:pt x="19746" y="10479"/>
                    <a:pt x="21130" y="10479"/>
                  </a:cubicBezTo>
                  <a:cubicBezTo>
                    <a:pt x="21145" y="10479"/>
                    <a:pt x="21159" y="10479"/>
                    <a:pt x="21173" y="10479"/>
                  </a:cubicBezTo>
                  <a:cubicBezTo>
                    <a:pt x="23382" y="10467"/>
                    <a:pt x="25871" y="9710"/>
                    <a:pt x="27256" y="7896"/>
                  </a:cubicBezTo>
                  <a:cubicBezTo>
                    <a:pt x="27583" y="7465"/>
                    <a:pt x="27418" y="6832"/>
                    <a:pt x="27290" y="6375"/>
                  </a:cubicBezTo>
                  <a:cubicBezTo>
                    <a:pt x="26693" y="4244"/>
                    <a:pt x="26631" y="1768"/>
                    <a:pt x="29179" y="879"/>
                  </a:cubicBezTo>
                  <a:cubicBezTo>
                    <a:pt x="29643" y="717"/>
                    <a:pt x="30140" y="646"/>
                    <a:pt x="30658" y="646"/>
                  </a:cubicBezTo>
                  <a:cubicBezTo>
                    <a:pt x="33079" y="646"/>
                    <a:pt x="35938" y="2183"/>
                    <a:pt x="37813" y="3070"/>
                  </a:cubicBezTo>
                  <a:cubicBezTo>
                    <a:pt x="40067" y="4135"/>
                    <a:pt x="42120" y="5253"/>
                    <a:pt x="44556" y="5836"/>
                  </a:cubicBezTo>
                  <a:cubicBezTo>
                    <a:pt x="45887" y="6155"/>
                    <a:pt x="47257" y="6329"/>
                    <a:pt x="48621" y="6329"/>
                  </a:cubicBezTo>
                  <a:cubicBezTo>
                    <a:pt x="50628" y="6329"/>
                    <a:pt x="52623" y="5952"/>
                    <a:pt x="54461" y="5102"/>
                  </a:cubicBezTo>
                  <a:cubicBezTo>
                    <a:pt x="54871" y="4913"/>
                    <a:pt x="54616" y="4364"/>
                    <a:pt x="54234" y="4364"/>
                  </a:cubicBezTo>
                  <a:cubicBezTo>
                    <a:pt x="54177" y="4364"/>
                    <a:pt x="54116" y="4376"/>
                    <a:pt x="54054" y="4405"/>
                  </a:cubicBezTo>
                  <a:cubicBezTo>
                    <a:pt x="52260" y="5233"/>
                    <a:pt x="50540" y="5569"/>
                    <a:pt x="48868" y="5569"/>
                  </a:cubicBezTo>
                  <a:cubicBezTo>
                    <a:pt x="43823" y="5569"/>
                    <a:pt x="39219" y="2513"/>
                    <a:pt x="34362" y="732"/>
                  </a:cubicBezTo>
                  <a:cubicBezTo>
                    <a:pt x="33108" y="272"/>
                    <a:pt x="31857" y="0"/>
                    <a:pt x="3071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5"/>
            <p:cNvSpPr/>
            <p:nvPr/>
          </p:nvSpPr>
          <p:spPr>
            <a:xfrm>
              <a:off x="2126597" y="2975170"/>
              <a:ext cx="413300" cy="426769"/>
            </a:xfrm>
            <a:custGeom>
              <a:avLst/>
              <a:gdLst/>
              <a:ahLst/>
              <a:cxnLst/>
              <a:rect l="l" t="t" r="r" b="b"/>
              <a:pathLst>
                <a:path w="29825" h="30797" extrusionOk="0">
                  <a:moveTo>
                    <a:pt x="18343" y="1"/>
                  </a:moveTo>
                  <a:cubicBezTo>
                    <a:pt x="18039" y="1"/>
                    <a:pt x="17724" y="27"/>
                    <a:pt x="17396" y="82"/>
                  </a:cubicBezTo>
                  <a:cubicBezTo>
                    <a:pt x="15431" y="411"/>
                    <a:pt x="14235" y="2450"/>
                    <a:pt x="13804" y="4190"/>
                  </a:cubicBezTo>
                  <a:cubicBezTo>
                    <a:pt x="13470" y="5537"/>
                    <a:pt x="12630" y="5938"/>
                    <a:pt x="11579" y="5938"/>
                  </a:cubicBezTo>
                  <a:cubicBezTo>
                    <a:pt x="10024" y="5938"/>
                    <a:pt x="8005" y="5060"/>
                    <a:pt x="6474" y="5060"/>
                  </a:cubicBezTo>
                  <a:cubicBezTo>
                    <a:pt x="6047" y="5060"/>
                    <a:pt x="5658" y="5128"/>
                    <a:pt x="5327" y="5303"/>
                  </a:cubicBezTo>
                  <a:cubicBezTo>
                    <a:pt x="1" y="8119"/>
                    <a:pt x="2686" y="13420"/>
                    <a:pt x="3844" y="17714"/>
                  </a:cubicBezTo>
                  <a:cubicBezTo>
                    <a:pt x="4782" y="21194"/>
                    <a:pt x="1510" y="22301"/>
                    <a:pt x="1117" y="25182"/>
                  </a:cubicBezTo>
                  <a:cubicBezTo>
                    <a:pt x="844" y="27180"/>
                    <a:pt x="3508" y="29328"/>
                    <a:pt x="4628" y="30661"/>
                  </a:cubicBezTo>
                  <a:cubicBezTo>
                    <a:pt x="4708" y="30756"/>
                    <a:pt x="4801" y="30796"/>
                    <a:pt x="4892" y="30796"/>
                  </a:cubicBezTo>
                  <a:cubicBezTo>
                    <a:pt x="5182" y="30796"/>
                    <a:pt x="5450" y="30391"/>
                    <a:pt x="5197" y="30089"/>
                  </a:cubicBezTo>
                  <a:lnTo>
                    <a:pt x="5197" y="30089"/>
                  </a:lnTo>
                  <a:lnTo>
                    <a:pt x="5197" y="30091"/>
                  </a:lnTo>
                  <a:cubicBezTo>
                    <a:pt x="4245" y="28957"/>
                    <a:pt x="3262" y="27905"/>
                    <a:pt x="2440" y="26660"/>
                  </a:cubicBezTo>
                  <a:cubicBezTo>
                    <a:pt x="1297" y="24931"/>
                    <a:pt x="2627" y="23835"/>
                    <a:pt x="3691" y="22480"/>
                  </a:cubicBezTo>
                  <a:cubicBezTo>
                    <a:pt x="4680" y="21220"/>
                    <a:pt x="4931" y="19828"/>
                    <a:pt x="4768" y="18272"/>
                  </a:cubicBezTo>
                  <a:cubicBezTo>
                    <a:pt x="4571" y="16387"/>
                    <a:pt x="3596" y="14586"/>
                    <a:pt x="3061" y="12783"/>
                  </a:cubicBezTo>
                  <a:cubicBezTo>
                    <a:pt x="2590" y="11192"/>
                    <a:pt x="2731" y="9722"/>
                    <a:pt x="3482" y="8245"/>
                  </a:cubicBezTo>
                  <a:cubicBezTo>
                    <a:pt x="4334" y="6571"/>
                    <a:pt x="5538" y="6070"/>
                    <a:pt x="6901" y="6070"/>
                  </a:cubicBezTo>
                  <a:cubicBezTo>
                    <a:pt x="7718" y="6070"/>
                    <a:pt x="8593" y="6251"/>
                    <a:pt x="9483" y="6466"/>
                  </a:cubicBezTo>
                  <a:cubicBezTo>
                    <a:pt x="10034" y="6599"/>
                    <a:pt x="10794" y="6726"/>
                    <a:pt x="11544" y="6726"/>
                  </a:cubicBezTo>
                  <a:cubicBezTo>
                    <a:pt x="12345" y="6726"/>
                    <a:pt x="13134" y="6581"/>
                    <a:pt x="13645" y="6146"/>
                  </a:cubicBezTo>
                  <a:cubicBezTo>
                    <a:pt x="15672" y="4415"/>
                    <a:pt x="14098" y="2254"/>
                    <a:pt x="17611" y="863"/>
                  </a:cubicBezTo>
                  <a:cubicBezTo>
                    <a:pt x="18035" y="694"/>
                    <a:pt x="18426" y="620"/>
                    <a:pt x="18788" y="620"/>
                  </a:cubicBezTo>
                  <a:cubicBezTo>
                    <a:pt x="21013" y="620"/>
                    <a:pt x="22200" y="3415"/>
                    <a:pt x="23817" y="4512"/>
                  </a:cubicBezTo>
                  <a:cubicBezTo>
                    <a:pt x="24202" y="4773"/>
                    <a:pt x="24754" y="4854"/>
                    <a:pt x="25373" y="4854"/>
                  </a:cubicBezTo>
                  <a:cubicBezTo>
                    <a:pt x="26356" y="4854"/>
                    <a:pt x="27505" y="4650"/>
                    <a:pt x="28409" y="4650"/>
                  </a:cubicBezTo>
                  <a:cubicBezTo>
                    <a:pt x="28676" y="4650"/>
                    <a:pt x="28921" y="4668"/>
                    <a:pt x="29134" y="4714"/>
                  </a:cubicBezTo>
                  <a:cubicBezTo>
                    <a:pt x="29167" y="4721"/>
                    <a:pt x="29199" y="4725"/>
                    <a:pt x="29230" y="4725"/>
                  </a:cubicBezTo>
                  <a:cubicBezTo>
                    <a:pt x="29667" y="4725"/>
                    <a:pt x="29825" y="4037"/>
                    <a:pt x="29349" y="3935"/>
                  </a:cubicBezTo>
                  <a:cubicBezTo>
                    <a:pt x="28913" y="3841"/>
                    <a:pt x="28464" y="3813"/>
                    <a:pt x="28013" y="3813"/>
                  </a:cubicBezTo>
                  <a:cubicBezTo>
                    <a:pt x="27364" y="3813"/>
                    <a:pt x="26711" y="3871"/>
                    <a:pt x="26084" y="3871"/>
                  </a:cubicBezTo>
                  <a:cubicBezTo>
                    <a:pt x="25022" y="3871"/>
                    <a:pt x="24036" y="3706"/>
                    <a:pt x="23278" y="2817"/>
                  </a:cubicBezTo>
                  <a:cubicBezTo>
                    <a:pt x="21880" y="1179"/>
                    <a:pt x="20376" y="1"/>
                    <a:pt x="1834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9" name="Google Shape;1979;p45"/>
          <p:cNvGrpSpPr/>
          <p:nvPr/>
        </p:nvGrpSpPr>
        <p:grpSpPr>
          <a:xfrm>
            <a:off x="641302" y="2389878"/>
            <a:ext cx="1578817" cy="2149384"/>
            <a:chOff x="2475306" y="2531490"/>
            <a:chExt cx="1411927" cy="1922354"/>
          </a:xfrm>
        </p:grpSpPr>
        <p:grpSp>
          <p:nvGrpSpPr>
            <p:cNvPr id="1980" name="Google Shape;1980;p45"/>
            <p:cNvGrpSpPr/>
            <p:nvPr/>
          </p:nvGrpSpPr>
          <p:grpSpPr>
            <a:xfrm>
              <a:off x="2475306" y="2531490"/>
              <a:ext cx="1411927" cy="1922354"/>
              <a:chOff x="2541781" y="2498527"/>
              <a:chExt cx="1411927" cy="1922354"/>
            </a:xfrm>
          </p:grpSpPr>
          <p:sp>
            <p:nvSpPr>
              <p:cNvPr id="1981" name="Google Shape;1981;p45"/>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5"/>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5"/>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5"/>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5"/>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5"/>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5"/>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5"/>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5"/>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5"/>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5"/>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5"/>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5"/>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5"/>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5"/>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5"/>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5"/>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5"/>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5"/>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5"/>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5"/>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5"/>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5"/>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5"/>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5"/>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5"/>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5"/>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5"/>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5"/>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5"/>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5"/>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5"/>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5"/>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5"/>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5"/>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5"/>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5"/>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5"/>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5"/>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5"/>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5"/>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5"/>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5"/>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5"/>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5"/>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5"/>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5"/>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5"/>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5"/>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5"/>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5"/>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5"/>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5"/>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5"/>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5"/>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5"/>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5"/>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5"/>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5"/>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5"/>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5"/>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5"/>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5"/>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5"/>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5"/>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5"/>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5"/>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5"/>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5"/>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5"/>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5"/>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2" name="Google Shape;2052;p45"/>
            <p:cNvGrpSpPr/>
            <p:nvPr/>
          </p:nvGrpSpPr>
          <p:grpSpPr>
            <a:xfrm>
              <a:off x="3076557" y="2794399"/>
              <a:ext cx="314524" cy="180771"/>
              <a:chOff x="3380175" y="493600"/>
              <a:chExt cx="356725" cy="205025"/>
            </a:xfrm>
          </p:grpSpPr>
          <p:sp>
            <p:nvSpPr>
              <p:cNvPr id="2053" name="Google Shape;2053;p45"/>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5"/>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5"/>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5"/>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5"/>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8" name="Google Shape;2058;p45"/>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45"/>
          <p:cNvGrpSpPr/>
          <p:nvPr/>
        </p:nvGrpSpPr>
        <p:grpSpPr>
          <a:xfrm>
            <a:off x="2680931" y="2144532"/>
            <a:ext cx="1173962" cy="1957996"/>
            <a:chOff x="3676859" y="1785855"/>
            <a:chExt cx="1447727" cy="2414596"/>
          </a:xfrm>
        </p:grpSpPr>
        <p:grpSp>
          <p:nvGrpSpPr>
            <p:cNvPr id="2060" name="Google Shape;2060;p45"/>
            <p:cNvGrpSpPr/>
            <p:nvPr/>
          </p:nvGrpSpPr>
          <p:grpSpPr>
            <a:xfrm>
              <a:off x="3676859" y="1785855"/>
              <a:ext cx="1447727" cy="2414596"/>
              <a:chOff x="2261400" y="366500"/>
              <a:chExt cx="3063325" cy="5109175"/>
            </a:xfrm>
          </p:grpSpPr>
          <p:sp>
            <p:nvSpPr>
              <p:cNvPr id="2061" name="Google Shape;2061;p45"/>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5"/>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5"/>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5"/>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5"/>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5"/>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5"/>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5"/>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5"/>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5"/>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5"/>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5"/>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5"/>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5"/>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5"/>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5"/>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5"/>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5"/>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5"/>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5"/>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5"/>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5"/>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5"/>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5"/>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5"/>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5"/>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5"/>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5"/>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5"/>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5"/>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5"/>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5"/>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5"/>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5"/>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5"/>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5"/>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5"/>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5"/>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5"/>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5"/>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5"/>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5"/>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5"/>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5"/>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5"/>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5"/>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5"/>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5"/>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5"/>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5"/>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5"/>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5"/>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5"/>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5"/>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5"/>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5"/>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5"/>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5"/>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5"/>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5"/>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5"/>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45"/>
            <p:cNvGrpSpPr/>
            <p:nvPr/>
          </p:nvGrpSpPr>
          <p:grpSpPr>
            <a:xfrm rot="1091468">
              <a:off x="4201303" y="2118692"/>
              <a:ext cx="305412" cy="275214"/>
              <a:chOff x="1788350" y="1117875"/>
              <a:chExt cx="304425" cy="274325"/>
            </a:xfrm>
          </p:grpSpPr>
          <p:sp>
            <p:nvSpPr>
              <p:cNvPr id="2123" name="Google Shape;2123;p45"/>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5"/>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5"/>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5"/>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5"/>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28" name="Google Shape;2128;p45"/>
          <p:cNvGrpSpPr/>
          <p:nvPr/>
        </p:nvGrpSpPr>
        <p:grpSpPr>
          <a:xfrm>
            <a:off x="3991865" y="2938020"/>
            <a:ext cx="3062881" cy="1601544"/>
            <a:chOff x="4457303" y="2947545"/>
            <a:chExt cx="3062881" cy="1601544"/>
          </a:xfrm>
        </p:grpSpPr>
        <p:grpSp>
          <p:nvGrpSpPr>
            <p:cNvPr id="2129" name="Google Shape;2129;p45"/>
            <p:cNvGrpSpPr/>
            <p:nvPr/>
          </p:nvGrpSpPr>
          <p:grpSpPr>
            <a:xfrm>
              <a:off x="4457303" y="2947545"/>
              <a:ext cx="3062881" cy="1601544"/>
              <a:chOff x="205475" y="972700"/>
              <a:chExt cx="7208475" cy="3769225"/>
            </a:xfrm>
          </p:grpSpPr>
          <p:sp>
            <p:nvSpPr>
              <p:cNvPr id="2130" name="Google Shape;2130;p45"/>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5"/>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5"/>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5"/>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5"/>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5"/>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5"/>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5"/>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5"/>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5"/>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5"/>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5"/>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5"/>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5"/>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5"/>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5"/>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5"/>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5"/>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5"/>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5"/>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5"/>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5"/>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5"/>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5"/>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5"/>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5"/>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5"/>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5"/>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5"/>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5"/>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5"/>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5"/>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5"/>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5"/>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5"/>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5"/>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5"/>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5"/>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5"/>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5"/>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5"/>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5"/>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5"/>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5"/>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5"/>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7" name="Google Shape;2227;p45"/>
            <p:cNvGrpSpPr/>
            <p:nvPr/>
          </p:nvGrpSpPr>
          <p:grpSpPr>
            <a:xfrm>
              <a:off x="5356934" y="3278235"/>
              <a:ext cx="407487" cy="234180"/>
              <a:chOff x="3380175" y="493600"/>
              <a:chExt cx="356725" cy="205025"/>
            </a:xfrm>
          </p:grpSpPr>
          <p:sp>
            <p:nvSpPr>
              <p:cNvPr id="2228" name="Google Shape;2228;p45"/>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5"/>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5"/>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5"/>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5"/>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3" name="Google Shape;2233;p45"/>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4" name="Google Shape;2234;p45"/>
            <p:cNvGrpSpPr/>
            <p:nvPr/>
          </p:nvGrpSpPr>
          <p:grpSpPr>
            <a:xfrm>
              <a:off x="6223698" y="3332744"/>
              <a:ext cx="329650" cy="189443"/>
              <a:chOff x="3380175" y="493600"/>
              <a:chExt cx="356725" cy="205025"/>
            </a:xfrm>
          </p:grpSpPr>
          <p:sp>
            <p:nvSpPr>
              <p:cNvPr id="2235" name="Google Shape;2235;p45"/>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5"/>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5"/>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5"/>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5"/>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0" name="Google Shape;2240;p45"/>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45"/>
          <p:cNvGrpSpPr/>
          <p:nvPr/>
        </p:nvGrpSpPr>
        <p:grpSpPr>
          <a:xfrm>
            <a:off x="7054641" y="2179036"/>
            <a:ext cx="1448053" cy="2344730"/>
            <a:chOff x="2205175" y="238100"/>
            <a:chExt cx="3235150" cy="5238450"/>
          </a:xfrm>
        </p:grpSpPr>
        <p:sp>
          <p:nvSpPr>
            <p:cNvPr id="2242" name="Google Shape;2242;p45"/>
            <p:cNvSpPr/>
            <p:nvPr/>
          </p:nvSpPr>
          <p:spPr>
            <a:xfrm>
              <a:off x="4482625" y="2965050"/>
              <a:ext cx="467725" cy="338575"/>
            </a:xfrm>
            <a:custGeom>
              <a:avLst/>
              <a:gdLst/>
              <a:ahLst/>
              <a:cxnLst/>
              <a:rect l="l" t="t" r="r" b="b"/>
              <a:pathLst>
                <a:path w="18709" h="13543" extrusionOk="0">
                  <a:moveTo>
                    <a:pt x="7000" y="1"/>
                  </a:moveTo>
                  <a:cubicBezTo>
                    <a:pt x="6897" y="1"/>
                    <a:pt x="6778" y="13"/>
                    <a:pt x="6642" y="41"/>
                  </a:cubicBezTo>
                  <a:cubicBezTo>
                    <a:pt x="5892" y="200"/>
                    <a:pt x="5005" y="1428"/>
                    <a:pt x="4379" y="1895"/>
                  </a:cubicBezTo>
                  <a:cubicBezTo>
                    <a:pt x="3276" y="2725"/>
                    <a:pt x="1536" y="3795"/>
                    <a:pt x="1" y="4011"/>
                  </a:cubicBezTo>
                  <a:cubicBezTo>
                    <a:pt x="195" y="4692"/>
                    <a:pt x="274" y="5443"/>
                    <a:pt x="297" y="6228"/>
                  </a:cubicBezTo>
                  <a:cubicBezTo>
                    <a:pt x="308" y="6774"/>
                    <a:pt x="330" y="7365"/>
                    <a:pt x="308" y="7956"/>
                  </a:cubicBezTo>
                  <a:cubicBezTo>
                    <a:pt x="297" y="8719"/>
                    <a:pt x="240" y="9492"/>
                    <a:pt x="81" y="10220"/>
                  </a:cubicBezTo>
                  <a:cubicBezTo>
                    <a:pt x="2912" y="11869"/>
                    <a:pt x="5039" y="13188"/>
                    <a:pt x="8395" y="13416"/>
                  </a:cubicBezTo>
                  <a:cubicBezTo>
                    <a:pt x="9521" y="13494"/>
                    <a:pt x="10632" y="13542"/>
                    <a:pt x="11736" y="13542"/>
                  </a:cubicBezTo>
                  <a:cubicBezTo>
                    <a:pt x="13677" y="13542"/>
                    <a:pt x="15596" y="13393"/>
                    <a:pt x="17538" y="12994"/>
                  </a:cubicBezTo>
                  <a:cubicBezTo>
                    <a:pt x="16879" y="12425"/>
                    <a:pt x="16116" y="12301"/>
                    <a:pt x="15207" y="12152"/>
                  </a:cubicBezTo>
                  <a:cubicBezTo>
                    <a:pt x="14171" y="11993"/>
                    <a:pt x="13193" y="11777"/>
                    <a:pt x="12147" y="11766"/>
                  </a:cubicBezTo>
                  <a:cubicBezTo>
                    <a:pt x="11750" y="11766"/>
                    <a:pt x="11681" y="11186"/>
                    <a:pt x="12056" y="11071"/>
                  </a:cubicBezTo>
                  <a:cubicBezTo>
                    <a:pt x="12439" y="10960"/>
                    <a:pt x="12847" y="10916"/>
                    <a:pt x="13265" y="10916"/>
                  </a:cubicBezTo>
                  <a:cubicBezTo>
                    <a:pt x="14211" y="10916"/>
                    <a:pt x="15206" y="11138"/>
                    <a:pt x="16081" y="11287"/>
                  </a:cubicBezTo>
                  <a:cubicBezTo>
                    <a:pt x="16878" y="11424"/>
                    <a:pt x="17708" y="11662"/>
                    <a:pt x="18220" y="12243"/>
                  </a:cubicBezTo>
                  <a:cubicBezTo>
                    <a:pt x="18709" y="10855"/>
                    <a:pt x="16525" y="10502"/>
                    <a:pt x="15468" y="10241"/>
                  </a:cubicBezTo>
                  <a:cubicBezTo>
                    <a:pt x="14752" y="10071"/>
                    <a:pt x="14000" y="9923"/>
                    <a:pt x="13262" y="9729"/>
                  </a:cubicBezTo>
                  <a:cubicBezTo>
                    <a:pt x="12762" y="9593"/>
                    <a:pt x="12261" y="9446"/>
                    <a:pt x="11783" y="9252"/>
                  </a:cubicBezTo>
                  <a:cubicBezTo>
                    <a:pt x="11477" y="9131"/>
                    <a:pt x="11465" y="8612"/>
                    <a:pt x="11818" y="8612"/>
                  </a:cubicBezTo>
                  <a:cubicBezTo>
                    <a:pt x="11832" y="8612"/>
                    <a:pt x="11847" y="8613"/>
                    <a:pt x="11863" y="8614"/>
                  </a:cubicBezTo>
                  <a:cubicBezTo>
                    <a:pt x="13000" y="8718"/>
                    <a:pt x="14114" y="9071"/>
                    <a:pt x="15229" y="9332"/>
                  </a:cubicBezTo>
                  <a:cubicBezTo>
                    <a:pt x="15570" y="9411"/>
                    <a:pt x="15945" y="9480"/>
                    <a:pt x="16320" y="9548"/>
                  </a:cubicBezTo>
                  <a:cubicBezTo>
                    <a:pt x="16958" y="9673"/>
                    <a:pt x="17595" y="9832"/>
                    <a:pt x="18118" y="10129"/>
                  </a:cubicBezTo>
                  <a:cubicBezTo>
                    <a:pt x="18039" y="9855"/>
                    <a:pt x="17898" y="9601"/>
                    <a:pt x="17708" y="9389"/>
                  </a:cubicBezTo>
                  <a:cubicBezTo>
                    <a:pt x="16548" y="8047"/>
                    <a:pt x="13592" y="7581"/>
                    <a:pt x="12283" y="7091"/>
                  </a:cubicBezTo>
                  <a:cubicBezTo>
                    <a:pt x="11969" y="6979"/>
                    <a:pt x="11998" y="6478"/>
                    <a:pt x="12362" y="6478"/>
                  </a:cubicBezTo>
                  <a:cubicBezTo>
                    <a:pt x="12366" y="6478"/>
                    <a:pt x="12371" y="6478"/>
                    <a:pt x="12375" y="6478"/>
                  </a:cubicBezTo>
                  <a:cubicBezTo>
                    <a:pt x="13921" y="6523"/>
                    <a:pt x="15525" y="7148"/>
                    <a:pt x="16889" y="7854"/>
                  </a:cubicBezTo>
                  <a:cubicBezTo>
                    <a:pt x="16913" y="7866"/>
                    <a:pt x="16924" y="7876"/>
                    <a:pt x="16946" y="7888"/>
                  </a:cubicBezTo>
                  <a:cubicBezTo>
                    <a:pt x="15187" y="4978"/>
                    <a:pt x="11202" y="4320"/>
                    <a:pt x="7789" y="4320"/>
                  </a:cubicBezTo>
                  <a:cubicBezTo>
                    <a:pt x="7253" y="4320"/>
                    <a:pt x="6731" y="4336"/>
                    <a:pt x="6234" y="4362"/>
                  </a:cubicBezTo>
                  <a:cubicBezTo>
                    <a:pt x="6228" y="4363"/>
                    <a:pt x="6221" y="4363"/>
                    <a:pt x="6216" y="4363"/>
                  </a:cubicBezTo>
                  <a:cubicBezTo>
                    <a:pt x="5956" y="4363"/>
                    <a:pt x="5870" y="4119"/>
                    <a:pt x="5926" y="3919"/>
                  </a:cubicBezTo>
                  <a:cubicBezTo>
                    <a:pt x="5914" y="3817"/>
                    <a:pt x="5949" y="3703"/>
                    <a:pt x="6051" y="3611"/>
                  </a:cubicBezTo>
                  <a:cubicBezTo>
                    <a:pt x="6511" y="3173"/>
                    <a:pt x="8629" y="1"/>
                    <a:pt x="70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5"/>
            <p:cNvSpPr/>
            <p:nvPr/>
          </p:nvSpPr>
          <p:spPr>
            <a:xfrm>
              <a:off x="4498450" y="1139125"/>
              <a:ext cx="136800" cy="267250"/>
            </a:xfrm>
            <a:custGeom>
              <a:avLst/>
              <a:gdLst/>
              <a:ahLst/>
              <a:cxnLst/>
              <a:rect l="l" t="t" r="r" b="b"/>
              <a:pathLst>
                <a:path w="5472" h="10690" extrusionOk="0">
                  <a:moveTo>
                    <a:pt x="1" y="0"/>
                  </a:moveTo>
                  <a:lnTo>
                    <a:pt x="1" y="0"/>
                  </a:lnTo>
                  <a:cubicBezTo>
                    <a:pt x="671" y="3522"/>
                    <a:pt x="853" y="7119"/>
                    <a:pt x="544" y="10690"/>
                  </a:cubicBezTo>
                  <a:cubicBezTo>
                    <a:pt x="1800" y="9313"/>
                    <a:pt x="3166" y="8140"/>
                    <a:pt x="4045" y="6354"/>
                  </a:cubicBezTo>
                  <a:cubicBezTo>
                    <a:pt x="5032" y="4351"/>
                    <a:pt x="5129" y="2392"/>
                    <a:pt x="5472" y="281"/>
                  </a:cubicBezTo>
                  <a:lnTo>
                    <a:pt x="5472" y="281"/>
                  </a:lnTo>
                  <a:cubicBezTo>
                    <a:pt x="5166" y="290"/>
                    <a:pt x="4859" y="295"/>
                    <a:pt x="4552" y="295"/>
                  </a:cubicBezTo>
                  <a:cubicBezTo>
                    <a:pt x="3034" y="295"/>
                    <a:pt x="1509" y="18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5"/>
            <p:cNvSpPr/>
            <p:nvPr/>
          </p:nvSpPr>
          <p:spPr>
            <a:xfrm>
              <a:off x="3895825" y="2586325"/>
              <a:ext cx="385875" cy="312775"/>
            </a:xfrm>
            <a:custGeom>
              <a:avLst/>
              <a:gdLst/>
              <a:ahLst/>
              <a:cxnLst/>
              <a:rect l="l" t="t" r="r" b="b"/>
              <a:pathLst>
                <a:path w="15435" h="12511" extrusionOk="0">
                  <a:moveTo>
                    <a:pt x="5887" y="0"/>
                  </a:moveTo>
                  <a:cubicBezTo>
                    <a:pt x="4144" y="0"/>
                    <a:pt x="1013" y="3758"/>
                    <a:pt x="1" y="4829"/>
                  </a:cubicBezTo>
                  <a:cubicBezTo>
                    <a:pt x="57" y="6228"/>
                    <a:pt x="114" y="7638"/>
                    <a:pt x="182" y="9037"/>
                  </a:cubicBezTo>
                  <a:cubicBezTo>
                    <a:pt x="215" y="9776"/>
                    <a:pt x="249" y="10503"/>
                    <a:pt x="284" y="11243"/>
                  </a:cubicBezTo>
                  <a:cubicBezTo>
                    <a:pt x="295" y="11300"/>
                    <a:pt x="272" y="11334"/>
                    <a:pt x="261" y="11380"/>
                  </a:cubicBezTo>
                  <a:cubicBezTo>
                    <a:pt x="1610" y="12178"/>
                    <a:pt x="3236" y="12510"/>
                    <a:pt x="4916" y="12510"/>
                  </a:cubicBezTo>
                  <a:cubicBezTo>
                    <a:pt x="7329" y="12510"/>
                    <a:pt x="9851" y="11824"/>
                    <a:pt x="11816" y="10845"/>
                  </a:cubicBezTo>
                  <a:cubicBezTo>
                    <a:pt x="11816" y="10799"/>
                    <a:pt x="11805" y="10766"/>
                    <a:pt x="11805" y="10731"/>
                  </a:cubicBezTo>
                  <a:cubicBezTo>
                    <a:pt x="11852" y="10087"/>
                    <a:pt x="10955" y="9934"/>
                    <a:pt x="9987" y="9934"/>
                  </a:cubicBezTo>
                  <a:cubicBezTo>
                    <a:pt x="9110" y="9934"/>
                    <a:pt x="8176" y="10060"/>
                    <a:pt x="7835" y="10060"/>
                  </a:cubicBezTo>
                  <a:cubicBezTo>
                    <a:pt x="7438" y="10060"/>
                    <a:pt x="7426" y="9537"/>
                    <a:pt x="7745" y="9413"/>
                  </a:cubicBezTo>
                  <a:cubicBezTo>
                    <a:pt x="7951" y="9333"/>
                    <a:pt x="8200" y="9264"/>
                    <a:pt x="8497" y="9197"/>
                  </a:cubicBezTo>
                  <a:cubicBezTo>
                    <a:pt x="9133" y="7570"/>
                    <a:pt x="10304" y="6137"/>
                    <a:pt x="11499" y="4886"/>
                  </a:cubicBezTo>
                  <a:cubicBezTo>
                    <a:pt x="12670" y="3634"/>
                    <a:pt x="14001" y="2246"/>
                    <a:pt x="15434" y="1257"/>
                  </a:cubicBezTo>
                  <a:cubicBezTo>
                    <a:pt x="15377" y="1146"/>
                    <a:pt x="15271" y="1098"/>
                    <a:pt x="15129" y="1098"/>
                  </a:cubicBezTo>
                  <a:cubicBezTo>
                    <a:pt x="14282" y="1098"/>
                    <a:pt x="12177" y="2814"/>
                    <a:pt x="11874" y="3077"/>
                  </a:cubicBezTo>
                  <a:cubicBezTo>
                    <a:pt x="10873" y="3942"/>
                    <a:pt x="9872" y="4784"/>
                    <a:pt x="8860" y="5647"/>
                  </a:cubicBezTo>
                  <a:cubicBezTo>
                    <a:pt x="8796" y="5702"/>
                    <a:pt x="8725" y="5725"/>
                    <a:pt x="8658" y="5725"/>
                  </a:cubicBezTo>
                  <a:cubicBezTo>
                    <a:pt x="8415" y="5725"/>
                    <a:pt x="8205" y="5426"/>
                    <a:pt x="8428" y="5204"/>
                  </a:cubicBezTo>
                  <a:cubicBezTo>
                    <a:pt x="8974" y="4692"/>
                    <a:pt x="11441" y="2008"/>
                    <a:pt x="13523" y="768"/>
                  </a:cubicBezTo>
                  <a:cubicBezTo>
                    <a:pt x="13322" y="661"/>
                    <a:pt x="13092" y="614"/>
                    <a:pt x="12846" y="614"/>
                  </a:cubicBezTo>
                  <a:cubicBezTo>
                    <a:pt x="12312" y="614"/>
                    <a:pt x="11699" y="833"/>
                    <a:pt x="11123" y="1121"/>
                  </a:cubicBezTo>
                  <a:cubicBezTo>
                    <a:pt x="10475" y="1463"/>
                    <a:pt x="9872" y="1883"/>
                    <a:pt x="9508" y="2156"/>
                  </a:cubicBezTo>
                  <a:cubicBezTo>
                    <a:pt x="8484" y="2918"/>
                    <a:pt x="7608" y="3862"/>
                    <a:pt x="6721" y="4784"/>
                  </a:cubicBezTo>
                  <a:cubicBezTo>
                    <a:pt x="6660" y="4844"/>
                    <a:pt x="6586" y="4870"/>
                    <a:pt x="6511" y="4870"/>
                  </a:cubicBezTo>
                  <a:cubicBezTo>
                    <a:pt x="6279" y="4870"/>
                    <a:pt x="6046" y="4620"/>
                    <a:pt x="6209" y="4397"/>
                  </a:cubicBezTo>
                  <a:cubicBezTo>
                    <a:pt x="7392" y="2792"/>
                    <a:pt x="8791" y="1292"/>
                    <a:pt x="10566" y="370"/>
                  </a:cubicBezTo>
                  <a:cubicBezTo>
                    <a:pt x="10375" y="189"/>
                    <a:pt x="10119" y="114"/>
                    <a:pt x="9829" y="114"/>
                  </a:cubicBezTo>
                  <a:cubicBezTo>
                    <a:pt x="8756" y="114"/>
                    <a:pt x="7209" y="1140"/>
                    <a:pt x="6699" y="1587"/>
                  </a:cubicBezTo>
                  <a:cubicBezTo>
                    <a:pt x="5720" y="2474"/>
                    <a:pt x="4868" y="3487"/>
                    <a:pt x="3879" y="4374"/>
                  </a:cubicBezTo>
                  <a:cubicBezTo>
                    <a:pt x="3817" y="4430"/>
                    <a:pt x="3744" y="4454"/>
                    <a:pt x="3673" y="4454"/>
                  </a:cubicBezTo>
                  <a:cubicBezTo>
                    <a:pt x="3457" y="4454"/>
                    <a:pt x="3255" y="4230"/>
                    <a:pt x="3400" y="3999"/>
                  </a:cubicBezTo>
                  <a:cubicBezTo>
                    <a:pt x="4242" y="2702"/>
                    <a:pt x="5322" y="1304"/>
                    <a:pt x="6631" y="348"/>
                  </a:cubicBezTo>
                  <a:cubicBezTo>
                    <a:pt x="6433" y="106"/>
                    <a:pt x="6180" y="0"/>
                    <a:pt x="5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5"/>
            <p:cNvSpPr/>
            <p:nvPr/>
          </p:nvSpPr>
          <p:spPr>
            <a:xfrm>
              <a:off x="3819500" y="2885000"/>
              <a:ext cx="102050" cy="76750"/>
            </a:xfrm>
            <a:custGeom>
              <a:avLst/>
              <a:gdLst/>
              <a:ahLst/>
              <a:cxnLst/>
              <a:rect l="l" t="t" r="r" b="b"/>
              <a:pathLst>
                <a:path w="4082" h="3070" extrusionOk="0">
                  <a:moveTo>
                    <a:pt x="2530" y="1"/>
                  </a:moveTo>
                  <a:cubicBezTo>
                    <a:pt x="1689" y="254"/>
                    <a:pt x="847" y="500"/>
                    <a:pt x="1" y="726"/>
                  </a:cubicBezTo>
                  <a:cubicBezTo>
                    <a:pt x="421" y="1436"/>
                    <a:pt x="777" y="2199"/>
                    <a:pt x="1109" y="2954"/>
                  </a:cubicBezTo>
                  <a:cubicBezTo>
                    <a:pt x="1597" y="3001"/>
                    <a:pt x="2090" y="3028"/>
                    <a:pt x="2580" y="3070"/>
                  </a:cubicBezTo>
                  <a:cubicBezTo>
                    <a:pt x="2791" y="2784"/>
                    <a:pt x="3043" y="2512"/>
                    <a:pt x="3218" y="2261"/>
                  </a:cubicBezTo>
                  <a:cubicBezTo>
                    <a:pt x="3525" y="1825"/>
                    <a:pt x="3777" y="1349"/>
                    <a:pt x="4081" y="913"/>
                  </a:cubicBezTo>
                  <a:cubicBezTo>
                    <a:pt x="3527" y="677"/>
                    <a:pt x="3006" y="370"/>
                    <a:pt x="2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5"/>
            <p:cNvSpPr/>
            <p:nvPr/>
          </p:nvSpPr>
          <p:spPr>
            <a:xfrm>
              <a:off x="2871100" y="1849225"/>
              <a:ext cx="1077600" cy="1849025"/>
            </a:xfrm>
            <a:custGeom>
              <a:avLst/>
              <a:gdLst/>
              <a:ahLst/>
              <a:cxnLst/>
              <a:rect l="l" t="t" r="r" b="b"/>
              <a:pathLst>
                <a:path w="43104" h="73961" extrusionOk="0">
                  <a:moveTo>
                    <a:pt x="19209" y="0"/>
                  </a:moveTo>
                  <a:cubicBezTo>
                    <a:pt x="9281" y="6414"/>
                    <a:pt x="4277" y="18402"/>
                    <a:pt x="2116" y="29707"/>
                  </a:cubicBezTo>
                  <a:cubicBezTo>
                    <a:pt x="319" y="39112"/>
                    <a:pt x="1" y="51771"/>
                    <a:pt x="3674" y="61494"/>
                  </a:cubicBezTo>
                  <a:cubicBezTo>
                    <a:pt x="3727" y="61530"/>
                    <a:pt x="3766" y="61582"/>
                    <a:pt x="3788" y="61642"/>
                  </a:cubicBezTo>
                  <a:cubicBezTo>
                    <a:pt x="3822" y="61733"/>
                    <a:pt x="3833" y="61824"/>
                    <a:pt x="3856" y="61926"/>
                  </a:cubicBezTo>
                  <a:cubicBezTo>
                    <a:pt x="4618" y="63859"/>
                    <a:pt x="5529" y="65690"/>
                    <a:pt x="6642" y="67329"/>
                  </a:cubicBezTo>
                  <a:cubicBezTo>
                    <a:pt x="6850" y="67631"/>
                    <a:pt x="6571" y="67912"/>
                    <a:pt x="6284" y="67912"/>
                  </a:cubicBezTo>
                  <a:cubicBezTo>
                    <a:pt x="6162" y="67912"/>
                    <a:pt x="6038" y="67861"/>
                    <a:pt x="5949" y="67738"/>
                  </a:cubicBezTo>
                  <a:cubicBezTo>
                    <a:pt x="5301" y="66850"/>
                    <a:pt x="4732" y="65896"/>
                    <a:pt x="4198" y="64917"/>
                  </a:cubicBezTo>
                  <a:cubicBezTo>
                    <a:pt x="4185" y="65633"/>
                    <a:pt x="4152" y="66339"/>
                    <a:pt x="4084" y="67056"/>
                  </a:cubicBezTo>
                  <a:cubicBezTo>
                    <a:pt x="3947" y="68671"/>
                    <a:pt x="3833" y="70445"/>
                    <a:pt x="3356" y="72014"/>
                  </a:cubicBezTo>
                  <a:cubicBezTo>
                    <a:pt x="4243" y="72616"/>
                    <a:pt x="5244" y="73060"/>
                    <a:pt x="6324" y="73356"/>
                  </a:cubicBezTo>
                  <a:cubicBezTo>
                    <a:pt x="7789" y="73783"/>
                    <a:pt x="9395" y="73960"/>
                    <a:pt x="11059" y="73960"/>
                  </a:cubicBezTo>
                  <a:cubicBezTo>
                    <a:pt x="15865" y="73960"/>
                    <a:pt x="21148" y="72480"/>
                    <a:pt x="24873" y="71264"/>
                  </a:cubicBezTo>
                  <a:cubicBezTo>
                    <a:pt x="31163" y="69205"/>
                    <a:pt x="37531" y="66100"/>
                    <a:pt x="43104" y="62426"/>
                  </a:cubicBezTo>
                  <a:cubicBezTo>
                    <a:pt x="41045" y="60379"/>
                    <a:pt x="39077" y="58275"/>
                    <a:pt x="37236" y="56114"/>
                  </a:cubicBezTo>
                  <a:cubicBezTo>
                    <a:pt x="36541" y="56035"/>
                    <a:pt x="35836" y="55955"/>
                    <a:pt x="35154" y="55853"/>
                  </a:cubicBezTo>
                  <a:cubicBezTo>
                    <a:pt x="28160" y="54795"/>
                    <a:pt x="26420" y="50326"/>
                    <a:pt x="24293" y="44116"/>
                  </a:cubicBezTo>
                  <a:cubicBezTo>
                    <a:pt x="23792" y="44014"/>
                    <a:pt x="23292" y="43865"/>
                    <a:pt x="22803" y="43638"/>
                  </a:cubicBezTo>
                  <a:cubicBezTo>
                    <a:pt x="22644" y="43559"/>
                    <a:pt x="22587" y="43434"/>
                    <a:pt x="22587" y="43309"/>
                  </a:cubicBezTo>
                  <a:cubicBezTo>
                    <a:pt x="22587" y="43298"/>
                    <a:pt x="22575" y="43286"/>
                    <a:pt x="22575" y="43274"/>
                  </a:cubicBezTo>
                  <a:cubicBezTo>
                    <a:pt x="20734" y="36792"/>
                    <a:pt x="20573" y="30298"/>
                    <a:pt x="20198" y="23634"/>
                  </a:cubicBezTo>
                  <a:cubicBezTo>
                    <a:pt x="20186" y="23344"/>
                    <a:pt x="20427" y="23187"/>
                    <a:pt x="20665" y="23187"/>
                  </a:cubicBezTo>
                  <a:cubicBezTo>
                    <a:pt x="20857" y="23187"/>
                    <a:pt x="21046" y="23290"/>
                    <a:pt x="21097" y="23508"/>
                  </a:cubicBezTo>
                  <a:cubicBezTo>
                    <a:pt x="21814" y="26386"/>
                    <a:pt x="21621" y="29332"/>
                    <a:pt x="21904" y="32254"/>
                  </a:cubicBezTo>
                  <a:cubicBezTo>
                    <a:pt x="22245" y="35859"/>
                    <a:pt x="23144" y="39339"/>
                    <a:pt x="23633" y="42923"/>
                  </a:cubicBezTo>
                  <a:cubicBezTo>
                    <a:pt x="24437" y="43023"/>
                    <a:pt x="25254" y="43068"/>
                    <a:pt x="26077" y="43068"/>
                  </a:cubicBezTo>
                  <a:cubicBezTo>
                    <a:pt x="27781" y="43068"/>
                    <a:pt x="29517" y="42873"/>
                    <a:pt x="31242" y="42558"/>
                  </a:cubicBezTo>
                  <a:cubicBezTo>
                    <a:pt x="34347" y="41989"/>
                    <a:pt x="37428" y="41045"/>
                    <a:pt x="40260" y="40181"/>
                  </a:cubicBezTo>
                  <a:cubicBezTo>
                    <a:pt x="39590" y="35530"/>
                    <a:pt x="39318" y="30811"/>
                    <a:pt x="39169" y="26113"/>
                  </a:cubicBezTo>
                  <a:cubicBezTo>
                    <a:pt x="39055" y="22554"/>
                    <a:pt x="39420" y="18766"/>
                    <a:pt x="38862" y="15275"/>
                  </a:cubicBezTo>
                  <a:cubicBezTo>
                    <a:pt x="38476" y="12773"/>
                    <a:pt x="37622" y="10429"/>
                    <a:pt x="35814" y="8417"/>
                  </a:cubicBezTo>
                  <a:cubicBezTo>
                    <a:pt x="32686" y="7928"/>
                    <a:pt x="29662" y="6961"/>
                    <a:pt x="27034" y="5642"/>
                  </a:cubicBezTo>
                  <a:cubicBezTo>
                    <a:pt x="24942" y="4583"/>
                    <a:pt x="23088" y="3401"/>
                    <a:pt x="21405" y="2014"/>
                  </a:cubicBezTo>
                  <a:cubicBezTo>
                    <a:pt x="20635" y="1384"/>
                    <a:pt x="19902" y="713"/>
                    <a:pt x="19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5"/>
            <p:cNvSpPr/>
            <p:nvPr/>
          </p:nvSpPr>
          <p:spPr>
            <a:xfrm>
              <a:off x="4358850" y="3455150"/>
              <a:ext cx="942725" cy="277675"/>
            </a:xfrm>
            <a:custGeom>
              <a:avLst/>
              <a:gdLst/>
              <a:ahLst/>
              <a:cxnLst/>
              <a:rect l="l" t="t" r="r" b="b"/>
              <a:pathLst>
                <a:path w="37709" h="11107" extrusionOk="0">
                  <a:moveTo>
                    <a:pt x="37517" y="1"/>
                  </a:moveTo>
                  <a:cubicBezTo>
                    <a:pt x="26629" y="2773"/>
                    <a:pt x="15861" y="6199"/>
                    <a:pt x="722" y="8972"/>
                  </a:cubicBezTo>
                  <a:cubicBezTo>
                    <a:pt x="581" y="9730"/>
                    <a:pt x="373" y="10471"/>
                    <a:pt x="1" y="11107"/>
                  </a:cubicBezTo>
                  <a:cubicBezTo>
                    <a:pt x="15610" y="7935"/>
                    <a:pt x="25301" y="4558"/>
                    <a:pt x="37699" y="1384"/>
                  </a:cubicBezTo>
                  <a:cubicBezTo>
                    <a:pt x="37708" y="1012"/>
                    <a:pt x="37699" y="639"/>
                    <a:pt x="37608" y="278"/>
                  </a:cubicBezTo>
                  <a:cubicBezTo>
                    <a:pt x="37585" y="182"/>
                    <a:pt x="37549" y="92"/>
                    <a:pt x="375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5"/>
            <p:cNvSpPr/>
            <p:nvPr/>
          </p:nvSpPr>
          <p:spPr>
            <a:xfrm>
              <a:off x="4381300" y="3274125"/>
              <a:ext cx="943300" cy="383525"/>
            </a:xfrm>
            <a:custGeom>
              <a:avLst/>
              <a:gdLst/>
              <a:ahLst/>
              <a:cxnLst/>
              <a:rect l="l" t="t" r="r" b="b"/>
              <a:pathLst>
                <a:path w="37732" h="15341" extrusionOk="0">
                  <a:moveTo>
                    <a:pt x="37731" y="1"/>
                  </a:moveTo>
                  <a:cubicBezTo>
                    <a:pt x="31626" y="1833"/>
                    <a:pt x="25479" y="3604"/>
                    <a:pt x="19441" y="5686"/>
                  </a:cubicBezTo>
                  <a:cubicBezTo>
                    <a:pt x="13536" y="7722"/>
                    <a:pt x="7554" y="9814"/>
                    <a:pt x="1273" y="9814"/>
                  </a:cubicBezTo>
                  <a:cubicBezTo>
                    <a:pt x="889" y="9814"/>
                    <a:pt x="504" y="9806"/>
                    <a:pt x="118" y="9790"/>
                  </a:cubicBezTo>
                  <a:cubicBezTo>
                    <a:pt x="116" y="9791"/>
                    <a:pt x="116" y="9793"/>
                    <a:pt x="115" y="9794"/>
                  </a:cubicBezTo>
                  <a:cubicBezTo>
                    <a:pt x="345" y="11217"/>
                    <a:pt x="263" y="12738"/>
                    <a:pt x="100" y="14145"/>
                  </a:cubicBezTo>
                  <a:cubicBezTo>
                    <a:pt x="70" y="14412"/>
                    <a:pt x="35" y="14695"/>
                    <a:pt x="0" y="14975"/>
                  </a:cubicBezTo>
                  <a:cubicBezTo>
                    <a:pt x="102" y="15068"/>
                    <a:pt x="155" y="15202"/>
                    <a:pt x="143" y="15341"/>
                  </a:cubicBezTo>
                  <a:cubicBezTo>
                    <a:pt x="13303" y="11895"/>
                    <a:pt x="24497" y="9824"/>
                    <a:pt x="36429" y="5988"/>
                  </a:cubicBezTo>
                  <a:cubicBezTo>
                    <a:pt x="37088" y="4006"/>
                    <a:pt x="37378" y="2026"/>
                    <a:pt x="37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5"/>
            <p:cNvSpPr/>
            <p:nvPr/>
          </p:nvSpPr>
          <p:spPr>
            <a:xfrm>
              <a:off x="2299625" y="3610050"/>
              <a:ext cx="2023800" cy="425925"/>
            </a:xfrm>
            <a:custGeom>
              <a:avLst/>
              <a:gdLst/>
              <a:ahLst/>
              <a:cxnLst/>
              <a:rect l="l" t="t" r="r" b="b"/>
              <a:pathLst>
                <a:path w="80952" h="17037" extrusionOk="0">
                  <a:moveTo>
                    <a:pt x="25384" y="0"/>
                  </a:moveTo>
                  <a:cubicBezTo>
                    <a:pt x="17321" y="5687"/>
                    <a:pt x="8370" y="9963"/>
                    <a:pt x="0" y="15149"/>
                  </a:cubicBezTo>
                  <a:cubicBezTo>
                    <a:pt x="19437" y="16320"/>
                    <a:pt x="38975" y="15672"/>
                    <a:pt x="58399" y="17015"/>
                  </a:cubicBezTo>
                  <a:cubicBezTo>
                    <a:pt x="58434" y="17015"/>
                    <a:pt x="58456" y="17025"/>
                    <a:pt x="58491" y="17037"/>
                  </a:cubicBezTo>
                  <a:cubicBezTo>
                    <a:pt x="58573" y="16954"/>
                    <a:pt x="58685" y="16916"/>
                    <a:pt x="58803" y="16916"/>
                  </a:cubicBezTo>
                  <a:cubicBezTo>
                    <a:pt x="58832" y="16916"/>
                    <a:pt x="58861" y="16919"/>
                    <a:pt x="58889" y="16923"/>
                  </a:cubicBezTo>
                  <a:cubicBezTo>
                    <a:pt x="62460" y="15013"/>
                    <a:pt x="66020" y="13056"/>
                    <a:pt x="69602" y="11146"/>
                  </a:cubicBezTo>
                  <a:cubicBezTo>
                    <a:pt x="73355" y="9121"/>
                    <a:pt x="77119" y="7154"/>
                    <a:pt x="80952" y="5323"/>
                  </a:cubicBezTo>
                  <a:cubicBezTo>
                    <a:pt x="80521" y="4970"/>
                    <a:pt x="80088" y="4607"/>
                    <a:pt x="79656" y="4255"/>
                  </a:cubicBezTo>
                  <a:cubicBezTo>
                    <a:pt x="79610" y="4312"/>
                    <a:pt x="79553" y="4369"/>
                    <a:pt x="79462" y="4402"/>
                  </a:cubicBezTo>
                  <a:cubicBezTo>
                    <a:pt x="75005" y="6529"/>
                    <a:pt x="70057" y="8724"/>
                    <a:pt x="65019" y="10202"/>
                  </a:cubicBezTo>
                  <a:cubicBezTo>
                    <a:pt x="64711" y="10441"/>
                    <a:pt x="64405" y="10681"/>
                    <a:pt x="64097" y="10930"/>
                  </a:cubicBezTo>
                  <a:cubicBezTo>
                    <a:pt x="63631" y="11272"/>
                    <a:pt x="63165" y="11625"/>
                    <a:pt x="62699" y="11965"/>
                  </a:cubicBezTo>
                  <a:cubicBezTo>
                    <a:pt x="61550" y="12807"/>
                    <a:pt x="60401" y="13762"/>
                    <a:pt x="59173" y="14547"/>
                  </a:cubicBezTo>
                  <a:cubicBezTo>
                    <a:pt x="59252" y="14929"/>
                    <a:pt x="59054" y="15366"/>
                    <a:pt x="58556" y="15366"/>
                  </a:cubicBezTo>
                  <a:cubicBezTo>
                    <a:pt x="58549" y="15366"/>
                    <a:pt x="58543" y="15366"/>
                    <a:pt x="58536" y="15366"/>
                  </a:cubicBezTo>
                  <a:cubicBezTo>
                    <a:pt x="42932" y="14933"/>
                    <a:pt x="26828" y="14886"/>
                    <a:pt x="11338" y="12989"/>
                  </a:cubicBezTo>
                  <a:lnTo>
                    <a:pt x="11236" y="12955"/>
                  </a:lnTo>
                  <a:lnTo>
                    <a:pt x="11133" y="12989"/>
                  </a:lnTo>
                  <a:cubicBezTo>
                    <a:pt x="11101" y="12997"/>
                    <a:pt x="11069" y="13000"/>
                    <a:pt x="11038" y="13000"/>
                  </a:cubicBezTo>
                  <a:cubicBezTo>
                    <a:pt x="10703" y="13000"/>
                    <a:pt x="10487" y="12578"/>
                    <a:pt x="10747" y="12318"/>
                  </a:cubicBezTo>
                  <a:cubicBezTo>
                    <a:pt x="13011" y="10054"/>
                    <a:pt x="16342" y="8701"/>
                    <a:pt x="19118" y="7143"/>
                  </a:cubicBezTo>
                  <a:cubicBezTo>
                    <a:pt x="21586" y="5755"/>
                    <a:pt x="24043" y="4230"/>
                    <a:pt x="26636" y="3094"/>
                  </a:cubicBezTo>
                  <a:cubicBezTo>
                    <a:pt x="26272" y="2878"/>
                    <a:pt x="25919" y="2650"/>
                    <a:pt x="25578" y="2377"/>
                  </a:cubicBezTo>
                  <a:cubicBezTo>
                    <a:pt x="25486" y="2299"/>
                    <a:pt x="25429" y="2189"/>
                    <a:pt x="25419" y="2070"/>
                  </a:cubicBezTo>
                  <a:cubicBezTo>
                    <a:pt x="25395" y="2024"/>
                    <a:pt x="25362" y="1991"/>
                    <a:pt x="25350" y="1922"/>
                  </a:cubicBezTo>
                  <a:cubicBezTo>
                    <a:pt x="25293" y="1296"/>
                    <a:pt x="25327" y="648"/>
                    <a:pt x="25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5"/>
            <p:cNvSpPr/>
            <p:nvPr/>
          </p:nvSpPr>
          <p:spPr>
            <a:xfrm>
              <a:off x="3842500" y="3256825"/>
              <a:ext cx="505550" cy="462425"/>
            </a:xfrm>
            <a:custGeom>
              <a:avLst/>
              <a:gdLst/>
              <a:ahLst/>
              <a:cxnLst/>
              <a:rect l="l" t="t" r="r" b="b"/>
              <a:pathLst>
                <a:path w="20222" h="18497" extrusionOk="0">
                  <a:moveTo>
                    <a:pt x="1" y="1"/>
                  </a:moveTo>
                  <a:cubicBezTo>
                    <a:pt x="2019" y="1705"/>
                    <a:pt x="4010" y="3461"/>
                    <a:pt x="5977" y="5266"/>
                  </a:cubicBezTo>
                  <a:cubicBezTo>
                    <a:pt x="6043" y="5305"/>
                    <a:pt x="6100" y="5356"/>
                    <a:pt x="6144" y="5419"/>
                  </a:cubicBezTo>
                  <a:cubicBezTo>
                    <a:pt x="10809" y="9695"/>
                    <a:pt x="15358" y="14161"/>
                    <a:pt x="19871" y="18496"/>
                  </a:cubicBezTo>
                  <a:cubicBezTo>
                    <a:pt x="19893" y="17650"/>
                    <a:pt x="20066" y="16790"/>
                    <a:pt x="20222" y="15935"/>
                  </a:cubicBezTo>
                  <a:cubicBezTo>
                    <a:pt x="17203" y="13627"/>
                    <a:pt x="14329" y="11116"/>
                    <a:pt x="11418" y="8678"/>
                  </a:cubicBezTo>
                  <a:cubicBezTo>
                    <a:pt x="8171" y="5955"/>
                    <a:pt x="4550" y="3356"/>
                    <a:pt x="1771" y="132"/>
                  </a:cubicBezTo>
                  <a:cubicBezTo>
                    <a:pt x="1181" y="87"/>
                    <a:pt x="586" y="5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5"/>
            <p:cNvSpPr/>
            <p:nvPr/>
          </p:nvSpPr>
          <p:spPr>
            <a:xfrm>
              <a:off x="3208875" y="3429225"/>
              <a:ext cx="1057150" cy="421650"/>
            </a:xfrm>
            <a:custGeom>
              <a:avLst/>
              <a:gdLst/>
              <a:ahLst/>
              <a:cxnLst/>
              <a:rect l="l" t="t" r="r" b="b"/>
              <a:pathLst>
                <a:path w="42286" h="16866" extrusionOk="0">
                  <a:moveTo>
                    <a:pt x="30366" y="1"/>
                  </a:moveTo>
                  <a:cubicBezTo>
                    <a:pt x="23566" y="4789"/>
                    <a:pt x="14865" y="8758"/>
                    <a:pt x="6801" y="10407"/>
                  </a:cubicBezTo>
                  <a:cubicBezTo>
                    <a:pt x="6743" y="10418"/>
                    <a:pt x="6699" y="10430"/>
                    <a:pt x="6642" y="10442"/>
                  </a:cubicBezTo>
                  <a:cubicBezTo>
                    <a:pt x="5186" y="10737"/>
                    <a:pt x="3628" y="11090"/>
                    <a:pt x="2024" y="11362"/>
                  </a:cubicBezTo>
                  <a:cubicBezTo>
                    <a:pt x="2051" y="11393"/>
                    <a:pt x="2082" y="11419"/>
                    <a:pt x="2115" y="11443"/>
                  </a:cubicBezTo>
                  <a:cubicBezTo>
                    <a:pt x="1899" y="11465"/>
                    <a:pt x="1671" y="11476"/>
                    <a:pt x="1455" y="11510"/>
                  </a:cubicBezTo>
                  <a:cubicBezTo>
                    <a:pt x="1307" y="11532"/>
                    <a:pt x="1160" y="11574"/>
                    <a:pt x="1023" y="11635"/>
                  </a:cubicBezTo>
                  <a:cubicBezTo>
                    <a:pt x="1000" y="11602"/>
                    <a:pt x="967" y="11578"/>
                    <a:pt x="943" y="11545"/>
                  </a:cubicBezTo>
                  <a:cubicBezTo>
                    <a:pt x="626" y="11590"/>
                    <a:pt x="319" y="11635"/>
                    <a:pt x="0" y="11669"/>
                  </a:cubicBezTo>
                  <a:cubicBezTo>
                    <a:pt x="4891" y="15013"/>
                    <a:pt x="10646" y="16481"/>
                    <a:pt x="16286" y="16799"/>
                  </a:cubicBezTo>
                  <a:cubicBezTo>
                    <a:pt x="16289" y="16802"/>
                    <a:pt x="16293" y="16804"/>
                    <a:pt x="16297" y="16804"/>
                  </a:cubicBezTo>
                  <a:cubicBezTo>
                    <a:pt x="16302" y="16804"/>
                    <a:pt x="16306" y="16802"/>
                    <a:pt x="16308" y="16799"/>
                  </a:cubicBezTo>
                  <a:cubicBezTo>
                    <a:pt x="17116" y="16844"/>
                    <a:pt x="17921" y="16865"/>
                    <a:pt x="18720" y="16865"/>
                  </a:cubicBezTo>
                  <a:cubicBezTo>
                    <a:pt x="25982" y="16865"/>
                    <a:pt x="32791" y="15096"/>
                    <a:pt x="36951" y="13170"/>
                  </a:cubicBezTo>
                  <a:cubicBezTo>
                    <a:pt x="38725" y="12362"/>
                    <a:pt x="40488" y="11510"/>
                    <a:pt x="42285" y="10668"/>
                  </a:cubicBezTo>
                  <a:cubicBezTo>
                    <a:pt x="38236" y="7312"/>
                    <a:pt x="34176" y="3754"/>
                    <a:pt x="30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5"/>
            <p:cNvSpPr/>
            <p:nvPr/>
          </p:nvSpPr>
          <p:spPr>
            <a:xfrm>
              <a:off x="3508275" y="2910025"/>
              <a:ext cx="952500" cy="334700"/>
            </a:xfrm>
            <a:custGeom>
              <a:avLst/>
              <a:gdLst/>
              <a:ahLst/>
              <a:cxnLst/>
              <a:rect l="l" t="t" r="r" b="b"/>
              <a:pathLst>
                <a:path w="38100" h="13388" extrusionOk="0">
                  <a:moveTo>
                    <a:pt x="11372" y="1"/>
                  </a:moveTo>
                  <a:cubicBezTo>
                    <a:pt x="9667" y="434"/>
                    <a:pt x="7938" y="819"/>
                    <a:pt x="6209" y="1139"/>
                  </a:cubicBezTo>
                  <a:cubicBezTo>
                    <a:pt x="5469" y="1274"/>
                    <a:pt x="4731" y="1400"/>
                    <a:pt x="3991" y="1514"/>
                  </a:cubicBezTo>
                  <a:cubicBezTo>
                    <a:pt x="2828" y="1689"/>
                    <a:pt x="1681" y="1857"/>
                    <a:pt x="551" y="1857"/>
                  </a:cubicBezTo>
                  <a:cubicBezTo>
                    <a:pt x="367" y="1857"/>
                    <a:pt x="183" y="1853"/>
                    <a:pt x="0" y="1843"/>
                  </a:cubicBezTo>
                  <a:lnTo>
                    <a:pt x="0" y="1843"/>
                  </a:lnTo>
                  <a:cubicBezTo>
                    <a:pt x="1535" y="4915"/>
                    <a:pt x="2434" y="8122"/>
                    <a:pt x="5323" y="10145"/>
                  </a:cubicBezTo>
                  <a:cubicBezTo>
                    <a:pt x="8712" y="12512"/>
                    <a:pt x="12408" y="12363"/>
                    <a:pt x="16445" y="12522"/>
                  </a:cubicBezTo>
                  <a:cubicBezTo>
                    <a:pt x="23485" y="12818"/>
                    <a:pt x="30525" y="13137"/>
                    <a:pt x="37565" y="13387"/>
                  </a:cubicBezTo>
                  <a:cubicBezTo>
                    <a:pt x="37701" y="12216"/>
                    <a:pt x="37929" y="11078"/>
                    <a:pt x="37974" y="9884"/>
                  </a:cubicBezTo>
                  <a:cubicBezTo>
                    <a:pt x="37997" y="9782"/>
                    <a:pt x="37997" y="9668"/>
                    <a:pt x="37997" y="9554"/>
                  </a:cubicBezTo>
                  <a:cubicBezTo>
                    <a:pt x="38009" y="8542"/>
                    <a:pt x="38099" y="7394"/>
                    <a:pt x="37838" y="6415"/>
                  </a:cubicBezTo>
                  <a:cubicBezTo>
                    <a:pt x="37679" y="5790"/>
                    <a:pt x="37338" y="5243"/>
                    <a:pt x="37008" y="4687"/>
                  </a:cubicBezTo>
                  <a:cubicBezTo>
                    <a:pt x="29695" y="3890"/>
                    <a:pt x="22325" y="4505"/>
                    <a:pt x="15068" y="3174"/>
                  </a:cubicBezTo>
                  <a:cubicBezTo>
                    <a:pt x="15046" y="3181"/>
                    <a:pt x="15023" y="3185"/>
                    <a:pt x="14999" y="3185"/>
                  </a:cubicBezTo>
                  <a:cubicBezTo>
                    <a:pt x="14996" y="3185"/>
                    <a:pt x="14993" y="3185"/>
                    <a:pt x="14989" y="3184"/>
                  </a:cubicBezTo>
                  <a:cubicBezTo>
                    <a:pt x="14988" y="3185"/>
                    <a:pt x="14986" y="3185"/>
                    <a:pt x="14984" y="3185"/>
                  </a:cubicBezTo>
                  <a:cubicBezTo>
                    <a:pt x="14925" y="3185"/>
                    <a:pt x="14866" y="3164"/>
                    <a:pt x="14819" y="3128"/>
                  </a:cubicBezTo>
                  <a:cubicBezTo>
                    <a:pt x="14489" y="3060"/>
                    <a:pt x="14170" y="3014"/>
                    <a:pt x="13840" y="2946"/>
                  </a:cubicBezTo>
                  <a:cubicBezTo>
                    <a:pt x="13765" y="3249"/>
                    <a:pt x="13489" y="3469"/>
                    <a:pt x="13218" y="3469"/>
                  </a:cubicBezTo>
                  <a:cubicBezTo>
                    <a:pt x="13041" y="3469"/>
                    <a:pt x="12865" y="3375"/>
                    <a:pt x="12748" y="3151"/>
                  </a:cubicBezTo>
                  <a:cubicBezTo>
                    <a:pt x="12248" y="2150"/>
                    <a:pt x="11725" y="1082"/>
                    <a:pt x="11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5"/>
            <p:cNvSpPr/>
            <p:nvPr/>
          </p:nvSpPr>
          <p:spPr>
            <a:xfrm>
              <a:off x="3924325" y="3262875"/>
              <a:ext cx="433150" cy="359950"/>
            </a:xfrm>
            <a:custGeom>
              <a:avLst/>
              <a:gdLst/>
              <a:ahLst/>
              <a:cxnLst/>
              <a:rect l="l" t="t" r="r" b="b"/>
              <a:pathLst>
                <a:path w="17326" h="14398" extrusionOk="0">
                  <a:moveTo>
                    <a:pt x="1" y="0"/>
                  </a:moveTo>
                  <a:lnTo>
                    <a:pt x="1" y="0"/>
                  </a:lnTo>
                  <a:cubicBezTo>
                    <a:pt x="5603" y="4923"/>
                    <a:pt x="11619" y="9389"/>
                    <a:pt x="17145" y="14397"/>
                  </a:cubicBezTo>
                  <a:cubicBezTo>
                    <a:pt x="17151" y="14353"/>
                    <a:pt x="17160" y="14308"/>
                    <a:pt x="17163" y="14264"/>
                  </a:cubicBezTo>
                  <a:cubicBezTo>
                    <a:pt x="17296" y="12885"/>
                    <a:pt x="17224" y="11491"/>
                    <a:pt x="17326" y="10116"/>
                  </a:cubicBezTo>
                  <a:cubicBezTo>
                    <a:pt x="13246" y="6907"/>
                    <a:pt x="8874" y="3822"/>
                    <a:pt x="5120" y="226"/>
                  </a:cubicBezTo>
                  <a:cubicBezTo>
                    <a:pt x="3406" y="184"/>
                    <a:pt x="1701" y="10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5"/>
            <p:cNvSpPr/>
            <p:nvPr/>
          </p:nvSpPr>
          <p:spPr>
            <a:xfrm>
              <a:off x="2639225" y="3700375"/>
              <a:ext cx="1205325" cy="258175"/>
            </a:xfrm>
            <a:custGeom>
              <a:avLst/>
              <a:gdLst/>
              <a:ahLst/>
              <a:cxnLst/>
              <a:rect l="l" t="t" r="r" b="b"/>
              <a:pathLst>
                <a:path w="48213" h="10327" extrusionOk="0">
                  <a:moveTo>
                    <a:pt x="14091" y="1"/>
                  </a:moveTo>
                  <a:cubicBezTo>
                    <a:pt x="11661" y="1839"/>
                    <a:pt x="8898" y="3263"/>
                    <a:pt x="6271" y="4788"/>
                  </a:cubicBezTo>
                  <a:cubicBezTo>
                    <a:pt x="4261" y="5954"/>
                    <a:pt x="2182" y="7432"/>
                    <a:pt x="0" y="8459"/>
                  </a:cubicBezTo>
                  <a:cubicBezTo>
                    <a:pt x="17225" y="9455"/>
                    <a:pt x="27604" y="10024"/>
                    <a:pt x="44372" y="10327"/>
                  </a:cubicBezTo>
                  <a:cubicBezTo>
                    <a:pt x="45541" y="9289"/>
                    <a:pt x="46851" y="8326"/>
                    <a:pt x="48213" y="7430"/>
                  </a:cubicBezTo>
                  <a:lnTo>
                    <a:pt x="48213" y="7430"/>
                  </a:lnTo>
                  <a:cubicBezTo>
                    <a:pt x="47956" y="7487"/>
                    <a:pt x="46621" y="7581"/>
                    <a:pt x="44655" y="7581"/>
                  </a:cubicBezTo>
                  <a:cubicBezTo>
                    <a:pt x="38529" y="7581"/>
                    <a:pt x="26274" y="6676"/>
                    <a:pt x="21395" y="968"/>
                  </a:cubicBezTo>
                  <a:cubicBezTo>
                    <a:pt x="20798" y="1015"/>
                    <a:pt x="20203" y="1041"/>
                    <a:pt x="19613" y="1041"/>
                  </a:cubicBezTo>
                  <a:cubicBezTo>
                    <a:pt x="17678" y="1041"/>
                    <a:pt x="15797" y="761"/>
                    <a:pt x="140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5"/>
            <p:cNvSpPr/>
            <p:nvPr/>
          </p:nvSpPr>
          <p:spPr>
            <a:xfrm>
              <a:off x="2971200" y="268850"/>
              <a:ext cx="2078700" cy="1142525"/>
            </a:xfrm>
            <a:custGeom>
              <a:avLst/>
              <a:gdLst/>
              <a:ahLst/>
              <a:cxnLst/>
              <a:rect l="l" t="t" r="r" b="b"/>
              <a:pathLst>
                <a:path w="83148" h="45701" extrusionOk="0">
                  <a:moveTo>
                    <a:pt x="37405" y="1"/>
                  </a:moveTo>
                  <a:cubicBezTo>
                    <a:pt x="30766" y="1"/>
                    <a:pt x="25418" y="1472"/>
                    <a:pt x="21654" y="7374"/>
                  </a:cubicBezTo>
                  <a:cubicBezTo>
                    <a:pt x="21581" y="7495"/>
                    <a:pt x="21457" y="7547"/>
                    <a:pt x="21331" y="7547"/>
                  </a:cubicBezTo>
                  <a:cubicBezTo>
                    <a:pt x="21278" y="7547"/>
                    <a:pt x="21226" y="7538"/>
                    <a:pt x="21176" y="7521"/>
                  </a:cubicBezTo>
                  <a:cubicBezTo>
                    <a:pt x="11521" y="7680"/>
                    <a:pt x="3855" y="12424"/>
                    <a:pt x="11" y="21180"/>
                  </a:cubicBezTo>
                  <a:cubicBezTo>
                    <a:pt x="653" y="20739"/>
                    <a:pt x="1447" y="20519"/>
                    <a:pt x="2235" y="20519"/>
                  </a:cubicBezTo>
                  <a:cubicBezTo>
                    <a:pt x="2564" y="20519"/>
                    <a:pt x="2892" y="20557"/>
                    <a:pt x="3207" y="20634"/>
                  </a:cubicBezTo>
                  <a:cubicBezTo>
                    <a:pt x="3269" y="20589"/>
                    <a:pt x="3337" y="20570"/>
                    <a:pt x="3405" y="20570"/>
                  </a:cubicBezTo>
                  <a:cubicBezTo>
                    <a:pt x="3560" y="20570"/>
                    <a:pt x="3712" y="20674"/>
                    <a:pt x="3775" y="20816"/>
                  </a:cubicBezTo>
                  <a:cubicBezTo>
                    <a:pt x="3946" y="20953"/>
                    <a:pt x="3912" y="21191"/>
                    <a:pt x="3730" y="21271"/>
                  </a:cubicBezTo>
                  <a:cubicBezTo>
                    <a:pt x="3013" y="22818"/>
                    <a:pt x="2399" y="24455"/>
                    <a:pt x="1933" y="26127"/>
                  </a:cubicBezTo>
                  <a:cubicBezTo>
                    <a:pt x="0" y="32894"/>
                    <a:pt x="295" y="40309"/>
                    <a:pt x="5288" y="45701"/>
                  </a:cubicBezTo>
                  <a:cubicBezTo>
                    <a:pt x="5504" y="43960"/>
                    <a:pt x="6061" y="42244"/>
                    <a:pt x="6858" y="40867"/>
                  </a:cubicBezTo>
                  <a:cubicBezTo>
                    <a:pt x="7741" y="39355"/>
                    <a:pt x="9294" y="37996"/>
                    <a:pt x="11099" y="37996"/>
                  </a:cubicBezTo>
                  <a:cubicBezTo>
                    <a:pt x="11385" y="37996"/>
                    <a:pt x="11678" y="38030"/>
                    <a:pt x="11975" y="38103"/>
                  </a:cubicBezTo>
                  <a:cubicBezTo>
                    <a:pt x="13772" y="38535"/>
                    <a:pt x="14500" y="40229"/>
                    <a:pt x="14785" y="41913"/>
                  </a:cubicBezTo>
                  <a:cubicBezTo>
                    <a:pt x="15967" y="40311"/>
                    <a:pt x="17434" y="39025"/>
                    <a:pt x="19254" y="38127"/>
                  </a:cubicBezTo>
                  <a:cubicBezTo>
                    <a:pt x="19811" y="37854"/>
                    <a:pt x="20653" y="37695"/>
                    <a:pt x="21108" y="37309"/>
                  </a:cubicBezTo>
                  <a:cubicBezTo>
                    <a:pt x="22392" y="36216"/>
                    <a:pt x="22836" y="34397"/>
                    <a:pt x="22712" y="32862"/>
                  </a:cubicBezTo>
                  <a:cubicBezTo>
                    <a:pt x="22598" y="31315"/>
                    <a:pt x="22575" y="29791"/>
                    <a:pt x="22722" y="28256"/>
                  </a:cubicBezTo>
                  <a:cubicBezTo>
                    <a:pt x="22732" y="28176"/>
                    <a:pt x="22764" y="28101"/>
                    <a:pt x="22814" y="28039"/>
                  </a:cubicBezTo>
                  <a:cubicBezTo>
                    <a:pt x="22733" y="27737"/>
                    <a:pt x="22975" y="27550"/>
                    <a:pt x="23223" y="27550"/>
                  </a:cubicBezTo>
                  <a:cubicBezTo>
                    <a:pt x="23360" y="27550"/>
                    <a:pt x="23499" y="27607"/>
                    <a:pt x="23587" y="27732"/>
                  </a:cubicBezTo>
                  <a:cubicBezTo>
                    <a:pt x="24292" y="28733"/>
                    <a:pt x="25089" y="29449"/>
                    <a:pt x="26158" y="30040"/>
                  </a:cubicBezTo>
                  <a:cubicBezTo>
                    <a:pt x="26488" y="30223"/>
                    <a:pt x="26851" y="30450"/>
                    <a:pt x="27204" y="30586"/>
                  </a:cubicBezTo>
                  <a:cubicBezTo>
                    <a:pt x="27513" y="30762"/>
                    <a:pt x="27841" y="30846"/>
                    <a:pt x="28193" y="30846"/>
                  </a:cubicBezTo>
                  <a:cubicBezTo>
                    <a:pt x="28319" y="30846"/>
                    <a:pt x="28448" y="30835"/>
                    <a:pt x="28580" y="30814"/>
                  </a:cubicBezTo>
                  <a:cubicBezTo>
                    <a:pt x="28842" y="30943"/>
                    <a:pt x="29078" y="31008"/>
                    <a:pt x="29289" y="31008"/>
                  </a:cubicBezTo>
                  <a:cubicBezTo>
                    <a:pt x="29674" y="31008"/>
                    <a:pt x="29975" y="30792"/>
                    <a:pt x="30195" y="30359"/>
                  </a:cubicBezTo>
                  <a:cubicBezTo>
                    <a:pt x="31616" y="29188"/>
                    <a:pt x="32254" y="26480"/>
                    <a:pt x="33004" y="24570"/>
                  </a:cubicBezTo>
                  <a:cubicBezTo>
                    <a:pt x="32970" y="24422"/>
                    <a:pt x="33049" y="24263"/>
                    <a:pt x="33175" y="24160"/>
                  </a:cubicBezTo>
                  <a:cubicBezTo>
                    <a:pt x="33198" y="24093"/>
                    <a:pt x="33232" y="24025"/>
                    <a:pt x="33255" y="23956"/>
                  </a:cubicBezTo>
                  <a:cubicBezTo>
                    <a:pt x="33327" y="23799"/>
                    <a:pt x="33464" y="23734"/>
                    <a:pt x="33607" y="23734"/>
                  </a:cubicBezTo>
                  <a:cubicBezTo>
                    <a:pt x="33890" y="23734"/>
                    <a:pt x="34198" y="23991"/>
                    <a:pt x="34085" y="24309"/>
                  </a:cubicBezTo>
                  <a:cubicBezTo>
                    <a:pt x="34071" y="24338"/>
                    <a:pt x="34060" y="24368"/>
                    <a:pt x="34050" y="24400"/>
                  </a:cubicBezTo>
                  <a:cubicBezTo>
                    <a:pt x="41442" y="29324"/>
                    <a:pt x="51712" y="32417"/>
                    <a:pt x="60481" y="33544"/>
                  </a:cubicBezTo>
                  <a:cubicBezTo>
                    <a:pt x="62153" y="33764"/>
                    <a:pt x="64369" y="33986"/>
                    <a:pt x="66664" y="33986"/>
                  </a:cubicBezTo>
                  <a:cubicBezTo>
                    <a:pt x="67553" y="33986"/>
                    <a:pt x="68454" y="33953"/>
                    <a:pt x="69340" y="33873"/>
                  </a:cubicBezTo>
                  <a:cubicBezTo>
                    <a:pt x="72161" y="33612"/>
                    <a:pt x="74822" y="32884"/>
                    <a:pt x="76471" y="31257"/>
                  </a:cubicBezTo>
                  <a:cubicBezTo>
                    <a:pt x="83147" y="24672"/>
                    <a:pt x="67270" y="18713"/>
                    <a:pt x="63938" y="18485"/>
                  </a:cubicBezTo>
                  <a:cubicBezTo>
                    <a:pt x="63437" y="18450"/>
                    <a:pt x="63437" y="17722"/>
                    <a:pt x="63938" y="17700"/>
                  </a:cubicBezTo>
                  <a:cubicBezTo>
                    <a:pt x="64029" y="17697"/>
                    <a:pt x="64120" y="17695"/>
                    <a:pt x="64211" y="17695"/>
                  </a:cubicBezTo>
                  <a:cubicBezTo>
                    <a:pt x="64557" y="17695"/>
                    <a:pt x="64902" y="17716"/>
                    <a:pt x="65246" y="17757"/>
                  </a:cubicBezTo>
                  <a:cubicBezTo>
                    <a:pt x="65268" y="17700"/>
                    <a:pt x="65280" y="17653"/>
                    <a:pt x="65325" y="17596"/>
                  </a:cubicBezTo>
                  <a:cubicBezTo>
                    <a:pt x="66691" y="16061"/>
                    <a:pt x="68169" y="14663"/>
                    <a:pt x="69590" y="13184"/>
                  </a:cubicBezTo>
                  <a:cubicBezTo>
                    <a:pt x="70420" y="12309"/>
                    <a:pt x="71296" y="11398"/>
                    <a:pt x="71967" y="10375"/>
                  </a:cubicBezTo>
                  <a:cubicBezTo>
                    <a:pt x="73309" y="8305"/>
                    <a:pt x="74003" y="6531"/>
                    <a:pt x="72467" y="5212"/>
                  </a:cubicBezTo>
                  <a:cubicBezTo>
                    <a:pt x="71776" y="4625"/>
                    <a:pt x="71053" y="4461"/>
                    <a:pt x="70233" y="4461"/>
                  </a:cubicBezTo>
                  <a:cubicBezTo>
                    <a:pt x="69433" y="4461"/>
                    <a:pt x="68542" y="4617"/>
                    <a:pt x="67498" y="4689"/>
                  </a:cubicBezTo>
                  <a:cubicBezTo>
                    <a:pt x="65757" y="4815"/>
                    <a:pt x="64029" y="5121"/>
                    <a:pt x="62323" y="5520"/>
                  </a:cubicBezTo>
                  <a:cubicBezTo>
                    <a:pt x="60230" y="5998"/>
                    <a:pt x="58183" y="6657"/>
                    <a:pt x="56091" y="7168"/>
                  </a:cubicBezTo>
                  <a:cubicBezTo>
                    <a:pt x="55996" y="7237"/>
                    <a:pt x="55882" y="7273"/>
                    <a:pt x="55767" y="7273"/>
                  </a:cubicBezTo>
                  <a:cubicBezTo>
                    <a:pt x="55727" y="7273"/>
                    <a:pt x="55687" y="7269"/>
                    <a:pt x="55647" y="7260"/>
                  </a:cubicBezTo>
                  <a:lnTo>
                    <a:pt x="55624" y="7260"/>
                  </a:lnTo>
                  <a:cubicBezTo>
                    <a:pt x="55602" y="7248"/>
                    <a:pt x="55567" y="7237"/>
                    <a:pt x="55545" y="7225"/>
                  </a:cubicBezTo>
                  <a:cubicBezTo>
                    <a:pt x="55533" y="7225"/>
                    <a:pt x="55522" y="7215"/>
                    <a:pt x="55511" y="7203"/>
                  </a:cubicBezTo>
                  <a:cubicBezTo>
                    <a:pt x="55465" y="7180"/>
                    <a:pt x="55420" y="7168"/>
                    <a:pt x="55374" y="7135"/>
                  </a:cubicBezTo>
                  <a:cubicBezTo>
                    <a:pt x="49972" y="2574"/>
                    <a:pt x="45161" y="83"/>
                    <a:pt x="37950" y="4"/>
                  </a:cubicBezTo>
                  <a:cubicBezTo>
                    <a:pt x="37768" y="2"/>
                    <a:pt x="37586" y="1"/>
                    <a:pt x="37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5"/>
            <p:cNvSpPr/>
            <p:nvPr/>
          </p:nvSpPr>
          <p:spPr>
            <a:xfrm>
              <a:off x="2892175" y="4605175"/>
              <a:ext cx="174000" cy="200450"/>
            </a:xfrm>
            <a:custGeom>
              <a:avLst/>
              <a:gdLst/>
              <a:ahLst/>
              <a:cxnLst/>
              <a:rect l="l" t="t" r="r" b="b"/>
              <a:pathLst>
                <a:path w="6960" h="8018" extrusionOk="0">
                  <a:moveTo>
                    <a:pt x="3350" y="0"/>
                  </a:moveTo>
                  <a:cubicBezTo>
                    <a:pt x="2925" y="1532"/>
                    <a:pt x="2235" y="3004"/>
                    <a:pt x="1633" y="4466"/>
                  </a:cubicBezTo>
                  <a:cubicBezTo>
                    <a:pt x="1141" y="5661"/>
                    <a:pt x="698" y="6928"/>
                    <a:pt x="1" y="8018"/>
                  </a:cubicBezTo>
                  <a:cubicBezTo>
                    <a:pt x="1258" y="7869"/>
                    <a:pt x="2536" y="7873"/>
                    <a:pt x="3801" y="7859"/>
                  </a:cubicBezTo>
                  <a:cubicBezTo>
                    <a:pt x="4452" y="7851"/>
                    <a:pt x="5129" y="7784"/>
                    <a:pt x="5795" y="7784"/>
                  </a:cubicBezTo>
                  <a:cubicBezTo>
                    <a:pt x="6190" y="7784"/>
                    <a:pt x="6580" y="7807"/>
                    <a:pt x="6959" y="7881"/>
                  </a:cubicBezTo>
                  <a:cubicBezTo>
                    <a:pt x="6194" y="6706"/>
                    <a:pt x="5790" y="5185"/>
                    <a:pt x="5217" y="3946"/>
                  </a:cubicBezTo>
                  <a:cubicBezTo>
                    <a:pt x="4609" y="2629"/>
                    <a:pt x="3911" y="1340"/>
                    <a:pt x="3350" y="0"/>
                  </a:cubicBezTo>
                  <a:close/>
                </a:path>
              </a:pathLst>
            </a:cu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5"/>
            <p:cNvSpPr/>
            <p:nvPr/>
          </p:nvSpPr>
          <p:spPr>
            <a:xfrm>
              <a:off x="4002700" y="4081900"/>
              <a:ext cx="543925" cy="983050"/>
            </a:xfrm>
            <a:custGeom>
              <a:avLst/>
              <a:gdLst/>
              <a:ahLst/>
              <a:cxnLst/>
              <a:rect l="l" t="t" r="r" b="b"/>
              <a:pathLst>
                <a:path w="21757" h="39322" extrusionOk="0">
                  <a:moveTo>
                    <a:pt x="10912" y="3263"/>
                  </a:moveTo>
                  <a:cubicBezTo>
                    <a:pt x="11134" y="3263"/>
                    <a:pt x="11352" y="3272"/>
                    <a:pt x="11567" y="3292"/>
                  </a:cubicBezTo>
                  <a:cubicBezTo>
                    <a:pt x="13432" y="3463"/>
                    <a:pt x="15013" y="4430"/>
                    <a:pt x="15559" y="6717"/>
                  </a:cubicBezTo>
                  <a:cubicBezTo>
                    <a:pt x="15695" y="7297"/>
                    <a:pt x="15729" y="7842"/>
                    <a:pt x="15649" y="8377"/>
                  </a:cubicBezTo>
                  <a:cubicBezTo>
                    <a:pt x="15137" y="12652"/>
                    <a:pt x="8666" y="15587"/>
                    <a:pt x="5208" y="16372"/>
                  </a:cubicBezTo>
                  <a:cubicBezTo>
                    <a:pt x="5159" y="16382"/>
                    <a:pt x="5111" y="16386"/>
                    <a:pt x="5065" y="16386"/>
                  </a:cubicBezTo>
                  <a:cubicBezTo>
                    <a:pt x="4851" y="16386"/>
                    <a:pt x="4684" y="16283"/>
                    <a:pt x="4572" y="16133"/>
                  </a:cubicBezTo>
                  <a:cubicBezTo>
                    <a:pt x="4356" y="16122"/>
                    <a:pt x="4151" y="15996"/>
                    <a:pt x="4129" y="15690"/>
                  </a:cubicBezTo>
                  <a:cubicBezTo>
                    <a:pt x="4026" y="14085"/>
                    <a:pt x="4174" y="12458"/>
                    <a:pt x="4105" y="10855"/>
                  </a:cubicBezTo>
                  <a:lnTo>
                    <a:pt x="4107" y="10855"/>
                  </a:lnTo>
                  <a:cubicBezTo>
                    <a:pt x="4038" y="9240"/>
                    <a:pt x="3800" y="7648"/>
                    <a:pt x="3697" y="6033"/>
                  </a:cubicBezTo>
                  <a:cubicBezTo>
                    <a:pt x="3677" y="5767"/>
                    <a:pt x="3894" y="5630"/>
                    <a:pt x="4120" y="5630"/>
                  </a:cubicBezTo>
                  <a:cubicBezTo>
                    <a:pt x="4146" y="5630"/>
                    <a:pt x="4171" y="5632"/>
                    <a:pt x="4197" y="5636"/>
                  </a:cubicBezTo>
                  <a:cubicBezTo>
                    <a:pt x="5831" y="4387"/>
                    <a:pt x="8531" y="3263"/>
                    <a:pt x="10912" y="3263"/>
                  </a:cubicBezTo>
                  <a:close/>
                  <a:moveTo>
                    <a:pt x="11109" y="20764"/>
                  </a:moveTo>
                  <a:cubicBezTo>
                    <a:pt x="13548" y="20764"/>
                    <a:pt x="15609" y="21681"/>
                    <a:pt x="15706" y="24662"/>
                  </a:cubicBezTo>
                  <a:cubicBezTo>
                    <a:pt x="15865" y="29451"/>
                    <a:pt x="10429" y="33249"/>
                    <a:pt x="6313" y="34283"/>
                  </a:cubicBezTo>
                  <a:cubicBezTo>
                    <a:pt x="6250" y="34300"/>
                    <a:pt x="6191" y="34308"/>
                    <a:pt x="6135" y="34308"/>
                  </a:cubicBezTo>
                  <a:cubicBezTo>
                    <a:pt x="5969" y="34308"/>
                    <a:pt x="5835" y="34238"/>
                    <a:pt x="5732" y="34136"/>
                  </a:cubicBezTo>
                  <a:cubicBezTo>
                    <a:pt x="5707" y="34139"/>
                    <a:pt x="5681" y="34140"/>
                    <a:pt x="5655" y="34140"/>
                  </a:cubicBezTo>
                  <a:cubicBezTo>
                    <a:pt x="5383" y="34140"/>
                    <a:pt x="5114" y="33974"/>
                    <a:pt x="5073" y="33590"/>
                  </a:cubicBezTo>
                  <a:cubicBezTo>
                    <a:pt x="4720" y="30177"/>
                    <a:pt x="4197" y="26482"/>
                    <a:pt x="4334" y="23024"/>
                  </a:cubicBezTo>
                  <a:cubicBezTo>
                    <a:pt x="4095" y="22853"/>
                    <a:pt x="4140" y="22443"/>
                    <a:pt x="4435" y="22296"/>
                  </a:cubicBezTo>
                  <a:cubicBezTo>
                    <a:pt x="4518" y="22166"/>
                    <a:pt x="4639" y="22105"/>
                    <a:pt x="4772" y="22105"/>
                  </a:cubicBezTo>
                  <a:cubicBezTo>
                    <a:pt x="4803" y="22105"/>
                    <a:pt x="4835" y="22108"/>
                    <a:pt x="4867" y="22114"/>
                  </a:cubicBezTo>
                  <a:cubicBezTo>
                    <a:pt x="6519" y="21476"/>
                    <a:pt x="8961" y="20764"/>
                    <a:pt x="11109" y="20764"/>
                  </a:cubicBezTo>
                  <a:close/>
                  <a:moveTo>
                    <a:pt x="13981" y="1"/>
                  </a:moveTo>
                  <a:cubicBezTo>
                    <a:pt x="13580" y="1"/>
                    <a:pt x="13175" y="26"/>
                    <a:pt x="12772" y="74"/>
                  </a:cubicBezTo>
                  <a:cubicBezTo>
                    <a:pt x="11771" y="188"/>
                    <a:pt x="10771" y="426"/>
                    <a:pt x="9771" y="755"/>
                  </a:cubicBezTo>
                  <a:cubicBezTo>
                    <a:pt x="6358" y="1848"/>
                    <a:pt x="2980" y="3940"/>
                    <a:pt x="1" y="5589"/>
                  </a:cubicBezTo>
                  <a:cubicBezTo>
                    <a:pt x="1184" y="16757"/>
                    <a:pt x="1275" y="28097"/>
                    <a:pt x="1763" y="39321"/>
                  </a:cubicBezTo>
                  <a:cubicBezTo>
                    <a:pt x="6187" y="38195"/>
                    <a:pt x="10248" y="36364"/>
                    <a:pt x="13876" y="33555"/>
                  </a:cubicBezTo>
                  <a:cubicBezTo>
                    <a:pt x="15832" y="32054"/>
                    <a:pt x="17731" y="30405"/>
                    <a:pt x="18993" y="28233"/>
                  </a:cubicBezTo>
                  <a:cubicBezTo>
                    <a:pt x="21757" y="23502"/>
                    <a:pt x="20358" y="17316"/>
                    <a:pt x="14183" y="16826"/>
                  </a:cubicBezTo>
                  <a:cubicBezTo>
                    <a:pt x="14175" y="16824"/>
                    <a:pt x="14167" y="16821"/>
                    <a:pt x="14161" y="16815"/>
                  </a:cubicBezTo>
                  <a:cubicBezTo>
                    <a:pt x="13876" y="16860"/>
                    <a:pt x="13592" y="16906"/>
                    <a:pt x="13319" y="16963"/>
                  </a:cubicBezTo>
                  <a:cubicBezTo>
                    <a:pt x="13298" y="16965"/>
                    <a:pt x="13276" y="16967"/>
                    <a:pt x="13255" y="16967"/>
                  </a:cubicBezTo>
                  <a:cubicBezTo>
                    <a:pt x="13029" y="16967"/>
                    <a:pt x="12823" y="16807"/>
                    <a:pt x="12762" y="16610"/>
                  </a:cubicBezTo>
                  <a:cubicBezTo>
                    <a:pt x="12522" y="16450"/>
                    <a:pt x="12409" y="16099"/>
                    <a:pt x="12670" y="15883"/>
                  </a:cubicBezTo>
                  <a:cubicBezTo>
                    <a:pt x="12819" y="15769"/>
                    <a:pt x="12978" y="15666"/>
                    <a:pt x="13137" y="15563"/>
                  </a:cubicBezTo>
                  <a:cubicBezTo>
                    <a:pt x="13148" y="15439"/>
                    <a:pt x="13216" y="15314"/>
                    <a:pt x="13341" y="15200"/>
                  </a:cubicBezTo>
                  <a:cubicBezTo>
                    <a:pt x="14866" y="13801"/>
                    <a:pt x="16491" y="12368"/>
                    <a:pt x="17698" y="10651"/>
                  </a:cubicBezTo>
                  <a:cubicBezTo>
                    <a:pt x="18024" y="10213"/>
                    <a:pt x="18313" y="9748"/>
                    <a:pt x="18561" y="9263"/>
                  </a:cubicBezTo>
                  <a:cubicBezTo>
                    <a:pt x="19380" y="7682"/>
                    <a:pt x="19983" y="5237"/>
                    <a:pt x="19437" y="3485"/>
                  </a:cubicBezTo>
                  <a:cubicBezTo>
                    <a:pt x="18630" y="906"/>
                    <a:pt x="16371" y="1"/>
                    <a:pt x="13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5"/>
            <p:cNvSpPr/>
            <p:nvPr/>
          </p:nvSpPr>
          <p:spPr>
            <a:xfrm>
              <a:off x="2238200" y="4012050"/>
              <a:ext cx="1546525" cy="1422525"/>
            </a:xfrm>
            <a:custGeom>
              <a:avLst/>
              <a:gdLst/>
              <a:ahLst/>
              <a:cxnLst/>
              <a:rect l="l" t="t" r="r" b="b"/>
              <a:pathLst>
                <a:path w="61861" h="56901" extrusionOk="0">
                  <a:moveTo>
                    <a:pt x="5257" y="5940"/>
                  </a:moveTo>
                  <a:cubicBezTo>
                    <a:pt x="5257" y="5940"/>
                    <a:pt x="5258" y="5940"/>
                    <a:pt x="5258" y="5940"/>
                  </a:cubicBezTo>
                  <a:cubicBezTo>
                    <a:pt x="21845" y="5962"/>
                    <a:pt x="38432" y="6681"/>
                    <a:pt x="55017" y="6892"/>
                  </a:cubicBezTo>
                  <a:cubicBezTo>
                    <a:pt x="55714" y="6902"/>
                    <a:pt x="55872" y="7734"/>
                    <a:pt x="55506" y="8116"/>
                  </a:cubicBezTo>
                  <a:cubicBezTo>
                    <a:pt x="56136" y="22044"/>
                    <a:pt x="55390" y="36780"/>
                    <a:pt x="54262" y="50662"/>
                  </a:cubicBezTo>
                  <a:cubicBezTo>
                    <a:pt x="54482" y="50939"/>
                    <a:pt x="54335" y="51469"/>
                    <a:pt x="53869" y="51530"/>
                  </a:cubicBezTo>
                  <a:lnTo>
                    <a:pt x="53869" y="51531"/>
                  </a:lnTo>
                  <a:cubicBezTo>
                    <a:pt x="53833" y="51536"/>
                    <a:pt x="53796" y="51538"/>
                    <a:pt x="53761" y="51543"/>
                  </a:cubicBezTo>
                  <a:cubicBezTo>
                    <a:pt x="53714" y="51553"/>
                    <a:pt x="53667" y="51559"/>
                    <a:pt x="53619" y="51559"/>
                  </a:cubicBezTo>
                  <a:cubicBezTo>
                    <a:pt x="45621" y="52579"/>
                    <a:pt x="37202" y="53097"/>
                    <a:pt x="28795" y="53097"/>
                  </a:cubicBezTo>
                  <a:cubicBezTo>
                    <a:pt x="20819" y="53097"/>
                    <a:pt x="12853" y="52631"/>
                    <a:pt x="5269" y="51685"/>
                  </a:cubicBezTo>
                  <a:cubicBezTo>
                    <a:pt x="5179" y="51674"/>
                    <a:pt x="5094" y="51633"/>
                    <a:pt x="5031" y="51569"/>
                  </a:cubicBezTo>
                  <a:cubicBezTo>
                    <a:pt x="4942" y="51606"/>
                    <a:pt x="4845" y="51625"/>
                    <a:pt x="4749" y="51625"/>
                  </a:cubicBezTo>
                  <a:cubicBezTo>
                    <a:pt x="4430" y="51625"/>
                    <a:pt x="4116" y="51420"/>
                    <a:pt x="4116" y="51006"/>
                  </a:cubicBezTo>
                  <a:cubicBezTo>
                    <a:pt x="4126" y="36386"/>
                    <a:pt x="3636" y="21366"/>
                    <a:pt x="4887" y="6799"/>
                  </a:cubicBezTo>
                  <a:cubicBezTo>
                    <a:pt x="4888" y="6790"/>
                    <a:pt x="4896" y="6787"/>
                    <a:pt x="4897" y="6777"/>
                  </a:cubicBezTo>
                  <a:cubicBezTo>
                    <a:pt x="4652" y="6492"/>
                    <a:pt x="4769" y="5940"/>
                    <a:pt x="5257" y="5940"/>
                  </a:cubicBezTo>
                  <a:close/>
                  <a:moveTo>
                    <a:pt x="1158" y="1"/>
                  </a:moveTo>
                  <a:cubicBezTo>
                    <a:pt x="711" y="20018"/>
                    <a:pt x="1" y="35656"/>
                    <a:pt x="304" y="55537"/>
                  </a:cubicBezTo>
                  <a:cubicBezTo>
                    <a:pt x="540" y="55536"/>
                    <a:pt x="776" y="55535"/>
                    <a:pt x="1013" y="55535"/>
                  </a:cubicBezTo>
                  <a:cubicBezTo>
                    <a:pt x="11123" y="55535"/>
                    <a:pt x="21282" y="56534"/>
                    <a:pt x="31396" y="56761"/>
                  </a:cubicBezTo>
                  <a:cubicBezTo>
                    <a:pt x="35738" y="56859"/>
                    <a:pt x="40080" y="56901"/>
                    <a:pt x="44423" y="56901"/>
                  </a:cubicBezTo>
                  <a:cubicBezTo>
                    <a:pt x="50236" y="56901"/>
                    <a:pt x="56049" y="56825"/>
                    <a:pt x="61861" y="56706"/>
                  </a:cubicBezTo>
                  <a:cubicBezTo>
                    <a:pt x="60892" y="47631"/>
                    <a:pt x="60833" y="38385"/>
                    <a:pt x="60594" y="29267"/>
                  </a:cubicBezTo>
                  <a:cubicBezTo>
                    <a:pt x="60361" y="20337"/>
                    <a:pt x="60561" y="14189"/>
                    <a:pt x="60716" y="2125"/>
                  </a:cubicBezTo>
                  <a:cubicBezTo>
                    <a:pt x="60700" y="2113"/>
                    <a:pt x="60681" y="2105"/>
                    <a:pt x="60666" y="2093"/>
                  </a:cubicBezTo>
                  <a:cubicBezTo>
                    <a:pt x="59156" y="2127"/>
                    <a:pt x="57644" y="2142"/>
                    <a:pt x="56131" y="2142"/>
                  </a:cubicBezTo>
                  <a:cubicBezTo>
                    <a:pt x="47329" y="2142"/>
                    <a:pt x="38484" y="1641"/>
                    <a:pt x="29699" y="1445"/>
                  </a:cubicBezTo>
                  <a:cubicBezTo>
                    <a:pt x="20212" y="1234"/>
                    <a:pt x="10556" y="1465"/>
                    <a:pt x="1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5"/>
            <p:cNvSpPr/>
            <p:nvPr/>
          </p:nvSpPr>
          <p:spPr>
            <a:xfrm>
              <a:off x="3781475" y="3720025"/>
              <a:ext cx="935750" cy="1698350"/>
            </a:xfrm>
            <a:custGeom>
              <a:avLst/>
              <a:gdLst/>
              <a:ahLst/>
              <a:cxnLst/>
              <a:rect l="l" t="t" r="r" b="b"/>
              <a:pathLst>
                <a:path w="37430" h="67934" extrusionOk="0">
                  <a:moveTo>
                    <a:pt x="30515" y="1"/>
                  </a:moveTo>
                  <a:cubicBezTo>
                    <a:pt x="27971" y="551"/>
                    <a:pt x="25420" y="1025"/>
                    <a:pt x="22861" y="1423"/>
                  </a:cubicBezTo>
                  <a:cubicBezTo>
                    <a:pt x="22840" y="1425"/>
                    <a:pt x="22820" y="1426"/>
                    <a:pt x="22800" y="1426"/>
                  </a:cubicBezTo>
                  <a:cubicBezTo>
                    <a:pt x="22703" y="1426"/>
                    <a:pt x="22620" y="1402"/>
                    <a:pt x="22555" y="1356"/>
                  </a:cubicBezTo>
                  <a:cubicBezTo>
                    <a:pt x="19348" y="3266"/>
                    <a:pt x="16072" y="5074"/>
                    <a:pt x="12773" y="6837"/>
                  </a:cubicBezTo>
                  <a:cubicBezTo>
                    <a:pt x="8531" y="9123"/>
                    <a:pt x="4244" y="11329"/>
                    <a:pt x="1" y="13604"/>
                  </a:cubicBezTo>
                  <a:cubicBezTo>
                    <a:pt x="786" y="22623"/>
                    <a:pt x="228" y="31892"/>
                    <a:pt x="422" y="40945"/>
                  </a:cubicBezTo>
                  <a:cubicBezTo>
                    <a:pt x="627" y="49952"/>
                    <a:pt x="1365" y="58948"/>
                    <a:pt x="1525" y="67933"/>
                  </a:cubicBezTo>
                  <a:cubicBezTo>
                    <a:pt x="7076" y="64874"/>
                    <a:pt x="13012" y="62440"/>
                    <a:pt x="18642" y="59516"/>
                  </a:cubicBezTo>
                  <a:cubicBezTo>
                    <a:pt x="24408" y="56526"/>
                    <a:pt x="29958" y="53103"/>
                    <a:pt x="35781" y="50236"/>
                  </a:cubicBezTo>
                  <a:cubicBezTo>
                    <a:pt x="36076" y="44085"/>
                    <a:pt x="36281" y="39000"/>
                    <a:pt x="36452" y="34246"/>
                  </a:cubicBezTo>
                  <a:cubicBezTo>
                    <a:pt x="36725" y="27411"/>
                    <a:pt x="36963" y="21247"/>
                    <a:pt x="37430" y="13582"/>
                  </a:cubicBezTo>
                  <a:cubicBezTo>
                    <a:pt x="36702" y="12319"/>
                    <a:pt x="35997" y="11034"/>
                    <a:pt x="35327" y="9736"/>
                  </a:cubicBezTo>
                  <a:lnTo>
                    <a:pt x="35327" y="9736"/>
                  </a:lnTo>
                  <a:cubicBezTo>
                    <a:pt x="35429" y="17323"/>
                    <a:pt x="35008" y="24999"/>
                    <a:pt x="34485" y="32642"/>
                  </a:cubicBezTo>
                  <a:cubicBezTo>
                    <a:pt x="34144" y="37532"/>
                    <a:pt x="33769" y="42411"/>
                    <a:pt x="33462" y="47244"/>
                  </a:cubicBezTo>
                  <a:cubicBezTo>
                    <a:pt x="33633" y="47472"/>
                    <a:pt x="33655" y="47801"/>
                    <a:pt x="33394" y="48007"/>
                  </a:cubicBezTo>
                  <a:cubicBezTo>
                    <a:pt x="33315" y="48351"/>
                    <a:pt x="33016" y="48530"/>
                    <a:pt x="32727" y="48530"/>
                  </a:cubicBezTo>
                  <a:cubicBezTo>
                    <a:pt x="32643" y="48530"/>
                    <a:pt x="32560" y="48515"/>
                    <a:pt x="32483" y="48484"/>
                  </a:cubicBezTo>
                  <a:cubicBezTo>
                    <a:pt x="23477" y="52999"/>
                    <a:pt x="14457" y="58209"/>
                    <a:pt x="5052" y="61756"/>
                  </a:cubicBezTo>
                  <a:cubicBezTo>
                    <a:pt x="5015" y="61769"/>
                    <a:pt x="4981" y="61775"/>
                    <a:pt x="4949" y="61775"/>
                  </a:cubicBezTo>
                  <a:cubicBezTo>
                    <a:pt x="4760" y="61775"/>
                    <a:pt x="4650" y="61567"/>
                    <a:pt x="4688" y="61392"/>
                  </a:cubicBezTo>
                  <a:cubicBezTo>
                    <a:pt x="4427" y="61324"/>
                    <a:pt x="4199" y="61131"/>
                    <a:pt x="4199" y="60835"/>
                  </a:cubicBezTo>
                  <a:cubicBezTo>
                    <a:pt x="4086" y="46471"/>
                    <a:pt x="4575" y="32278"/>
                    <a:pt x="3949" y="17891"/>
                  </a:cubicBezTo>
                  <a:cubicBezTo>
                    <a:pt x="3778" y="17720"/>
                    <a:pt x="3756" y="17437"/>
                    <a:pt x="4029" y="17276"/>
                  </a:cubicBezTo>
                  <a:cubicBezTo>
                    <a:pt x="7895" y="15047"/>
                    <a:pt x="11854" y="12944"/>
                    <a:pt x="15834" y="10896"/>
                  </a:cubicBezTo>
                  <a:cubicBezTo>
                    <a:pt x="21155" y="8144"/>
                    <a:pt x="26547" y="5506"/>
                    <a:pt x="31858" y="2776"/>
                  </a:cubicBezTo>
                  <a:cubicBezTo>
                    <a:pt x="31402" y="1844"/>
                    <a:pt x="30959" y="923"/>
                    <a:pt x="305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5"/>
            <p:cNvSpPr/>
            <p:nvPr/>
          </p:nvSpPr>
          <p:spPr>
            <a:xfrm>
              <a:off x="4563950" y="3623975"/>
              <a:ext cx="472850" cy="597375"/>
            </a:xfrm>
            <a:custGeom>
              <a:avLst/>
              <a:gdLst/>
              <a:ahLst/>
              <a:cxnLst/>
              <a:rect l="l" t="t" r="r" b="b"/>
              <a:pathLst>
                <a:path w="18914" h="23895" extrusionOk="0">
                  <a:moveTo>
                    <a:pt x="14786" y="1"/>
                  </a:moveTo>
                  <a:cubicBezTo>
                    <a:pt x="9872" y="1343"/>
                    <a:pt x="4936" y="2628"/>
                    <a:pt x="0" y="3686"/>
                  </a:cubicBezTo>
                  <a:cubicBezTo>
                    <a:pt x="3014" y="7427"/>
                    <a:pt x="4982" y="11897"/>
                    <a:pt x="7189" y="16208"/>
                  </a:cubicBezTo>
                  <a:cubicBezTo>
                    <a:pt x="7212" y="16239"/>
                    <a:pt x="7230" y="16273"/>
                    <a:pt x="7245" y="16309"/>
                  </a:cubicBezTo>
                  <a:cubicBezTo>
                    <a:pt x="7291" y="16388"/>
                    <a:pt x="7324" y="16468"/>
                    <a:pt x="7370" y="16548"/>
                  </a:cubicBezTo>
                  <a:cubicBezTo>
                    <a:pt x="8643" y="19027"/>
                    <a:pt x="10021" y="21439"/>
                    <a:pt x="11726" y="23633"/>
                  </a:cubicBezTo>
                  <a:cubicBezTo>
                    <a:pt x="11786" y="23711"/>
                    <a:pt x="11828" y="23799"/>
                    <a:pt x="11851" y="23895"/>
                  </a:cubicBezTo>
                  <a:cubicBezTo>
                    <a:pt x="13341" y="23690"/>
                    <a:pt x="14831" y="23633"/>
                    <a:pt x="16241" y="22996"/>
                  </a:cubicBezTo>
                  <a:cubicBezTo>
                    <a:pt x="17401" y="22462"/>
                    <a:pt x="18072" y="21598"/>
                    <a:pt x="18914" y="20790"/>
                  </a:cubicBezTo>
                  <a:cubicBezTo>
                    <a:pt x="18902" y="20768"/>
                    <a:pt x="18890" y="20756"/>
                    <a:pt x="18890" y="20722"/>
                  </a:cubicBezTo>
                  <a:cubicBezTo>
                    <a:pt x="17992" y="15048"/>
                    <a:pt x="16730" y="9474"/>
                    <a:pt x="15570" y="3867"/>
                  </a:cubicBezTo>
                  <a:cubicBezTo>
                    <a:pt x="15491" y="3470"/>
                    <a:pt x="15411" y="3084"/>
                    <a:pt x="15330" y="2685"/>
                  </a:cubicBezTo>
                  <a:cubicBezTo>
                    <a:pt x="15161" y="2548"/>
                    <a:pt x="15149" y="2356"/>
                    <a:pt x="15229" y="2207"/>
                  </a:cubicBezTo>
                  <a:cubicBezTo>
                    <a:pt x="15081" y="1468"/>
                    <a:pt x="14933" y="740"/>
                    <a:pt x="14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5"/>
            <p:cNvSpPr/>
            <p:nvPr/>
          </p:nvSpPr>
          <p:spPr>
            <a:xfrm>
              <a:off x="2517100" y="4302500"/>
              <a:ext cx="926525" cy="888450"/>
            </a:xfrm>
            <a:custGeom>
              <a:avLst/>
              <a:gdLst/>
              <a:ahLst/>
              <a:cxnLst/>
              <a:rect l="l" t="t" r="r" b="b"/>
              <a:pathLst>
                <a:path w="37061" h="35538" extrusionOk="0">
                  <a:moveTo>
                    <a:pt x="18407" y="10653"/>
                  </a:moveTo>
                  <a:cubicBezTo>
                    <a:pt x="18505" y="10653"/>
                    <a:pt x="18600" y="10690"/>
                    <a:pt x="18673" y="10777"/>
                  </a:cubicBezTo>
                  <a:cubicBezTo>
                    <a:pt x="19894" y="12227"/>
                    <a:pt x="20759" y="13959"/>
                    <a:pt x="21587" y="15658"/>
                  </a:cubicBezTo>
                  <a:cubicBezTo>
                    <a:pt x="22275" y="17069"/>
                    <a:pt x="23407" y="18912"/>
                    <a:pt x="23329" y="20506"/>
                  </a:cubicBezTo>
                  <a:cubicBezTo>
                    <a:pt x="23319" y="20740"/>
                    <a:pt x="23125" y="20906"/>
                    <a:pt x="22912" y="20906"/>
                  </a:cubicBezTo>
                  <a:cubicBezTo>
                    <a:pt x="22849" y="20906"/>
                    <a:pt x="22784" y="20891"/>
                    <a:pt x="22722" y="20859"/>
                  </a:cubicBezTo>
                  <a:cubicBezTo>
                    <a:pt x="22045" y="21173"/>
                    <a:pt x="21293" y="21238"/>
                    <a:pt x="20533" y="21238"/>
                  </a:cubicBezTo>
                  <a:cubicBezTo>
                    <a:pt x="20008" y="21238"/>
                    <a:pt x="19480" y="21207"/>
                    <a:pt x="18968" y="21207"/>
                  </a:cubicBezTo>
                  <a:cubicBezTo>
                    <a:pt x="18913" y="21207"/>
                    <a:pt x="18858" y="21207"/>
                    <a:pt x="18804" y="21208"/>
                  </a:cubicBezTo>
                  <a:cubicBezTo>
                    <a:pt x="18188" y="21218"/>
                    <a:pt x="17569" y="21233"/>
                    <a:pt x="16951" y="21233"/>
                  </a:cubicBezTo>
                  <a:cubicBezTo>
                    <a:pt x="16046" y="21233"/>
                    <a:pt x="15142" y="21200"/>
                    <a:pt x="14248" y="21065"/>
                  </a:cubicBezTo>
                  <a:cubicBezTo>
                    <a:pt x="13899" y="21012"/>
                    <a:pt x="13863" y="20539"/>
                    <a:pt x="14089" y="20332"/>
                  </a:cubicBezTo>
                  <a:cubicBezTo>
                    <a:pt x="14303" y="18689"/>
                    <a:pt x="15124" y="17113"/>
                    <a:pt x="15750" y="15587"/>
                  </a:cubicBezTo>
                  <a:cubicBezTo>
                    <a:pt x="16400" y="14003"/>
                    <a:pt x="16973" y="12335"/>
                    <a:pt x="17932" y="10908"/>
                  </a:cubicBezTo>
                  <a:cubicBezTo>
                    <a:pt x="17971" y="10850"/>
                    <a:pt x="18024" y="10830"/>
                    <a:pt x="18074" y="10802"/>
                  </a:cubicBezTo>
                  <a:cubicBezTo>
                    <a:pt x="18160" y="10711"/>
                    <a:pt x="18285" y="10653"/>
                    <a:pt x="18407" y="10653"/>
                  </a:cubicBezTo>
                  <a:close/>
                  <a:moveTo>
                    <a:pt x="14815" y="0"/>
                  </a:moveTo>
                  <a:cubicBezTo>
                    <a:pt x="10971" y="12061"/>
                    <a:pt x="5034" y="23728"/>
                    <a:pt x="1" y="35327"/>
                  </a:cubicBezTo>
                  <a:cubicBezTo>
                    <a:pt x="448" y="35295"/>
                    <a:pt x="898" y="35284"/>
                    <a:pt x="1348" y="35284"/>
                  </a:cubicBezTo>
                  <a:cubicBezTo>
                    <a:pt x="2087" y="35284"/>
                    <a:pt x="2828" y="35313"/>
                    <a:pt x="3559" y="35328"/>
                  </a:cubicBezTo>
                  <a:cubicBezTo>
                    <a:pt x="3677" y="35330"/>
                    <a:pt x="3797" y="35331"/>
                    <a:pt x="3918" y="35331"/>
                  </a:cubicBezTo>
                  <a:cubicBezTo>
                    <a:pt x="4354" y="35331"/>
                    <a:pt x="4806" y="35319"/>
                    <a:pt x="5260" y="35319"/>
                  </a:cubicBezTo>
                  <a:cubicBezTo>
                    <a:pt x="6022" y="35319"/>
                    <a:pt x="6788" y="35353"/>
                    <a:pt x="7493" y="35538"/>
                  </a:cubicBezTo>
                  <a:cubicBezTo>
                    <a:pt x="7995" y="33456"/>
                    <a:pt x="8971" y="31268"/>
                    <a:pt x="9977" y="29380"/>
                  </a:cubicBezTo>
                  <a:cubicBezTo>
                    <a:pt x="9873" y="29123"/>
                    <a:pt x="10006" y="28779"/>
                    <a:pt x="10382" y="28749"/>
                  </a:cubicBezTo>
                  <a:cubicBezTo>
                    <a:pt x="12648" y="28563"/>
                    <a:pt x="14932" y="28510"/>
                    <a:pt x="17219" y="28510"/>
                  </a:cubicBezTo>
                  <a:cubicBezTo>
                    <a:pt x="19944" y="28510"/>
                    <a:pt x="22673" y="28585"/>
                    <a:pt x="25379" y="28595"/>
                  </a:cubicBezTo>
                  <a:cubicBezTo>
                    <a:pt x="25924" y="28598"/>
                    <a:pt x="26095" y="29156"/>
                    <a:pt x="25911" y="29529"/>
                  </a:cubicBezTo>
                  <a:cubicBezTo>
                    <a:pt x="26662" y="31354"/>
                    <a:pt x="26968" y="33408"/>
                    <a:pt x="27345" y="35329"/>
                  </a:cubicBezTo>
                  <a:cubicBezTo>
                    <a:pt x="27358" y="35390"/>
                    <a:pt x="27349" y="35444"/>
                    <a:pt x="27345" y="35500"/>
                  </a:cubicBezTo>
                  <a:cubicBezTo>
                    <a:pt x="29021" y="35212"/>
                    <a:pt x="30888" y="35089"/>
                    <a:pt x="32736" y="35089"/>
                  </a:cubicBezTo>
                  <a:cubicBezTo>
                    <a:pt x="34227" y="35089"/>
                    <a:pt x="35705" y="35169"/>
                    <a:pt x="37060" y="35306"/>
                  </a:cubicBezTo>
                  <a:cubicBezTo>
                    <a:pt x="33411" y="23659"/>
                    <a:pt x="29210" y="12118"/>
                    <a:pt x="26064" y="328"/>
                  </a:cubicBezTo>
                  <a:cubicBezTo>
                    <a:pt x="26059" y="329"/>
                    <a:pt x="26057" y="335"/>
                    <a:pt x="26052" y="336"/>
                  </a:cubicBezTo>
                  <a:cubicBezTo>
                    <a:pt x="25303" y="506"/>
                    <a:pt x="24526" y="561"/>
                    <a:pt x="23742" y="561"/>
                  </a:cubicBezTo>
                  <a:cubicBezTo>
                    <a:pt x="22576" y="561"/>
                    <a:pt x="21393" y="439"/>
                    <a:pt x="20256" y="395"/>
                  </a:cubicBezTo>
                  <a:cubicBezTo>
                    <a:pt x="18439" y="324"/>
                    <a:pt x="16609" y="306"/>
                    <a:pt x="14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5"/>
            <p:cNvSpPr/>
            <p:nvPr/>
          </p:nvSpPr>
          <p:spPr>
            <a:xfrm>
              <a:off x="2329075" y="4160550"/>
              <a:ext cx="1312575" cy="1178925"/>
            </a:xfrm>
            <a:custGeom>
              <a:avLst/>
              <a:gdLst/>
              <a:ahLst/>
              <a:cxnLst/>
              <a:rect l="l" t="t" r="r" b="b"/>
              <a:pathLst>
                <a:path w="52503" h="47157" extrusionOk="0">
                  <a:moveTo>
                    <a:pt x="1933" y="1017"/>
                  </a:moveTo>
                  <a:lnTo>
                    <a:pt x="1933" y="1017"/>
                  </a:lnTo>
                  <a:cubicBezTo>
                    <a:pt x="18286" y="1748"/>
                    <a:pt x="34669" y="1809"/>
                    <a:pt x="51029" y="2355"/>
                  </a:cubicBezTo>
                  <a:cubicBezTo>
                    <a:pt x="50028" y="16672"/>
                    <a:pt x="49960" y="29147"/>
                    <a:pt x="49453" y="44581"/>
                  </a:cubicBezTo>
                  <a:cubicBezTo>
                    <a:pt x="41612" y="44784"/>
                    <a:pt x="33796" y="45437"/>
                    <a:pt x="25939" y="45481"/>
                  </a:cubicBezTo>
                  <a:cubicBezTo>
                    <a:pt x="25609" y="45483"/>
                    <a:pt x="25279" y="45483"/>
                    <a:pt x="24949" y="45483"/>
                  </a:cubicBezTo>
                  <a:cubicBezTo>
                    <a:pt x="17218" y="45483"/>
                    <a:pt x="9501" y="44995"/>
                    <a:pt x="1776" y="44967"/>
                  </a:cubicBezTo>
                  <a:cubicBezTo>
                    <a:pt x="2072" y="30436"/>
                    <a:pt x="2863" y="15522"/>
                    <a:pt x="1933" y="1017"/>
                  </a:cubicBezTo>
                  <a:close/>
                  <a:moveTo>
                    <a:pt x="1623" y="0"/>
                  </a:moveTo>
                  <a:cubicBezTo>
                    <a:pt x="1135" y="0"/>
                    <a:pt x="1017" y="552"/>
                    <a:pt x="1262" y="837"/>
                  </a:cubicBezTo>
                  <a:cubicBezTo>
                    <a:pt x="1261" y="847"/>
                    <a:pt x="1253" y="850"/>
                    <a:pt x="1252" y="859"/>
                  </a:cubicBezTo>
                  <a:cubicBezTo>
                    <a:pt x="1" y="15426"/>
                    <a:pt x="491" y="30445"/>
                    <a:pt x="482" y="45066"/>
                  </a:cubicBezTo>
                  <a:cubicBezTo>
                    <a:pt x="482" y="45480"/>
                    <a:pt x="796" y="45685"/>
                    <a:pt x="1114" y="45685"/>
                  </a:cubicBezTo>
                  <a:cubicBezTo>
                    <a:pt x="1211" y="45685"/>
                    <a:pt x="1307" y="45666"/>
                    <a:pt x="1396" y="45629"/>
                  </a:cubicBezTo>
                  <a:cubicBezTo>
                    <a:pt x="1461" y="45693"/>
                    <a:pt x="1544" y="45734"/>
                    <a:pt x="1635" y="45745"/>
                  </a:cubicBezTo>
                  <a:cubicBezTo>
                    <a:pt x="9218" y="46690"/>
                    <a:pt x="17182" y="47157"/>
                    <a:pt x="25157" y="47157"/>
                  </a:cubicBezTo>
                  <a:cubicBezTo>
                    <a:pt x="33565" y="47157"/>
                    <a:pt x="41985" y="46638"/>
                    <a:pt x="49984" y="45618"/>
                  </a:cubicBezTo>
                  <a:cubicBezTo>
                    <a:pt x="50032" y="45618"/>
                    <a:pt x="50079" y="45612"/>
                    <a:pt x="50126" y="45601"/>
                  </a:cubicBezTo>
                  <a:cubicBezTo>
                    <a:pt x="50162" y="45597"/>
                    <a:pt x="50198" y="45594"/>
                    <a:pt x="50234" y="45590"/>
                  </a:cubicBezTo>
                  <a:cubicBezTo>
                    <a:pt x="50700" y="45529"/>
                    <a:pt x="50847" y="44999"/>
                    <a:pt x="50627" y="44721"/>
                  </a:cubicBezTo>
                  <a:cubicBezTo>
                    <a:pt x="51755" y="30840"/>
                    <a:pt x="52503" y="16104"/>
                    <a:pt x="51871" y="2176"/>
                  </a:cubicBezTo>
                  <a:cubicBezTo>
                    <a:pt x="52238" y="1794"/>
                    <a:pt x="52079" y="962"/>
                    <a:pt x="51383" y="952"/>
                  </a:cubicBezTo>
                  <a:cubicBezTo>
                    <a:pt x="34797" y="741"/>
                    <a:pt x="18211" y="21"/>
                    <a:pt x="1623" y="0"/>
                  </a:cubicBezTo>
                  <a:close/>
                </a:path>
              </a:pathLst>
            </a:custGeom>
            <a:solidFill>
              <a:srgbClr val="34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5"/>
            <p:cNvSpPr/>
            <p:nvPr/>
          </p:nvSpPr>
          <p:spPr>
            <a:xfrm>
              <a:off x="2483675" y="4279625"/>
              <a:ext cx="1000450" cy="942475"/>
            </a:xfrm>
            <a:custGeom>
              <a:avLst/>
              <a:gdLst/>
              <a:ahLst/>
              <a:cxnLst/>
              <a:rect l="l" t="t" r="r" b="b"/>
              <a:pathLst>
                <a:path w="40018" h="37699" extrusionOk="0">
                  <a:moveTo>
                    <a:pt x="16152" y="915"/>
                  </a:moveTo>
                  <a:cubicBezTo>
                    <a:pt x="17948" y="1221"/>
                    <a:pt x="19776" y="1239"/>
                    <a:pt x="21593" y="1310"/>
                  </a:cubicBezTo>
                  <a:cubicBezTo>
                    <a:pt x="22730" y="1354"/>
                    <a:pt x="23913" y="1476"/>
                    <a:pt x="25079" y="1476"/>
                  </a:cubicBezTo>
                  <a:cubicBezTo>
                    <a:pt x="25864" y="1476"/>
                    <a:pt x="26640" y="1421"/>
                    <a:pt x="27389" y="1251"/>
                  </a:cubicBezTo>
                  <a:cubicBezTo>
                    <a:pt x="27394" y="1250"/>
                    <a:pt x="27396" y="1244"/>
                    <a:pt x="27401" y="1243"/>
                  </a:cubicBezTo>
                  <a:cubicBezTo>
                    <a:pt x="30547" y="13033"/>
                    <a:pt x="34748" y="24574"/>
                    <a:pt x="38397" y="36221"/>
                  </a:cubicBezTo>
                  <a:cubicBezTo>
                    <a:pt x="37042" y="36084"/>
                    <a:pt x="35564" y="36004"/>
                    <a:pt x="34073" y="36004"/>
                  </a:cubicBezTo>
                  <a:cubicBezTo>
                    <a:pt x="32225" y="36004"/>
                    <a:pt x="30358" y="36127"/>
                    <a:pt x="28682" y="36415"/>
                  </a:cubicBezTo>
                  <a:cubicBezTo>
                    <a:pt x="28686" y="36359"/>
                    <a:pt x="28695" y="36305"/>
                    <a:pt x="28682" y="36244"/>
                  </a:cubicBezTo>
                  <a:cubicBezTo>
                    <a:pt x="28305" y="34323"/>
                    <a:pt x="28001" y="32269"/>
                    <a:pt x="27248" y="30444"/>
                  </a:cubicBezTo>
                  <a:cubicBezTo>
                    <a:pt x="27432" y="30071"/>
                    <a:pt x="27261" y="29513"/>
                    <a:pt x="26718" y="29510"/>
                  </a:cubicBezTo>
                  <a:cubicBezTo>
                    <a:pt x="24010" y="29500"/>
                    <a:pt x="21281" y="29425"/>
                    <a:pt x="18556" y="29425"/>
                  </a:cubicBezTo>
                  <a:cubicBezTo>
                    <a:pt x="16269" y="29425"/>
                    <a:pt x="13985" y="29478"/>
                    <a:pt x="11719" y="29664"/>
                  </a:cubicBezTo>
                  <a:cubicBezTo>
                    <a:pt x="11343" y="29694"/>
                    <a:pt x="11210" y="30038"/>
                    <a:pt x="11314" y="30295"/>
                  </a:cubicBezTo>
                  <a:cubicBezTo>
                    <a:pt x="10308" y="32183"/>
                    <a:pt x="9332" y="34371"/>
                    <a:pt x="8830" y="36453"/>
                  </a:cubicBezTo>
                  <a:cubicBezTo>
                    <a:pt x="8125" y="36268"/>
                    <a:pt x="7359" y="36234"/>
                    <a:pt x="6597" y="36234"/>
                  </a:cubicBezTo>
                  <a:cubicBezTo>
                    <a:pt x="6143" y="36234"/>
                    <a:pt x="5691" y="36246"/>
                    <a:pt x="5255" y="36246"/>
                  </a:cubicBezTo>
                  <a:cubicBezTo>
                    <a:pt x="5134" y="36246"/>
                    <a:pt x="5014" y="36245"/>
                    <a:pt x="4896" y="36243"/>
                  </a:cubicBezTo>
                  <a:cubicBezTo>
                    <a:pt x="4168" y="36228"/>
                    <a:pt x="3431" y="36199"/>
                    <a:pt x="2696" y="36199"/>
                  </a:cubicBezTo>
                  <a:cubicBezTo>
                    <a:pt x="2242" y="36199"/>
                    <a:pt x="1789" y="36210"/>
                    <a:pt x="1339" y="36243"/>
                  </a:cubicBezTo>
                  <a:cubicBezTo>
                    <a:pt x="6371" y="24643"/>
                    <a:pt x="12308" y="12976"/>
                    <a:pt x="16152" y="915"/>
                  </a:cubicBezTo>
                  <a:close/>
                  <a:moveTo>
                    <a:pt x="18861" y="1"/>
                  </a:moveTo>
                  <a:cubicBezTo>
                    <a:pt x="17948" y="1"/>
                    <a:pt x="17037" y="33"/>
                    <a:pt x="16134" y="138"/>
                  </a:cubicBezTo>
                  <a:cubicBezTo>
                    <a:pt x="16076" y="106"/>
                    <a:pt x="16011" y="88"/>
                    <a:pt x="15947" y="88"/>
                  </a:cubicBezTo>
                  <a:cubicBezTo>
                    <a:pt x="15848" y="88"/>
                    <a:pt x="15751" y="132"/>
                    <a:pt x="15691" y="241"/>
                  </a:cubicBezTo>
                  <a:cubicBezTo>
                    <a:pt x="9503" y="11426"/>
                    <a:pt x="5111" y="23939"/>
                    <a:pt x="123" y="35703"/>
                  </a:cubicBezTo>
                  <a:cubicBezTo>
                    <a:pt x="0" y="35991"/>
                    <a:pt x="80" y="36265"/>
                    <a:pt x="245" y="36457"/>
                  </a:cubicBezTo>
                  <a:cubicBezTo>
                    <a:pt x="98" y="36662"/>
                    <a:pt x="176" y="37036"/>
                    <a:pt x="455" y="37095"/>
                  </a:cubicBezTo>
                  <a:cubicBezTo>
                    <a:pt x="1897" y="37404"/>
                    <a:pt x="3424" y="37390"/>
                    <a:pt x="4896" y="37454"/>
                  </a:cubicBezTo>
                  <a:cubicBezTo>
                    <a:pt x="5717" y="37489"/>
                    <a:pt x="6601" y="37595"/>
                    <a:pt x="7465" y="37595"/>
                  </a:cubicBezTo>
                  <a:cubicBezTo>
                    <a:pt x="8017" y="37595"/>
                    <a:pt x="8562" y="37552"/>
                    <a:pt x="9077" y="37419"/>
                  </a:cubicBezTo>
                  <a:cubicBezTo>
                    <a:pt x="9151" y="37464"/>
                    <a:pt x="9231" y="37492"/>
                    <a:pt x="9312" y="37492"/>
                  </a:cubicBezTo>
                  <a:cubicBezTo>
                    <a:pt x="9452" y="37492"/>
                    <a:pt x="9595" y="37409"/>
                    <a:pt x="9711" y="37194"/>
                  </a:cubicBezTo>
                  <a:cubicBezTo>
                    <a:pt x="10771" y="35229"/>
                    <a:pt x="11499" y="32789"/>
                    <a:pt x="11990" y="30594"/>
                  </a:cubicBezTo>
                  <a:cubicBezTo>
                    <a:pt x="14359" y="30784"/>
                    <a:pt x="16747" y="30833"/>
                    <a:pt x="19138" y="30833"/>
                  </a:cubicBezTo>
                  <a:cubicBezTo>
                    <a:pt x="21570" y="30833"/>
                    <a:pt x="24004" y="30782"/>
                    <a:pt x="26423" y="30775"/>
                  </a:cubicBezTo>
                  <a:cubicBezTo>
                    <a:pt x="26500" y="32719"/>
                    <a:pt x="27062" y="34697"/>
                    <a:pt x="27494" y="36571"/>
                  </a:cubicBezTo>
                  <a:cubicBezTo>
                    <a:pt x="27542" y="36778"/>
                    <a:pt x="27660" y="36901"/>
                    <a:pt x="27803" y="36964"/>
                  </a:cubicBezTo>
                  <a:cubicBezTo>
                    <a:pt x="27830" y="37089"/>
                    <a:pt x="27898" y="37205"/>
                    <a:pt x="28042" y="37233"/>
                  </a:cubicBezTo>
                  <a:cubicBezTo>
                    <a:pt x="29741" y="37561"/>
                    <a:pt x="31679" y="37698"/>
                    <a:pt x="33612" y="37698"/>
                  </a:cubicBezTo>
                  <a:cubicBezTo>
                    <a:pt x="35437" y="37698"/>
                    <a:pt x="37258" y="37576"/>
                    <a:pt x="38872" y="37377"/>
                  </a:cubicBezTo>
                  <a:cubicBezTo>
                    <a:pt x="38892" y="37375"/>
                    <a:pt x="38906" y="37365"/>
                    <a:pt x="38924" y="37361"/>
                  </a:cubicBezTo>
                  <a:cubicBezTo>
                    <a:pt x="39026" y="37421"/>
                    <a:pt x="39142" y="37449"/>
                    <a:pt x="39258" y="37449"/>
                  </a:cubicBezTo>
                  <a:cubicBezTo>
                    <a:pt x="39639" y="37449"/>
                    <a:pt x="40018" y="37148"/>
                    <a:pt x="39868" y="36682"/>
                  </a:cubicBezTo>
                  <a:cubicBezTo>
                    <a:pt x="36030" y="24701"/>
                    <a:pt x="32667" y="12475"/>
                    <a:pt x="28218" y="704"/>
                  </a:cubicBezTo>
                  <a:cubicBezTo>
                    <a:pt x="28134" y="484"/>
                    <a:pt x="27951" y="387"/>
                    <a:pt x="27769" y="387"/>
                  </a:cubicBezTo>
                  <a:cubicBezTo>
                    <a:pt x="27653" y="387"/>
                    <a:pt x="27537" y="427"/>
                    <a:pt x="27450" y="501"/>
                  </a:cubicBezTo>
                  <a:cubicBezTo>
                    <a:pt x="27427" y="488"/>
                    <a:pt x="27415" y="463"/>
                    <a:pt x="27389" y="455"/>
                  </a:cubicBezTo>
                  <a:cubicBezTo>
                    <a:pt x="26141" y="93"/>
                    <a:pt x="24779" y="74"/>
                    <a:pt x="23446" y="74"/>
                  </a:cubicBezTo>
                  <a:cubicBezTo>
                    <a:pt x="23292" y="74"/>
                    <a:pt x="23138" y="74"/>
                    <a:pt x="22985" y="74"/>
                  </a:cubicBezTo>
                  <a:cubicBezTo>
                    <a:pt x="22664" y="74"/>
                    <a:pt x="22345" y="73"/>
                    <a:pt x="22031" y="66"/>
                  </a:cubicBezTo>
                  <a:cubicBezTo>
                    <a:pt x="20979" y="44"/>
                    <a:pt x="19919" y="1"/>
                    <a:pt x="18861"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5"/>
            <p:cNvSpPr/>
            <p:nvPr/>
          </p:nvSpPr>
          <p:spPr>
            <a:xfrm>
              <a:off x="3971550" y="4043025"/>
              <a:ext cx="639375" cy="1068600"/>
            </a:xfrm>
            <a:custGeom>
              <a:avLst/>
              <a:gdLst/>
              <a:ahLst/>
              <a:cxnLst/>
              <a:rect l="l" t="t" r="r" b="b"/>
              <a:pathLst>
                <a:path w="25575" h="42744" extrusionOk="0">
                  <a:moveTo>
                    <a:pt x="15217" y="1555"/>
                  </a:moveTo>
                  <a:cubicBezTo>
                    <a:pt x="17610" y="1555"/>
                    <a:pt x="19873" y="2456"/>
                    <a:pt x="20683" y="5040"/>
                  </a:cubicBezTo>
                  <a:cubicBezTo>
                    <a:pt x="21233" y="6792"/>
                    <a:pt x="20623" y="9237"/>
                    <a:pt x="19805" y="10822"/>
                  </a:cubicBezTo>
                  <a:cubicBezTo>
                    <a:pt x="18593" y="13168"/>
                    <a:pt x="16508" y="14990"/>
                    <a:pt x="14587" y="16753"/>
                  </a:cubicBezTo>
                  <a:cubicBezTo>
                    <a:pt x="14463" y="16865"/>
                    <a:pt x="14399" y="16991"/>
                    <a:pt x="14379" y="17115"/>
                  </a:cubicBezTo>
                  <a:cubicBezTo>
                    <a:pt x="14225" y="17225"/>
                    <a:pt x="14063" y="17329"/>
                    <a:pt x="13918" y="17441"/>
                  </a:cubicBezTo>
                  <a:cubicBezTo>
                    <a:pt x="13650" y="17648"/>
                    <a:pt x="13773" y="18007"/>
                    <a:pt x="14012" y="18169"/>
                  </a:cubicBezTo>
                  <a:cubicBezTo>
                    <a:pt x="14065" y="18360"/>
                    <a:pt x="14267" y="18519"/>
                    <a:pt x="14486" y="18519"/>
                  </a:cubicBezTo>
                  <a:cubicBezTo>
                    <a:pt x="14510" y="18519"/>
                    <a:pt x="14535" y="18517"/>
                    <a:pt x="14560" y="18513"/>
                  </a:cubicBezTo>
                  <a:cubicBezTo>
                    <a:pt x="14840" y="18465"/>
                    <a:pt x="15121" y="18418"/>
                    <a:pt x="15402" y="18369"/>
                  </a:cubicBezTo>
                  <a:cubicBezTo>
                    <a:pt x="15411" y="18370"/>
                    <a:pt x="15418" y="18376"/>
                    <a:pt x="15428" y="18377"/>
                  </a:cubicBezTo>
                  <a:cubicBezTo>
                    <a:pt x="21603" y="18867"/>
                    <a:pt x="23006" y="25054"/>
                    <a:pt x="20245" y="29786"/>
                  </a:cubicBezTo>
                  <a:cubicBezTo>
                    <a:pt x="18980" y="31955"/>
                    <a:pt x="17076" y="33605"/>
                    <a:pt x="15121" y="35116"/>
                  </a:cubicBezTo>
                  <a:cubicBezTo>
                    <a:pt x="11493" y="37918"/>
                    <a:pt x="7436" y="39756"/>
                    <a:pt x="3009" y="40876"/>
                  </a:cubicBezTo>
                  <a:cubicBezTo>
                    <a:pt x="2517" y="29648"/>
                    <a:pt x="2428" y="18312"/>
                    <a:pt x="1246" y="7140"/>
                  </a:cubicBezTo>
                  <a:cubicBezTo>
                    <a:pt x="5097" y="5015"/>
                    <a:pt x="9623" y="2136"/>
                    <a:pt x="14013" y="1627"/>
                  </a:cubicBezTo>
                  <a:cubicBezTo>
                    <a:pt x="14414" y="1580"/>
                    <a:pt x="14818" y="1555"/>
                    <a:pt x="15217" y="1555"/>
                  </a:cubicBezTo>
                  <a:close/>
                  <a:moveTo>
                    <a:pt x="15572" y="1"/>
                  </a:moveTo>
                  <a:cubicBezTo>
                    <a:pt x="10313" y="1"/>
                    <a:pt x="3580" y="4307"/>
                    <a:pt x="368" y="6565"/>
                  </a:cubicBezTo>
                  <a:cubicBezTo>
                    <a:pt x="1" y="6823"/>
                    <a:pt x="153" y="7314"/>
                    <a:pt x="479" y="7414"/>
                  </a:cubicBezTo>
                  <a:cubicBezTo>
                    <a:pt x="282" y="18954"/>
                    <a:pt x="1243" y="30568"/>
                    <a:pt x="1708" y="42097"/>
                  </a:cubicBezTo>
                  <a:cubicBezTo>
                    <a:pt x="1725" y="42529"/>
                    <a:pt x="2066" y="42744"/>
                    <a:pt x="2400" y="42744"/>
                  </a:cubicBezTo>
                  <a:cubicBezTo>
                    <a:pt x="2700" y="42744"/>
                    <a:pt x="2995" y="42569"/>
                    <a:pt x="3042" y="42222"/>
                  </a:cubicBezTo>
                  <a:cubicBezTo>
                    <a:pt x="10270" y="40499"/>
                    <a:pt x="19218" y="36303"/>
                    <a:pt x="22285" y="28992"/>
                  </a:cubicBezTo>
                  <a:cubicBezTo>
                    <a:pt x="24281" y="24236"/>
                    <a:pt x="22243" y="17385"/>
                    <a:pt x="16678" y="17385"/>
                  </a:cubicBezTo>
                  <a:cubicBezTo>
                    <a:pt x="16422" y="17385"/>
                    <a:pt x="16158" y="17400"/>
                    <a:pt x="15887" y="17430"/>
                  </a:cubicBezTo>
                  <a:cubicBezTo>
                    <a:pt x="19925" y="13635"/>
                    <a:pt x="25575" y="6576"/>
                    <a:pt x="20030" y="1555"/>
                  </a:cubicBezTo>
                  <a:cubicBezTo>
                    <a:pt x="18809" y="448"/>
                    <a:pt x="17267" y="1"/>
                    <a:pt x="155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5"/>
            <p:cNvSpPr/>
            <p:nvPr/>
          </p:nvSpPr>
          <p:spPr>
            <a:xfrm>
              <a:off x="4094650" y="4163325"/>
              <a:ext cx="328375" cy="328250"/>
            </a:xfrm>
            <a:custGeom>
              <a:avLst/>
              <a:gdLst/>
              <a:ahLst/>
              <a:cxnLst/>
              <a:rect l="l" t="t" r="r" b="b"/>
              <a:pathLst>
                <a:path w="13135" h="13130" extrusionOk="0">
                  <a:moveTo>
                    <a:pt x="6515" y="1258"/>
                  </a:moveTo>
                  <a:cubicBezTo>
                    <a:pt x="8992" y="1258"/>
                    <a:pt x="11364" y="2790"/>
                    <a:pt x="10310" y="5775"/>
                  </a:cubicBezTo>
                  <a:cubicBezTo>
                    <a:pt x="9146" y="9074"/>
                    <a:pt x="4681" y="11058"/>
                    <a:pt x="1492" y="11851"/>
                  </a:cubicBezTo>
                  <a:cubicBezTo>
                    <a:pt x="1951" y="9055"/>
                    <a:pt x="1678" y="5794"/>
                    <a:pt x="950" y="3082"/>
                  </a:cubicBezTo>
                  <a:cubicBezTo>
                    <a:pt x="2399" y="2512"/>
                    <a:pt x="3768" y="1699"/>
                    <a:pt x="5305" y="1381"/>
                  </a:cubicBezTo>
                  <a:cubicBezTo>
                    <a:pt x="5702" y="1299"/>
                    <a:pt x="6110" y="1258"/>
                    <a:pt x="6515" y="1258"/>
                  </a:cubicBezTo>
                  <a:close/>
                  <a:moveTo>
                    <a:pt x="7244" y="1"/>
                  </a:moveTo>
                  <a:cubicBezTo>
                    <a:pt x="4857" y="1"/>
                    <a:pt x="2149" y="1132"/>
                    <a:pt x="514" y="2383"/>
                  </a:cubicBezTo>
                  <a:cubicBezTo>
                    <a:pt x="485" y="2378"/>
                    <a:pt x="454" y="2375"/>
                    <a:pt x="424" y="2375"/>
                  </a:cubicBezTo>
                  <a:cubicBezTo>
                    <a:pt x="210" y="2375"/>
                    <a:pt x="0" y="2515"/>
                    <a:pt x="18" y="2782"/>
                  </a:cubicBezTo>
                  <a:cubicBezTo>
                    <a:pt x="122" y="4389"/>
                    <a:pt x="355" y="5983"/>
                    <a:pt x="424" y="7593"/>
                  </a:cubicBezTo>
                  <a:cubicBezTo>
                    <a:pt x="495" y="9206"/>
                    <a:pt x="351" y="10829"/>
                    <a:pt x="456" y="12436"/>
                  </a:cubicBezTo>
                  <a:cubicBezTo>
                    <a:pt x="475" y="12736"/>
                    <a:pt x="683" y="12868"/>
                    <a:pt x="898" y="12876"/>
                  </a:cubicBezTo>
                  <a:cubicBezTo>
                    <a:pt x="1004" y="13024"/>
                    <a:pt x="1170" y="13130"/>
                    <a:pt x="1379" y="13130"/>
                  </a:cubicBezTo>
                  <a:cubicBezTo>
                    <a:pt x="1427" y="13130"/>
                    <a:pt x="1477" y="13124"/>
                    <a:pt x="1529" y="13112"/>
                  </a:cubicBezTo>
                  <a:cubicBezTo>
                    <a:pt x="5419" y="12224"/>
                    <a:pt x="13135" y="8631"/>
                    <a:pt x="11880" y="3455"/>
                  </a:cubicBezTo>
                  <a:cubicBezTo>
                    <a:pt x="11262" y="909"/>
                    <a:pt x="9382" y="1"/>
                    <a:pt x="7244" y="1"/>
                  </a:cubicBezTo>
                  <a:close/>
                </a:path>
              </a:pathLst>
            </a:custGeom>
            <a:solidFill>
              <a:srgbClr val="34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5"/>
            <p:cNvSpPr/>
            <p:nvPr/>
          </p:nvSpPr>
          <p:spPr>
            <a:xfrm>
              <a:off x="4104950" y="4600925"/>
              <a:ext cx="294250" cy="338675"/>
            </a:xfrm>
            <a:custGeom>
              <a:avLst/>
              <a:gdLst/>
              <a:ahLst/>
              <a:cxnLst/>
              <a:rect l="l" t="t" r="r" b="b"/>
              <a:pathLst>
                <a:path w="11770" h="13547" extrusionOk="0">
                  <a:moveTo>
                    <a:pt x="7525" y="1243"/>
                  </a:moveTo>
                  <a:cubicBezTo>
                    <a:pt x="7861" y="1243"/>
                    <a:pt x="8182" y="1283"/>
                    <a:pt x="8473" y="1384"/>
                  </a:cubicBezTo>
                  <a:cubicBezTo>
                    <a:pt x="10360" y="2036"/>
                    <a:pt x="10481" y="4007"/>
                    <a:pt x="9993" y="5480"/>
                  </a:cubicBezTo>
                  <a:cubicBezTo>
                    <a:pt x="8864" y="8894"/>
                    <a:pt x="5426" y="11148"/>
                    <a:pt x="2162" y="12195"/>
                  </a:cubicBezTo>
                  <a:cubicBezTo>
                    <a:pt x="2246" y="8994"/>
                    <a:pt x="2129" y="5397"/>
                    <a:pt x="1293" y="2296"/>
                  </a:cubicBezTo>
                  <a:cubicBezTo>
                    <a:pt x="2474" y="2186"/>
                    <a:pt x="3629" y="1917"/>
                    <a:pt x="4799" y="1691"/>
                  </a:cubicBezTo>
                  <a:cubicBezTo>
                    <a:pt x="5592" y="1538"/>
                    <a:pt x="6611" y="1243"/>
                    <a:pt x="7525" y="1243"/>
                  </a:cubicBezTo>
                  <a:close/>
                  <a:moveTo>
                    <a:pt x="7018" y="1"/>
                  </a:moveTo>
                  <a:cubicBezTo>
                    <a:pt x="4869" y="1"/>
                    <a:pt x="2429" y="712"/>
                    <a:pt x="783" y="1351"/>
                  </a:cubicBezTo>
                  <a:cubicBezTo>
                    <a:pt x="754" y="1346"/>
                    <a:pt x="724" y="1343"/>
                    <a:pt x="696" y="1343"/>
                  </a:cubicBezTo>
                  <a:cubicBezTo>
                    <a:pt x="558" y="1343"/>
                    <a:pt x="431" y="1407"/>
                    <a:pt x="347" y="1533"/>
                  </a:cubicBezTo>
                  <a:cubicBezTo>
                    <a:pt x="47" y="1684"/>
                    <a:pt x="0" y="2094"/>
                    <a:pt x="241" y="2266"/>
                  </a:cubicBezTo>
                  <a:cubicBezTo>
                    <a:pt x="109" y="5716"/>
                    <a:pt x="628" y="9420"/>
                    <a:pt x="983" y="12832"/>
                  </a:cubicBezTo>
                  <a:cubicBezTo>
                    <a:pt x="1022" y="13215"/>
                    <a:pt x="1290" y="13376"/>
                    <a:pt x="1558" y="13376"/>
                  </a:cubicBezTo>
                  <a:cubicBezTo>
                    <a:pt x="1584" y="13376"/>
                    <a:pt x="1610" y="13374"/>
                    <a:pt x="1636" y="13371"/>
                  </a:cubicBezTo>
                  <a:cubicBezTo>
                    <a:pt x="1742" y="13475"/>
                    <a:pt x="1880" y="13546"/>
                    <a:pt x="2050" y="13546"/>
                  </a:cubicBezTo>
                  <a:cubicBezTo>
                    <a:pt x="2103" y="13546"/>
                    <a:pt x="2158" y="13539"/>
                    <a:pt x="2217" y="13525"/>
                  </a:cubicBezTo>
                  <a:cubicBezTo>
                    <a:pt x="6339" y="12491"/>
                    <a:pt x="11769" y="8694"/>
                    <a:pt x="11617" y="3902"/>
                  </a:cubicBezTo>
                  <a:cubicBezTo>
                    <a:pt x="11523" y="919"/>
                    <a:pt x="9459" y="1"/>
                    <a:pt x="7018" y="1"/>
                  </a:cubicBezTo>
                  <a:close/>
                </a:path>
              </a:pathLst>
            </a:custGeom>
            <a:solidFill>
              <a:srgbClr val="34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5"/>
            <p:cNvSpPr/>
            <p:nvPr/>
          </p:nvSpPr>
          <p:spPr>
            <a:xfrm>
              <a:off x="4890650" y="3199725"/>
              <a:ext cx="44925" cy="18550"/>
            </a:xfrm>
            <a:custGeom>
              <a:avLst/>
              <a:gdLst/>
              <a:ahLst/>
              <a:cxnLst/>
              <a:rect l="l" t="t" r="r" b="b"/>
              <a:pathLst>
                <a:path w="1797" h="742" extrusionOk="0">
                  <a:moveTo>
                    <a:pt x="1388" y="1"/>
                  </a:moveTo>
                  <a:cubicBezTo>
                    <a:pt x="921" y="69"/>
                    <a:pt x="466" y="116"/>
                    <a:pt x="1" y="161"/>
                  </a:cubicBezTo>
                  <a:cubicBezTo>
                    <a:pt x="637" y="286"/>
                    <a:pt x="1274" y="445"/>
                    <a:pt x="1797" y="742"/>
                  </a:cubicBezTo>
                  <a:cubicBezTo>
                    <a:pt x="1718" y="466"/>
                    <a:pt x="1577" y="214"/>
                    <a:pt x="1388" y="1"/>
                  </a:cubicBezTo>
                  <a:close/>
                </a:path>
              </a:pathLst>
            </a:custGeom>
            <a:solidFill>
              <a:srgbClr val="F3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5"/>
            <p:cNvSpPr/>
            <p:nvPr/>
          </p:nvSpPr>
          <p:spPr>
            <a:xfrm>
              <a:off x="2205175" y="238100"/>
              <a:ext cx="3235150" cy="5238450"/>
            </a:xfrm>
            <a:custGeom>
              <a:avLst/>
              <a:gdLst/>
              <a:ahLst/>
              <a:cxnLst/>
              <a:rect l="l" t="t" r="r" b="b"/>
              <a:pathLst>
                <a:path w="129406" h="209538" extrusionOk="0">
                  <a:moveTo>
                    <a:pt x="91732" y="36043"/>
                  </a:moveTo>
                  <a:lnTo>
                    <a:pt x="91732" y="36043"/>
                  </a:lnTo>
                  <a:cubicBezTo>
                    <a:pt x="93235" y="36229"/>
                    <a:pt x="94756" y="36336"/>
                    <a:pt x="96268" y="36336"/>
                  </a:cubicBezTo>
                  <a:cubicBezTo>
                    <a:pt x="96580" y="36336"/>
                    <a:pt x="96892" y="36332"/>
                    <a:pt x="97203" y="36322"/>
                  </a:cubicBezTo>
                  <a:lnTo>
                    <a:pt x="97203" y="36322"/>
                  </a:lnTo>
                  <a:cubicBezTo>
                    <a:pt x="96860" y="38433"/>
                    <a:pt x="96762" y="40392"/>
                    <a:pt x="95776" y="42395"/>
                  </a:cubicBezTo>
                  <a:lnTo>
                    <a:pt x="95776" y="42396"/>
                  </a:lnTo>
                  <a:cubicBezTo>
                    <a:pt x="94897" y="44181"/>
                    <a:pt x="93531" y="45355"/>
                    <a:pt x="92275" y="46732"/>
                  </a:cubicBezTo>
                  <a:cubicBezTo>
                    <a:pt x="92584" y="43160"/>
                    <a:pt x="92402" y="39564"/>
                    <a:pt x="91732" y="36043"/>
                  </a:cubicBezTo>
                  <a:close/>
                  <a:moveTo>
                    <a:pt x="68053" y="1233"/>
                  </a:moveTo>
                  <a:cubicBezTo>
                    <a:pt x="68230" y="1233"/>
                    <a:pt x="68408" y="1234"/>
                    <a:pt x="68587" y="1236"/>
                  </a:cubicBezTo>
                  <a:cubicBezTo>
                    <a:pt x="75807" y="1320"/>
                    <a:pt x="80614" y="3800"/>
                    <a:pt x="86013" y="8363"/>
                  </a:cubicBezTo>
                  <a:cubicBezTo>
                    <a:pt x="86056" y="8399"/>
                    <a:pt x="86102" y="8416"/>
                    <a:pt x="86147" y="8438"/>
                  </a:cubicBezTo>
                  <a:cubicBezTo>
                    <a:pt x="86159" y="8446"/>
                    <a:pt x="86172" y="8453"/>
                    <a:pt x="86186" y="8459"/>
                  </a:cubicBezTo>
                  <a:cubicBezTo>
                    <a:pt x="86213" y="8471"/>
                    <a:pt x="86241" y="8482"/>
                    <a:pt x="86268" y="8490"/>
                  </a:cubicBezTo>
                  <a:cubicBezTo>
                    <a:pt x="86275" y="8491"/>
                    <a:pt x="86282" y="8491"/>
                    <a:pt x="86291" y="8491"/>
                  </a:cubicBezTo>
                  <a:cubicBezTo>
                    <a:pt x="86328" y="8499"/>
                    <a:pt x="86366" y="8502"/>
                    <a:pt x="86404" y="8502"/>
                  </a:cubicBezTo>
                  <a:cubicBezTo>
                    <a:pt x="86520" y="8502"/>
                    <a:pt x="86635" y="8468"/>
                    <a:pt x="86734" y="8404"/>
                  </a:cubicBezTo>
                  <a:cubicBezTo>
                    <a:pt x="88821" y="7885"/>
                    <a:pt x="90870" y="7228"/>
                    <a:pt x="92966" y="6746"/>
                  </a:cubicBezTo>
                  <a:cubicBezTo>
                    <a:pt x="94667" y="6354"/>
                    <a:pt x="96397" y="6044"/>
                    <a:pt x="98140" y="5920"/>
                  </a:cubicBezTo>
                  <a:cubicBezTo>
                    <a:pt x="99180" y="5847"/>
                    <a:pt x="100071" y="5691"/>
                    <a:pt x="100870" y="5691"/>
                  </a:cubicBezTo>
                  <a:cubicBezTo>
                    <a:pt x="101694" y="5691"/>
                    <a:pt x="102419" y="5856"/>
                    <a:pt x="103108" y="6448"/>
                  </a:cubicBezTo>
                  <a:cubicBezTo>
                    <a:pt x="104648" y="7768"/>
                    <a:pt x="103945" y="9537"/>
                    <a:pt x="102604" y="11604"/>
                  </a:cubicBezTo>
                  <a:cubicBezTo>
                    <a:pt x="101941" y="12626"/>
                    <a:pt x="101065" y="13540"/>
                    <a:pt x="100226" y="14415"/>
                  </a:cubicBezTo>
                  <a:cubicBezTo>
                    <a:pt x="98807" y="15895"/>
                    <a:pt x="97326" y="17295"/>
                    <a:pt x="95969" y="18833"/>
                  </a:cubicBezTo>
                  <a:cubicBezTo>
                    <a:pt x="95927" y="18881"/>
                    <a:pt x="95906" y="18932"/>
                    <a:pt x="95881" y="18983"/>
                  </a:cubicBezTo>
                  <a:cubicBezTo>
                    <a:pt x="95541" y="18946"/>
                    <a:pt x="95214" y="18927"/>
                    <a:pt x="94903" y="18927"/>
                  </a:cubicBezTo>
                  <a:cubicBezTo>
                    <a:pt x="94792" y="18927"/>
                    <a:pt x="94683" y="18929"/>
                    <a:pt x="94576" y="18934"/>
                  </a:cubicBezTo>
                  <a:cubicBezTo>
                    <a:pt x="94074" y="18959"/>
                    <a:pt x="94077" y="19680"/>
                    <a:pt x="94576" y="19714"/>
                  </a:cubicBezTo>
                  <a:cubicBezTo>
                    <a:pt x="97913" y="19939"/>
                    <a:pt x="113786" y="25907"/>
                    <a:pt x="107115" y="32483"/>
                  </a:cubicBezTo>
                  <a:cubicBezTo>
                    <a:pt x="104938" y="34627"/>
                    <a:pt x="100997" y="35211"/>
                    <a:pt x="97275" y="35211"/>
                  </a:cubicBezTo>
                  <a:cubicBezTo>
                    <a:pt x="94987" y="35211"/>
                    <a:pt x="92783" y="34991"/>
                    <a:pt x="91122" y="34776"/>
                  </a:cubicBezTo>
                  <a:cubicBezTo>
                    <a:pt x="82354" y="33643"/>
                    <a:pt x="72085" y="30555"/>
                    <a:pt x="64689" y="25625"/>
                  </a:cubicBezTo>
                  <a:cubicBezTo>
                    <a:pt x="64699" y="25596"/>
                    <a:pt x="64710" y="25565"/>
                    <a:pt x="64720" y="25536"/>
                  </a:cubicBezTo>
                  <a:cubicBezTo>
                    <a:pt x="64833" y="25221"/>
                    <a:pt x="64530" y="24967"/>
                    <a:pt x="64250" y="24967"/>
                  </a:cubicBezTo>
                  <a:cubicBezTo>
                    <a:pt x="64107" y="24967"/>
                    <a:pt x="63971" y="25032"/>
                    <a:pt x="63898" y="25188"/>
                  </a:cubicBezTo>
                  <a:cubicBezTo>
                    <a:pt x="63869" y="25250"/>
                    <a:pt x="63844" y="25324"/>
                    <a:pt x="63815" y="25388"/>
                  </a:cubicBezTo>
                  <a:cubicBezTo>
                    <a:pt x="63688" y="25490"/>
                    <a:pt x="63611" y="25653"/>
                    <a:pt x="63640" y="25805"/>
                  </a:cubicBezTo>
                  <a:cubicBezTo>
                    <a:pt x="62891" y="27706"/>
                    <a:pt x="62256" y="30420"/>
                    <a:pt x="60837" y="31589"/>
                  </a:cubicBezTo>
                  <a:cubicBezTo>
                    <a:pt x="60616" y="32020"/>
                    <a:pt x="60312" y="32235"/>
                    <a:pt x="59925" y="32235"/>
                  </a:cubicBezTo>
                  <a:cubicBezTo>
                    <a:pt x="59714" y="32235"/>
                    <a:pt x="59479" y="32171"/>
                    <a:pt x="59219" y="32044"/>
                  </a:cubicBezTo>
                  <a:cubicBezTo>
                    <a:pt x="59087" y="32066"/>
                    <a:pt x="58958" y="32078"/>
                    <a:pt x="58832" y="32078"/>
                  </a:cubicBezTo>
                  <a:cubicBezTo>
                    <a:pt x="58480" y="32078"/>
                    <a:pt x="58153" y="31989"/>
                    <a:pt x="57850" y="31813"/>
                  </a:cubicBezTo>
                  <a:cubicBezTo>
                    <a:pt x="57489" y="31678"/>
                    <a:pt x="57131" y="31455"/>
                    <a:pt x="56794" y="31269"/>
                  </a:cubicBezTo>
                  <a:cubicBezTo>
                    <a:pt x="55730" y="30682"/>
                    <a:pt x="54931" y="29965"/>
                    <a:pt x="54229" y="28967"/>
                  </a:cubicBezTo>
                  <a:cubicBezTo>
                    <a:pt x="54140" y="28839"/>
                    <a:pt x="53999" y="28782"/>
                    <a:pt x="53861" y="28782"/>
                  </a:cubicBezTo>
                  <a:cubicBezTo>
                    <a:pt x="53612" y="28782"/>
                    <a:pt x="53372" y="28968"/>
                    <a:pt x="53457" y="29266"/>
                  </a:cubicBezTo>
                  <a:cubicBezTo>
                    <a:pt x="53407" y="29328"/>
                    <a:pt x="53377" y="29401"/>
                    <a:pt x="53369" y="29480"/>
                  </a:cubicBezTo>
                  <a:cubicBezTo>
                    <a:pt x="53220" y="31024"/>
                    <a:pt x="53234" y="32541"/>
                    <a:pt x="53355" y="34086"/>
                  </a:cubicBezTo>
                  <a:cubicBezTo>
                    <a:pt x="53476" y="35623"/>
                    <a:pt x="53032" y="37449"/>
                    <a:pt x="51750" y="38534"/>
                  </a:cubicBezTo>
                  <a:cubicBezTo>
                    <a:pt x="51289" y="38925"/>
                    <a:pt x="50452" y="39081"/>
                    <a:pt x="49889" y="39359"/>
                  </a:cubicBezTo>
                  <a:cubicBezTo>
                    <a:pt x="48073" y="40255"/>
                    <a:pt x="46605" y="41539"/>
                    <a:pt x="45421" y="43141"/>
                  </a:cubicBezTo>
                  <a:cubicBezTo>
                    <a:pt x="45138" y="41457"/>
                    <a:pt x="44413" y="39768"/>
                    <a:pt x="42616" y="39330"/>
                  </a:cubicBezTo>
                  <a:cubicBezTo>
                    <a:pt x="42321" y="39258"/>
                    <a:pt x="42030" y="39225"/>
                    <a:pt x="41746" y="39225"/>
                  </a:cubicBezTo>
                  <a:cubicBezTo>
                    <a:pt x="39938" y="39225"/>
                    <a:pt x="38381" y="40583"/>
                    <a:pt x="37500" y="42103"/>
                  </a:cubicBezTo>
                  <a:cubicBezTo>
                    <a:pt x="36708" y="43469"/>
                    <a:pt x="36143" y="45185"/>
                    <a:pt x="35930" y="46933"/>
                  </a:cubicBezTo>
                  <a:cubicBezTo>
                    <a:pt x="29703" y="40209"/>
                    <a:pt x="30782" y="30328"/>
                    <a:pt x="34367" y="22497"/>
                  </a:cubicBezTo>
                  <a:cubicBezTo>
                    <a:pt x="34552" y="22424"/>
                    <a:pt x="34587" y="22188"/>
                    <a:pt x="34417" y="22052"/>
                  </a:cubicBezTo>
                  <a:cubicBezTo>
                    <a:pt x="34352" y="21902"/>
                    <a:pt x="34200" y="21801"/>
                    <a:pt x="34045" y="21801"/>
                  </a:cubicBezTo>
                  <a:cubicBezTo>
                    <a:pt x="33978" y="21801"/>
                    <a:pt x="33910" y="21820"/>
                    <a:pt x="33848" y="21863"/>
                  </a:cubicBezTo>
                  <a:cubicBezTo>
                    <a:pt x="33531" y="21785"/>
                    <a:pt x="33202" y="21746"/>
                    <a:pt x="32872" y="21746"/>
                  </a:cubicBezTo>
                  <a:cubicBezTo>
                    <a:pt x="32085" y="21746"/>
                    <a:pt x="31293" y="21968"/>
                    <a:pt x="30652" y="22417"/>
                  </a:cubicBezTo>
                  <a:cubicBezTo>
                    <a:pt x="34493" y="13657"/>
                    <a:pt x="42157" y="8910"/>
                    <a:pt x="51819" y="8751"/>
                  </a:cubicBezTo>
                  <a:cubicBezTo>
                    <a:pt x="51867" y="8767"/>
                    <a:pt x="51917" y="8775"/>
                    <a:pt x="51968" y="8775"/>
                  </a:cubicBezTo>
                  <a:cubicBezTo>
                    <a:pt x="52094" y="8775"/>
                    <a:pt x="52219" y="8723"/>
                    <a:pt x="52296" y="8602"/>
                  </a:cubicBezTo>
                  <a:cubicBezTo>
                    <a:pt x="56059" y="2696"/>
                    <a:pt x="61408" y="1233"/>
                    <a:pt x="68053" y="1233"/>
                  </a:cubicBezTo>
                  <a:close/>
                  <a:moveTo>
                    <a:pt x="64394" y="26455"/>
                  </a:moveTo>
                  <a:cubicBezTo>
                    <a:pt x="70317" y="30830"/>
                    <a:pt x="78222" y="33048"/>
                    <a:pt x="85250" y="34803"/>
                  </a:cubicBezTo>
                  <a:cubicBezTo>
                    <a:pt x="86947" y="35226"/>
                    <a:pt x="88725" y="35601"/>
                    <a:pt x="90541" y="35877"/>
                  </a:cubicBezTo>
                  <a:cubicBezTo>
                    <a:pt x="92441" y="50164"/>
                    <a:pt x="88104" y="68330"/>
                    <a:pt x="71592" y="71420"/>
                  </a:cubicBezTo>
                  <a:cubicBezTo>
                    <a:pt x="69991" y="71719"/>
                    <a:pt x="68349" y="71863"/>
                    <a:pt x="66698" y="71863"/>
                  </a:cubicBezTo>
                  <a:cubicBezTo>
                    <a:pt x="61875" y="71863"/>
                    <a:pt x="56974" y="70636"/>
                    <a:pt x="52783" y="68477"/>
                  </a:cubicBezTo>
                  <a:cubicBezTo>
                    <a:pt x="50630" y="67368"/>
                    <a:pt x="48555" y="65695"/>
                    <a:pt x="46652" y="63673"/>
                  </a:cubicBezTo>
                  <a:cubicBezTo>
                    <a:pt x="46645" y="63463"/>
                    <a:pt x="46503" y="63264"/>
                    <a:pt x="46286" y="63264"/>
                  </a:cubicBezTo>
                  <a:cubicBezTo>
                    <a:pt x="46277" y="63264"/>
                    <a:pt x="46268" y="63265"/>
                    <a:pt x="46258" y="63265"/>
                  </a:cubicBezTo>
                  <a:cubicBezTo>
                    <a:pt x="44174" y="60966"/>
                    <a:pt x="42317" y="58237"/>
                    <a:pt x="40849" y="55309"/>
                  </a:cubicBezTo>
                  <a:cubicBezTo>
                    <a:pt x="41110" y="55111"/>
                    <a:pt x="41117" y="54615"/>
                    <a:pt x="40708" y="54463"/>
                  </a:cubicBezTo>
                  <a:cubicBezTo>
                    <a:pt x="36893" y="53034"/>
                    <a:pt x="36455" y="48975"/>
                    <a:pt x="37433" y="45519"/>
                  </a:cubicBezTo>
                  <a:cubicBezTo>
                    <a:pt x="37731" y="44463"/>
                    <a:pt x="38127" y="43258"/>
                    <a:pt x="38742" y="42337"/>
                  </a:cubicBezTo>
                  <a:cubicBezTo>
                    <a:pt x="39459" y="41266"/>
                    <a:pt x="40302" y="40829"/>
                    <a:pt x="41134" y="40829"/>
                  </a:cubicBezTo>
                  <a:cubicBezTo>
                    <a:pt x="42800" y="40829"/>
                    <a:pt x="44423" y="42579"/>
                    <a:pt x="44908" y="44507"/>
                  </a:cubicBezTo>
                  <a:cubicBezTo>
                    <a:pt x="44949" y="44670"/>
                    <a:pt x="45090" y="44746"/>
                    <a:pt x="45232" y="44746"/>
                  </a:cubicBezTo>
                  <a:cubicBezTo>
                    <a:pt x="45406" y="44746"/>
                    <a:pt x="45581" y="44631"/>
                    <a:pt x="45569" y="44419"/>
                  </a:cubicBezTo>
                  <a:cubicBezTo>
                    <a:pt x="45566" y="44378"/>
                    <a:pt x="45560" y="44337"/>
                    <a:pt x="45558" y="44296"/>
                  </a:cubicBezTo>
                  <a:cubicBezTo>
                    <a:pt x="46813" y="42732"/>
                    <a:pt x="48222" y="41385"/>
                    <a:pt x="50010" y="40434"/>
                  </a:cubicBezTo>
                  <a:cubicBezTo>
                    <a:pt x="51165" y="39820"/>
                    <a:pt x="52741" y="39503"/>
                    <a:pt x="53648" y="38482"/>
                  </a:cubicBezTo>
                  <a:cubicBezTo>
                    <a:pt x="55258" y="36666"/>
                    <a:pt x="54476" y="33129"/>
                    <a:pt x="54210" y="30577"/>
                  </a:cubicBezTo>
                  <a:lnTo>
                    <a:pt x="54210" y="30577"/>
                  </a:lnTo>
                  <a:cubicBezTo>
                    <a:pt x="55416" y="32129"/>
                    <a:pt x="57623" y="33464"/>
                    <a:pt x="59388" y="33464"/>
                  </a:cubicBezTo>
                  <a:cubicBezTo>
                    <a:pt x="59477" y="33464"/>
                    <a:pt x="59564" y="33460"/>
                    <a:pt x="59651" y="33453"/>
                  </a:cubicBezTo>
                  <a:cubicBezTo>
                    <a:pt x="60807" y="33362"/>
                    <a:pt x="61694" y="32517"/>
                    <a:pt x="62248" y="31555"/>
                  </a:cubicBezTo>
                  <a:cubicBezTo>
                    <a:pt x="63148" y="29995"/>
                    <a:pt x="63784" y="28185"/>
                    <a:pt x="64394" y="26455"/>
                  </a:cubicBezTo>
                  <a:close/>
                  <a:moveTo>
                    <a:pt x="73515" y="93930"/>
                  </a:moveTo>
                  <a:cubicBezTo>
                    <a:pt x="73808" y="93930"/>
                    <a:pt x="74062" y="94036"/>
                    <a:pt x="74261" y="94278"/>
                  </a:cubicBezTo>
                  <a:cubicBezTo>
                    <a:pt x="72943" y="95233"/>
                    <a:pt x="71868" y="96628"/>
                    <a:pt x="71025" y="97931"/>
                  </a:cubicBezTo>
                  <a:cubicBezTo>
                    <a:pt x="70877" y="98159"/>
                    <a:pt x="71084" y="98382"/>
                    <a:pt x="71302" y="98382"/>
                  </a:cubicBezTo>
                  <a:cubicBezTo>
                    <a:pt x="71373" y="98382"/>
                    <a:pt x="71445" y="98358"/>
                    <a:pt x="71507" y="98303"/>
                  </a:cubicBezTo>
                  <a:cubicBezTo>
                    <a:pt x="72492" y="97418"/>
                    <a:pt x="73343" y="96403"/>
                    <a:pt x="74327" y="95519"/>
                  </a:cubicBezTo>
                  <a:cubicBezTo>
                    <a:pt x="74832" y="95068"/>
                    <a:pt x="76373" y="94047"/>
                    <a:pt x="77449" y="94047"/>
                  </a:cubicBezTo>
                  <a:cubicBezTo>
                    <a:pt x="77742" y="94047"/>
                    <a:pt x="78001" y="94123"/>
                    <a:pt x="78195" y="94306"/>
                  </a:cubicBezTo>
                  <a:cubicBezTo>
                    <a:pt x="76414" y="95222"/>
                    <a:pt x="75014" y="96721"/>
                    <a:pt x="73837" y="98321"/>
                  </a:cubicBezTo>
                  <a:cubicBezTo>
                    <a:pt x="73672" y="98546"/>
                    <a:pt x="73902" y="98800"/>
                    <a:pt x="74132" y="98800"/>
                  </a:cubicBezTo>
                  <a:cubicBezTo>
                    <a:pt x="74207" y="98800"/>
                    <a:pt x="74281" y="98773"/>
                    <a:pt x="74343" y="98710"/>
                  </a:cubicBezTo>
                  <a:cubicBezTo>
                    <a:pt x="75231" y="97798"/>
                    <a:pt x="76106" y="96847"/>
                    <a:pt x="77129" y="96081"/>
                  </a:cubicBezTo>
                  <a:cubicBezTo>
                    <a:pt x="77820" y="95565"/>
                    <a:pt x="79321" y="94544"/>
                    <a:pt x="80473" y="94544"/>
                  </a:cubicBezTo>
                  <a:cubicBezTo>
                    <a:pt x="80718" y="94544"/>
                    <a:pt x="80947" y="94590"/>
                    <a:pt x="81149" y="94697"/>
                  </a:cubicBezTo>
                  <a:cubicBezTo>
                    <a:pt x="79068" y="95942"/>
                    <a:pt x="76599" y="98625"/>
                    <a:pt x="76055" y="99139"/>
                  </a:cubicBezTo>
                  <a:cubicBezTo>
                    <a:pt x="75829" y="99353"/>
                    <a:pt x="76039" y="99651"/>
                    <a:pt x="76284" y="99651"/>
                  </a:cubicBezTo>
                  <a:cubicBezTo>
                    <a:pt x="76353" y="99651"/>
                    <a:pt x="76424" y="99627"/>
                    <a:pt x="76489" y="99572"/>
                  </a:cubicBezTo>
                  <a:cubicBezTo>
                    <a:pt x="77494" y="98717"/>
                    <a:pt x="78497" y="97863"/>
                    <a:pt x="79499" y="97006"/>
                  </a:cubicBezTo>
                  <a:cubicBezTo>
                    <a:pt x="79803" y="96746"/>
                    <a:pt x="81910" y="95028"/>
                    <a:pt x="82752" y="95028"/>
                  </a:cubicBezTo>
                  <a:cubicBezTo>
                    <a:pt x="82892" y="95028"/>
                    <a:pt x="82997" y="95075"/>
                    <a:pt x="83053" y="95184"/>
                  </a:cubicBezTo>
                  <a:cubicBezTo>
                    <a:pt x="81622" y="96177"/>
                    <a:pt x="80293" y="97568"/>
                    <a:pt x="79118" y="98810"/>
                  </a:cubicBezTo>
                  <a:cubicBezTo>
                    <a:pt x="77926" y="100070"/>
                    <a:pt x="76753" y="101495"/>
                    <a:pt x="76120" y="103127"/>
                  </a:cubicBezTo>
                  <a:cubicBezTo>
                    <a:pt x="75828" y="103191"/>
                    <a:pt x="75569" y="103264"/>
                    <a:pt x="75375" y="103340"/>
                  </a:cubicBezTo>
                  <a:cubicBezTo>
                    <a:pt x="75046" y="103467"/>
                    <a:pt x="75067" y="103985"/>
                    <a:pt x="75462" y="103986"/>
                  </a:cubicBezTo>
                  <a:cubicBezTo>
                    <a:pt x="75463" y="103986"/>
                    <a:pt x="75465" y="103986"/>
                    <a:pt x="75466" y="103986"/>
                  </a:cubicBezTo>
                  <a:cubicBezTo>
                    <a:pt x="75811" y="103986"/>
                    <a:pt x="76737" y="103864"/>
                    <a:pt x="77607" y="103864"/>
                  </a:cubicBezTo>
                  <a:cubicBezTo>
                    <a:pt x="78576" y="103864"/>
                    <a:pt x="79475" y="104016"/>
                    <a:pt x="79427" y="104658"/>
                  </a:cubicBezTo>
                  <a:cubicBezTo>
                    <a:pt x="79425" y="104701"/>
                    <a:pt x="79436" y="104733"/>
                    <a:pt x="79442" y="104770"/>
                  </a:cubicBezTo>
                  <a:cubicBezTo>
                    <a:pt x="77477" y="105750"/>
                    <a:pt x="74950" y="106437"/>
                    <a:pt x="72534" y="106437"/>
                  </a:cubicBezTo>
                  <a:cubicBezTo>
                    <a:pt x="70856" y="106437"/>
                    <a:pt x="69233" y="106106"/>
                    <a:pt x="67888" y="105311"/>
                  </a:cubicBezTo>
                  <a:cubicBezTo>
                    <a:pt x="67902" y="105267"/>
                    <a:pt x="67917" y="105224"/>
                    <a:pt x="67913" y="105172"/>
                  </a:cubicBezTo>
                  <a:cubicBezTo>
                    <a:pt x="67810" y="103031"/>
                    <a:pt x="67722" y="100897"/>
                    <a:pt x="67627" y="98762"/>
                  </a:cubicBezTo>
                  <a:cubicBezTo>
                    <a:pt x="68637" y="97684"/>
                    <a:pt x="71767" y="93930"/>
                    <a:pt x="73515" y="93930"/>
                  </a:cubicBezTo>
                  <a:close/>
                  <a:moveTo>
                    <a:pt x="67103" y="105877"/>
                  </a:moveTo>
                  <a:cubicBezTo>
                    <a:pt x="67579" y="106246"/>
                    <a:pt x="68100" y="106553"/>
                    <a:pt x="68654" y="106791"/>
                  </a:cubicBezTo>
                  <a:cubicBezTo>
                    <a:pt x="68350" y="107226"/>
                    <a:pt x="68098" y="107701"/>
                    <a:pt x="67793" y="108137"/>
                  </a:cubicBezTo>
                  <a:cubicBezTo>
                    <a:pt x="67616" y="108388"/>
                    <a:pt x="67364" y="108660"/>
                    <a:pt x="67154" y="108946"/>
                  </a:cubicBezTo>
                  <a:cubicBezTo>
                    <a:pt x="66663" y="108905"/>
                    <a:pt x="66170" y="108878"/>
                    <a:pt x="65682" y="108830"/>
                  </a:cubicBezTo>
                  <a:cubicBezTo>
                    <a:pt x="65350" y="108075"/>
                    <a:pt x="64994" y="107312"/>
                    <a:pt x="64574" y="106602"/>
                  </a:cubicBezTo>
                  <a:cubicBezTo>
                    <a:pt x="65420" y="106375"/>
                    <a:pt x="66262" y="106130"/>
                    <a:pt x="67103" y="105877"/>
                  </a:cubicBezTo>
                  <a:close/>
                  <a:moveTo>
                    <a:pt x="78171" y="89036"/>
                  </a:moveTo>
                  <a:cubicBezTo>
                    <a:pt x="81884" y="91001"/>
                    <a:pt x="85522" y="93276"/>
                    <a:pt x="88743" y="95984"/>
                  </a:cubicBezTo>
                  <a:cubicBezTo>
                    <a:pt x="91752" y="98512"/>
                    <a:pt x="94034" y="101985"/>
                    <a:pt x="96447" y="105091"/>
                  </a:cubicBezTo>
                  <a:cubicBezTo>
                    <a:pt x="91651" y="105871"/>
                    <a:pt x="86584" y="107785"/>
                    <a:pt x="82217" y="109722"/>
                  </a:cubicBezTo>
                  <a:cubicBezTo>
                    <a:pt x="77570" y="109451"/>
                    <a:pt x="72886" y="109369"/>
                    <a:pt x="68247" y="109030"/>
                  </a:cubicBezTo>
                  <a:cubicBezTo>
                    <a:pt x="68310" y="108934"/>
                    <a:pt x="68374" y="108835"/>
                    <a:pt x="68434" y="108748"/>
                  </a:cubicBezTo>
                  <a:cubicBezTo>
                    <a:pt x="68780" y="108233"/>
                    <a:pt x="69159" y="107647"/>
                    <a:pt x="69347" y="107046"/>
                  </a:cubicBezTo>
                  <a:cubicBezTo>
                    <a:pt x="70213" y="107314"/>
                    <a:pt x="71121" y="107425"/>
                    <a:pt x="72066" y="107425"/>
                  </a:cubicBezTo>
                  <a:cubicBezTo>
                    <a:pt x="72540" y="107425"/>
                    <a:pt x="73023" y="107397"/>
                    <a:pt x="73516" y="107347"/>
                  </a:cubicBezTo>
                  <a:cubicBezTo>
                    <a:pt x="75727" y="107121"/>
                    <a:pt x="78842" y="106957"/>
                    <a:pt x="80301" y="105086"/>
                  </a:cubicBezTo>
                  <a:cubicBezTo>
                    <a:pt x="80387" y="104977"/>
                    <a:pt x="80385" y="104854"/>
                    <a:pt x="80351" y="104742"/>
                  </a:cubicBezTo>
                  <a:cubicBezTo>
                    <a:pt x="80358" y="104713"/>
                    <a:pt x="80373" y="104690"/>
                    <a:pt x="80376" y="104658"/>
                  </a:cubicBezTo>
                  <a:cubicBezTo>
                    <a:pt x="80468" y="103330"/>
                    <a:pt x="79178" y="102937"/>
                    <a:pt x="77838" y="102937"/>
                  </a:cubicBezTo>
                  <a:cubicBezTo>
                    <a:pt x="77589" y="102937"/>
                    <a:pt x="77339" y="102950"/>
                    <a:pt x="77096" y="102974"/>
                  </a:cubicBezTo>
                  <a:cubicBezTo>
                    <a:pt x="78074" y="101505"/>
                    <a:pt x="79069" y="100124"/>
                    <a:pt x="80351" y="98867"/>
                  </a:cubicBezTo>
                  <a:cubicBezTo>
                    <a:pt x="81396" y="97842"/>
                    <a:pt x="83003" y="96881"/>
                    <a:pt x="83735" y="95584"/>
                  </a:cubicBezTo>
                  <a:cubicBezTo>
                    <a:pt x="83961" y="95504"/>
                    <a:pt x="84141" y="95296"/>
                    <a:pt x="84052" y="95007"/>
                  </a:cubicBezTo>
                  <a:cubicBezTo>
                    <a:pt x="83843" y="94336"/>
                    <a:pt x="83435" y="94066"/>
                    <a:pt x="82910" y="94066"/>
                  </a:cubicBezTo>
                  <a:cubicBezTo>
                    <a:pt x="82650" y="94066"/>
                    <a:pt x="82361" y="94132"/>
                    <a:pt x="82054" y="94249"/>
                  </a:cubicBezTo>
                  <a:cubicBezTo>
                    <a:pt x="81773" y="93736"/>
                    <a:pt x="81266" y="93560"/>
                    <a:pt x="80705" y="93560"/>
                  </a:cubicBezTo>
                  <a:cubicBezTo>
                    <a:pt x="80211" y="93560"/>
                    <a:pt x="79674" y="93696"/>
                    <a:pt x="79211" y="93859"/>
                  </a:cubicBezTo>
                  <a:cubicBezTo>
                    <a:pt x="79134" y="93262"/>
                    <a:pt x="78490" y="93080"/>
                    <a:pt x="77775" y="93080"/>
                  </a:cubicBezTo>
                  <a:cubicBezTo>
                    <a:pt x="77114" y="93080"/>
                    <a:pt x="76392" y="93235"/>
                    <a:pt x="76001" y="93362"/>
                  </a:cubicBezTo>
                  <a:cubicBezTo>
                    <a:pt x="75686" y="93463"/>
                    <a:pt x="75384" y="93601"/>
                    <a:pt x="75091" y="93757"/>
                  </a:cubicBezTo>
                  <a:cubicBezTo>
                    <a:pt x="74743" y="93138"/>
                    <a:pt x="74253" y="92881"/>
                    <a:pt x="73683" y="92881"/>
                  </a:cubicBezTo>
                  <a:cubicBezTo>
                    <a:pt x="71766" y="92881"/>
                    <a:pt x="68945" y="95780"/>
                    <a:pt x="67573" y="97531"/>
                  </a:cubicBezTo>
                  <a:cubicBezTo>
                    <a:pt x="67522" y="96355"/>
                    <a:pt x="67462" y="95179"/>
                    <a:pt x="67415" y="94005"/>
                  </a:cubicBezTo>
                  <a:cubicBezTo>
                    <a:pt x="69122" y="93363"/>
                    <a:pt x="70731" y="92440"/>
                    <a:pt x="72380" y="91666"/>
                  </a:cubicBezTo>
                  <a:cubicBezTo>
                    <a:pt x="74261" y="90782"/>
                    <a:pt x="76458" y="90214"/>
                    <a:pt x="78171" y="89036"/>
                  </a:cubicBezTo>
                  <a:close/>
                  <a:moveTo>
                    <a:pt x="63494" y="106874"/>
                  </a:moveTo>
                  <a:cubicBezTo>
                    <a:pt x="63853" y="107955"/>
                    <a:pt x="64368" y="109027"/>
                    <a:pt x="64876" y="110028"/>
                  </a:cubicBezTo>
                  <a:cubicBezTo>
                    <a:pt x="64990" y="110253"/>
                    <a:pt x="65163" y="110346"/>
                    <a:pt x="65340" y="110346"/>
                  </a:cubicBezTo>
                  <a:cubicBezTo>
                    <a:pt x="65612" y="110346"/>
                    <a:pt x="65891" y="110125"/>
                    <a:pt x="65967" y="109827"/>
                  </a:cubicBezTo>
                  <a:cubicBezTo>
                    <a:pt x="66291" y="109897"/>
                    <a:pt x="66618" y="109940"/>
                    <a:pt x="66943" y="110002"/>
                  </a:cubicBezTo>
                  <a:cubicBezTo>
                    <a:pt x="66991" y="110037"/>
                    <a:pt x="67046" y="110061"/>
                    <a:pt x="67110" y="110061"/>
                  </a:cubicBezTo>
                  <a:cubicBezTo>
                    <a:pt x="67137" y="110061"/>
                    <a:pt x="67165" y="110057"/>
                    <a:pt x="67195" y="110048"/>
                  </a:cubicBezTo>
                  <a:lnTo>
                    <a:pt x="67196" y="110048"/>
                  </a:lnTo>
                  <a:cubicBezTo>
                    <a:pt x="74453" y="111383"/>
                    <a:pt x="81814" y="110771"/>
                    <a:pt x="89136" y="111565"/>
                  </a:cubicBezTo>
                  <a:cubicBezTo>
                    <a:pt x="89457" y="112118"/>
                    <a:pt x="89803" y="112662"/>
                    <a:pt x="89967" y="113288"/>
                  </a:cubicBezTo>
                  <a:cubicBezTo>
                    <a:pt x="90223" y="114275"/>
                    <a:pt x="90129" y="115417"/>
                    <a:pt x="90118" y="116431"/>
                  </a:cubicBezTo>
                  <a:cubicBezTo>
                    <a:pt x="90105" y="117747"/>
                    <a:pt x="89839" y="118992"/>
                    <a:pt x="89683" y="120266"/>
                  </a:cubicBezTo>
                  <a:cubicBezTo>
                    <a:pt x="82643" y="120010"/>
                    <a:pt x="75606" y="119693"/>
                    <a:pt x="68567" y="119403"/>
                  </a:cubicBezTo>
                  <a:cubicBezTo>
                    <a:pt x="64533" y="119237"/>
                    <a:pt x="60840" y="119394"/>
                    <a:pt x="57442" y="117019"/>
                  </a:cubicBezTo>
                  <a:cubicBezTo>
                    <a:pt x="54552" y="114997"/>
                    <a:pt x="53659" y="111794"/>
                    <a:pt x="52127" y="108717"/>
                  </a:cubicBezTo>
                  <a:lnTo>
                    <a:pt x="52127" y="108717"/>
                  </a:lnTo>
                  <a:cubicBezTo>
                    <a:pt x="52315" y="108727"/>
                    <a:pt x="52503" y="108732"/>
                    <a:pt x="52692" y="108732"/>
                  </a:cubicBezTo>
                  <a:cubicBezTo>
                    <a:pt x="53817" y="108732"/>
                    <a:pt x="54960" y="108562"/>
                    <a:pt x="56115" y="108389"/>
                  </a:cubicBezTo>
                  <a:cubicBezTo>
                    <a:pt x="58606" y="108017"/>
                    <a:pt x="61062" y="107495"/>
                    <a:pt x="63494" y="106874"/>
                  </a:cubicBezTo>
                  <a:close/>
                  <a:moveTo>
                    <a:pt x="98101" y="109082"/>
                  </a:moveTo>
                  <a:cubicBezTo>
                    <a:pt x="99731" y="109082"/>
                    <a:pt x="97605" y="112247"/>
                    <a:pt x="97145" y="112687"/>
                  </a:cubicBezTo>
                  <a:cubicBezTo>
                    <a:pt x="97044" y="112782"/>
                    <a:pt x="97016" y="112892"/>
                    <a:pt x="97029" y="112996"/>
                  </a:cubicBezTo>
                  <a:cubicBezTo>
                    <a:pt x="96966" y="113196"/>
                    <a:pt x="97051" y="113440"/>
                    <a:pt x="97306" y="113440"/>
                  </a:cubicBezTo>
                  <a:cubicBezTo>
                    <a:pt x="97313" y="113440"/>
                    <a:pt x="97320" y="113440"/>
                    <a:pt x="97327" y="113439"/>
                  </a:cubicBezTo>
                  <a:cubicBezTo>
                    <a:pt x="97820" y="113413"/>
                    <a:pt x="98338" y="113398"/>
                    <a:pt x="98870" y="113398"/>
                  </a:cubicBezTo>
                  <a:cubicBezTo>
                    <a:pt x="102288" y="113398"/>
                    <a:pt x="106281" y="114055"/>
                    <a:pt x="108045" y="116966"/>
                  </a:cubicBezTo>
                  <a:cubicBezTo>
                    <a:pt x="108027" y="116956"/>
                    <a:pt x="108009" y="116946"/>
                    <a:pt x="107991" y="116937"/>
                  </a:cubicBezTo>
                  <a:cubicBezTo>
                    <a:pt x="106625" y="116228"/>
                    <a:pt x="105018" y="115595"/>
                    <a:pt x="103468" y="115556"/>
                  </a:cubicBezTo>
                  <a:cubicBezTo>
                    <a:pt x="103465" y="115556"/>
                    <a:pt x="103462" y="115556"/>
                    <a:pt x="103458" y="115556"/>
                  </a:cubicBezTo>
                  <a:cubicBezTo>
                    <a:pt x="103094" y="115556"/>
                    <a:pt x="103071" y="116057"/>
                    <a:pt x="103385" y="116174"/>
                  </a:cubicBezTo>
                  <a:cubicBezTo>
                    <a:pt x="104907" y="116738"/>
                    <a:pt x="108683" y="117271"/>
                    <a:pt x="109215" y="119209"/>
                  </a:cubicBezTo>
                  <a:cubicBezTo>
                    <a:pt x="108381" y="118728"/>
                    <a:pt x="107241" y="118625"/>
                    <a:pt x="106323" y="118407"/>
                  </a:cubicBezTo>
                  <a:cubicBezTo>
                    <a:pt x="105216" y="118143"/>
                    <a:pt x="104100" y="117798"/>
                    <a:pt x="102965" y="117689"/>
                  </a:cubicBezTo>
                  <a:cubicBezTo>
                    <a:pt x="102952" y="117688"/>
                    <a:pt x="102939" y="117687"/>
                    <a:pt x="102927" y="117687"/>
                  </a:cubicBezTo>
                  <a:cubicBezTo>
                    <a:pt x="102565" y="117687"/>
                    <a:pt x="102573" y="118213"/>
                    <a:pt x="102878" y="118336"/>
                  </a:cubicBezTo>
                  <a:cubicBezTo>
                    <a:pt x="104045" y="118803"/>
                    <a:pt x="105346" y="119023"/>
                    <a:pt x="106566" y="119325"/>
                  </a:cubicBezTo>
                  <a:cubicBezTo>
                    <a:pt x="107622" y="119586"/>
                    <a:pt x="109809" y="119930"/>
                    <a:pt x="109316" y="121316"/>
                  </a:cubicBezTo>
                  <a:cubicBezTo>
                    <a:pt x="108804" y="120738"/>
                    <a:pt x="107980" y="120500"/>
                    <a:pt x="107180" y="120363"/>
                  </a:cubicBezTo>
                  <a:cubicBezTo>
                    <a:pt x="106311" y="120213"/>
                    <a:pt x="105319" y="119996"/>
                    <a:pt x="104378" y="119996"/>
                  </a:cubicBezTo>
                  <a:cubicBezTo>
                    <a:pt x="103955" y="119996"/>
                    <a:pt x="103542" y="120040"/>
                    <a:pt x="103155" y="120154"/>
                  </a:cubicBezTo>
                  <a:cubicBezTo>
                    <a:pt x="102775" y="120266"/>
                    <a:pt x="102848" y="120839"/>
                    <a:pt x="103249" y="120845"/>
                  </a:cubicBezTo>
                  <a:cubicBezTo>
                    <a:pt x="104296" y="120860"/>
                    <a:pt x="105275" y="121069"/>
                    <a:pt x="106303" y="121235"/>
                  </a:cubicBezTo>
                  <a:cubicBezTo>
                    <a:pt x="107209" y="121383"/>
                    <a:pt x="107983" y="121498"/>
                    <a:pt x="108639" y="122070"/>
                  </a:cubicBezTo>
                  <a:cubicBezTo>
                    <a:pt x="106679" y="122470"/>
                    <a:pt x="104749" y="122622"/>
                    <a:pt x="102797" y="122622"/>
                  </a:cubicBezTo>
                  <a:cubicBezTo>
                    <a:pt x="101705" y="122622"/>
                    <a:pt x="100607" y="122574"/>
                    <a:pt x="99493" y="122496"/>
                  </a:cubicBezTo>
                  <a:cubicBezTo>
                    <a:pt x="96133" y="122262"/>
                    <a:pt x="94011" y="120951"/>
                    <a:pt x="91179" y="119298"/>
                  </a:cubicBezTo>
                  <a:cubicBezTo>
                    <a:pt x="91466" y="117992"/>
                    <a:pt x="91432" y="116551"/>
                    <a:pt x="91391" y="115301"/>
                  </a:cubicBezTo>
                  <a:cubicBezTo>
                    <a:pt x="91367" y="114517"/>
                    <a:pt x="91289" y="113775"/>
                    <a:pt x="91102" y="113090"/>
                  </a:cubicBezTo>
                  <a:cubicBezTo>
                    <a:pt x="92638" y="112875"/>
                    <a:pt x="94378" y="111806"/>
                    <a:pt x="95481" y="110976"/>
                  </a:cubicBezTo>
                  <a:cubicBezTo>
                    <a:pt x="96108" y="110506"/>
                    <a:pt x="96995" y="109272"/>
                    <a:pt x="97743" y="109122"/>
                  </a:cubicBezTo>
                  <a:cubicBezTo>
                    <a:pt x="97878" y="109095"/>
                    <a:pt x="97997" y="109082"/>
                    <a:pt x="98101" y="109082"/>
                  </a:cubicBezTo>
                  <a:close/>
                  <a:moveTo>
                    <a:pt x="98095" y="105621"/>
                  </a:moveTo>
                  <a:cubicBezTo>
                    <a:pt x="98118" y="105632"/>
                    <a:pt x="98137" y="105647"/>
                    <a:pt x="98165" y="105653"/>
                  </a:cubicBezTo>
                  <a:cubicBezTo>
                    <a:pt x="103584" y="106769"/>
                    <a:pt x="109039" y="107402"/>
                    <a:pt x="113925" y="110243"/>
                  </a:cubicBezTo>
                  <a:cubicBezTo>
                    <a:pt x="118268" y="112768"/>
                    <a:pt x="121343" y="116552"/>
                    <a:pt x="124728" y="120120"/>
                  </a:cubicBezTo>
                  <a:cubicBezTo>
                    <a:pt x="112299" y="123707"/>
                    <a:pt x="100085" y="129024"/>
                    <a:pt x="87152" y="130480"/>
                  </a:cubicBezTo>
                  <a:cubicBezTo>
                    <a:pt x="87149" y="130478"/>
                    <a:pt x="87149" y="130475"/>
                    <a:pt x="87146" y="130473"/>
                  </a:cubicBezTo>
                  <a:cubicBezTo>
                    <a:pt x="87081" y="130422"/>
                    <a:pt x="87016" y="130369"/>
                    <a:pt x="86952" y="130317"/>
                  </a:cubicBezTo>
                  <a:cubicBezTo>
                    <a:pt x="86913" y="130264"/>
                    <a:pt x="86861" y="130222"/>
                    <a:pt x="86799" y="130196"/>
                  </a:cubicBezTo>
                  <a:cubicBezTo>
                    <a:pt x="83027" y="127206"/>
                    <a:pt x="79292" y="123948"/>
                    <a:pt x="75284" y="121247"/>
                  </a:cubicBezTo>
                  <a:lnTo>
                    <a:pt x="75284" y="121247"/>
                  </a:lnTo>
                  <a:cubicBezTo>
                    <a:pt x="80125" y="121333"/>
                    <a:pt x="84984" y="121272"/>
                    <a:pt x="89705" y="121442"/>
                  </a:cubicBezTo>
                  <a:cubicBezTo>
                    <a:pt x="89785" y="121520"/>
                    <a:pt x="89895" y="121570"/>
                    <a:pt x="90001" y="121570"/>
                  </a:cubicBezTo>
                  <a:cubicBezTo>
                    <a:pt x="90087" y="121570"/>
                    <a:pt x="90169" y="121537"/>
                    <a:pt x="90230" y="121460"/>
                  </a:cubicBezTo>
                  <a:cubicBezTo>
                    <a:pt x="90241" y="121446"/>
                    <a:pt x="90248" y="121430"/>
                    <a:pt x="90259" y="121416"/>
                  </a:cubicBezTo>
                  <a:cubicBezTo>
                    <a:pt x="90491" y="121335"/>
                    <a:pt x="90610" y="121112"/>
                    <a:pt x="90609" y="120881"/>
                  </a:cubicBezTo>
                  <a:cubicBezTo>
                    <a:pt x="90756" y="120616"/>
                    <a:pt x="90870" y="120332"/>
                    <a:pt x="90971" y="120040"/>
                  </a:cubicBezTo>
                  <a:cubicBezTo>
                    <a:pt x="92993" y="121716"/>
                    <a:pt x="95209" y="123173"/>
                    <a:pt x="97868" y="123408"/>
                  </a:cubicBezTo>
                  <a:cubicBezTo>
                    <a:pt x="99470" y="123549"/>
                    <a:pt x="101183" y="123692"/>
                    <a:pt x="102893" y="123692"/>
                  </a:cubicBezTo>
                  <a:cubicBezTo>
                    <a:pt x="105116" y="123692"/>
                    <a:pt x="107335" y="123450"/>
                    <a:pt x="109301" y="122651"/>
                  </a:cubicBezTo>
                  <a:cubicBezTo>
                    <a:pt x="109333" y="122637"/>
                    <a:pt x="109347" y="122611"/>
                    <a:pt x="109373" y="122592"/>
                  </a:cubicBezTo>
                  <a:cubicBezTo>
                    <a:pt x="109584" y="122546"/>
                    <a:pt x="109770" y="122331"/>
                    <a:pt x="109730" y="122101"/>
                  </a:cubicBezTo>
                  <a:cubicBezTo>
                    <a:pt x="110296" y="121436"/>
                    <a:pt x="110348" y="120536"/>
                    <a:pt x="109906" y="119852"/>
                  </a:cubicBezTo>
                  <a:cubicBezTo>
                    <a:pt x="110018" y="119794"/>
                    <a:pt x="110101" y="119686"/>
                    <a:pt x="110088" y="119514"/>
                  </a:cubicBezTo>
                  <a:cubicBezTo>
                    <a:pt x="110032" y="118739"/>
                    <a:pt x="109690" y="118180"/>
                    <a:pt x="109193" y="117732"/>
                  </a:cubicBezTo>
                  <a:cubicBezTo>
                    <a:pt x="109086" y="114057"/>
                    <a:pt x="103867" y="112408"/>
                    <a:pt x="99993" y="112408"/>
                  </a:cubicBezTo>
                  <a:cubicBezTo>
                    <a:pt x="99389" y="112408"/>
                    <a:pt x="98818" y="112448"/>
                    <a:pt x="98304" y="112527"/>
                  </a:cubicBezTo>
                  <a:cubicBezTo>
                    <a:pt x="99293" y="111133"/>
                    <a:pt x="100600" y="108465"/>
                    <a:pt x="98875" y="107954"/>
                  </a:cubicBezTo>
                  <a:cubicBezTo>
                    <a:pt x="98767" y="107922"/>
                    <a:pt x="98657" y="107908"/>
                    <a:pt x="98545" y="107908"/>
                  </a:cubicBezTo>
                  <a:cubicBezTo>
                    <a:pt x="97759" y="107908"/>
                    <a:pt x="96886" y="108614"/>
                    <a:pt x="96370" y="109045"/>
                  </a:cubicBezTo>
                  <a:cubicBezTo>
                    <a:pt x="94764" y="110390"/>
                    <a:pt x="92947" y="111872"/>
                    <a:pt x="90814" y="112272"/>
                  </a:cubicBezTo>
                  <a:cubicBezTo>
                    <a:pt x="90568" y="111735"/>
                    <a:pt x="90212" y="111256"/>
                    <a:pt x="89767" y="110867"/>
                  </a:cubicBezTo>
                  <a:cubicBezTo>
                    <a:pt x="89748" y="110628"/>
                    <a:pt x="89618" y="110410"/>
                    <a:pt x="89342" y="110373"/>
                  </a:cubicBezTo>
                  <a:cubicBezTo>
                    <a:pt x="87778" y="110160"/>
                    <a:pt x="86203" y="110013"/>
                    <a:pt x="84624" y="109890"/>
                  </a:cubicBezTo>
                  <a:cubicBezTo>
                    <a:pt x="89138" y="108637"/>
                    <a:pt x="93884" y="107377"/>
                    <a:pt x="98095" y="105621"/>
                  </a:cubicBezTo>
                  <a:close/>
                  <a:moveTo>
                    <a:pt x="68767" y="120991"/>
                  </a:moveTo>
                  <a:cubicBezTo>
                    <a:pt x="70467" y="121096"/>
                    <a:pt x="72172" y="121175"/>
                    <a:pt x="73886" y="121217"/>
                  </a:cubicBezTo>
                  <a:cubicBezTo>
                    <a:pt x="77640" y="124813"/>
                    <a:pt x="82012" y="127898"/>
                    <a:pt x="86092" y="131107"/>
                  </a:cubicBezTo>
                  <a:cubicBezTo>
                    <a:pt x="85990" y="132482"/>
                    <a:pt x="86063" y="133875"/>
                    <a:pt x="85929" y="135255"/>
                  </a:cubicBezTo>
                  <a:cubicBezTo>
                    <a:pt x="85926" y="135299"/>
                    <a:pt x="85917" y="135344"/>
                    <a:pt x="85911" y="135388"/>
                  </a:cubicBezTo>
                  <a:cubicBezTo>
                    <a:pt x="80385" y="130380"/>
                    <a:pt x="74370" y="125914"/>
                    <a:pt x="68767" y="120991"/>
                  </a:cubicBezTo>
                  <a:close/>
                  <a:moveTo>
                    <a:pt x="124776" y="121442"/>
                  </a:moveTo>
                  <a:lnTo>
                    <a:pt x="124776" y="121442"/>
                  </a:lnTo>
                  <a:cubicBezTo>
                    <a:pt x="124423" y="123467"/>
                    <a:pt x="124133" y="125447"/>
                    <a:pt x="123474" y="127429"/>
                  </a:cubicBezTo>
                  <a:cubicBezTo>
                    <a:pt x="111542" y="131265"/>
                    <a:pt x="100348" y="133336"/>
                    <a:pt x="87188" y="136782"/>
                  </a:cubicBezTo>
                  <a:cubicBezTo>
                    <a:pt x="87200" y="136643"/>
                    <a:pt x="87146" y="136509"/>
                    <a:pt x="87045" y="136416"/>
                  </a:cubicBezTo>
                  <a:cubicBezTo>
                    <a:pt x="87079" y="136136"/>
                    <a:pt x="87115" y="135853"/>
                    <a:pt x="87145" y="135586"/>
                  </a:cubicBezTo>
                  <a:cubicBezTo>
                    <a:pt x="87308" y="134179"/>
                    <a:pt x="87390" y="132658"/>
                    <a:pt x="87160" y="131235"/>
                  </a:cubicBezTo>
                  <a:cubicBezTo>
                    <a:pt x="87161" y="131234"/>
                    <a:pt x="87161" y="131232"/>
                    <a:pt x="87163" y="131231"/>
                  </a:cubicBezTo>
                  <a:cubicBezTo>
                    <a:pt x="87549" y="131247"/>
                    <a:pt x="87934" y="131255"/>
                    <a:pt x="88318" y="131255"/>
                  </a:cubicBezTo>
                  <a:cubicBezTo>
                    <a:pt x="94599" y="131255"/>
                    <a:pt x="100581" y="129163"/>
                    <a:pt x="106486" y="127127"/>
                  </a:cubicBezTo>
                  <a:cubicBezTo>
                    <a:pt x="112524" y="125045"/>
                    <a:pt x="118671" y="123274"/>
                    <a:pt x="124776" y="121442"/>
                  </a:cubicBezTo>
                  <a:close/>
                  <a:moveTo>
                    <a:pt x="45847" y="64449"/>
                  </a:moveTo>
                  <a:cubicBezTo>
                    <a:pt x="48075" y="66747"/>
                    <a:pt x="50620" y="68545"/>
                    <a:pt x="53671" y="70081"/>
                  </a:cubicBezTo>
                  <a:cubicBezTo>
                    <a:pt x="56293" y="71403"/>
                    <a:pt x="59323" y="72375"/>
                    <a:pt x="62447" y="72865"/>
                  </a:cubicBezTo>
                  <a:cubicBezTo>
                    <a:pt x="66810" y="77695"/>
                    <a:pt x="65615" y="84463"/>
                    <a:pt x="65805" y="90563"/>
                  </a:cubicBezTo>
                  <a:cubicBezTo>
                    <a:pt x="65952" y="95257"/>
                    <a:pt x="66225" y="99975"/>
                    <a:pt x="66897" y="104626"/>
                  </a:cubicBezTo>
                  <a:cubicBezTo>
                    <a:pt x="62493" y="105980"/>
                    <a:pt x="57485" y="107512"/>
                    <a:pt x="52731" y="107512"/>
                  </a:cubicBezTo>
                  <a:cubicBezTo>
                    <a:pt x="51902" y="107512"/>
                    <a:pt x="51080" y="107465"/>
                    <a:pt x="50271" y="107363"/>
                  </a:cubicBezTo>
                  <a:cubicBezTo>
                    <a:pt x="49782" y="103790"/>
                    <a:pt x="48880" y="100303"/>
                    <a:pt x="48539" y="96703"/>
                  </a:cubicBezTo>
                  <a:cubicBezTo>
                    <a:pt x="48261" y="93774"/>
                    <a:pt x="48449" y="90826"/>
                    <a:pt x="47740" y="87956"/>
                  </a:cubicBezTo>
                  <a:cubicBezTo>
                    <a:pt x="47685" y="87735"/>
                    <a:pt x="47493" y="87632"/>
                    <a:pt x="47301" y="87632"/>
                  </a:cubicBezTo>
                  <a:cubicBezTo>
                    <a:pt x="47063" y="87632"/>
                    <a:pt x="46824" y="87790"/>
                    <a:pt x="46840" y="88078"/>
                  </a:cubicBezTo>
                  <a:cubicBezTo>
                    <a:pt x="47212" y="94747"/>
                    <a:pt x="47372" y="101238"/>
                    <a:pt x="49210" y="107725"/>
                  </a:cubicBezTo>
                  <a:cubicBezTo>
                    <a:pt x="49213" y="107736"/>
                    <a:pt x="49220" y="107743"/>
                    <a:pt x="49224" y="107754"/>
                  </a:cubicBezTo>
                  <a:cubicBezTo>
                    <a:pt x="49219" y="107881"/>
                    <a:pt x="49278" y="108006"/>
                    <a:pt x="49443" y="108083"/>
                  </a:cubicBezTo>
                  <a:cubicBezTo>
                    <a:pt x="49936" y="108312"/>
                    <a:pt x="50433" y="108463"/>
                    <a:pt x="50934" y="108566"/>
                  </a:cubicBezTo>
                  <a:cubicBezTo>
                    <a:pt x="53057" y="114773"/>
                    <a:pt x="54793" y="119239"/>
                    <a:pt x="61786" y="120297"/>
                  </a:cubicBezTo>
                  <a:cubicBezTo>
                    <a:pt x="62476" y="120401"/>
                    <a:pt x="63176" y="120476"/>
                    <a:pt x="63873" y="120558"/>
                  </a:cubicBezTo>
                  <a:cubicBezTo>
                    <a:pt x="65712" y="122717"/>
                    <a:pt x="67687" y="124820"/>
                    <a:pt x="69741" y="126875"/>
                  </a:cubicBezTo>
                  <a:cubicBezTo>
                    <a:pt x="64163" y="130547"/>
                    <a:pt x="57803" y="133648"/>
                    <a:pt x="51507" y="135706"/>
                  </a:cubicBezTo>
                  <a:cubicBezTo>
                    <a:pt x="47772" y="136927"/>
                    <a:pt x="42470" y="138412"/>
                    <a:pt x="37652" y="138412"/>
                  </a:cubicBezTo>
                  <a:cubicBezTo>
                    <a:pt x="34782" y="138412"/>
                    <a:pt x="32084" y="137885"/>
                    <a:pt x="29991" y="136463"/>
                  </a:cubicBezTo>
                  <a:cubicBezTo>
                    <a:pt x="30472" y="134892"/>
                    <a:pt x="30578" y="133110"/>
                    <a:pt x="30725" y="131495"/>
                  </a:cubicBezTo>
                  <a:cubicBezTo>
                    <a:pt x="30790" y="130789"/>
                    <a:pt x="30826" y="130076"/>
                    <a:pt x="30830" y="129363"/>
                  </a:cubicBezTo>
                  <a:cubicBezTo>
                    <a:pt x="31366" y="130340"/>
                    <a:pt x="31935" y="131292"/>
                    <a:pt x="32580" y="132182"/>
                  </a:cubicBezTo>
                  <a:cubicBezTo>
                    <a:pt x="32671" y="132308"/>
                    <a:pt x="32797" y="132360"/>
                    <a:pt x="32922" y="132360"/>
                  </a:cubicBezTo>
                  <a:cubicBezTo>
                    <a:pt x="33210" y="132360"/>
                    <a:pt x="33486" y="132079"/>
                    <a:pt x="33279" y="131774"/>
                  </a:cubicBezTo>
                  <a:cubicBezTo>
                    <a:pt x="32167" y="130131"/>
                    <a:pt x="31254" y="128303"/>
                    <a:pt x="30490" y="126366"/>
                  </a:cubicBezTo>
                  <a:cubicBezTo>
                    <a:pt x="30465" y="126272"/>
                    <a:pt x="30455" y="126176"/>
                    <a:pt x="30427" y="126082"/>
                  </a:cubicBezTo>
                  <a:cubicBezTo>
                    <a:pt x="30407" y="126014"/>
                    <a:pt x="30360" y="125978"/>
                    <a:pt x="30316" y="125939"/>
                  </a:cubicBezTo>
                  <a:cubicBezTo>
                    <a:pt x="26634" y="116213"/>
                    <a:pt x="26957" y="103563"/>
                    <a:pt x="28754" y="94153"/>
                  </a:cubicBezTo>
                  <a:lnTo>
                    <a:pt x="28755" y="94153"/>
                  </a:lnTo>
                  <a:cubicBezTo>
                    <a:pt x="30916" y="82842"/>
                    <a:pt x="35916" y="70855"/>
                    <a:pt x="45847" y="64449"/>
                  </a:cubicBezTo>
                  <a:close/>
                  <a:moveTo>
                    <a:pt x="65492" y="120750"/>
                  </a:moveTo>
                  <a:lnTo>
                    <a:pt x="65492" y="120750"/>
                  </a:lnTo>
                  <a:cubicBezTo>
                    <a:pt x="66079" y="120807"/>
                    <a:pt x="66674" y="120836"/>
                    <a:pt x="67263" y="120880"/>
                  </a:cubicBezTo>
                  <a:cubicBezTo>
                    <a:pt x="70042" y="124105"/>
                    <a:pt x="73664" y="126704"/>
                    <a:pt x="76911" y="129426"/>
                  </a:cubicBezTo>
                  <a:cubicBezTo>
                    <a:pt x="79821" y="131865"/>
                    <a:pt x="82696" y="134374"/>
                    <a:pt x="85713" y="136683"/>
                  </a:cubicBezTo>
                  <a:cubicBezTo>
                    <a:pt x="85558" y="137537"/>
                    <a:pt x="85385" y="138398"/>
                    <a:pt x="85363" y="139244"/>
                  </a:cubicBezTo>
                  <a:cubicBezTo>
                    <a:pt x="80851" y="134910"/>
                    <a:pt x="76302" y="130444"/>
                    <a:pt x="71636" y="126168"/>
                  </a:cubicBezTo>
                  <a:lnTo>
                    <a:pt x="71636" y="126166"/>
                  </a:lnTo>
                  <a:cubicBezTo>
                    <a:pt x="71593" y="126105"/>
                    <a:pt x="71536" y="126053"/>
                    <a:pt x="71470" y="126015"/>
                  </a:cubicBezTo>
                  <a:cubicBezTo>
                    <a:pt x="69501" y="124215"/>
                    <a:pt x="67509" y="122460"/>
                    <a:pt x="65492" y="120750"/>
                  </a:cubicBezTo>
                  <a:close/>
                  <a:moveTo>
                    <a:pt x="123664" y="128684"/>
                  </a:moveTo>
                  <a:cubicBezTo>
                    <a:pt x="123696" y="128776"/>
                    <a:pt x="123732" y="128866"/>
                    <a:pt x="123755" y="128961"/>
                  </a:cubicBezTo>
                  <a:cubicBezTo>
                    <a:pt x="123846" y="129322"/>
                    <a:pt x="123855" y="129695"/>
                    <a:pt x="123846" y="130066"/>
                  </a:cubicBezTo>
                  <a:cubicBezTo>
                    <a:pt x="111448" y="133240"/>
                    <a:pt x="101757" y="136617"/>
                    <a:pt x="86148" y="139789"/>
                  </a:cubicBezTo>
                  <a:cubicBezTo>
                    <a:pt x="86519" y="139153"/>
                    <a:pt x="86728" y="138412"/>
                    <a:pt x="86869" y="137654"/>
                  </a:cubicBezTo>
                  <a:cubicBezTo>
                    <a:pt x="102008" y="134880"/>
                    <a:pt x="112776" y="131455"/>
                    <a:pt x="123664" y="128684"/>
                  </a:cubicBezTo>
                  <a:close/>
                  <a:moveTo>
                    <a:pt x="70518" y="127650"/>
                  </a:moveTo>
                  <a:cubicBezTo>
                    <a:pt x="74323" y="131393"/>
                    <a:pt x="78383" y="134955"/>
                    <a:pt x="82430" y="138310"/>
                  </a:cubicBezTo>
                  <a:cubicBezTo>
                    <a:pt x="80636" y="139154"/>
                    <a:pt x="78870" y="140007"/>
                    <a:pt x="77100" y="140820"/>
                  </a:cubicBezTo>
                  <a:cubicBezTo>
                    <a:pt x="72938" y="142745"/>
                    <a:pt x="66129" y="144510"/>
                    <a:pt x="58869" y="144510"/>
                  </a:cubicBezTo>
                  <a:cubicBezTo>
                    <a:pt x="52480" y="144510"/>
                    <a:pt x="45743" y="143143"/>
                    <a:pt x="40153" y="139314"/>
                  </a:cubicBezTo>
                  <a:cubicBezTo>
                    <a:pt x="40464" y="139274"/>
                    <a:pt x="40777" y="139235"/>
                    <a:pt x="41088" y="139187"/>
                  </a:cubicBezTo>
                  <a:cubicBezTo>
                    <a:pt x="41116" y="139221"/>
                    <a:pt x="41146" y="139249"/>
                    <a:pt x="41175" y="139283"/>
                  </a:cubicBezTo>
                  <a:cubicBezTo>
                    <a:pt x="41308" y="139218"/>
                    <a:pt x="41452" y="139176"/>
                    <a:pt x="41601" y="139158"/>
                  </a:cubicBezTo>
                  <a:cubicBezTo>
                    <a:pt x="41822" y="139125"/>
                    <a:pt x="42042" y="139105"/>
                    <a:pt x="42264" y="139089"/>
                  </a:cubicBezTo>
                  <a:cubicBezTo>
                    <a:pt x="42233" y="139062"/>
                    <a:pt x="42202" y="139036"/>
                    <a:pt x="42171" y="139010"/>
                  </a:cubicBezTo>
                  <a:cubicBezTo>
                    <a:pt x="43828" y="138717"/>
                    <a:pt x="45448" y="138356"/>
                    <a:pt x="46950" y="138049"/>
                  </a:cubicBezTo>
                  <a:cubicBezTo>
                    <a:pt x="55019" y="136404"/>
                    <a:pt x="63719" y="132427"/>
                    <a:pt x="70518" y="127650"/>
                  </a:cubicBezTo>
                  <a:close/>
                  <a:moveTo>
                    <a:pt x="120178" y="138001"/>
                  </a:moveTo>
                  <a:cubicBezTo>
                    <a:pt x="124581" y="138001"/>
                    <a:pt x="119643" y="142858"/>
                    <a:pt x="118168" y="143841"/>
                  </a:cubicBezTo>
                  <a:cubicBezTo>
                    <a:pt x="116448" y="144988"/>
                    <a:pt x="114593" y="145723"/>
                    <a:pt x="112697" y="146476"/>
                  </a:cubicBezTo>
                  <a:cubicBezTo>
                    <a:pt x="112186" y="143868"/>
                    <a:pt x="111610" y="141273"/>
                    <a:pt x="110932" y="138715"/>
                  </a:cubicBezTo>
                  <a:lnTo>
                    <a:pt x="110932" y="138715"/>
                  </a:lnTo>
                  <a:cubicBezTo>
                    <a:pt x="111659" y="138966"/>
                    <a:pt x="112373" y="139063"/>
                    <a:pt x="113083" y="139063"/>
                  </a:cubicBezTo>
                  <a:cubicBezTo>
                    <a:pt x="115290" y="139063"/>
                    <a:pt x="117455" y="138129"/>
                    <a:pt x="119840" y="138010"/>
                  </a:cubicBezTo>
                  <a:cubicBezTo>
                    <a:pt x="119958" y="138004"/>
                    <a:pt x="120071" y="138001"/>
                    <a:pt x="120178" y="138001"/>
                  </a:cubicBezTo>
                  <a:close/>
                  <a:moveTo>
                    <a:pt x="31453" y="138492"/>
                  </a:moveTo>
                  <a:cubicBezTo>
                    <a:pt x="33158" y="139251"/>
                    <a:pt x="35036" y="139531"/>
                    <a:pt x="36969" y="139531"/>
                  </a:cubicBezTo>
                  <a:cubicBezTo>
                    <a:pt x="37561" y="139531"/>
                    <a:pt x="38158" y="139505"/>
                    <a:pt x="38757" y="139458"/>
                  </a:cubicBezTo>
                  <a:cubicBezTo>
                    <a:pt x="43636" y="145167"/>
                    <a:pt x="55892" y="146072"/>
                    <a:pt x="62017" y="146072"/>
                  </a:cubicBezTo>
                  <a:cubicBezTo>
                    <a:pt x="63983" y="146072"/>
                    <a:pt x="65318" y="145978"/>
                    <a:pt x="65575" y="145921"/>
                  </a:cubicBezTo>
                  <a:lnTo>
                    <a:pt x="65575" y="145921"/>
                  </a:lnTo>
                  <a:cubicBezTo>
                    <a:pt x="64213" y="146817"/>
                    <a:pt x="62903" y="147780"/>
                    <a:pt x="61735" y="148818"/>
                  </a:cubicBezTo>
                  <a:cubicBezTo>
                    <a:pt x="44966" y="148515"/>
                    <a:pt x="34587" y="147946"/>
                    <a:pt x="17361" y="146948"/>
                  </a:cubicBezTo>
                  <a:cubicBezTo>
                    <a:pt x="19544" y="145923"/>
                    <a:pt x="21623" y="144445"/>
                    <a:pt x="23631" y="143279"/>
                  </a:cubicBezTo>
                  <a:cubicBezTo>
                    <a:pt x="26260" y="141752"/>
                    <a:pt x="29023" y="140330"/>
                    <a:pt x="31453" y="138492"/>
                  </a:cubicBezTo>
                  <a:close/>
                  <a:moveTo>
                    <a:pt x="29162" y="134884"/>
                  </a:moveTo>
                  <a:lnTo>
                    <a:pt x="29162" y="134884"/>
                  </a:lnTo>
                  <a:cubicBezTo>
                    <a:pt x="29103" y="135529"/>
                    <a:pt x="29069" y="136172"/>
                    <a:pt x="29131" y="136802"/>
                  </a:cubicBezTo>
                  <a:cubicBezTo>
                    <a:pt x="29136" y="136865"/>
                    <a:pt x="29171" y="136903"/>
                    <a:pt x="29197" y="136952"/>
                  </a:cubicBezTo>
                  <a:cubicBezTo>
                    <a:pt x="29201" y="137072"/>
                    <a:pt x="29259" y="137182"/>
                    <a:pt x="29355" y="137255"/>
                  </a:cubicBezTo>
                  <a:cubicBezTo>
                    <a:pt x="29695" y="137525"/>
                    <a:pt x="30054" y="137751"/>
                    <a:pt x="30416" y="137966"/>
                  </a:cubicBezTo>
                  <a:cubicBezTo>
                    <a:pt x="27816" y="139108"/>
                    <a:pt x="25361" y="140635"/>
                    <a:pt x="22895" y="142019"/>
                  </a:cubicBezTo>
                  <a:cubicBezTo>
                    <a:pt x="20118" y="143579"/>
                    <a:pt x="16785" y="144937"/>
                    <a:pt x="14522" y="147198"/>
                  </a:cubicBezTo>
                  <a:cubicBezTo>
                    <a:pt x="14265" y="147456"/>
                    <a:pt x="14480" y="147875"/>
                    <a:pt x="14808" y="147875"/>
                  </a:cubicBezTo>
                  <a:cubicBezTo>
                    <a:pt x="14841" y="147875"/>
                    <a:pt x="14874" y="147871"/>
                    <a:pt x="14909" y="147862"/>
                  </a:cubicBezTo>
                  <a:cubicBezTo>
                    <a:pt x="14945" y="147853"/>
                    <a:pt x="14979" y="147839"/>
                    <a:pt x="15015" y="147830"/>
                  </a:cubicBezTo>
                  <a:cubicBezTo>
                    <a:pt x="15047" y="147840"/>
                    <a:pt x="15076" y="147856"/>
                    <a:pt x="15115" y="147861"/>
                  </a:cubicBezTo>
                  <a:cubicBezTo>
                    <a:pt x="30607" y="149766"/>
                    <a:pt x="46711" y="149809"/>
                    <a:pt x="62313" y="150239"/>
                  </a:cubicBezTo>
                  <a:cubicBezTo>
                    <a:pt x="62321" y="150239"/>
                    <a:pt x="62329" y="150239"/>
                    <a:pt x="62337" y="150239"/>
                  </a:cubicBezTo>
                  <a:cubicBezTo>
                    <a:pt x="62834" y="150239"/>
                    <a:pt x="63031" y="149807"/>
                    <a:pt x="62954" y="149425"/>
                  </a:cubicBezTo>
                  <a:cubicBezTo>
                    <a:pt x="64173" y="148636"/>
                    <a:pt x="65329" y="147683"/>
                    <a:pt x="66482" y="146842"/>
                  </a:cubicBezTo>
                  <a:cubicBezTo>
                    <a:pt x="67265" y="146270"/>
                    <a:pt x="68035" y="145684"/>
                    <a:pt x="68791" y="145084"/>
                  </a:cubicBezTo>
                  <a:cubicBezTo>
                    <a:pt x="73830" y="143604"/>
                    <a:pt x="78784" y="141404"/>
                    <a:pt x="83244" y="139283"/>
                  </a:cubicBezTo>
                  <a:cubicBezTo>
                    <a:pt x="83317" y="139248"/>
                    <a:pt x="83383" y="139198"/>
                    <a:pt x="83436" y="139136"/>
                  </a:cubicBezTo>
                  <a:cubicBezTo>
                    <a:pt x="83867" y="139490"/>
                    <a:pt x="84298" y="139846"/>
                    <a:pt x="84726" y="140196"/>
                  </a:cubicBezTo>
                  <a:cubicBezTo>
                    <a:pt x="77245" y="143780"/>
                    <a:pt x="69981" y="147896"/>
                    <a:pt x="62664" y="151804"/>
                  </a:cubicBezTo>
                  <a:cubicBezTo>
                    <a:pt x="62632" y="151797"/>
                    <a:pt x="62600" y="151793"/>
                    <a:pt x="62568" y="151793"/>
                  </a:cubicBezTo>
                  <a:cubicBezTo>
                    <a:pt x="62456" y="151793"/>
                    <a:pt x="62347" y="151836"/>
                    <a:pt x="62264" y="151916"/>
                  </a:cubicBezTo>
                  <a:cubicBezTo>
                    <a:pt x="62233" y="151908"/>
                    <a:pt x="62206" y="151894"/>
                    <a:pt x="62172" y="151891"/>
                  </a:cubicBezTo>
                  <a:cubicBezTo>
                    <a:pt x="42759" y="150546"/>
                    <a:pt x="23213" y="151199"/>
                    <a:pt x="3773" y="150027"/>
                  </a:cubicBezTo>
                  <a:cubicBezTo>
                    <a:pt x="12150" y="144835"/>
                    <a:pt x="21099" y="140567"/>
                    <a:pt x="29162" y="134884"/>
                  </a:cubicBezTo>
                  <a:close/>
                  <a:moveTo>
                    <a:pt x="109138" y="135433"/>
                  </a:moveTo>
                  <a:cubicBezTo>
                    <a:pt x="109279" y="136171"/>
                    <a:pt x="109435" y="136905"/>
                    <a:pt x="109583" y="137640"/>
                  </a:cubicBezTo>
                  <a:cubicBezTo>
                    <a:pt x="109499" y="137793"/>
                    <a:pt x="109514" y="137986"/>
                    <a:pt x="109679" y="138117"/>
                  </a:cubicBezTo>
                  <a:cubicBezTo>
                    <a:pt x="110896" y="144126"/>
                    <a:pt x="112273" y="150088"/>
                    <a:pt x="113238" y="156159"/>
                  </a:cubicBezTo>
                  <a:cubicBezTo>
                    <a:pt x="113241" y="156185"/>
                    <a:pt x="113257" y="156202"/>
                    <a:pt x="113264" y="156226"/>
                  </a:cubicBezTo>
                  <a:cubicBezTo>
                    <a:pt x="112422" y="157027"/>
                    <a:pt x="111749" y="157901"/>
                    <a:pt x="110595" y="158429"/>
                  </a:cubicBezTo>
                  <a:cubicBezTo>
                    <a:pt x="109184" y="159073"/>
                    <a:pt x="107695" y="159129"/>
                    <a:pt x="106200" y="159328"/>
                  </a:cubicBezTo>
                  <a:cubicBezTo>
                    <a:pt x="106181" y="159236"/>
                    <a:pt x="106140" y="159148"/>
                    <a:pt x="106082" y="159073"/>
                  </a:cubicBezTo>
                  <a:cubicBezTo>
                    <a:pt x="104314" y="156808"/>
                    <a:pt x="102910" y="154304"/>
                    <a:pt x="101594" y="151746"/>
                  </a:cubicBezTo>
                  <a:cubicBezTo>
                    <a:pt x="101581" y="151710"/>
                    <a:pt x="101563" y="151675"/>
                    <a:pt x="101540" y="151643"/>
                  </a:cubicBezTo>
                  <a:cubicBezTo>
                    <a:pt x="99329" y="147330"/>
                    <a:pt x="97364" y="142868"/>
                    <a:pt x="94349" y="139121"/>
                  </a:cubicBezTo>
                  <a:cubicBezTo>
                    <a:pt x="99293" y="138058"/>
                    <a:pt x="104229" y="136777"/>
                    <a:pt x="109138" y="135433"/>
                  </a:cubicBezTo>
                  <a:close/>
                  <a:moveTo>
                    <a:pt x="119791" y="155320"/>
                  </a:moveTo>
                  <a:cubicBezTo>
                    <a:pt x="120123" y="155320"/>
                    <a:pt x="120458" y="155331"/>
                    <a:pt x="120797" y="155356"/>
                  </a:cubicBezTo>
                  <a:cubicBezTo>
                    <a:pt x="122546" y="155487"/>
                    <a:pt x="124442" y="155847"/>
                    <a:pt x="125803" y="157055"/>
                  </a:cubicBezTo>
                  <a:cubicBezTo>
                    <a:pt x="126361" y="157551"/>
                    <a:pt x="126680" y="158189"/>
                    <a:pt x="127023" y="158823"/>
                  </a:cubicBezTo>
                  <a:cubicBezTo>
                    <a:pt x="125943" y="161445"/>
                    <a:pt x="121833" y="163630"/>
                    <a:pt x="119399" y="164869"/>
                  </a:cubicBezTo>
                  <a:cubicBezTo>
                    <a:pt x="117025" y="166079"/>
                    <a:pt x="114716" y="166499"/>
                    <a:pt x="112219" y="166499"/>
                  </a:cubicBezTo>
                  <a:cubicBezTo>
                    <a:pt x="111608" y="166499"/>
                    <a:pt x="110985" y="166474"/>
                    <a:pt x="110348" y="166429"/>
                  </a:cubicBezTo>
                  <a:cubicBezTo>
                    <a:pt x="109962" y="165181"/>
                    <a:pt x="109112" y="164005"/>
                    <a:pt x="108441" y="162901"/>
                  </a:cubicBezTo>
                  <a:cubicBezTo>
                    <a:pt x="107915" y="162037"/>
                    <a:pt x="107391" y="161125"/>
                    <a:pt x="106764" y="160312"/>
                  </a:cubicBezTo>
                  <a:lnTo>
                    <a:pt x="106764" y="160312"/>
                  </a:lnTo>
                  <a:cubicBezTo>
                    <a:pt x="106831" y="160314"/>
                    <a:pt x="106899" y="160314"/>
                    <a:pt x="106968" y="160314"/>
                  </a:cubicBezTo>
                  <a:cubicBezTo>
                    <a:pt x="109852" y="160314"/>
                    <a:pt x="113898" y="158912"/>
                    <a:pt x="114363" y="156076"/>
                  </a:cubicBezTo>
                  <a:cubicBezTo>
                    <a:pt x="114371" y="156031"/>
                    <a:pt x="114355" y="155997"/>
                    <a:pt x="114349" y="155958"/>
                  </a:cubicBezTo>
                  <a:cubicBezTo>
                    <a:pt x="114349" y="155946"/>
                    <a:pt x="114349" y="155934"/>
                    <a:pt x="114350" y="155923"/>
                  </a:cubicBezTo>
                  <a:cubicBezTo>
                    <a:pt x="116184" y="155671"/>
                    <a:pt x="117942" y="155320"/>
                    <a:pt x="119791" y="155320"/>
                  </a:cubicBezTo>
                  <a:close/>
                  <a:moveTo>
                    <a:pt x="95476" y="143229"/>
                  </a:moveTo>
                  <a:cubicBezTo>
                    <a:pt x="96162" y="144645"/>
                    <a:pt x="96861" y="146066"/>
                    <a:pt x="97579" y="147479"/>
                  </a:cubicBezTo>
                  <a:cubicBezTo>
                    <a:pt x="97577" y="147493"/>
                    <a:pt x="97569" y="147503"/>
                    <a:pt x="97567" y="147519"/>
                  </a:cubicBezTo>
                  <a:cubicBezTo>
                    <a:pt x="95874" y="160363"/>
                    <a:pt x="95765" y="173637"/>
                    <a:pt x="95184" y="186586"/>
                  </a:cubicBezTo>
                  <a:cubicBezTo>
                    <a:pt x="86299" y="190964"/>
                    <a:pt x="76847" y="194930"/>
                    <a:pt x="68424" y="200133"/>
                  </a:cubicBezTo>
                  <a:cubicBezTo>
                    <a:pt x="68421" y="186614"/>
                    <a:pt x="69549" y="171032"/>
                    <a:pt x="67754" y="157149"/>
                  </a:cubicBezTo>
                  <a:cubicBezTo>
                    <a:pt x="77164" y="152911"/>
                    <a:pt x="86287" y="147921"/>
                    <a:pt x="95476" y="143229"/>
                  </a:cubicBezTo>
                  <a:close/>
                  <a:moveTo>
                    <a:pt x="93567" y="139284"/>
                  </a:moveTo>
                  <a:cubicBezTo>
                    <a:pt x="94012" y="140199"/>
                    <a:pt x="94458" y="141125"/>
                    <a:pt x="94906" y="142053"/>
                  </a:cubicBezTo>
                  <a:cubicBezTo>
                    <a:pt x="85617" y="146814"/>
                    <a:pt x="76117" y="151334"/>
                    <a:pt x="67078" y="156557"/>
                  </a:cubicBezTo>
                  <a:cubicBezTo>
                    <a:pt x="66804" y="156715"/>
                    <a:pt x="66835" y="156999"/>
                    <a:pt x="66998" y="157170"/>
                  </a:cubicBezTo>
                  <a:cubicBezTo>
                    <a:pt x="67629" y="171552"/>
                    <a:pt x="67141" y="185744"/>
                    <a:pt x="67245" y="200109"/>
                  </a:cubicBezTo>
                  <a:cubicBezTo>
                    <a:pt x="67247" y="200406"/>
                    <a:pt x="67479" y="200602"/>
                    <a:pt x="67735" y="200666"/>
                  </a:cubicBezTo>
                  <a:cubicBezTo>
                    <a:pt x="67700" y="200844"/>
                    <a:pt x="67808" y="201051"/>
                    <a:pt x="67994" y="201051"/>
                  </a:cubicBezTo>
                  <a:cubicBezTo>
                    <a:pt x="68027" y="201051"/>
                    <a:pt x="68062" y="201045"/>
                    <a:pt x="68099" y="201031"/>
                  </a:cubicBezTo>
                  <a:cubicBezTo>
                    <a:pt x="77507" y="197484"/>
                    <a:pt x="86529" y="192276"/>
                    <a:pt x="95533" y="187765"/>
                  </a:cubicBezTo>
                  <a:cubicBezTo>
                    <a:pt x="95609" y="187793"/>
                    <a:pt x="95690" y="187807"/>
                    <a:pt x="95772" y="187807"/>
                  </a:cubicBezTo>
                  <a:cubicBezTo>
                    <a:pt x="96067" y="187807"/>
                    <a:pt x="96368" y="187627"/>
                    <a:pt x="96441" y="187279"/>
                  </a:cubicBezTo>
                  <a:cubicBezTo>
                    <a:pt x="96702" y="187076"/>
                    <a:pt x="96685" y="186753"/>
                    <a:pt x="96512" y="186520"/>
                  </a:cubicBezTo>
                  <a:cubicBezTo>
                    <a:pt x="97303" y="174112"/>
                    <a:pt x="98545" y="161453"/>
                    <a:pt x="98374" y="149013"/>
                  </a:cubicBezTo>
                  <a:lnTo>
                    <a:pt x="98374" y="149013"/>
                  </a:lnTo>
                  <a:cubicBezTo>
                    <a:pt x="99055" y="150311"/>
                    <a:pt x="99750" y="151601"/>
                    <a:pt x="100484" y="152862"/>
                  </a:cubicBezTo>
                  <a:cubicBezTo>
                    <a:pt x="99686" y="165846"/>
                    <a:pt x="99555" y="174514"/>
                    <a:pt x="98828" y="189510"/>
                  </a:cubicBezTo>
                  <a:cubicBezTo>
                    <a:pt x="93011" y="192374"/>
                    <a:pt x="87456" y="195807"/>
                    <a:pt x="81696" y="198793"/>
                  </a:cubicBezTo>
                  <a:cubicBezTo>
                    <a:pt x="76061" y="201713"/>
                    <a:pt x="70128" y="204153"/>
                    <a:pt x="64576" y="207216"/>
                  </a:cubicBezTo>
                  <a:cubicBezTo>
                    <a:pt x="64420" y="198221"/>
                    <a:pt x="63681" y="189225"/>
                    <a:pt x="63480" y="180225"/>
                  </a:cubicBezTo>
                  <a:cubicBezTo>
                    <a:pt x="63278" y="171169"/>
                    <a:pt x="63837" y="161904"/>
                    <a:pt x="63056" y="152877"/>
                  </a:cubicBezTo>
                  <a:cubicBezTo>
                    <a:pt x="70583" y="148849"/>
                    <a:pt x="78273" y="145005"/>
                    <a:pt x="85603" y="140630"/>
                  </a:cubicBezTo>
                  <a:cubicBezTo>
                    <a:pt x="85674" y="140677"/>
                    <a:pt x="85757" y="140702"/>
                    <a:pt x="85841" y="140702"/>
                  </a:cubicBezTo>
                  <a:cubicBezTo>
                    <a:pt x="85866" y="140702"/>
                    <a:pt x="85891" y="140700"/>
                    <a:pt x="85915" y="140696"/>
                  </a:cubicBezTo>
                  <a:cubicBezTo>
                    <a:pt x="88466" y="140302"/>
                    <a:pt x="91017" y="139820"/>
                    <a:pt x="93567" y="139284"/>
                  </a:cubicBezTo>
                  <a:close/>
                  <a:moveTo>
                    <a:pt x="2478" y="150959"/>
                  </a:moveTo>
                  <a:cubicBezTo>
                    <a:pt x="11876" y="152423"/>
                    <a:pt x="21532" y="152192"/>
                    <a:pt x="31020" y="152403"/>
                  </a:cubicBezTo>
                  <a:cubicBezTo>
                    <a:pt x="39805" y="152599"/>
                    <a:pt x="48650" y="153100"/>
                    <a:pt x="57452" y="153100"/>
                  </a:cubicBezTo>
                  <a:cubicBezTo>
                    <a:pt x="58965" y="153100"/>
                    <a:pt x="60477" y="153085"/>
                    <a:pt x="61987" y="153051"/>
                  </a:cubicBezTo>
                  <a:cubicBezTo>
                    <a:pt x="62001" y="153063"/>
                    <a:pt x="62021" y="153071"/>
                    <a:pt x="62036" y="153083"/>
                  </a:cubicBezTo>
                  <a:cubicBezTo>
                    <a:pt x="61881" y="165148"/>
                    <a:pt x="61682" y="171295"/>
                    <a:pt x="61915" y="180225"/>
                  </a:cubicBezTo>
                  <a:cubicBezTo>
                    <a:pt x="62153" y="189343"/>
                    <a:pt x="62212" y="198589"/>
                    <a:pt x="63182" y="207664"/>
                  </a:cubicBezTo>
                  <a:cubicBezTo>
                    <a:pt x="57370" y="207783"/>
                    <a:pt x="51557" y="207859"/>
                    <a:pt x="45744" y="207859"/>
                  </a:cubicBezTo>
                  <a:cubicBezTo>
                    <a:pt x="41401" y="207859"/>
                    <a:pt x="37059" y="207817"/>
                    <a:pt x="32717" y="207719"/>
                  </a:cubicBezTo>
                  <a:lnTo>
                    <a:pt x="32716" y="207719"/>
                  </a:lnTo>
                  <a:cubicBezTo>
                    <a:pt x="22608" y="207492"/>
                    <a:pt x="12455" y="206494"/>
                    <a:pt x="2350" y="206494"/>
                  </a:cubicBezTo>
                  <a:cubicBezTo>
                    <a:pt x="2108" y="206494"/>
                    <a:pt x="1866" y="206495"/>
                    <a:pt x="1625" y="206496"/>
                  </a:cubicBezTo>
                  <a:cubicBezTo>
                    <a:pt x="1322" y="186614"/>
                    <a:pt x="2032" y="170976"/>
                    <a:pt x="2478" y="150959"/>
                  </a:cubicBezTo>
                  <a:close/>
                  <a:moveTo>
                    <a:pt x="68066" y="1"/>
                  </a:moveTo>
                  <a:cubicBezTo>
                    <a:pt x="67234" y="1"/>
                    <a:pt x="66380" y="33"/>
                    <a:pt x="65502" y="96"/>
                  </a:cubicBezTo>
                  <a:cubicBezTo>
                    <a:pt x="59607" y="524"/>
                    <a:pt x="54029" y="2254"/>
                    <a:pt x="51667" y="8113"/>
                  </a:cubicBezTo>
                  <a:cubicBezTo>
                    <a:pt x="50911" y="8028"/>
                    <a:pt x="50145" y="7986"/>
                    <a:pt x="49375" y="7986"/>
                  </a:cubicBezTo>
                  <a:cubicBezTo>
                    <a:pt x="44987" y="7986"/>
                    <a:pt x="40472" y="9360"/>
                    <a:pt x="37097" y="12160"/>
                  </a:cubicBezTo>
                  <a:cubicBezTo>
                    <a:pt x="33708" y="14972"/>
                    <a:pt x="29961" y="19264"/>
                    <a:pt x="29467" y="23788"/>
                  </a:cubicBezTo>
                  <a:cubicBezTo>
                    <a:pt x="29456" y="23899"/>
                    <a:pt x="29504" y="23967"/>
                    <a:pt x="29573" y="24012"/>
                  </a:cubicBezTo>
                  <a:cubicBezTo>
                    <a:pt x="29636" y="24192"/>
                    <a:pt x="29796" y="24334"/>
                    <a:pt x="29969" y="24334"/>
                  </a:cubicBezTo>
                  <a:cubicBezTo>
                    <a:pt x="30064" y="24334"/>
                    <a:pt x="30162" y="24292"/>
                    <a:pt x="30250" y="24190"/>
                  </a:cubicBezTo>
                  <a:cubicBezTo>
                    <a:pt x="31106" y="23196"/>
                    <a:pt x="32176" y="22492"/>
                    <a:pt x="33458" y="22470"/>
                  </a:cubicBezTo>
                  <a:lnTo>
                    <a:pt x="33458" y="22470"/>
                  </a:lnTo>
                  <a:cubicBezTo>
                    <a:pt x="28754" y="30535"/>
                    <a:pt x="28787" y="41875"/>
                    <a:pt x="35841" y="48554"/>
                  </a:cubicBezTo>
                  <a:cubicBezTo>
                    <a:pt x="35877" y="51327"/>
                    <a:pt x="36946" y="53912"/>
                    <a:pt x="39584" y="55049"/>
                  </a:cubicBezTo>
                  <a:cubicBezTo>
                    <a:pt x="39593" y="55079"/>
                    <a:pt x="39593" y="55110"/>
                    <a:pt x="39609" y="55141"/>
                  </a:cubicBezTo>
                  <a:cubicBezTo>
                    <a:pt x="41293" y="58634"/>
                    <a:pt x="43095" y="61417"/>
                    <a:pt x="45169" y="63719"/>
                  </a:cubicBezTo>
                  <a:cubicBezTo>
                    <a:pt x="34882" y="68295"/>
                    <a:pt x="29792" y="82690"/>
                    <a:pt x="27745" y="92780"/>
                  </a:cubicBezTo>
                  <a:cubicBezTo>
                    <a:pt x="25648" y="103112"/>
                    <a:pt x="25142" y="116849"/>
                    <a:pt x="29744" y="127172"/>
                  </a:cubicBezTo>
                  <a:cubicBezTo>
                    <a:pt x="29737" y="128616"/>
                    <a:pt x="29732" y="130042"/>
                    <a:pt x="29587" y="131495"/>
                  </a:cubicBezTo>
                  <a:cubicBezTo>
                    <a:pt x="29510" y="132269"/>
                    <a:pt x="29380" y="133060"/>
                    <a:pt x="29272" y="133852"/>
                  </a:cubicBezTo>
                  <a:cubicBezTo>
                    <a:pt x="20244" y="139021"/>
                    <a:pt x="10879" y="143993"/>
                    <a:pt x="2202" y="149754"/>
                  </a:cubicBezTo>
                  <a:cubicBezTo>
                    <a:pt x="2108" y="149696"/>
                    <a:pt x="1997" y="149667"/>
                    <a:pt x="1886" y="149667"/>
                  </a:cubicBezTo>
                  <a:cubicBezTo>
                    <a:pt x="1609" y="149667"/>
                    <a:pt x="1329" y="149850"/>
                    <a:pt x="1304" y="150218"/>
                  </a:cubicBezTo>
                  <a:cubicBezTo>
                    <a:pt x="29" y="168872"/>
                    <a:pt x="0" y="187955"/>
                    <a:pt x="100" y="206653"/>
                  </a:cubicBezTo>
                  <a:cubicBezTo>
                    <a:pt x="102" y="207141"/>
                    <a:pt x="468" y="207380"/>
                    <a:pt x="840" y="207380"/>
                  </a:cubicBezTo>
                  <a:cubicBezTo>
                    <a:pt x="917" y="207380"/>
                    <a:pt x="995" y="207370"/>
                    <a:pt x="1070" y="207349"/>
                  </a:cubicBezTo>
                  <a:cubicBezTo>
                    <a:pt x="1107" y="207370"/>
                    <a:pt x="1147" y="207384"/>
                    <a:pt x="1190" y="207392"/>
                  </a:cubicBezTo>
                  <a:cubicBezTo>
                    <a:pt x="12907" y="209065"/>
                    <a:pt x="25030" y="209537"/>
                    <a:pt x="37124" y="209537"/>
                  </a:cubicBezTo>
                  <a:cubicBezTo>
                    <a:pt x="46212" y="209537"/>
                    <a:pt x="55285" y="209271"/>
                    <a:pt x="64157" y="209046"/>
                  </a:cubicBezTo>
                  <a:cubicBezTo>
                    <a:pt x="64575" y="209035"/>
                    <a:pt x="89325" y="197487"/>
                    <a:pt x="99466" y="190232"/>
                  </a:cubicBezTo>
                  <a:cubicBezTo>
                    <a:pt x="99681" y="190183"/>
                    <a:pt x="99878" y="190020"/>
                    <a:pt x="99915" y="189733"/>
                  </a:cubicBezTo>
                  <a:cubicBezTo>
                    <a:pt x="101363" y="178335"/>
                    <a:pt x="101563" y="166316"/>
                    <a:pt x="101619" y="154743"/>
                  </a:cubicBezTo>
                  <a:cubicBezTo>
                    <a:pt x="102741" y="156544"/>
                    <a:pt x="103936" y="158283"/>
                    <a:pt x="105244" y="159912"/>
                  </a:cubicBezTo>
                  <a:cubicBezTo>
                    <a:pt x="105267" y="159942"/>
                    <a:pt x="105294" y="159952"/>
                    <a:pt x="105318" y="159974"/>
                  </a:cubicBezTo>
                  <a:cubicBezTo>
                    <a:pt x="105350" y="160046"/>
                    <a:pt x="105407" y="160106"/>
                    <a:pt x="105477" y="160144"/>
                  </a:cubicBezTo>
                  <a:cubicBezTo>
                    <a:pt x="105973" y="161331"/>
                    <a:pt x="106710" y="162430"/>
                    <a:pt x="107366" y="163531"/>
                  </a:cubicBezTo>
                  <a:cubicBezTo>
                    <a:pt x="108067" y="164708"/>
                    <a:pt x="108665" y="166101"/>
                    <a:pt x="109616" y="167091"/>
                  </a:cubicBezTo>
                  <a:cubicBezTo>
                    <a:pt x="109710" y="167188"/>
                    <a:pt x="109821" y="167228"/>
                    <a:pt x="109931" y="167228"/>
                  </a:cubicBezTo>
                  <a:cubicBezTo>
                    <a:pt x="109984" y="167228"/>
                    <a:pt x="110037" y="167219"/>
                    <a:pt x="110088" y="167202"/>
                  </a:cubicBezTo>
                  <a:cubicBezTo>
                    <a:pt x="111137" y="167601"/>
                    <a:pt x="112218" y="167775"/>
                    <a:pt x="113302" y="167775"/>
                  </a:cubicBezTo>
                  <a:cubicBezTo>
                    <a:pt x="115611" y="167775"/>
                    <a:pt x="117936" y="166986"/>
                    <a:pt x="120002" y="165897"/>
                  </a:cubicBezTo>
                  <a:cubicBezTo>
                    <a:pt x="122204" y="164736"/>
                    <a:pt x="126738" y="162324"/>
                    <a:pt x="127844" y="159634"/>
                  </a:cubicBezTo>
                  <a:cubicBezTo>
                    <a:pt x="127876" y="159618"/>
                    <a:pt x="127909" y="159604"/>
                    <a:pt x="127934" y="159572"/>
                  </a:cubicBezTo>
                  <a:cubicBezTo>
                    <a:pt x="129406" y="157731"/>
                    <a:pt x="126090" y="155417"/>
                    <a:pt x="124623" y="154779"/>
                  </a:cubicBezTo>
                  <a:cubicBezTo>
                    <a:pt x="123286" y="154199"/>
                    <a:pt x="121387" y="153838"/>
                    <a:pt x="119485" y="153838"/>
                  </a:cubicBezTo>
                  <a:cubicBezTo>
                    <a:pt x="117536" y="153838"/>
                    <a:pt x="115584" y="154217"/>
                    <a:pt x="114232" y="155126"/>
                  </a:cubicBezTo>
                  <a:cubicBezTo>
                    <a:pt x="113822" y="152652"/>
                    <a:pt x="113402" y="150160"/>
                    <a:pt x="112931" y="147675"/>
                  </a:cubicBezTo>
                  <a:cubicBezTo>
                    <a:pt x="116856" y="146645"/>
                    <a:pt x="123382" y="143347"/>
                    <a:pt x="123210" y="138752"/>
                  </a:cubicBezTo>
                  <a:cubicBezTo>
                    <a:pt x="123152" y="137219"/>
                    <a:pt x="122251" y="136578"/>
                    <a:pt x="120785" y="136578"/>
                  </a:cubicBezTo>
                  <a:cubicBezTo>
                    <a:pt x="120766" y="136578"/>
                    <a:pt x="120746" y="136578"/>
                    <a:pt x="120726" y="136578"/>
                  </a:cubicBezTo>
                  <a:cubicBezTo>
                    <a:pt x="119342" y="136595"/>
                    <a:pt x="117908" y="137196"/>
                    <a:pt x="116552" y="137464"/>
                  </a:cubicBezTo>
                  <a:cubicBezTo>
                    <a:pt x="115473" y="137677"/>
                    <a:pt x="114488" y="137776"/>
                    <a:pt x="113511" y="137776"/>
                  </a:cubicBezTo>
                  <a:cubicBezTo>
                    <a:pt x="112562" y="137776"/>
                    <a:pt x="111621" y="137682"/>
                    <a:pt x="110610" y="137510"/>
                  </a:cubicBezTo>
                  <a:cubicBezTo>
                    <a:pt x="110396" y="136741"/>
                    <a:pt x="110173" y="135976"/>
                    <a:pt x="109936" y="135216"/>
                  </a:cubicBezTo>
                  <a:cubicBezTo>
                    <a:pt x="114887" y="133854"/>
                    <a:pt x="119809" y="132437"/>
                    <a:pt x="124682" y="131121"/>
                  </a:cubicBezTo>
                  <a:cubicBezTo>
                    <a:pt x="125099" y="131010"/>
                    <a:pt x="125185" y="130612"/>
                    <a:pt x="125059" y="130302"/>
                  </a:cubicBezTo>
                  <a:cubicBezTo>
                    <a:pt x="125079" y="130243"/>
                    <a:pt x="125092" y="130182"/>
                    <a:pt x="125095" y="130119"/>
                  </a:cubicBezTo>
                  <a:cubicBezTo>
                    <a:pt x="125136" y="129444"/>
                    <a:pt x="125006" y="128609"/>
                    <a:pt x="124624" y="127989"/>
                  </a:cubicBezTo>
                  <a:cubicBezTo>
                    <a:pt x="124633" y="127919"/>
                    <a:pt x="124656" y="127849"/>
                    <a:pt x="124644" y="127777"/>
                  </a:cubicBezTo>
                  <a:cubicBezTo>
                    <a:pt x="125397" y="125653"/>
                    <a:pt x="126050" y="123222"/>
                    <a:pt x="125940" y="120951"/>
                  </a:cubicBezTo>
                  <a:cubicBezTo>
                    <a:pt x="126244" y="120846"/>
                    <a:pt x="126475" y="120505"/>
                    <a:pt x="126244" y="120190"/>
                  </a:cubicBezTo>
                  <a:cubicBezTo>
                    <a:pt x="119133" y="110560"/>
                    <a:pt x="110190" y="105654"/>
                    <a:pt x="98285" y="104769"/>
                  </a:cubicBezTo>
                  <a:cubicBezTo>
                    <a:pt x="98273" y="104768"/>
                    <a:pt x="98261" y="104767"/>
                    <a:pt x="98250" y="104767"/>
                  </a:cubicBezTo>
                  <a:cubicBezTo>
                    <a:pt x="98156" y="104767"/>
                    <a:pt x="98066" y="104804"/>
                    <a:pt x="97997" y="104868"/>
                  </a:cubicBezTo>
                  <a:cubicBezTo>
                    <a:pt x="97928" y="104876"/>
                    <a:pt x="97858" y="104890"/>
                    <a:pt x="97788" y="104898"/>
                  </a:cubicBezTo>
                  <a:cubicBezTo>
                    <a:pt x="97765" y="104822"/>
                    <a:pt x="97729" y="104752"/>
                    <a:pt x="97681" y="104690"/>
                  </a:cubicBezTo>
                  <a:cubicBezTo>
                    <a:pt x="92670" y="98362"/>
                    <a:pt x="86837" y="90335"/>
                    <a:pt x="78455" y="88344"/>
                  </a:cubicBezTo>
                  <a:cubicBezTo>
                    <a:pt x="78409" y="88298"/>
                    <a:pt x="78349" y="88267"/>
                    <a:pt x="78265" y="88267"/>
                  </a:cubicBezTo>
                  <a:cubicBezTo>
                    <a:pt x="78256" y="88267"/>
                    <a:pt x="78246" y="88267"/>
                    <a:pt x="78236" y="88268"/>
                  </a:cubicBezTo>
                  <a:cubicBezTo>
                    <a:pt x="76299" y="88439"/>
                    <a:pt x="74331" y="89543"/>
                    <a:pt x="72568" y="90347"/>
                  </a:cubicBezTo>
                  <a:cubicBezTo>
                    <a:pt x="70807" y="91149"/>
                    <a:pt x="68976" y="91979"/>
                    <a:pt x="67380" y="93102"/>
                  </a:cubicBezTo>
                  <a:cubicBezTo>
                    <a:pt x="67245" y="89601"/>
                    <a:pt x="67128" y="86098"/>
                    <a:pt x="67053" y="82582"/>
                  </a:cubicBezTo>
                  <a:cubicBezTo>
                    <a:pt x="66975" y="78965"/>
                    <a:pt x="66557" y="75541"/>
                    <a:pt x="64177" y="73082"/>
                  </a:cubicBezTo>
                  <a:lnTo>
                    <a:pt x="64177" y="73082"/>
                  </a:lnTo>
                  <a:cubicBezTo>
                    <a:pt x="65100" y="73172"/>
                    <a:pt x="66026" y="73219"/>
                    <a:pt x="66948" y="73219"/>
                  </a:cubicBezTo>
                  <a:cubicBezTo>
                    <a:pt x="69551" y="73219"/>
                    <a:pt x="72116" y="72844"/>
                    <a:pt x="74464" y="72011"/>
                  </a:cubicBezTo>
                  <a:cubicBezTo>
                    <a:pt x="85098" y="68243"/>
                    <a:pt x="90786" y="58646"/>
                    <a:pt x="92116" y="48233"/>
                  </a:cubicBezTo>
                  <a:cubicBezTo>
                    <a:pt x="95956" y="46661"/>
                    <a:pt x="98836" y="40324"/>
                    <a:pt x="98083" y="36271"/>
                  </a:cubicBezTo>
                  <a:cubicBezTo>
                    <a:pt x="100930" y="36098"/>
                    <a:pt x="103714" y="35505"/>
                    <a:pt x="106255" y="34249"/>
                  </a:cubicBezTo>
                  <a:cubicBezTo>
                    <a:pt x="116379" y="29241"/>
                    <a:pt x="104709" y="20810"/>
                    <a:pt x="97192" y="19202"/>
                  </a:cubicBezTo>
                  <a:cubicBezTo>
                    <a:pt x="99918" y="16442"/>
                    <a:pt x="107379" y="10551"/>
                    <a:pt x="104878" y="6479"/>
                  </a:cubicBezTo>
                  <a:cubicBezTo>
                    <a:pt x="103988" y="5031"/>
                    <a:pt x="102162" y="4760"/>
                    <a:pt x="100487" y="4760"/>
                  </a:cubicBezTo>
                  <a:cubicBezTo>
                    <a:pt x="99893" y="4760"/>
                    <a:pt x="99318" y="4794"/>
                    <a:pt x="98811" y="4822"/>
                  </a:cubicBezTo>
                  <a:cubicBezTo>
                    <a:pt x="94747" y="5043"/>
                    <a:pt x="90662" y="6082"/>
                    <a:pt x="86880" y="7584"/>
                  </a:cubicBezTo>
                  <a:cubicBezTo>
                    <a:pt x="86865" y="7568"/>
                    <a:pt x="86859" y="7550"/>
                    <a:pt x="86842" y="7534"/>
                  </a:cubicBezTo>
                  <a:cubicBezTo>
                    <a:pt x="81072" y="2485"/>
                    <a:pt x="75419" y="1"/>
                    <a:pt x="68066"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9" name="Google Shape;2269;p45"/>
          <p:cNvGrpSpPr/>
          <p:nvPr/>
        </p:nvGrpSpPr>
        <p:grpSpPr>
          <a:xfrm rot="844541" flipH="1">
            <a:off x="7596356" y="2623059"/>
            <a:ext cx="421747" cy="296722"/>
            <a:chOff x="1285325" y="2237436"/>
            <a:chExt cx="342015" cy="240626"/>
          </a:xfrm>
        </p:grpSpPr>
        <p:sp>
          <p:nvSpPr>
            <p:cNvPr id="2270" name="Google Shape;2270;p45"/>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5"/>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5"/>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5"/>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5"/>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grpSp>
        <p:nvGrpSpPr>
          <p:cNvPr id="866" name="Google Shape;866;p31"/>
          <p:cNvGrpSpPr/>
          <p:nvPr/>
        </p:nvGrpSpPr>
        <p:grpSpPr>
          <a:xfrm>
            <a:off x="464820" y="426720"/>
            <a:ext cx="4853940" cy="4663440"/>
            <a:chOff x="1146625" y="2025923"/>
            <a:chExt cx="1901098" cy="2324526"/>
          </a:xfrm>
        </p:grpSpPr>
        <p:sp>
          <p:nvSpPr>
            <p:cNvPr id="867" name="Google Shape;867;p31"/>
            <p:cNvSpPr/>
            <p:nvPr/>
          </p:nvSpPr>
          <p:spPr>
            <a:xfrm>
              <a:off x="114662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a:off x="121862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31"/>
          <p:cNvSpPr txBox="1">
            <a:spLocks noGrp="1"/>
          </p:cNvSpPr>
          <p:nvPr>
            <p:ph type="subTitle" idx="1"/>
          </p:nvPr>
        </p:nvSpPr>
        <p:spPr>
          <a:xfrm>
            <a:off x="745770" y="1525112"/>
            <a:ext cx="4181591" cy="3318544"/>
          </a:xfrm>
          <a:prstGeom prst="rect">
            <a:avLst/>
          </a:prstGeom>
        </p:spPr>
        <p:txBody>
          <a:bodyPr spcFirstLastPara="1" wrap="square" lIns="91425" tIns="91425" rIns="91425" bIns="91425" anchor="t" anchorCtr="0">
            <a:noAutofit/>
          </a:bodyPr>
          <a:lstStyle/>
          <a:p>
            <a:pPr algn="l">
              <a:lnSpc>
                <a:spcPct val="150000"/>
              </a:lnSpc>
            </a:pPr>
            <a:r>
              <a:rPr lang="en-US" sz="2000" b="1" dirty="0">
                <a:solidFill>
                  <a:srgbClr val="002060"/>
                </a:solidFill>
                <a:latin typeface="Calibri" panose="020F0502020204030204" pitchFamily="34" charset="0"/>
                <a:cs typeface="Calibri" panose="020F0502020204030204" pitchFamily="34" charset="0"/>
              </a:rPr>
              <a:t>     Hai </a:t>
            </a:r>
            <a:r>
              <a:rPr lang="en-US" sz="2000" b="1" dirty="0" err="1">
                <a:solidFill>
                  <a:srgbClr val="002060"/>
                </a:solidFill>
                <a:latin typeface="Calibri" panose="020F0502020204030204" pitchFamily="34" charset="0"/>
                <a:cs typeface="Calibri" panose="020F0502020204030204" pitchFamily="34" charset="0"/>
              </a:rPr>
              <a:t>công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nhân</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dùng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ròng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rọc</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để</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kéo</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vật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nặng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lên</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các</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tầng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cao</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của</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một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công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trình</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xây</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dựng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Dựa</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vào</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bảng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số</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liệu</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dưới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đây</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hãy</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xác</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định</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trường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hợp</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nào</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thực</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hiện</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công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nhanh</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hơn</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Lấy</a:t>
            </a:r>
            <a:r>
              <a:rPr lang="en-US" sz="2000" b="1" dirty="0">
                <a:solidFill>
                  <a:srgbClr val="002060"/>
                </a:solidFill>
                <a:latin typeface="Calibri" panose="020F0502020204030204" pitchFamily="34" charset="0"/>
                <a:cs typeface="Calibri" panose="020F0502020204030204" pitchFamily="34" charset="0"/>
              </a:rPr>
              <a:t> g = 10 m/s</a:t>
            </a:r>
            <a:r>
              <a:rPr lang="en-US" sz="2000" b="1" baseline="30000" dirty="0">
                <a:solidFill>
                  <a:srgbClr val="002060"/>
                </a:solidFill>
                <a:latin typeface="Calibri" panose="020F0502020204030204" pitchFamily="34" charset="0"/>
                <a:cs typeface="Calibri" panose="020F0502020204030204" pitchFamily="34" charset="0"/>
              </a:rPr>
              <a:t>2</a:t>
            </a:r>
            <a:r>
              <a:rPr lang="en-US" sz="2000" b="1" dirty="0">
                <a:solidFill>
                  <a:srgbClr val="002060"/>
                </a:solidFill>
                <a:latin typeface="Calibri" panose="020F0502020204030204" pitchFamily="34" charset="0"/>
                <a:cs typeface="Calibri" panose="020F0502020204030204" pitchFamily="34" charset="0"/>
              </a:rPr>
              <a:t>.</a:t>
            </a:r>
          </a:p>
          <a:p>
            <a:pPr algn="l">
              <a:lnSpc>
                <a:spcPct val="150000"/>
              </a:lnSpc>
            </a:pPr>
            <a:endParaRPr lang="en-US" sz="2000" b="1" dirty="0">
              <a:solidFill>
                <a:srgbClr val="002060"/>
              </a:solidFill>
              <a:latin typeface="Calibri" panose="020F0502020204030204" pitchFamily="34" charset="0"/>
              <a:cs typeface="Calibri" panose="020F0502020204030204" pitchFamily="34" charset="0"/>
            </a:endParaRPr>
          </a:p>
        </p:txBody>
      </p:sp>
      <p:sp>
        <p:nvSpPr>
          <p:cNvPr id="878" name="Google Shape;878;p31"/>
          <p:cNvSpPr txBox="1">
            <a:spLocks noGrp="1"/>
          </p:cNvSpPr>
          <p:nvPr>
            <p:ph type="ctrTitle" idx="6"/>
          </p:nvPr>
        </p:nvSpPr>
        <p:spPr>
          <a:xfrm>
            <a:off x="473395" y="545708"/>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A</a:t>
            </a:r>
            <a:r>
              <a:rPr lang="en" dirty="0"/>
              <a:t>i nhanh hơn!!</a:t>
            </a:r>
            <a:endParaRPr dirty="0"/>
          </a:p>
        </p:txBody>
      </p:sp>
      <p:pic>
        <p:nvPicPr>
          <p:cNvPr id="13" name="Picture 12">
            <a:extLst>
              <a:ext uri="{FF2B5EF4-FFF2-40B4-BE49-F238E27FC236}">
                <a16:creationId xmlns:a16="http://schemas.microsoft.com/office/drawing/2014/main" id="{E75AB123-A2FB-C38B-B1E5-6784B32D58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47" l="10000" r="90000"/>
                    </a14:imgEffect>
                  </a14:imgLayer>
                </a14:imgProps>
              </a:ext>
            </a:extLst>
          </a:blip>
          <a:stretch>
            <a:fillRect/>
          </a:stretch>
        </p:blipFill>
        <p:spPr>
          <a:xfrm>
            <a:off x="5318760" y="491126"/>
            <a:ext cx="3749040" cy="37556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3" name="Subtitle 2">
            <a:extLst>
              <a:ext uri="{FF2B5EF4-FFF2-40B4-BE49-F238E27FC236}">
                <a16:creationId xmlns:a16="http://schemas.microsoft.com/office/drawing/2014/main" id="{2E58528E-DE9C-B465-17FD-E38BC64C3220}"/>
              </a:ext>
            </a:extLst>
          </p:cNvPr>
          <p:cNvSpPr>
            <a:spLocks noGrp="1"/>
          </p:cNvSpPr>
          <p:nvPr>
            <p:ph type="subTitle" idx="1"/>
          </p:nvPr>
        </p:nvSpPr>
        <p:spPr/>
        <p:txBody>
          <a:bodyPr/>
          <a:lstStyle/>
          <a:p>
            <a:endParaRPr lang="en-US"/>
          </a:p>
        </p:txBody>
      </p:sp>
      <p:sp>
        <p:nvSpPr>
          <p:cNvPr id="5" name="Subtitle 4">
            <a:extLst>
              <a:ext uri="{FF2B5EF4-FFF2-40B4-BE49-F238E27FC236}">
                <a16:creationId xmlns:a16="http://schemas.microsoft.com/office/drawing/2014/main" id="{94032D3A-CABF-725D-7ADB-3B99038FCD34}"/>
              </a:ext>
            </a:extLst>
          </p:cNvPr>
          <p:cNvSpPr>
            <a:spLocks noGrp="1"/>
          </p:cNvSpPr>
          <p:nvPr>
            <p:ph type="subTitle" idx="2"/>
          </p:nvPr>
        </p:nvSpPr>
        <p:spPr/>
        <p:txBody>
          <a:bodyPr/>
          <a:lstStyle/>
          <a:p>
            <a:endParaRPr lang="en-US"/>
          </a:p>
        </p:txBody>
      </p:sp>
      <p:sp>
        <p:nvSpPr>
          <p:cNvPr id="7" name="Subtitle 6">
            <a:extLst>
              <a:ext uri="{FF2B5EF4-FFF2-40B4-BE49-F238E27FC236}">
                <a16:creationId xmlns:a16="http://schemas.microsoft.com/office/drawing/2014/main" id="{DBE755A5-CF05-D1F1-812D-DDFA9955E64A}"/>
              </a:ext>
            </a:extLst>
          </p:cNvPr>
          <p:cNvSpPr>
            <a:spLocks noGrp="1"/>
          </p:cNvSpPr>
          <p:nvPr>
            <p:ph type="subTitle" idx="3"/>
          </p:nvPr>
        </p:nvSpPr>
        <p:spPr/>
        <p:txBody>
          <a:bodyPr/>
          <a:lstStyle/>
          <a:p>
            <a:endParaRPr lang="en-US"/>
          </a:p>
        </p:txBody>
      </p:sp>
      <p:sp>
        <p:nvSpPr>
          <p:cNvPr id="9" name="Title 8">
            <a:extLst>
              <a:ext uri="{FF2B5EF4-FFF2-40B4-BE49-F238E27FC236}">
                <a16:creationId xmlns:a16="http://schemas.microsoft.com/office/drawing/2014/main" id="{2AE4EC1E-7AEA-AD69-7959-36DDDFC3DE1A}"/>
              </a:ext>
            </a:extLst>
          </p:cNvPr>
          <p:cNvSpPr>
            <a:spLocks noGrp="1"/>
          </p:cNvSpPr>
          <p:nvPr>
            <p:ph type="ctrTitle" idx="8"/>
          </p:nvPr>
        </p:nvSpPr>
        <p:spPr>
          <a:xfrm>
            <a:off x="553380" y="592798"/>
            <a:ext cx="3690960" cy="625025"/>
          </a:xfrm>
        </p:spPr>
        <p:txBody>
          <a:bodyPr/>
          <a:lstStyle/>
          <a:p>
            <a:r>
              <a:rPr lang="en-US" b="1" dirty="0">
                <a:latin typeface="MS PGothic" panose="020B0600070205080204" pitchFamily="34" charset="-128"/>
                <a:ea typeface="MS PGothic" panose="020B0600070205080204" pitchFamily="34" charset="-128"/>
              </a:rPr>
              <a:t>PHIẾU BÀI TẬP SỐ 1</a:t>
            </a:r>
          </a:p>
        </p:txBody>
      </p:sp>
      <p:sp>
        <p:nvSpPr>
          <p:cNvPr id="11" name="Title 10">
            <a:extLst>
              <a:ext uri="{FF2B5EF4-FFF2-40B4-BE49-F238E27FC236}">
                <a16:creationId xmlns:a16="http://schemas.microsoft.com/office/drawing/2014/main" id="{AB2C44F4-64A3-6573-85D5-53AB0FDEC0B6}"/>
              </a:ext>
            </a:extLst>
          </p:cNvPr>
          <p:cNvSpPr>
            <a:spLocks noGrp="1"/>
          </p:cNvSpPr>
          <p:nvPr>
            <p:ph type="ctrTitle"/>
          </p:nvPr>
        </p:nvSpPr>
        <p:spPr/>
        <p:txBody>
          <a:bodyPr/>
          <a:lstStyle/>
          <a:p>
            <a:endParaRPr lang="en-US"/>
          </a:p>
        </p:txBody>
      </p:sp>
      <p:sp>
        <p:nvSpPr>
          <p:cNvPr id="13" name="Title 12">
            <a:extLst>
              <a:ext uri="{FF2B5EF4-FFF2-40B4-BE49-F238E27FC236}">
                <a16:creationId xmlns:a16="http://schemas.microsoft.com/office/drawing/2014/main" id="{906DDEF7-CC0D-06B8-7E48-CEF583554FAC}"/>
              </a:ext>
            </a:extLst>
          </p:cNvPr>
          <p:cNvSpPr>
            <a:spLocks noGrp="1"/>
          </p:cNvSpPr>
          <p:nvPr>
            <p:ph type="ctrTitle" idx="5"/>
          </p:nvPr>
        </p:nvSpPr>
        <p:spPr/>
        <p:txBody>
          <a:bodyPr/>
          <a:lstStyle/>
          <a:p>
            <a:endParaRPr lang="en-US"/>
          </a:p>
        </p:txBody>
      </p:sp>
      <p:sp>
        <p:nvSpPr>
          <p:cNvPr id="15" name="Title 14">
            <a:extLst>
              <a:ext uri="{FF2B5EF4-FFF2-40B4-BE49-F238E27FC236}">
                <a16:creationId xmlns:a16="http://schemas.microsoft.com/office/drawing/2014/main" id="{55E511BC-E63A-EA19-EF47-8F67F91DC2BF}"/>
              </a:ext>
            </a:extLst>
          </p:cNvPr>
          <p:cNvSpPr>
            <a:spLocks noGrp="1"/>
          </p:cNvSpPr>
          <p:nvPr>
            <p:ph type="ctrTitle" idx="6"/>
          </p:nvPr>
        </p:nvSpPr>
        <p:spPr/>
        <p:txBody>
          <a:bodyPr/>
          <a:lstStyle/>
          <a:p>
            <a:endParaRPr lang="en-US"/>
          </a:p>
        </p:txBody>
      </p:sp>
      <p:sp>
        <p:nvSpPr>
          <p:cNvPr id="17" name="Title 16">
            <a:extLst>
              <a:ext uri="{FF2B5EF4-FFF2-40B4-BE49-F238E27FC236}">
                <a16:creationId xmlns:a16="http://schemas.microsoft.com/office/drawing/2014/main" id="{627D6BE5-9D0F-3CEF-8881-67DD0DFCBC26}"/>
              </a:ext>
            </a:extLst>
          </p:cNvPr>
          <p:cNvSpPr>
            <a:spLocks noGrp="1"/>
          </p:cNvSpPr>
          <p:nvPr>
            <p:ph type="ctrTitle" idx="7"/>
          </p:nvPr>
        </p:nvSpPr>
        <p:spPr/>
        <p:txBody>
          <a:bodyPr/>
          <a:lstStyle/>
          <a:p>
            <a:endParaRPr lang="en-US"/>
          </a:p>
        </p:txBody>
      </p:sp>
      <p:graphicFrame>
        <p:nvGraphicFramePr>
          <p:cNvPr id="20" name="Table 8">
            <a:extLst>
              <a:ext uri="{FF2B5EF4-FFF2-40B4-BE49-F238E27FC236}">
                <a16:creationId xmlns:a16="http://schemas.microsoft.com/office/drawing/2014/main" id="{CC3B3CD6-50BA-C164-7C5F-75AE88F77A9D}"/>
              </a:ext>
            </a:extLst>
          </p:cNvPr>
          <p:cNvGraphicFramePr>
            <a:graphicFrameLocks noGrp="1"/>
          </p:cNvGraphicFramePr>
          <p:nvPr>
            <p:extLst>
              <p:ext uri="{D42A27DB-BD31-4B8C-83A1-F6EECF244321}">
                <p14:modId xmlns:p14="http://schemas.microsoft.com/office/powerpoint/2010/main" val="1634933658"/>
              </p:ext>
            </p:extLst>
          </p:nvPr>
        </p:nvGraphicFramePr>
        <p:xfrm>
          <a:off x="657726" y="1976298"/>
          <a:ext cx="7663314" cy="2574404"/>
        </p:xfrm>
        <a:graphic>
          <a:graphicData uri="http://schemas.openxmlformats.org/drawingml/2006/table">
            <a:tbl>
              <a:tblPr firstRow="1" bandRow="1">
                <a:effectLst>
                  <a:outerShdw blurRad="825500" dist="88900" dir="2820000" algn="tl" rotWithShape="0">
                    <a:prstClr val="black">
                      <a:alpha val="40000"/>
                    </a:prstClr>
                  </a:outerShdw>
                </a:effectLst>
                <a:tableStyleId>{21E4AEA4-8DFA-4A89-87EB-49C32662AFE0}</a:tableStyleId>
              </a:tblPr>
              <a:tblGrid>
                <a:gridCol w="1322576">
                  <a:extLst>
                    <a:ext uri="{9D8B030D-6E8A-4147-A177-3AD203B41FA5}">
                      <a16:colId xmlns:a16="http://schemas.microsoft.com/office/drawing/2014/main" val="1178476618"/>
                    </a:ext>
                  </a:extLst>
                </a:gridCol>
                <a:gridCol w="1533381">
                  <a:extLst>
                    <a:ext uri="{9D8B030D-6E8A-4147-A177-3AD203B41FA5}">
                      <a16:colId xmlns:a16="http://schemas.microsoft.com/office/drawing/2014/main" val="2481182528"/>
                    </a:ext>
                  </a:extLst>
                </a:gridCol>
                <a:gridCol w="1595546">
                  <a:extLst>
                    <a:ext uri="{9D8B030D-6E8A-4147-A177-3AD203B41FA5}">
                      <a16:colId xmlns:a16="http://schemas.microsoft.com/office/drawing/2014/main" val="1324140787"/>
                    </a:ext>
                  </a:extLst>
                </a:gridCol>
                <a:gridCol w="1574823">
                  <a:extLst>
                    <a:ext uri="{9D8B030D-6E8A-4147-A177-3AD203B41FA5}">
                      <a16:colId xmlns:a16="http://schemas.microsoft.com/office/drawing/2014/main" val="1489571607"/>
                    </a:ext>
                  </a:extLst>
                </a:gridCol>
                <a:gridCol w="1636988">
                  <a:extLst>
                    <a:ext uri="{9D8B030D-6E8A-4147-A177-3AD203B41FA5}">
                      <a16:colId xmlns:a16="http://schemas.microsoft.com/office/drawing/2014/main" val="507236254"/>
                    </a:ext>
                  </a:extLst>
                </a:gridCol>
              </a:tblGrid>
              <a:tr h="1062076">
                <a:tc>
                  <a:txBody>
                    <a:bodyPr/>
                    <a:lstStyle/>
                    <a:p>
                      <a:pPr algn="ctr"/>
                      <a:r>
                        <a:rPr lang="en-US" sz="1400" dirty="0" err="1">
                          <a:solidFill>
                            <a:srgbClr val="002060"/>
                          </a:solidFill>
                        </a:rPr>
                        <a:t>Công</a:t>
                      </a:r>
                      <a:r>
                        <a:rPr lang="en-US" sz="1400" dirty="0">
                          <a:solidFill>
                            <a:srgbClr val="002060"/>
                          </a:solidFill>
                        </a:rPr>
                        <a:t> </a:t>
                      </a:r>
                      <a:r>
                        <a:rPr lang="en-US" sz="1400" dirty="0" err="1">
                          <a:solidFill>
                            <a:srgbClr val="002060"/>
                          </a:solidFill>
                        </a:rPr>
                        <a:t>Nhân</a:t>
                      </a:r>
                      <a:endParaRPr lang="en-US" sz="1400" dirty="0">
                        <a:solidFill>
                          <a:srgbClr val="002060"/>
                        </a:solidFill>
                      </a:endParaRPr>
                    </a:p>
                  </a:txBody>
                  <a:tcPr marL="142142" marR="142142" marT="71071" marB="71071" anchor="ctr"/>
                </a:tc>
                <a:tc>
                  <a:txBody>
                    <a:bodyPr/>
                    <a:lstStyle/>
                    <a:p>
                      <a:pPr algn="ctr"/>
                      <a:r>
                        <a:rPr lang="en-US" sz="1400" dirty="0" err="1">
                          <a:solidFill>
                            <a:srgbClr val="002060"/>
                          </a:solidFill>
                        </a:rPr>
                        <a:t>Khối</a:t>
                      </a:r>
                      <a:r>
                        <a:rPr lang="en-US" sz="1400" dirty="0">
                          <a:solidFill>
                            <a:srgbClr val="002060"/>
                          </a:solidFill>
                        </a:rPr>
                        <a:t> </a:t>
                      </a:r>
                      <a:r>
                        <a:rPr lang="en-US" sz="1400" dirty="0" err="1">
                          <a:solidFill>
                            <a:srgbClr val="002060"/>
                          </a:solidFill>
                        </a:rPr>
                        <a:t>Lượng</a:t>
                      </a:r>
                      <a:r>
                        <a:rPr lang="en-US" sz="1400" dirty="0">
                          <a:solidFill>
                            <a:srgbClr val="002060"/>
                          </a:solidFill>
                        </a:rPr>
                        <a:t> </a:t>
                      </a:r>
                      <a:r>
                        <a:rPr lang="en-US" sz="1400" dirty="0" err="1">
                          <a:solidFill>
                            <a:srgbClr val="002060"/>
                          </a:solidFill>
                        </a:rPr>
                        <a:t>vật</a:t>
                      </a:r>
                      <a:r>
                        <a:rPr lang="en-US" sz="1400" dirty="0">
                          <a:solidFill>
                            <a:srgbClr val="002060"/>
                          </a:solidFill>
                        </a:rPr>
                        <a:t> </a:t>
                      </a:r>
                      <a:r>
                        <a:rPr lang="en-US" sz="1400" dirty="0" err="1">
                          <a:solidFill>
                            <a:srgbClr val="002060"/>
                          </a:solidFill>
                        </a:rPr>
                        <a:t>nặng</a:t>
                      </a:r>
                      <a:endParaRPr lang="en-US" sz="1400" dirty="0">
                        <a:solidFill>
                          <a:srgbClr val="002060"/>
                        </a:solidFill>
                      </a:endParaRPr>
                    </a:p>
                  </a:txBody>
                  <a:tcPr marL="142142" marR="142142" marT="71071" marB="71071" anchor="ctr"/>
                </a:tc>
                <a:tc>
                  <a:txBody>
                    <a:bodyPr/>
                    <a:lstStyle/>
                    <a:p>
                      <a:pPr algn="ctr"/>
                      <a:r>
                        <a:rPr lang="en-US" sz="1400" dirty="0" err="1">
                          <a:solidFill>
                            <a:srgbClr val="002060"/>
                          </a:solidFill>
                        </a:rPr>
                        <a:t>Độ</a:t>
                      </a:r>
                      <a:r>
                        <a:rPr lang="en-US" sz="1400" dirty="0">
                          <a:solidFill>
                            <a:srgbClr val="002060"/>
                          </a:solidFill>
                        </a:rPr>
                        <a:t> Cao</a:t>
                      </a:r>
                    </a:p>
                    <a:p>
                      <a:pPr algn="ctr"/>
                      <a:r>
                        <a:rPr lang="en-US" sz="1400" dirty="0" err="1">
                          <a:solidFill>
                            <a:srgbClr val="002060"/>
                          </a:solidFill>
                        </a:rPr>
                        <a:t>Công</a:t>
                      </a:r>
                      <a:endParaRPr lang="en-US" sz="1400" dirty="0">
                        <a:solidFill>
                          <a:srgbClr val="002060"/>
                        </a:solidFill>
                      </a:endParaRPr>
                    </a:p>
                    <a:p>
                      <a:pPr algn="ctr"/>
                      <a:r>
                        <a:rPr lang="en-US" sz="1400" dirty="0" err="1">
                          <a:solidFill>
                            <a:srgbClr val="002060"/>
                          </a:solidFill>
                        </a:rPr>
                        <a:t>Trình</a:t>
                      </a:r>
                      <a:endParaRPr lang="en-US" sz="1400" dirty="0">
                        <a:solidFill>
                          <a:srgbClr val="002060"/>
                        </a:solidFill>
                      </a:endParaRPr>
                    </a:p>
                  </a:txBody>
                  <a:tcPr marL="142142" marR="142142" marT="71071" marB="71071" anchor="ctr"/>
                </a:tc>
                <a:tc>
                  <a:txBody>
                    <a:bodyPr/>
                    <a:lstStyle/>
                    <a:p>
                      <a:pPr algn="ctr"/>
                      <a:r>
                        <a:rPr lang="en-US" sz="1400" dirty="0" err="1">
                          <a:solidFill>
                            <a:srgbClr val="002060"/>
                          </a:solidFill>
                        </a:rPr>
                        <a:t>Công</a:t>
                      </a:r>
                      <a:r>
                        <a:rPr lang="en-US" sz="1400" dirty="0">
                          <a:solidFill>
                            <a:srgbClr val="002060"/>
                          </a:solidFill>
                        </a:rPr>
                        <a:t> </a:t>
                      </a:r>
                      <a:r>
                        <a:rPr lang="en-US" sz="1400" dirty="0" err="1">
                          <a:solidFill>
                            <a:srgbClr val="002060"/>
                          </a:solidFill>
                        </a:rPr>
                        <a:t>Thực</a:t>
                      </a:r>
                      <a:r>
                        <a:rPr lang="en-US" sz="1400" dirty="0">
                          <a:solidFill>
                            <a:srgbClr val="002060"/>
                          </a:solidFill>
                        </a:rPr>
                        <a:t> </a:t>
                      </a:r>
                      <a:r>
                        <a:rPr lang="en-US" sz="1400" dirty="0" err="1">
                          <a:solidFill>
                            <a:srgbClr val="002060"/>
                          </a:solidFill>
                        </a:rPr>
                        <a:t>Hiện</a:t>
                      </a:r>
                      <a:endParaRPr lang="en-US" sz="1400" dirty="0">
                        <a:solidFill>
                          <a:srgbClr val="002060"/>
                        </a:solidFill>
                      </a:endParaRPr>
                    </a:p>
                  </a:txBody>
                  <a:tcPr marL="142142" marR="142142" marT="71071" marB="71071" anchor="ctr"/>
                </a:tc>
                <a:tc>
                  <a:txBody>
                    <a:bodyPr/>
                    <a:lstStyle/>
                    <a:p>
                      <a:pPr algn="ctr"/>
                      <a:r>
                        <a:rPr lang="en-US" sz="1400" dirty="0" err="1">
                          <a:solidFill>
                            <a:srgbClr val="002060"/>
                          </a:solidFill>
                        </a:rPr>
                        <a:t>Thời</a:t>
                      </a:r>
                      <a:r>
                        <a:rPr lang="en-US" sz="1400" dirty="0">
                          <a:solidFill>
                            <a:srgbClr val="002060"/>
                          </a:solidFill>
                        </a:rPr>
                        <a:t> Gian </a:t>
                      </a:r>
                      <a:r>
                        <a:rPr lang="en-US" sz="1400" dirty="0" err="1">
                          <a:solidFill>
                            <a:srgbClr val="002060"/>
                          </a:solidFill>
                        </a:rPr>
                        <a:t>Thực</a:t>
                      </a:r>
                      <a:r>
                        <a:rPr lang="en-US" sz="1400" dirty="0">
                          <a:solidFill>
                            <a:srgbClr val="002060"/>
                          </a:solidFill>
                        </a:rPr>
                        <a:t> </a:t>
                      </a:r>
                      <a:r>
                        <a:rPr lang="en-US" sz="1400" dirty="0" err="1">
                          <a:solidFill>
                            <a:srgbClr val="002060"/>
                          </a:solidFill>
                        </a:rPr>
                        <a:t>Hiện</a:t>
                      </a:r>
                      <a:endParaRPr lang="en-US" sz="1400" dirty="0">
                        <a:solidFill>
                          <a:srgbClr val="002060"/>
                        </a:solidFill>
                      </a:endParaRPr>
                    </a:p>
                  </a:txBody>
                  <a:tcPr marL="142142" marR="142142" marT="71071" marB="71071" anchor="ctr"/>
                </a:tc>
                <a:extLst>
                  <a:ext uri="{0D108BD9-81ED-4DB2-BD59-A6C34878D82A}">
                    <a16:rowId xmlns:a16="http://schemas.microsoft.com/office/drawing/2014/main" val="3703425269"/>
                  </a:ext>
                </a:extLst>
              </a:tr>
              <a:tr h="756164">
                <a:tc>
                  <a:txBody>
                    <a:bodyPr/>
                    <a:lstStyle/>
                    <a:p>
                      <a:pPr algn="ctr"/>
                      <a:r>
                        <a:rPr lang="en-US" sz="1400" dirty="0" err="1"/>
                        <a:t>Người</a:t>
                      </a:r>
                      <a:r>
                        <a:rPr lang="en-US" sz="1400" dirty="0"/>
                        <a:t> 1</a:t>
                      </a:r>
                    </a:p>
                  </a:txBody>
                  <a:tcPr marL="142142" marR="142142" marT="71071" marB="71071" anchor="ctr"/>
                </a:tc>
                <a:tc>
                  <a:txBody>
                    <a:bodyPr/>
                    <a:lstStyle/>
                    <a:p>
                      <a:pPr algn="ctr"/>
                      <a:r>
                        <a:rPr lang="en-US" sz="1400"/>
                        <a:t>m</a:t>
                      </a:r>
                      <a:r>
                        <a:rPr lang="en-US" sz="1400" baseline="-25000"/>
                        <a:t>1</a:t>
                      </a:r>
                      <a:r>
                        <a:rPr lang="en-US" sz="1400"/>
                        <a:t>=20kg</a:t>
                      </a:r>
                    </a:p>
                  </a:txBody>
                  <a:tcPr marL="142142" marR="142142" marT="71071" marB="71071" anchor="ctr"/>
                </a:tc>
                <a:tc>
                  <a:txBody>
                    <a:bodyPr/>
                    <a:lstStyle/>
                    <a:p>
                      <a:pPr algn="ctr"/>
                      <a:r>
                        <a:rPr lang="en-US" sz="1400"/>
                        <a:t>h</a:t>
                      </a:r>
                      <a:r>
                        <a:rPr lang="en-US" sz="1400" baseline="-25000"/>
                        <a:t>1</a:t>
                      </a:r>
                      <a:r>
                        <a:rPr lang="en-US" sz="1400"/>
                        <a:t>=10m</a:t>
                      </a:r>
                    </a:p>
                  </a:txBody>
                  <a:tcPr marL="142142" marR="142142" marT="71071" marB="71071" anchor="ctr"/>
                </a:tc>
                <a:tc>
                  <a:txBody>
                    <a:bodyPr/>
                    <a:lstStyle/>
                    <a:p>
                      <a:pPr algn="ctr"/>
                      <a:r>
                        <a:rPr lang="en-US" sz="1400" dirty="0"/>
                        <a:t>A</a:t>
                      </a:r>
                      <a:r>
                        <a:rPr lang="en-US" sz="1400" baseline="-25000" dirty="0"/>
                        <a:t>1</a:t>
                      </a:r>
                      <a:r>
                        <a:rPr lang="en-US" sz="1400" dirty="0"/>
                        <a:t>=??</a:t>
                      </a:r>
                    </a:p>
                  </a:txBody>
                  <a:tcPr marL="142142" marR="142142" marT="71071" marB="71071"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t>t</a:t>
                      </a:r>
                      <a:r>
                        <a:rPr lang="en-US" sz="1400" baseline="-25000" dirty="0"/>
                        <a:t>1</a:t>
                      </a:r>
                      <a:r>
                        <a:rPr lang="en-US" sz="1400" dirty="0"/>
                        <a:t>=10s</a:t>
                      </a:r>
                    </a:p>
                  </a:txBody>
                  <a:tcPr marL="142142" marR="142142" marT="71071" marB="71071" anchor="ctr"/>
                </a:tc>
                <a:extLst>
                  <a:ext uri="{0D108BD9-81ED-4DB2-BD59-A6C34878D82A}">
                    <a16:rowId xmlns:a16="http://schemas.microsoft.com/office/drawing/2014/main" val="3840129304"/>
                  </a:ext>
                </a:extLst>
              </a:tr>
              <a:tr h="756164">
                <a:tc>
                  <a:txBody>
                    <a:bodyPr/>
                    <a:lstStyle/>
                    <a:p>
                      <a:pPr algn="ctr"/>
                      <a:r>
                        <a:rPr lang="en-US" sz="1400" dirty="0" err="1"/>
                        <a:t>Người</a:t>
                      </a:r>
                      <a:r>
                        <a:rPr lang="en-US" sz="1400" dirty="0"/>
                        <a:t> 2</a:t>
                      </a:r>
                    </a:p>
                  </a:txBody>
                  <a:tcPr marL="142142" marR="142142" marT="71071" marB="71071" anchor="ctr"/>
                </a:tc>
                <a:tc>
                  <a:txBody>
                    <a:bodyPr/>
                    <a:lstStyle/>
                    <a:p>
                      <a:pPr algn="ctr"/>
                      <a:r>
                        <a:rPr lang="en-US" sz="1400"/>
                        <a:t>m</a:t>
                      </a:r>
                      <a:r>
                        <a:rPr lang="en-US" sz="1400" baseline="-25000"/>
                        <a:t>2</a:t>
                      </a:r>
                      <a:r>
                        <a:rPr lang="en-US" sz="1400"/>
                        <a:t>=21kg</a:t>
                      </a:r>
                    </a:p>
                  </a:txBody>
                  <a:tcPr marL="142142" marR="142142" marT="71071" marB="71071" anchor="ctr"/>
                </a:tc>
                <a:tc>
                  <a:txBody>
                    <a:bodyPr/>
                    <a:lstStyle/>
                    <a:p>
                      <a:pPr algn="ctr"/>
                      <a:r>
                        <a:rPr lang="en-US" sz="1400" dirty="0"/>
                        <a:t>h</a:t>
                      </a:r>
                      <a:r>
                        <a:rPr lang="en-US" sz="1400" baseline="-25000" dirty="0"/>
                        <a:t>2</a:t>
                      </a:r>
                      <a:r>
                        <a:rPr lang="en-US" sz="1400" dirty="0"/>
                        <a:t>=11m</a:t>
                      </a:r>
                    </a:p>
                  </a:txBody>
                  <a:tcPr marL="142142" marR="142142" marT="71071" marB="71071" anchor="ctr"/>
                </a:tc>
                <a:tc>
                  <a:txBody>
                    <a:bodyPr/>
                    <a:lstStyle/>
                    <a:p>
                      <a:pPr algn="ctr"/>
                      <a:r>
                        <a:rPr lang="en-US" sz="1400" dirty="0"/>
                        <a:t>A</a:t>
                      </a:r>
                      <a:r>
                        <a:rPr lang="en-US" sz="1400" baseline="-25000" dirty="0"/>
                        <a:t>2</a:t>
                      </a:r>
                      <a:r>
                        <a:rPr lang="en-US" sz="1400" dirty="0"/>
                        <a:t>=??</a:t>
                      </a:r>
                    </a:p>
                  </a:txBody>
                  <a:tcPr marL="142142" marR="142142" marT="71071" marB="71071" anchor="ctr"/>
                </a:tc>
                <a:tc>
                  <a:txBody>
                    <a:bodyPr/>
                    <a:lstStyle/>
                    <a:p>
                      <a:pPr algn="ctr"/>
                      <a:r>
                        <a:rPr lang="en-US" sz="1400" dirty="0"/>
                        <a:t>t</a:t>
                      </a:r>
                      <a:r>
                        <a:rPr lang="en-US" sz="1400" baseline="-25000" dirty="0"/>
                        <a:t>2</a:t>
                      </a:r>
                      <a:r>
                        <a:rPr lang="en-US" sz="1400" dirty="0"/>
                        <a:t>=20s</a:t>
                      </a:r>
                    </a:p>
                  </a:txBody>
                  <a:tcPr marL="142142" marR="142142" marT="71071" marB="71071" anchor="ctr"/>
                </a:tc>
                <a:extLst>
                  <a:ext uri="{0D108BD9-81ED-4DB2-BD59-A6C34878D82A}">
                    <a16:rowId xmlns:a16="http://schemas.microsoft.com/office/drawing/2014/main" val="251412570"/>
                  </a:ext>
                </a:extLst>
              </a:tr>
            </a:tbl>
          </a:graphicData>
        </a:graphic>
      </p:graphicFrame>
      <p:sp>
        <p:nvSpPr>
          <p:cNvPr id="22" name="Google Shape;892;p32">
            <a:extLst>
              <a:ext uri="{FF2B5EF4-FFF2-40B4-BE49-F238E27FC236}">
                <a16:creationId xmlns:a16="http://schemas.microsoft.com/office/drawing/2014/main" id="{E2D6FBF2-B63F-6380-7AE7-A28A3E733DD5}"/>
              </a:ext>
            </a:extLst>
          </p:cNvPr>
          <p:cNvSpPr/>
          <p:nvPr/>
        </p:nvSpPr>
        <p:spPr>
          <a:xfrm rot="11534261">
            <a:off x="4986360" y="114286"/>
            <a:ext cx="3248760" cy="1691964"/>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93;p32">
            <a:extLst>
              <a:ext uri="{FF2B5EF4-FFF2-40B4-BE49-F238E27FC236}">
                <a16:creationId xmlns:a16="http://schemas.microsoft.com/office/drawing/2014/main" id="{6EB8930A-DEAB-FBD4-FB99-0364B2673D37}"/>
              </a:ext>
            </a:extLst>
          </p:cNvPr>
          <p:cNvSpPr txBox="1">
            <a:spLocks/>
          </p:cNvSpPr>
          <p:nvPr/>
        </p:nvSpPr>
        <p:spPr>
          <a:xfrm rot="755531">
            <a:off x="5227320" y="401444"/>
            <a:ext cx="2795643" cy="741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indent="0" algn="ctr">
              <a:spcAft>
                <a:spcPts val="1600"/>
              </a:spcAft>
              <a:buClr>
                <a:schemeClr val="dk1"/>
              </a:buClr>
              <a:buFont typeface="Arial"/>
              <a:buNone/>
            </a:pPr>
            <a:r>
              <a:rPr lang="en-US" sz="1600" b="1" dirty="0" err="1">
                <a:solidFill>
                  <a:srgbClr val="002060"/>
                </a:solidFill>
              </a:rPr>
              <a:t>Xác</a:t>
            </a:r>
            <a:r>
              <a:rPr lang="en-US" sz="1600" b="1" dirty="0">
                <a:solidFill>
                  <a:srgbClr val="002060"/>
                </a:solidFill>
              </a:rPr>
              <a:t> </a:t>
            </a:r>
            <a:r>
              <a:rPr lang="en-US" sz="1600" b="1" dirty="0" err="1">
                <a:solidFill>
                  <a:srgbClr val="002060"/>
                </a:solidFill>
              </a:rPr>
              <a:t>định</a:t>
            </a:r>
            <a:r>
              <a:rPr lang="en-US" sz="1600" b="1" dirty="0">
                <a:solidFill>
                  <a:srgbClr val="002060"/>
                </a:solidFill>
              </a:rPr>
              <a:t> </a:t>
            </a:r>
            <a:r>
              <a:rPr lang="en-US" sz="1600" b="1" dirty="0" err="1">
                <a:solidFill>
                  <a:srgbClr val="002060"/>
                </a:solidFill>
              </a:rPr>
              <a:t>công</a:t>
            </a:r>
            <a:r>
              <a:rPr lang="en-US" sz="1600" b="1" dirty="0">
                <a:solidFill>
                  <a:srgbClr val="002060"/>
                </a:solidFill>
              </a:rPr>
              <a:t> </a:t>
            </a:r>
            <a:r>
              <a:rPr lang="en-US" sz="1600" b="1" dirty="0" err="1">
                <a:solidFill>
                  <a:srgbClr val="002060"/>
                </a:solidFill>
              </a:rPr>
              <a:t>thực</a:t>
            </a:r>
            <a:r>
              <a:rPr lang="en-US" sz="1600" b="1" dirty="0">
                <a:solidFill>
                  <a:srgbClr val="002060"/>
                </a:solidFill>
              </a:rPr>
              <a:t> </a:t>
            </a:r>
            <a:r>
              <a:rPr lang="en-US" sz="1600" b="1" dirty="0" err="1">
                <a:solidFill>
                  <a:srgbClr val="002060"/>
                </a:solidFill>
              </a:rPr>
              <a:t>hiện</a:t>
            </a:r>
            <a:r>
              <a:rPr lang="en-US" sz="1600" b="1" dirty="0">
                <a:solidFill>
                  <a:srgbClr val="002060"/>
                </a:solidFill>
              </a:rPr>
              <a:t> </a:t>
            </a:r>
            <a:r>
              <a:rPr lang="en-US" sz="1600" b="1" dirty="0" err="1">
                <a:solidFill>
                  <a:srgbClr val="002060"/>
                </a:solidFill>
              </a:rPr>
              <a:t>được</a:t>
            </a:r>
            <a:r>
              <a:rPr lang="en-US" sz="1600" b="1" dirty="0">
                <a:solidFill>
                  <a:srgbClr val="002060"/>
                </a:solidFill>
              </a:rPr>
              <a:t> </a:t>
            </a:r>
            <a:r>
              <a:rPr lang="en-US" sz="1600" b="1" dirty="0" err="1">
                <a:solidFill>
                  <a:srgbClr val="002060"/>
                </a:solidFill>
              </a:rPr>
              <a:t>của</a:t>
            </a:r>
            <a:r>
              <a:rPr lang="en-US" sz="1600" b="1" dirty="0">
                <a:solidFill>
                  <a:srgbClr val="002060"/>
                </a:solidFill>
              </a:rPr>
              <a:t> 2 </a:t>
            </a:r>
            <a:r>
              <a:rPr lang="en-US" sz="1600" b="1" dirty="0" err="1">
                <a:solidFill>
                  <a:srgbClr val="002060"/>
                </a:solidFill>
              </a:rPr>
              <a:t>công</a:t>
            </a:r>
            <a:r>
              <a:rPr lang="en-US" sz="1600" b="1" dirty="0">
                <a:solidFill>
                  <a:srgbClr val="002060"/>
                </a:solidFill>
              </a:rPr>
              <a:t> </a:t>
            </a:r>
            <a:r>
              <a:rPr lang="en-US" sz="1600" b="1" dirty="0" err="1">
                <a:solidFill>
                  <a:srgbClr val="002060"/>
                </a:solidFill>
              </a:rPr>
              <a:t>nhân</a:t>
            </a:r>
            <a:r>
              <a:rPr lang="en-US" sz="1600" b="1" dirty="0">
                <a:solidFill>
                  <a:srgbClr val="002060"/>
                </a:solidFill>
              </a:rPr>
              <a:t>?</a:t>
            </a:r>
          </a:p>
        </p:txBody>
      </p:sp>
      <p:sp>
        <p:nvSpPr>
          <p:cNvPr id="2" name="Rectangle: Rounded Corners 1">
            <a:extLst>
              <a:ext uri="{FF2B5EF4-FFF2-40B4-BE49-F238E27FC236}">
                <a16:creationId xmlns:a16="http://schemas.microsoft.com/office/drawing/2014/main" id="{A7E966D2-5858-F3A7-8484-A69F4D8017C7}"/>
              </a:ext>
            </a:extLst>
          </p:cNvPr>
          <p:cNvSpPr/>
          <p:nvPr/>
        </p:nvSpPr>
        <p:spPr>
          <a:xfrm>
            <a:off x="5457423" y="3297625"/>
            <a:ext cx="994650" cy="328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rPr>
              <a:t>A</a:t>
            </a:r>
            <a:r>
              <a:rPr lang="en-US" baseline="-25000" dirty="0">
                <a:solidFill>
                  <a:srgbClr val="C00000"/>
                </a:solidFill>
              </a:rPr>
              <a:t>1</a:t>
            </a:r>
            <a:r>
              <a:rPr lang="en-US" sz="1400" dirty="0">
                <a:solidFill>
                  <a:srgbClr val="C00000"/>
                </a:solidFill>
              </a:rPr>
              <a:t>=2000J</a:t>
            </a:r>
          </a:p>
        </p:txBody>
      </p:sp>
      <p:sp>
        <p:nvSpPr>
          <p:cNvPr id="6" name="Rectangle: Rounded Corners 5">
            <a:extLst>
              <a:ext uri="{FF2B5EF4-FFF2-40B4-BE49-F238E27FC236}">
                <a16:creationId xmlns:a16="http://schemas.microsoft.com/office/drawing/2014/main" id="{862C2C34-93F6-AF26-9FB5-002674EB9B5B}"/>
              </a:ext>
            </a:extLst>
          </p:cNvPr>
          <p:cNvSpPr/>
          <p:nvPr/>
        </p:nvSpPr>
        <p:spPr>
          <a:xfrm>
            <a:off x="5457423" y="4030525"/>
            <a:ext cx="994650" cy="328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rPr>
              <a:t>A</a:t>
            </a:r>
            <a:r>
              <a:rPr lang="en-US" sz="1400" baseline="-25000" dirty="0">
                <a:solidFill>
                  <a:srgbClr val="C00000"/>
                </a:solidFill>
              </a:rPr>
              <a:t>2</a:t>
            </a:r>
            <a:r>
              <a:rPr lang="en-US" sz="1400" dirty="0">
                <a:solidFill>
                  <a:srgbClr val="C00000"/>
                </a:solidFill>
              </a:rPr>
              <a:t>=2310J</a:t>
            </a:r>
          </a:p>
        </p:txBody>
      </p:sp>
      <p:sp>
        <p:nvSpPr>
          <p:cNvPr id="8" name="Title 8">
            <a:extLst>
              <a:ext uri="{FF2B5EF4-FFF2-40B4-BE49-F238E27FC236}">
                <a16:creationId xmlns:a16="http://schemas.microsoft.com/office/drawing/2014/main" id="{0ACB323D-6C3C-F1CE-7FC0-B60092E3ED82}"/>
              </a:ext>
            </a:extLst>
          </p:cNvPr>
          <p:cNvSpPr txBox="1">
            <a:spLocks/>
          </p:cNvSpPr>
          <p:nvPr/>
        </p:nvSpPr>
        <p:spPr>
          <a:xfrm>
            <a:off x="217641" y="1296099"/>
            <a:ext cx="2016795" cy="62049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9pPr>
          </a:lstStyle>
          <a:p>
            <a:r>
              <a:rPr lang="en-US" b="1" dirty="0" err="1">
                <a:latin typeface="MS PGothic" panose="020B0600070205080204" pitchFamily="34" charset="-128"/>
                <a:ea typeface="MS PGothic" panose="020B0600070205080204" pitchFamily="34" charset="-128"/>
              </a:rPr>
              <a:t>Câu</a:t>
            </a:r>
            <a:r>
              <a:rPr lang="en-US" b="1" dirty="0">
                <a:latin typeface="MS PGothic" panose="020B0600070205080204" pitchFamily="34" charset="-128"/>
                <a:ea typeface="MS PGothic" panose="020B0600070205080204" pitchFamily="34" charset="-128"/>
              </a:rPr>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4765AE9-5F44-2CDE-EF3E-8DA480A22ED3}"/>
              </a:ext>
            </a:extLst>
          </p:cNvPr>
          <p:cNvSpPr>
            <a:spLocks noGrp="1"/>
          </p:cNvSpPr>
          <p:nvPr>
            <p:ph type="subTitle" idx="1"/>
          </p:nvPr>
        </p:nvSpPr>
        <p:spPr/>
        <p:txBody>
          <a:bodyPr/>
          <a:lstStyle/>
          <a:p>
            <a:endParaRPr lang="en-US" dirty="0"/>
          </a:p>
        </p:txBody>
      </p:sp>
      <p:sp>
        <p:nvSpPr>
          <p:cNvPr id="3" name="Subtitle 2">
            <a:extLst>
              <a:ext uri="{FF2B5EF4-FFF2-40B4-BE49-F238E27FC236}">
                <a16:creationId xmlns:a16="http://schemas.microsoft.com/office/drawing/2014/main" id="{9F1B0028-8252-E0C1-89F7-C239DD043283}"/>
              </a:ext>
            </a:extLst>
          </p:cNvPr>
          <p:cNvSpPr>
            <a:spLocks noGrp="1"/>
          </p:cNvSpPr>
          <p:nvPr>
            <p:ph type="subTitle" idx="2"/>
          </p:nvPr>
        </p:nvSpPr>
        <p:spPr/>
        <p:txBody>
          <a:bodyPr/>
          <a:lstStyle/>
          <a:p>
            <a:endParaRPr lang="en-US"/>
          </a:p>
        </p:txBody>
      </p:sp>
      <p:sp>
        <p:nvSpPr>
          <p:cNvPr id="4" name="Subtitle 3">
            <a:extLst>
              <a:ext uri="{FF2B5EF4-FFF2-40B4-BE49-F238E27FC236}">
                <a16:creationId xmlns:a16="http://schemas.microsoft.com/office/drawing/2014/main" id="{50E3582B-0C58-4F57-AC52-59876D40539E}"/>
              </a:ext>
            </a:extLst>
          </p:cNvPr>
          <p:cNvSpPr>
            <a:spLocks noGrp="1"/>
          </p:cNvSpPr>
          <p:nvPr>
            <p:ph type="subTitle" idx="3"/>
          </p:nvPr>
        </p:nvSpPr>
        <p:spPr/>
        <p:txBody>
          <a:bodyPr/>
          <a:lstStyle/>
          <a:p>
            <a:endParaRPr lang="en-US"/>
          </a:p>
        </p:txBody>
      </p:sp>
      <p:sp>
        <p:nvSpPr>
          <p:cNvPr id="5" name="Subtitle 4">
            <a:extLst>
              <a:ext uri="{FF2B5EF4-FFF2-40B4-BE49-F238E27FC236}">
                <a16:creationId xmlns:a16="http://schemas.microsoft.com/office/drawing/2014/main" id="{99F93625-A8E9-A77D-E34F-B577E182230A}"/>
              </a:ext>
            </a:extLst>
          </p:cNvPr>
          <p:cNvSpPr>
            <a:spLocks noGrp="1"/>
          </p:cNvSpPr>
          <p:nvPr>
            <p:ph type="subTitle" idx="4"/>
          </p:nvPr>
        </p:nvSpPr>
        <p:spPr/>
        <p:txBody>
          <a:bodyPr/>
          <a:lstStyle/>
          <a:p>
            <a:endParaRPr lang="en-US"/>
          </a:p>
        </p:txBody>
      </p:sp>
      <p:sp>
        <p:nvSpPr>
          <p:cNvPr id="6" name="Title 5">
            <a:extLst>
              <a:ext uri="{FF2B5EF4-FFF2-40B4-BE49-F238E27FC236}">
                <a16:creationId xmlns:a16="http://schemas.microsoft.com/office/drawing/2014/main" id="{567F5761-A534-0931-3C9D-E53EFB05F9BF}"/>
              </a:ext>
            </a:extLst>
          </p:cNvPr>
          <p:cNvSpPr>
            <a:spLocks noGrp="1"/>
          </p:cNvSpPr>
          <p:nvPr>
            <p:ph type="ctrTitle"/>
          </p:nvPr>
        </p:nvSpPr>
        <p:spPr/>
        <p:txBody>
          <a:bodyPr/>
          <a:lstStyle/>
          <a:p>
            <a:endParaRPr lang="en-US"/>
          </a:p>
        </p:txBody>
      </p:sp>
      <p:sp>
        <p:nvSpPr>
          <p:cNvPr id="7" name="Title 6">
            <a:extLst>
              <a:ext uri="{FF2B5EF4-FFF2-40B4-BE49-F238E27FC236}">
                <a16:creationId xmlns:a16="http://schemas.microsoft.com/office/drawing/2014/main" id="{2DDE7678-BA34-45C8-DDA4-511A797DF1D8}"/>
              </a:ext>
            </a:extLst>
          </p:cNvPr>
          <p:cNvSpPr>
            <a:spLocks noGrp="1"/>
          </p:cNvSpPr>
          <p:nvPr>
            <p:ph type="ctrTitle" idx="5"/>
          </p:nvPr>
        </p:nvSpPr>
        <p:spPr/>
        <p:txBody>
          <a:bodyPr/>
          <a:lstStyle/>
          <a:p>
            <a:endParaRPr lang="en-US"/>
          </a:p>
        </p:txBody>
      </p:sp>
      <p:sp>
        <p:nvSpPr>
          <p:cNvPr id="8" name="Title 7">
            <a:extLst>
              <a:ext uri="{FF2B5EF4-FFF2-40B4-BE49-F238E27FC236}">
                <a16:creationId xmlns:a16="http://schemas.microsoft.com/office/drawing/2014/main" id="{B8230DC4-E0D8-B081-4F58-28E0817E002A}"/>
              </a:ext>
            </a:extLst>
          </p:cNvPr>
          <p:cNvSpPr>
            <a:spLocks noGrp="1"/>
          </p:cNvSpPr>
          <p:nvPr>
            <p:ph type="ctrTitle" idx="6"/>
          </p:nvPr>
        </p:nvSpPr>
        <p:spPr/>
        <p:txBody>
          <a:bodyPr/>
          <a:lstStyle/>
          <a:p>
            <a:endParaRPr lang="en-US"/>
          </a:p>
        </p:txBody>
      </p:sp>
      <p:sp>
        <p:nvSpPr>
          <p:cNvPr id="9" name="Title 8">
            <a:extLst>
              <a:ext uri="{FF2B5EF4-FFF2-40B4-BE49-F238E27FC236}">
                <a16:creationId xmlns:a16="http://schemas.microsoft.com/office/drawing/2014/main" id="{21BF2305-ECB0-4E8A-9A37-A0A529E677C7}"/>
              </a:ext>
            </a:extLst>
          </p:cNvPr>
          <p:cNvSpPr>
            <a:spLocks noGrp="1"/>
          </p:cNvSpPr>
          <p:nvPr>
            <p:ph type="ctrTitle" idx="7"/>
          </p:nvPr>
        </p:nvSpPr>
        <p:spPr/>
        <p:txBody>
          <a:bodyPr/>
          <a:lstStyle/>
          <a:p>
            <a:endParaRPr lang="en-US"/>
          </a:p>
        </p:txBody>
      </p:sp>
      <p:sp>
        <p:nvSpPr>
          <p:cNvPr id="11" name="Title 8">
            <a:extLst>
              <a:ext uri="{FF2B5EF4-FFF2-40B4-BE49-F238E27FC236}">
                <a16:creationId xmlns:a16="http://schemas.microsoft.com/office/drawing/2014/main" id="{52F51A33-7CD6-F50C-69F8-ECF25705B62F}"/>
              </a:ext>
            </a:extLst>
          </p:cNvPr>
          <p:cNvSpPr txBox="1">
            <a:spLocks/>
          </p:cNvSpPr>
          <p:nvPr/>
        </p:nvSpPr>
        <p:spPr>
          <a:xfrm>
            <a:off x="406365" y="359322"/>
            <a:ext cx="3690960" cy="6250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9pPr>
          </a:lstStyle>
          <a:p>
            <a:r>
              <a:rPr lang="en-US" b="1" dirty="0">
                <a:latin typeface="MS PGothic" panose="020B0600070205080204" pitchFamily="34" charset="-128"/>
                <a:ea typeface="MS PGothic" panose="020B0600070205080204" pitchFamily="34" charset="-128"/>
              </a:rPr>
              <a:t>PHIẾU BÀI TẬP SỐ 1</a:t>
            </a:r>
          </a:p>
        </p:txBody>
      </p:sp>
      <p:graphicFrame>
        <p:nvGraphicFramePr>
          <p:cNvPr id="12" name="Table 8">
            <a:extLst>
              <a:ext uri="{FF2B5EF4-FFF2-40B4-BE49-F238E27FC236}">
                <a16:creationId xmlns:a16="http://schemas.microsoft.com/office/drawing/2014/main" id="{F00D6BCC-CFBF-AF25-82DD-362D6C0CD032}"/>
              </a:ext>
            </a:extLst>
          </p:cNvPr>
          <p:cNvGraphicFramePr>
            <a:graphicFrameLocks noGrp="1"/>
          </p:cNvGraphicFramePr>
          <p:nvPr>
            <p:extLst>
              <p:ext uri="{D42A27DB-BD31-4B8C-83A1-F6EECF244321}">
                <p14:modId xmlns:p14="http://schemas.microsoft.com/office/powerpoint/2010/main" val="2959987246"/>
              </p:ext>
            </p:extLst>
          </p:nvPr>
        </p:nvGraphicFramePr>
        <p:xfrm>
          <a:off x="909150" y="1368599"/>
          <a:ext cx="7325700" cy="2574404"/>
        </p:xfrm>
        <a:graphic>
          <a:graphicData uri="http://schemas.openxmlformats.org/drawingml/2006/table">
            <a:tbl>
              <a:tblPr firstRow="1" bandRow="1">
                <a:effectLst>
                  <a:outerShdw blurRad="825500" dist="88900" dir="2820000" algn="tl" rotWithShape="0">
                    <a:prstClr val="black">
                      <a:alpha val="40000"/>
                    </a:prstClr>
                  </a:outerShdw>
                </a:effectLst>
                <a:tableStyleId>{21E4AEA4-8DFA-4A89-87EB-49C32662AFE0}</a:tableStyleId>
              </a:tblPr>
              <a:tblGrid>
                <a:gridCol w="1094816">
                  <a:extLst>
                    <a:ext uri="{9D8B030D-6E8A-4147-A177-3AD203B41FA5}">
                      <a16:colId xmlns:a16="http://schemas.microsoft.com/office/drawing/2014/main" val="1178476618"/>
                    </a:ext>
                  </a:extLst>
                </a:gridCol>
                <a:gridCol w="1269319">
                  <a:extLst>
                    <a:ext uri="{9D8B030D-6E8A-4147-A177-3AD203B41FA5}">
                      <a16:colId xmlns:a16="http://schemas.microsoft.com/office/drawing/2014/main" val="2481182528"/>
                    </a:ext>
                  </a:extLst>
                </a:gridCol>
                <a:gridCol w="1320778">
                  <a:extLst>
                    <a:ext uri="{9D8B030D-6E8A-4147-A177-3AD203B41FA5}">
                      <a16:colId xmlns:a16="http://schemas.microsoft.com/office/drawing/2014/main" val="1324140787"/>
                    </a:ext>
                  </a:extLst>
                </a:gridCol>
                <a:gridCol w="1117681">
                  <a:extLst>
                    <a:ext uri="{9D8B030D-6E8A-4147-A177-3AD203B41FA5}">
                      <a16:colId xmlns:a16="http://schemas.microsoft.com/office/drawing/2014/main" val="1489571607"/>
                    </a:ext>
                  </a:extLst>
                </a:gridCol>
                <a:gridCol w="1261553">
                  <a:extLst>
                    <a:ext uri="{9D8B030D-6E8A-4147-A177-3AD203B41FA5}">
                      <a16:colId xmlns:a16="http://schemas.microsoft.com/office/drawing/2014/main" val="507236254"/>
                    </a:ext>
                  </a:extLst>
                </a:gridCol>
                <a:gridCol w="1261553">
                  <a:extLst>
                    <a:ext uri="{9D8B030D-6E8A-4147-A177-3AD203B41FA5}">
                      <a16:colId xmlns:a16="http://schemas.microsoft.com/office/drawing/2014/main" val="913763326"/>
                    </a:ext>
                  </a:extLst>
                </a:gridCol>
              </a:tblGrid>
              <a:tr h="1062076">
                <a:tc>
                  <a:txBody>
                    <a:bodyPr/>
                    <a:lstStyle/>
                    <a:p>
                      <a:pPr algn="ctr"/>
                      <a:r>
                        <a:rPr lang="en-US" sz="1400" dirty="0" err="1">
                          <a:solidFill>
                            <a:srgbClr val="002060"/>
                          </a:solidFill>
                        </a:rPr>
                        <a:t>Công</a:t>
                      </a:r>
                      <a:r>
                        <a:rPr lang="en-US" sz="1400" dirty="0">
                          <a:solidFill>
                            <a:srgbClr val="002060"/>
                          </a:solidFill>
                        </a:rPr>
                        <a:t> </a:t>
                      </a:r>
                      <a:r>
                        <a:rPr lang="en-US" sz="1400" dirty="0" err="1">
                          <a:solidFill>
                            <a:srgbClr val="002060"/>
                          </a:solidFill>
                        </a:rPr>
                        <a:t>Nhân</a:t>
                      </a:r>
                      <a:endParaRPr lang="en-US" sz="1400" dirty="0">
                        <a:solidFill>
                          <a:srgbClr val="002060"/>
                        </a:solidFill>
                      </a:endParaRPr>
                    </a:p>
                  </a:txBody>
                  <a:tcPr marL="142142" marR="142142" marT="71071" marB="71071" anchor="ctr"/>
                </a:tc>
                <a:tc>
                  <a:txBody>
                    <a:bodyPr/>
                    <a:lstStyle/>
                    <a:p>
                      <a:pPr algn="ctr"/>
                      <a:r>
                        <a:rPr lang="en-US" sz="1400" dirty="0" err="1">
                          <a:solidFill>
                            <a:srgbClr val="002060"/>
                          </a:solidFill>
                        </a:rPr>
                        <a:t>Khối</a:t>
                      </a:r>
                      <a:r>
                        <a:rPr lang="en-US" sz="1400" dirty="0">
                          <a:solidFill>
                            <a:srgbClr val="002060"/>
                          </a:solidFill>
                        </a:rPr>
                        <a:t> </a:t>
                      </a:r>
                      <a:r>
                        <a:rPr lang="en-US" sz="1400" dirty="0" err="1">
                          <a:solidFill>
                            <a:srgbClr val="002060"/>
                          </a:solidFill>
                        </a:rPr>
                        <a:t>Lượng</a:t>
                      </a:r>
                      <a:r>
                        <a:rPr lang="en-US" sz="1400" dirty="0">
                          <a:solidFill>
                            <a:srgbClr val="002060"/>
                          </a:solidFill>
                        </a:rPr>
                        <a:t> </a:t>
                      </a:r>
                      <a:r>
                        <a:rPr lang="en-US" sz="1400" dirty="0" err="1">
                          <a:solidFill>
                            <a:srgbClr val="002060"/>
                          </a:solidFill>
                        </a:rPr>
                        <a:t>vật</a:t>
                      </a:r>
                      <a:r>
                        <a:rPr lang="en-US" sz="1400" dirty="0">
                          <a:solidFill>
                            <a:srgbClr val="002060"/>
                          </a:solidFill>
                        </a:rPr>
                        <a:t> </a:t>
                      </a:r>
                      <a:r>
                        <a:rPr lang="en-US" sz="1400" dirty="0" err="1">
                          <a:solidFill>
                            <a:srgbClr val="002060"/>
                          </a:solidFill>
                        </a:rPr>
                        <a:t>nặng</a:t>
                      </a:r>
                      <a:endParaRPr lang="en-US" sz="1400" dirty="0">
                        <a:solidFill>
                          <a:srgbClr val="002060"/>
                        </a:solidFill>
                      </a:endParaRPr>
                    </a:p>
                  </a:txBody>
                  <a:tcPr marL="142142" marR="142142" marT="71071" marB="71071" anchor="ctr"/>
                </a:tc>
                <a:tc>
                  <a:txBody>
                    <a:bodyPr/>
                    <a:lstStyle/>
                    <a:p>
                      <a:pPr algn="ctr"/>
                      <a:r>
                        <a:rPr lang="en-US" sz="1400" dirty="0" err="1">
                          <a:solidFill>
                            <a:srgbClr val="002060"/>
                          </a:solidFill>
                        </a:rPr>
                        <a:t>Độ</a:t>
                      </a:r>
                      <a:r>
                        <a:rPr lang="en-US" sz="1400" dirty="0">
                          <a:solidFill>
                            <a:srgbClr val="002060"/>
                          </a:solidFill>
                        </a:rPr>
                        <a:t> Cao</a:t>
                      </a:r>
                    </a:p>
                    <a:p>
                      <a:pPr algn="ctr"/>
                      <a:r>
                        <a:rPr lang="en-US" sz="1400" dirty="0" err="1">
                          <a:solidFill>
                            <a:srgbClr val="002060"/>
                          </a:solidFill>
                        </a:rPr>
                        <a:t>Công</a:t>
                      </a:r>
                      <a:endParaRPr lang="en-US" sz="1400" dirty="0">
                        <a:solidFill>
                          <a:srgbClr val="002060"/>
                        </a:solidFill>
                      </a:endParaRPr>
                    </a:p>
                    <a:p>
                      <a:pPr algn="ctr"/>
                      <a:r>
                        <a:rPr lang="en-US" sz="1400" dirty="0" err="1">
                          <a:solidFill>
                            <a:srgbClr val="002060"/>
                          </a:solidFill>
                        </a:rPr>
                        <a:t>Trình</a:t>
                      </a:r>
                      <a:endParaRPr lang="en-US" sz="1400" dirty="0">
                        <a:solidFill>
                          <a:srgbClr val="002060"/>
                        </a:solidFill>
                      </a:endParaRPr>
                    </a:p>
                  </a:txBody>
                  <a:tcPr marL="142142" marR="142142" marT="71071" marB="71071" anchor="ctr"/>
                </a:tc>
                <a:tc>
                  <a:txBody>
                    <a:bodyPr/>
                    <a:lstStyle/>
                    <a:p>
                      <a:pPr algn="ctr"/>
                      <a:r>
                        <a:rPr lang="en-US" sz="1400" dirty="0" err="1">
                          <a:solidFill>
                            <a:srgbClr val="002060"/>
                          </a:solidFill>
                        </a:rPr>
                        <a:t>Công</a:t>
                      </a:r>
                      <a:r>
                        <a:rPr lang="en-US" sz="1400" dirty="0">
                          <a:solidFill>
                            <a:srgbClr val="002060"/>
                          </a:solidFill>
                        </a:rPr>
                        <a:t> </a:t>
                      </a:r>
                      <a:r>
                        <a:rPr lang="en-US" sz="1400" dirty="0" err="1">
                          <a:solidFill>
                            <a:srgbClr val="002060"/>
                          </a:solidFill>
                        </a:rPr>
                        <a:t>Thực</a:t>
                      </a:r>
                      <a:r>
                        <a:rPr lang="en-US" sz="1400" dirty="0">
                          <a:solidFill>
                            <a:srgbClr val="002060"/>
                          </a:solidFill>
                        </a:rPr>
                        <a:t> </a:t>
                      </a:r>
                      <a:r>
                        <a:rPr lang="en-US" sz="1400" dirty="0" err="1">
                          <a:solidFill>
                            <a:srgbClr val="002060"/>
                          </a:solidFill>
                        </a:rPr>
                        <a:t>Hiện</a:t>
                      </a:r>
                      <a:endParaRPr lang="en-US" sz="1400" dirty="0">
                        <a:solidFill>
                          <a:srgbClr val="002060"/>
                        </a:solidFill>
                      </a:endParaRPr>
                    </a:p>
                  </a:txBody>
                  <a:tcPr marL="142142" marR="142142" marT="71071" marB="71071" anchor="ctr"/>
                </a:tc>
                <a:tc>
                  <a:txBody>
                    <a:bodyPr/>
                    <a:lstStyle/>
                    <a:p>
                      <a:pPr algn="ctr"/>
                      <a:r>
                        <a:rPr lang="en-US" sz="1400" dirty="0" err="1">
                          <a:solidFill>
                            <a:srgbClr val="002060"/>
                          </a:solidFill>
                        </a:rPr>
                        <a:t>Thời</a:t>
                      </a:r>
                      <a:r>
                        <a:rPr lang="en-US" sz="1400" dirty="0">
                          <a:solidFill>
                            <a:srgbClr val="002060"/>
                          </a:solidFill>
                        </a:rPr>
                        <a:t> Gian </a:t>
                      </a:r>
                      <a:r>
                        <a:rPr lang="en-US" sz="1400" dirty="0" err="1">
                          <a:solidFill>
                            <a:srgbClr val="002060"/>
                          </a:solidFill>
                        </a:rPr>
                        <a:t>Thực</a:t>
                      </a:r>
                      <a:r>
                        <a:rPr lang="en-US" sz="1400" dirty="0">
                          <a:solidFill>
                            <a:srgbClr val="002060"/>
                          </a:solidFill>
                        </a:rPr>
                        <a:t> </a:t>
                      </a:r>
                      <a:r>
                        <a:rPr lang="en-US" sz="1400" dirty="0" err="1">
                          <a:solidFill>
                            <a:srgbClr val="002060"/>
                          </a:solidFill>
                        </a:rPr>
                        <a:t>Hiện</a:t>
                      </a:r>
                      <a:endParaRPr lang="en-US" sz="1400" dirty="0">
                        <a:solidFill>
                          <a:srgbClr val="002060"/>
                        </a:solidFill>
                      </a:endParaRPr>
                    </a:p>
                  </a:txBody>
                  <a:tcPr marL="142142" marR="142142" marT="71071" marB="71071" anchor="ctr"/>
                </a:tc>
                <a:tc>
                  <a:txBody>
                    <a:bodyPr/>
                    <a:lstStyle/>
                    <a:p>
                      <a:pPr algn="ctr"/>
                      <a:r>
                        <a:rPr lang="en-US" sz="1400" dirty="0" err="1">
                          <a:solidFill>
                            <a:srgbClr val="002060"/>
                          </a:solidFill>
                        </a:rPr>
                        <a:t>Công</a:t>
                      </a:r>
                      <a:r>
                        <a:rPr lang="en-US" sz="1400" dirty="0">
                          <a:solidFill>
                            <a:srgbClr val="002060"/>
                          </a:solidFill>
                        </a:rPr>
                        <a:t> </a:t>
                      </a:r>
                      <a:r>
                        <a:rPr lang="en-US" sz="1400" dirty="0" err="1">
                          <a:solidFill>
                            <a:srgbClr val="002060"/>
                          </a:solidFill>
                        </a:rPr>
                        <a:t>thực</a:t>
                      </a:r>
                      <a:r>
                        <a:rPr lang="en-US" sz="1400" dirty="0">
                          <a:solidFill>
                            <a:srgbClr val="002060"/>
                          </a:solidFill>
                        </a:rPr>
                        <a:t> </a:t>
                      </a:r>
                      <a:r>
                        <a:rPr lang="en-US" sz="1400" dirty="0" err="1">
                          <a:solidFill>
                            <a:srgbClr val="002060"/>
                          </a:solidFill>
                        </a:rPr>
                        <a:t>hiện</a:t>
                      </a:r>
                      <a:r>
                        <a:rPr lang="en-US" sz="1400" dirty="0">
                          <a:solidFill>
                            <a:srgbClr val="002060"/>
                          </a:solidFill>
                        </a:rPr>
                        <a:t> </a:t>
                      </a:r>
                      <a:r>
                        <a:rPr lang="en-US" sz="1400" dirty="0" err="1">
                          <a:solidFill>
                            <a:srgbClr val="002060"/>
                          </a:solidFill>
                        </a:rPr>
                        <a:t>được</a:t>
                      </a:r>
                      <a:r>
                        <a:rPr lang="en-US" sz="1400" dirty="0">
                          <a:solidFill>
                            <a:srgbClr val="002060"/>
                          </a:solidFill>
                        </a:rPr>
                        <a:t> </a:t>
                      </a:r>
                      <a:r>
                        <a:rPr lang="en-US" sz="1400" dirty="0" err="1">
                          <a:solidFill>
                            <a:srgbClr val="002060"/>
                          </a:solidFill>
                        </a:rPr>
                        <a:t>trong</a:t>
                      </a:r>
                      <a:r>
                        <a:rPr lang="en-US" sz="1400" dirty="0">
                          <a:solidFill>
                            <a:srgbClr val="002060"/>
                          </a:solidFill>
                        </a:rPr>
                        <a:t> 1s</a:t>
                      </a:r>
                    </a:p>
                  </a:txBody>
                  <a:tcPr marL="142142" marR="142142" marT="71071" marB="71071" anchor="ctr"/>
                </a:tc>
                <a:extLst>
                  <a:ext uri="{0D108BD9-81ED-4DB2-BD59-A6C34878D82A}">
                    <a16:rowId xmlns:a16="http://schemas.microsoft.com/office/drawing/2014/main" val="3703425269"/>
                  </a:ext>
                </a:extLst>
              </a:tr>
              <a:tr h="756164">
                <a:tc>
                  <a:txBody>
                    <a:bodyPr/>
                    <a:lstStyle/>
                    <a:p>
                      <a:pPr algn="ctr"/>
                      <a:r>
                        <a:rPr lang="en-US" sz="1400" dirty="0"/>
                        <a:t>CN 1</a:t>
                      </a:r>
                    </a:p>
                  </a:txBody>
                  <a:tcPr marL="142142" marR="142142" marT="71071" marB="71071" anchor="ctr"/>
                </a:tc>
                <a:tc>
                  <a:txBody>
                    <a:bodyPr/>
                    <a:lstStyle/>
                    <a:p>
                      <a:pPr algn="ctr"/>
                      <a:r>
                        <a:rPr lang="en-US" sz="1400"/>
                        <a:t>m</a:t>
                      </a:r>
                      <a:r>
                        <a:rPr lang="en-US" sz="1400" baseline="-25000"/>
                        <a:t>1</a:t>
                      </a:r>
                      <a:r>
                        <a:rPr lang="en-US" sz="1400"/>
                        <a:t>=20kg</a:t>
                      </a:r>
                    </a:p>
                  </a:txBody>
                  <a:tcPr marL="142142" marR="142142" marT="71071" marB="71071" anchor="ctr"/>
                </a:tc>
                <a:tc>
                  <a:txBody>
                    <a:bodyPr/>
                    <a:lstStyle/>
                    <a:p>
                      <a:pPr algn="ctr"/>
                      <a:r>
                        <a:rPr lang="en-US" sz="1400"/>
                        <a:t>h</a:t>
                      </a:r>
                      <a:r>
                        <a:rPr lang="en-US" sz="1400" baseline="-25000"/>
                        <a:t>1</a:t>
                      </a:r>
                      <a:r>
                        <a:rPr lang="en-US" sz="1400"/>
                        <a:t>=10m</a:t>
                      </a:r>
                    </a:p>
                  </a:txBody>
                  <a:tcPr marL="142142" marR="142142" marT="71071" marB="71071" anchor="ctr"/>
                </a:tc>
                <a:tc>
                  <a:txBody>
                    <a:bodyPr/>
                    <a:lstStyle/>
                    <a:p>
                      <a:pPr algn="ctr"/>
                      <a:r>
                        <a:rPr lang="en-US" sz="1400" dirty="0"/>
                        <a:t>A</a:t>
                      </a:r>
                      <a:r>
                        <a:rPr lang="en-US" sz="1400" baseline="-25000" dirty="0"/>
                        <a:t>1</a:t>
                      </a:r>
                      <a:r>
                        <a:rPr lang="en-US" sz="1400" dirty="0"/>
                        <a:t>=2000J</a:t>
                      </a:r>
                    </a:p>
                  </a:txBody>
                  <a:tcPr marL="142142" marR="142142" marT="71071" marB="71071" anchor="ctr"/>
                </a:tc>
                <a:tc>
                  <a:txBody>
                    <a:bodyPr/>
                    <a:lstStyle/>
                    <a:p>
                      <a:pPr algn="ctr"/>
                      <a:r>
                        <a:rPr lang="en-US" sz="1400"/>
                        <a:t>t</a:t>
                      </a:r>
                      <a:r>
                        <a:rPr lang="en-US" sz="1400" baseline="-25000"/>
                        <a:t>1</a:t>
                      </a:r>
                      <a:r>
                        <a:rPr lang="en-US" sz="1400"/>
                        <a:t>=10s</a:t>
                      </a:r>
                    </a:p>
                  </a:txBody>
                  <a:tcPr marL="142142" marR="142142" marT="71071" marB="71071" anchor="ctr"/>
                </a:tc>
                <a:tc>
                  <a:txBody>
                    <a:bodyPr/>
                    <a:lstStyle/>
                    <a:p>
                      <a:pPr algn="ctr"/>
                      <a:endParaRPr lang="en-US" sz="1400" dirty="0"/>
                    </a:p>
                  </a:txBody>
                  <a:tcPr marL="142142" marR="142142" marT="71071" marB="71071" anchor="ctr"/>
                </a:tc>
                <a:extLst>
                  <a:ext uri="{0D108BD9-81ED-4DB2-BD59-A6C34878D82A}">
                    <a16:rowId xmlns:a16="http://schemas.microsoft.com/office/drawing/2014/main" val="3840129304"/>
                  </a:ext>
                </a:extLst>
              </a:tr>
              <a:tr h="756164">
                <a:tc>
                  <a:txBody>
                    <a:bodyPr/>
                    <a:lstStyle/>
                    <a:p>
                      <a:pPr algn="ctr"/>
                      <a:r>
                        <a:rPr lang="en-US" sz="1400" dirty="0"/>
                        <a:t>CN 2</a:t>
                      </a:r>
                    </a:p>
                  </a:txBody>
                  <a:tcPr marL="142142" marR="142142" marT="71071" marB="71071" anchor="ctr"/>
                </a:tc>
                <a:tc>
                  <a:txBody>
                    <a:bodyPr/>
                    <a:lstStyle/>
                    <a:p>
                      <a:pPr algn="ctr"/>
                      <a:r>
                        <a:rPr lang="en-US" sz="1400"/>
                        <a:t>m</a:t>
                      </a:r>
                      <a:r>
                        <a:rPr lang="en-US" sz="1400" baseline="-25000"/>
                        <a:t>2</a:t>
                      </a:r>
                      <a:r>
                        <a:rPr lang="en-US" sz="1400"/>
                        <a:t>=21kg</a:t>
                      </a:r>
                    </a:p>
                  </a:txBody>
                  <a:tcPr marL="142142" marR="142142" marT="71071" marB="71071" anchor="ctr"/>
                </a:tc>
                <a:tc>
                  <a:txBody>
                    <a:bodyPr/>
                    <a:lstStyle/>
                    <a:p>
                      <a:pPr algn="ctr"/>
                      <a:r>
                        <a:rPr lang="en-US" sz="1400" dirty="0"/>
                        <a:t>h</a:t>
                      </a:r>
                      <a:r>
                        <a:rPr lang="en-US" sz="1400" baseline="-25000" dirty="0"/>
                        <a:t>2</a:t>
                      </a:r>
                      <a:r>
                        <a:rPr lang="en-US" sz="1400" dirty="0"/>
                        <a:t>=11m</a:t>
                      </a:r>
                    </a:p>
                  </a:txBody>
                  <a:tcPr marL="142142" marR="142142" marT="71071" marB="71071" anchor="ctr"/>
                </a:tc>
                <a:tc>
                  <a:txBody>
                    <a:bodyPr/>
                    <a:lstStyle/>
                    <a:p>
                      <a:pPr algn="ctr"/>
                      <a:r>
                        <a:rPr lang="en-US" sz="1400" dirty="0"/>
                        <a:t>A</a:t>
                      </a:r>
                      <a:r>
                        <a:rPr lang="en-US" sz="1400" baseline="-25000" dirty="0"/>
                        <a:t>2</a:t>
                      </a:r>
                      <a:r>
                        <a:rPr lang="en-US" sz="1400" dirty="0"/>
                        <a:t>=2310J</a:t>
                      </a:r>
                    </a:p>
                  </a:txBody>
                  <a:tcPr marL="142142" marR="142142" marT="71071" marB="71071" anchor="ctr"/>
                </a:tc>
                <a:tc>
                  <a:txBody>
                    <a:bodyPr/>
                    <a:lstStyle/>
                    <a:p>
                      <a:pPr algn="ctr"/>
                      <a:r>
                        <a:rPr lang="en-US" sz="1400" dirty="0"/>
                        <a:t>t</a:t>
                      </a:r>
                      <a:r>
                        <a:rPr lang="en-US" sz="1400" baseline="-25000" dirty="0"/>
                        <a:t>2</a:t>
                      </a:r>
                      <a:r>
                        <a:rPr lang="en-US" sz="1400" dirty="0"/>
                        <a:t>=20s</a:t>
                      </a:r>
                    </a:p>
                  </a:txBody>
                  <a:tcPr marL="142142" marR="142142" marT="71071" marB="71071" anchor="ctr"/>
                </a:tc>
                <a:tc>
                  <a:txBody>
                    <a:bodyPr/>
                    <a:lstStyle/>
                    <a:p>
                      <a:pPr algn="ctr"/>
                      <a:endParaRPr lang="en-US" sz="1400" dirty="0"/>
                    </a:p>
                  </a:txBody>
                  <a:tcPr marL="142142" marR="142142" marT="71071" marB="71071" anchor="ctr"/>
                </a:tc>
                <a:extLst>
                  <a:ext uri="{0D108BD9-81ED-4DB2-BD59-A6C34878D82A}">
                    <a16:rowId xmlns:a16="http://schemas.microsoft.com/office/drawing/2014/main" val="251412570"/>
                  </a:ext>
                </a:extLst>
              </a:tr>
            </a:tbl>
          </a:graphicData>
        </a:graphic>
      </p:graphicFrame>
      <p:sp>
        <p:nvSpPr>
          <p:cNvPr id="14" name="Google Shape;1021;p34">
            <a:extLst>
              <a:ext uri="{FF2B5EF4-FFF2-40B4-BE49-F238E27FC236}">
                <a16:creationId xmlns:a16="http://schemas.microsoft.com/office/drawing/2014/main" id="{2F2CDF0A-736A-123E-67E6-F30B7E51FBB0}"/>
              </a:ext>
            </a:extLst>
          </p:cNvPr>
          <p:cNvSpPr/>
          <p:nvPr/>
        </p:nvSpPr>
        <p:spPr>
          <a:xfrm rot="13370923" flipH="1">
            <a:off x="345902" y="4080284"/>
            <a:ext cx="618421" cy="579456"/>
          </a:xfrm>
          <a:custGeom>
            <a:avLst/>
            <a:gdLst/>
            <a:ahLst/>
            <a:cxnLst/>
            <a:rect l="l" t="t" r="r" b="b"/>
            <a:pathLst>
              <a:path w="44201" h="14519" extrusionOk="0">
                <a:moveTo>
                  <a:pt x="36197" y="1"/>
                </a:moveTo>
                <a:cubicBezTo>
                  <a:pt x="35851" y="1"/>
                  <a:pt x="35604" y="208"/>
                  <a:pt x="35432" y="382"/>
                </a:cubicBezTo>
                <a:cubicBezTo>
                  <a:pt x="35081" y="736"/>
                  <a:pt x="35129" y="1375"/>
                  <a:pt x="35317" y="1732"/>
                </a:cubicBezTo>
                <a:cubicBezTo>
                  <a:pt x="35643" y="2347"/>
                  <a:pt x="35926" y="2985"/>
                  <a:pt x="36251" y="3595"/>
                </a:cubicBezTo>
                <a:cubicBezTo>
                  <a:pt x="36952" y="4915"/>
                  <a:pt x="37604" y="6259"/>
                  <a:pt x="38281" y="7591"/>
                </a:cubicBezTo>
                <a:cubicBezTo>
                  <a:pt x="38338" y="7706"/>
                  <a:pt x="38557" y="7776"/>
                  <a:pt x="38435" y="7949"/>
                </a:cubicBezTo>
                <a:cubicBezTo>
                  <a:pt x="38387" y="8016"/>
                  <a:pt x="38328" y="8035"/>
                  <a:pt x="38264" y="8035"/>
                </a:cubicBezTo>
                <a:cubicBezTo>
                  <a:pt x="38183" y="8035"/>
                  <a:pt x="38094" y="8005"/>
                  <a:pt x="38011" y="8005"/>
                </a:cubicBezTo>
                <a:cubicBezTo>
                  <a:pt x="37998" y="8005"/>
                  <a:pt x="37984" y="8006"/>
                  <a:pt x="37971" y="8008"/>
                </a:cubicBezTo>
                <a:cubicBezTo>
                  <a:pt x="37954" y="8010"/>
                  <a:pt x="37938" y="8011"/>
                  <a:pt x="37922" y="8011"/>
                </a:cubicBezTo>
                <a:cubicBezTo>
                  <a:pt x="37722" y="8011"/>
                  <a:pt x="37606" y="7819"/>
                  <a:pt x="37474" y="7686"/>
                </a:cubicBezTo>
                <a:cubicBezTo>
                  <a:pt x="37266" y="7480"/>
                  <a:pt x="37014" y="7279"/>
                  <a:pt x="36744" y="7279"/>
                </a:cubicBezTo>
                <a:cubicBezTo>
                  <a:pt x="36727" y="7279"/>
                  <a:pt x="36709" y="7279"/>
                  <a:pt x="36692" y="7281"/>
                </a:cubicBezTo>
                <a:cubicBezTo>
                  <a:pt x="36656" y="7284"/>
                  <a:pt x="36622" y="7286"/>
                  <a:pt x="36588" y="7286"/>
                </a:cubicBezTo>
                <a:cubicBezTo>
                  <a:pt x="36311" y="7286"/>
                  <a:pt x="36110" y="7173"/>
                  <a:pt x="35910" y="7015"/>
                </a:cubicBezTo>
                <a:cubicBezTo>
                  <a:pt x="35637" y="6796"/>
                  <a:pt x="35278" y="6764"/>
                  <a:pt x="34972" y="6596"/>
                </a:cubicBezTo>
                <a:cubicBezTo>
                  <a:pt x="34314" y="6236"/>
                  <a:pt x="33511" y="6105"/>
                  <a:pt x="32750" y="5983"/>
                </a:cubicBezTo>
                <a:cubicBezTo>
                  <a:pt x="32487" y="5940"/>
                  <a:pt x="32447" y="5702"/>
                  <a:pt x="32166" y="5658"/>
                </a:cubicBezTo>
                <a:cubicBezTo>
                  <a:pt x="31465" y="5549"/>
                  <a:pt x="30804" y="5218"/>
                  <a:pt x="30089" y="5110"/>
                </a:cubicBezTo>
                <a:cubicBezTo>
                  <a:pt x="29934" y="5086"/>
                  <a:pt x="29954" y="4822"/>
                  <a:pt x="29724" y="4822"/>
                </a:cubicBezTo>
                <a:cubicBezTo>
                  <a:pt x="29696" y="4822"/>
                  <a:pt x="29665" y="4826"/>
                  <a:pt x="29628" y="4835"/>
                </a:cubicBezTo>
                <a:cubicBezTo>
                  <a:pt x="29524" y="4860"/>
                  <a:pt x="29419" y="4870"/>
                  <a:pt x="29313" y="4870"/>
                </a:cubicBezTo>
                <a:cubicBezTo>
                  <a:pt x="28904" y="4870"/>
                  <a:pt x="28486" y="4719"/>
                  <a:pt x="28080" y="4681"/>
                </a:cubicBezTo>
                <a:cubicBezTo>
                  <a:pt x="27375" y="4614"/>
                  <a:pt x="26717" y="4238"/>
                  <a:pt x="25925" y="4238"/>
                </a:cubicBezTo>
                <a:cubicBezTo>
                  <a:pt x="25917" y="4238"/>
                  <a:pt x="25910" y="4238"/>
                  <a:pt x="25902" y="4238"/>
                </a:cubicBezTo>
                <a:cubicBezTo>
                  <a:pt x="25892" y="4238"/>
                  <a:pt x="25883" y="4238"/>
                  <a:pt x="25873" y="4238"/>
                </a:cubicBezTo>
                <a:cubicBezTo>
                  <a:pt x="25234" y="4238"/>
                  <a:pt x="24603" y="3994"/>
                  <a:pt x="23919" y="3994"/>
                </a:cubicBezTo>
                <a:cubicBezTo>
                  <a:pt x="23850" y="3994"/>
                  <a:pt x="23781" y="3997"/>
                  <a:pt x="23711" y="4002"/>
                </a:cubicBezTo>
                <a:cubicBezTo>
                  <a:pt x="23559" y="4014"/>
                  <a:pt x="23405" y="4019"/>
                  <a:pt x="23248" y="4019"/>
                </a:cubicBezTo>
                <a:cubicBezTo>
                  <a:pt x="22726" y="4019"/>
                  <a:pt x="22186" y="3962"/>
                  <a:pt x="21657" y="3896"/>
                </a:cubicBezTo>
                <a:cubicBezTo>
                  <a:pt x="21473" y="3872"/>
                  <a:pt x="21279" y="3862"/>
                  <a:pt x="21079" y="3862"/>
                </a:cubicBezTo>
                <a:cubicBezTo>
                  <a:pt x="20588" y="3862"/>
                  <a:pt x="20062" y="3924"/>
                  <a:pt x="19567" y="4004"/>
                </a:cubicBezTo>
                <a:cubicBezTo>
                  <a:pt x="19499" y="4015"/>
                  <a:pt x="19426" y="4019"/>
                  <a:pt x="19350" y="4019"/>
                </a:cubicBezTo>
                <a:cubicBezTo>
                  <a:pt x="19144" y="4019"/>
                  <a:pt x="18918" y="3989"/>
                  <a:pt x="18725" y="3989"/>
                </a:cubicBezTo>
                <a:cubicBezTo>
                  <a:pt x="18556" y="3989"/>
                  <a:pt x="18412" y="4012"/>
                  <a:pt x="18326" y="4098"/>
                </a:cubicBezTo>
                <a:cubicBezTo>
                  <a:pt x="18186" y="4238"/>
                  <a:pt x="18081" y="4294"/>
                  <a:pt x="17994" y="4294"/>
                </a:cubicBezTo>
                <a:cubicBezTo>
                  <a:pt x="17824" y="4294"/>
                  <a:pt x="17722" y="4083"/>
                  <a:pt x="17552" y="3875"/>
                </a:cubicBezTo>
                <a:lnTo>
                  <a:pt x="17552" y="3875"/>
                </a:lnTo>
                <a:cubicBezTo>
                  <a:pt x="17569" y="4206"/>
                  <a:pt x="17467" y="4362"/>
                  <a:pt x="17281" y="4362"/>
                </a:cubicBezTo>
                <a:cubicBezTo>
                  <a:pt x="17235" y="4362"/>
                  <a:pt x="17184" y="4353"/>
                  <a:pt x="17129" y="4334"/>
                </a:cubicBezTo>
                <a:cubicBezTo>
                  <a:pt x="16935" y="4269"/>
                  <a:pt x="16745" y="4243"/>
                  <a:pt x="16557" y="4243"/>
                </a:cubicBezTo>
                <a:cubicBezTo>
                  <a:pt x="16178" y="4243"/>
                  <a:pt x="15808" y="4349"/>
                  <a:pt x="15441" y="4454"/>
                </a:cubicBezTo>
                <a:cubicBezTo>
                  <a:pt x="15188" y="4526"/>
                  <a:pt x="14908" y="4679"/>
                  <a:pt x="14667" y="4679"/>
                </a:cubicBezTo>
                <a:cubicBezTo>
                  <a:pt x="14609" y="4679"/>
                  <a:pt x="14553" y="4670"/>
                  <a:pt x="14501" y="4649"/>
                </a:cubicBezTo>
                <a:cubicBezTo>
                  <a:pt x="14269" y="4556"/>
                  <a:pt x="14037" y="4519"/>
                  <a:pt x="13810" y="4519"/>
                </a:cubicBezTo>
                <a:cubicBezTo>
                  <a:pt x="13274" y="4519"/>
                  <a:pt x="12764" y="4726"/>
                  <a:pt x="12342" y="4886"/>
                </a:cubicBezTo>
                <a:cubicBezTo>
                  <a:pt x="11528" y="5195"/>
                  <a:pt x="10600" y="4963"/>
                  <a:pt x="9854" y="5531"/>
                </a:cubicBezTo>
                <a:cubicBezTo>
                  <a:pt x="9721" y="5634"/>
                  <a:pt x="9359" y="5717"/>
                  <a:pt x="9098" y="5787"/>
                </a:cubicBezTo>
                <a:cubicBezTo>
                  <a:pt x="8608" y="5919"/>
                  <a:pt x="8008" y="5695"/>
                  <a:pt x="7640" y="6248"/>
                </a:cubicBezTo>
                <a:cubicBezTo>
                  <a:pt x="7575" y="6344"/>
                  <a:pt x="7395" y="6364"/>
                  <a:pt x="7253" y="6402"/>
                </a:cubicBezTo>
                <a:cubicBezTo>
                  <a:pt x="6972" y="6477"/>
                  <a:pt x="6636" y="6455"/>
                  <a:pt x="6422" y="6553"/>
                </a:cubicBezTo>
                <a:cubicBezTo>
                  <a:pt x="5961" y="6762"/>
                  <a:pt x="5371" y="6725"/>
                  <a:pt x="5029" y="7164"/>
                </a:cubicBezTo>
                <a:cubicBezTo>
                  <a:pt x="4934" y="7286"/>
                  <a:pt x="4815" y="7318"/>
                  <a:pt x="4688" y="7318"/>
                </a:cubicBezTo>
                <a:cubicBezTo>
                  <a:pt x="4552" y="7318"/>
                  <a:pt x="4407" y="7282"/>
                  <a:pt x="4271" y="7282"/>
                </a:cubicBezTo>
                <a:cubicBezTo>
                  <a:pt x="4120" y="7282"/>
                  <a:pt x="3979" y="7326"/>
                  <a:pt x="3875" y="7511"/>
                </a:cubicBezTo>
                <a:cubicBezTo>
                  <a:pt x="3797" y="7650"/>
                  <a:pt x="3510" y="7552"/>
                  <a:pt x="3309" y="7640"/>
                </a:cubicBezTo>
                <a:cubicBezTo>
                  <a:pt x="2424" y="8028"/>
                  <a:pt x="1612" y="8461"/>
                  <a:pt x="841" y="9109"/>
                </a:cubicBezTo>
                <a:cubicBezTo>
                  <a:pt x="93" y="9738"/>
                  <a:pt x="124" y="10446"/>
                  <a:pt x="41" y="11189"/>
                </a:cubicBezTo>
                <a:cubicBezTo>
                  <a:pt x="0" y="11558"/>
                  <a:pt x="803" y="12313"/>
                  <a:pt x="1223" y="12313"/>
                </a:cubicBezTo>
                <a:cubicBezTo>
                  <a:pt x="1251" y="12313"/>
                  <a:pt x="1278" y="12310"/>
                  <a:pt x="1302" y="12303"/>
                </a:cubicBezTo>
                <a:cubicBezTo>
                  <a:pt x="1367" y="12284"/>
                  <a:pt x="1430" y="12276"/>
                  <a:pt x="1493" y="12276"/>
                </a:cubicBezTo>
                <a:cubicBezTo>
                  <a:pt x="1749" y="12276"/>
                  <a:pt x="1987" y="12402"/>
                  <a:pt x="2216" y="12402"/>
                </a:cubicBezTo>
                <a:cubicBezTo>
                  <a:pt x="2303" y="12402"/>
                  <a:pt x="2389" y="12384"/>
                  <a:pt x="2473" y="12335"/>
                </a:cubicBezTo>
                <a:cubicBezTo>
                  <a:pt x="3331" y="11826"/>
                  <a:pt x="4157" y="11263"/>
                  <a:pt x="5020" y="10757"/>
                </a:cubicBezTo>
                <a:cubicBezTo>
                  <a:pt x="5527" y="10459"/>
                  <a:pt x="6046" y="10157"/>
                  <a:pt x="6559" y="9881"/>
                </a:cubicBezTo>
                <a:cubicBezTo>
                  <a:pt x="7564" y="9341"/>
                  <a:pt x="8613" y="8888"/>
                  <a:pt x="9695" y="8525"/>
                </a:cubicBezTo>
                <a:cubicBezTo>
                  <a:pt x="11026" y="8081"/>
                  <a:pt x="12392" y="7721"/>
                  <a:pt x="13762" y="7413"/>
                </a:cubicBezTo>
                <a:cubicBezTo>
                  <a:pt x="15344" y="7056"/>
                  <a:pt x="16967" y="6861"/>
                  <a:pt x="18577" y="6795"/>
                </a:cubicBezTo>
                <a:cubicBezTo>
                  <a:pt x="19461" y="6759"/>
                  <a:pt x="20349" y="6706"/>
                  <a:pt x="21239" y="6706"/>
                </a:cubicBezTo>
                <a:cubicBezTo>
                  <a:pt x="21904" y="6706"/>
                  <a:pt x="22571" y="6736"/>
                  <a:pt x="23239" y="6826"/>
                </a:cubicBezTo>
                <a:cubicBezTo>
                  <a:pt x="24848" y="7042"/>
                  <a:pt x="26462" y="7238"/>
                  <a:pt x="28072" y="7458"/>
                </a:cubicBezTo>
                <a:cubicBezTo>
                  <a:pt x="28725" y="7547"/>
                  <a:pt x="29330" y="7773"/>
                  <a:pt x="29973" y="7878"/>
                </a:cubicBezTo>
                <a:cubicBezTo>
                  <a:pt x="30394" y="7947"/>
                  <a:pt x="30909" y="7944"/>
                  <a:pt x="31221" y="8102"/>
                </a:cubicBezTo>
                <a:cubicBezTo>
                  <a:pt x="32421" y="8711"/>
                  <a:pt x="33799" y="8800"/>
                  <a:pt x="34952" y="9460"/>
                </a:cubicBezTo>
                <a:cubicBezTo>
                  <a:pt x="35297" y="9656"/>
                  <a:pt x="35789" y="9413"/>
                  <a:pt x="35954" y="9797"/>
                </a:cubicBezTo>
                <a:cubicBezTo>
                  <a:pt x="36085" y="10103"/>
                  <a:pt x="36278" y="10026"/>
                  <a:pt x="36477" y="10086"/>
                </a:cubicBezTo>
                <a:cubicBezTo>
                  <a:pt x="36486" y="10089"/>
                  <a:pt x="36495" y="10090"/>
                  <a:pt x="36504" y="10090"/>
                </a:cubicBezTo>
                <a:cubicBezTo>
                  <a:pt x="36582" y="10090"/>
                  <a:pt x="36687" y="10015"/>
                  <a:pt x="36767" y="10015"/>
                </a:cubicBezTo>
                <a:cubicBezTo>
                  <a:pt x="36830" y="10015"/>
                  <a:pt x="36876" y="10061"/>
                  <a:pt x="36881" y="10224"/>
                </a:cubicBezTo>
                <a:cubicBezTo>
                  <a:pt x="36890" y="10487"/>
                  <a:pt x="36705" y="10617"/>
                  <a:pt x="36514" y="10655"/>
                </a:cubicBezTo>
                <a:cubicBezTo>
                  <a:pt x="35275" y="10901"/>
                  <a:pt x="34020" y="11068"/>
                  <a:pt x="32796" y="11372"/>
                </a:cubicBezTo>
                <a:cubicBezTo>
                  <a:pt x="32024" y="11565"/>
                  <a:pt x="31196" y="11406"/>
                  <a:pt x="30469" y="11779"/>
                </a:cubicBezTo>
                <a:cubicBezTo>
                  <a:pt x="30002" y="12019"/>
                  <a:pt x="29445" y="12258"/>
                  <a:pt x="29281" y="12756"/>
                </a:cubicBezTo>
                <a:cubicBezTo>
                  <a:pt x="29169" y="13098"/>
                  <a:pt x="29281" y="13635"/>
                  <a:pt x="29503" y="13929"/>
                </a:cubicBezTo>
                <a:cubicBezTo>
                  <a:pt x="29662" y="14142"/>
                  <a:pt x="29894" y="14462"/>
                  <a:pt x="30213" y="14462"/>
                </a:cubicBezTo>
                <a:cubicBezTo>
                  <a:pt x="30343" y="14462"/>
                  <a:pt x="30487" y="14410"/>
                  <a:pt x="30647" y="14275"/>
                </a:cubicBezTo>
                <a:cubicBezTo>
                  <a:pt x="30677" y="14249"/>
                  <a:pt x="30710" y="14238"/>
                  <a:pt x="30743" y="14238"/>
                </a:cubicBezTo>
                <a:cubicBezTo>
                  <a:pt x="30808" y="14238"/>
                  <a:pt x="30872" y="14283"/>
                  <a:pt x="30913" y="14346"/>
                </a:cubicBezTo>
                <a:cubicBezTo>
                  <a:pt x="30999" y="14478"/>
                  <a:pt x="31096" y="14518"/>
                  <a:pt x="31199" y="14518"/>
                </a:cubicBezTo>
                <a:cubicBezTo>
                  <a:pt x="31320" y="14518"/>
                  <a:pt x="31449" y="14462"/>
                  <a:pt x="31571" y="14437"/>
                </a:cubicBezTo>
                <a:cubicBezTo>
                  <a:pt x="31823" y="14389"/>
                  <a:pt x="32059" y="14313"/>
                  <a:pt x="32330" y="14306"/>
                </a:cubicBezTo>
                <a:cubicBezTo>
                  <a:pt x="33216" y="14278"/>
                  <a:pt x="34130" y="14271"/>
                  <a:pt x="34981" y="14131"/>
                </a:cubicBezTo>
                <a:cubicBezTo>
                  <a:pt x="36376" y="13901"/>
                  <a:pt x="37801" y="13970"/>
                  <a:pt x="39171" y="13611"/>
                </a:cubicBezTo>
                <a:cubicBezTo>
                  <a:pt x="39272" y="13584"/>
                  <a:pt x="39375" y="13575"/>
                  <a:pt x="39479" y="13575"/>
                </a:cubicBezTo>
                <a:cubicBezTo>
                  <a:pt x="39748" y="13575"/>
                  <a:pt x="40020" y="13639"/>
                  <a:pt x="40269" y="13639"/>
                </a:cubicBezTo>
                <a:cubicBezTo>
                  <a:pt x="40380" y="13639"/>
                  <a:pt x="40487" y="13626"/>
                  <a:pt x="40588" y="13589"/>
                </a:cubicBezTo>
                <a:cubicBezTo>
                  <a:pt x="41499" y="13250"/>
                  <a:pt x="42509" y="13310"/>
                  <a:pt x="43375" y="12734"/>
                </a:cubicBezTo>
                <a:cubicBezTo>
                  <a:pt x="43924" y="12367"/>
                  <a:pt x="44200" y="12054"/>
                  <a:pt x="44036" y="11400"/>
                </a:cubicBezTo>
                <a:cubicBezTo>
                  <a:pt x="43807" y="10484"/>
                  <a:pt x="43329" y="9662"/>
                  <a:pt x="42943" y="8833"/>
                </a:cubicBezTo>
                <a:cubicBezTo>
                  <a:pt x="42506" y="7890"/>
                  <a:pt x="41964" y="6937"/>
                  <a:pt x="41283" y="6114"/>
                </a:cubicBezTo>
                <a:cubicBezTo>
                  <a:pt x="40851" y="5593"/>
                  <a:pt x="40626" y="4948"/>
                  <a:pt x="40264" y="4392"/>
                </a:cubicBezTo>
                <a:cubicBezTo>
                  <a:pt x="39940" y="3895"/>
                  <a:pt x="39533" y="3435"/>
                  <a:pt x="39257" y="2910"/>
                </a:cubicBezTo>
                <a:cubicBezTo>
                  <a:pt x="39045" y="2508"/>
                  <a:pt x="38718" y="2229"/>
                  <a:pt x="38477" y="1881"/>
                </a:cubicBezTo>
                <a:cubicBezTo>
                  <a:pt x="37930" y="1086"/>
                  <a:pt x="37472" y="274"/>
                  <a:pt x="36414" y="27"/>
                </a:cubicBezTo>
                <a:cubicBezTo>
                  <a:pt x="36337" y="9"/>
                  <a:pt x="36265" y="1"/>
                  <a:pt x="36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945;p33">
            <a:extLst>
              <a:ext uri="{FF2B5EF4-FFF2-40B4-BE49-F238E27FC236}">
                <a16:creationId xmlns:a16="http://schemas.microsoft.com/office/drawing/2014/main" id="{3C7AED93-6D3E-C47D-1338-289A421F881E}"/>
              </a:ext>
            </a:extLst>
          </p:cNvPr>
          <p:cNvGrpSpPr/>
          <p:nvPr/>
        </p:nvGrpSpPr>
        <p:grpSpPr>
          <a:xfrm>
            <a:off x="1160094" y="4086483"/>
            <a:ext cx="7074757" cy="954790"/>
            <a:chOff x="2954475" y="3451411"/>
            <a:chExt cx="1106870" cy="363978"/>
          </a:xfrm>
        </p:grpSpPr>
        <p:sp>
          <p:nvSpPr>
            <p:cNvPr id="16" name="Google Shape;946;p33">
              <a:extLst>
                <a:ext uri="{FF2B5EF4-FFF2-40B4-BE49-F238E27FC236}">
                  <a16:creationId xmlns:a16="http://schemas.microsoft.com/office/drawing/2014/main" id="{0066E1E5-DA93-4058-FA33-48C26958B0A2}"/>
                </a:ext>
              </a:extLst>
            </p:cNvPr>
            <p:cNvSpPr/>
            <p:nvPr/>
          </p:nvSpPr>
          <p:spPr>
            <a:xfrm>
              <a:off x="2972190" y="3451411"/>
              <a:ext cx="1089155" cy="357231"/>
            </a:xfrm>
            <a:custGeom>
              <a:avLst/>
              <a:gdLst/>
              <a:ahLst/>
              <a:cxnLst/>
              <a:rect l="l" t="t" r="r" b="b"/>
              <a:pathLst>
                <a:path w="45372" h="18584" extrusionOk="0">
                  <a:moveTo>
                    <a:pt x="27344" y="23"/>
                  </a:moveTo>
                  <a:cubicBezTo>
                    <a:pt x="26604" y="23"/>
                    <a:pt x="25865" y="37"/>
                    <a:pt x="25130" y="49"/>
                  </a:cubicBezTo>
                  <a:cubicBezTo>
                    <a:pt x="24837" y="53"/>
                    <a:pt x="24544" y="55"/>
                    <a:pt x="24251" y="55"/>
                  </a:cubicBezTo>
                  <a:cubicBezTo>
                    <a:pt x="23558" y="55"/>
                    <a:pt x="22864" y="46"/>
                    <a:pt x="22171" y="46"/>
                  </a:cubicBezTo>
                  <a:cubicBezTo>
                    <a:pt x="21462" y="46"/>
                    <a:pt x="20752" y="55"/>
                    <a:pt x="20043" y="91"/>
                  </a:cubicBezTo>
                  <a:cubicBezTo>
                    <a:pt x="19329" y="126"/>
                    <a:pt x="18614" y="138"/>
                    <a:pt x="17899" y="138"/>
                  </a:cubicBezTo>
                  <a:cubicBezTo>
                    <a:pt x="16530" y="138"/>
                    <a:pt x="15159" y="95"/>
                    <a:pt x="13791" y="95"/>
                  </a:cubicBezTo>
                  <a:cubicBezTo>
                    <a:pt x="13446" y="95"/>
                    <a:pt x="13101" y="98"/>
                    <a:pt x="12757" y="105"/>
                  </a:cubicBezTo>
                  <a:cubicBezTo>
                    <a:pt x="11073" y="137"/>
                    <a:pt x="9389" y="559"/>
                    <a:pt x="7695" y="579"/>
                  </a:cubicBezTo>
                  <a:cubicBezTo>
                    <a:pt x="6747" y="590"/>
                    <a:pt x="5818" y="808"/>
                    <a:pt x="4873" y="845"/>
                  </a:cubicBezTo>
                  <a:cubicBezTo>
                    <a:pt x="3983" y="879"/>
                    <a:pt x="3043" y="1016"/>
                    <a:pt x="2155" y="1581"/>
                  </a:cubicBezTo>
                  <a:cubicBezTo>
                    <a:pt x="1466" y="2018"/>
                    <a:pt x="1155" y="2654"/>
                    <a:pt x="724" y="3316"/>
                  </a:cubicBezTo>
                  <a:cubicBezTo>
                    <a:pt x="240" y="4059"/>
                    <a:pt x="206" y="4854"/>
                    <a:pt x="193" y="5683"/>
                  </a:cubicBezTo>
                  <a:cubicBezTo>
                    <a:pt x="170" y="7285"/>
                    <a:pt x="0" y="8896"/>
                    <a:pt x="282" y="10408"/>
                  </a:cubicBezTo>
                  <a:cubicBezTo>
                    <a:pt x="200" y="11949"/>
                    <a:pt x="730" y="13214"/>
                    <a:pt x="1197" y="14472"/>
                  </a:cubicBezTo>
                  <a:cubicBezTo>
                    <a:pt x="1348" y="14878"/>
                    <a:pt x="1604" y="15362"/>
                    <a:pt x="1906" y="15645"/>
                  </a:cubicBezTo>
                  <a:cubicBezTo>
                    <a:pt x="2395" y="16101"/>
                    <a:pt x="2710" y="16980"/>
                    <a:pt x="3339" y="17024"/>
                  </a:cubicBezTo>
                  <a:cubicBezTo>
                    <a:pt x="4828" y="17126"/>
                    <a:pt x="6196" y="17864"/>
                    <a:pt x="7695" y="18019"/>
                  </a:cubicBezTo>
                  <a:cubicBezTo>
                    <a:pt x="9434" y="18200"/>
                    <a:pt x="11184" y="18382"/>
                    <a:pt x="12921" y="18459"/>
                  </a:cubicBezTo>
                  <a:cubicBezTo>
                    <a:pt x="14344" y="18523"/>
                    <a:pt x="15771" y="18584"/>
                    <a:pt x="17199" y="18584"/>
                  </a:cubicBezTo>
                  <a:cubicBezTo>
                    <a:pt x="17895" y="18584"/>
                    <a:pt x="18591" y="18569"/>
                    <a:pt x="19287" y="18534"/>
                  </a:cubicBezTo>
                  <a:cubicBezTo>
                    <a:pt x="20699" y="18464"/>
                    <a:pt x="22123" y="18478"/>
                    <a:pt x="23539" y="18458"/>
                  </a:cubicBezTo>
                  <a:cubicBezTo>
                    <a:pt x="24474" y="18445"/>
                    <a:pt x="25435" y="18274"/>
                    <a:pt x="26368" y="18274"/>
                  </a:cubicBezTo>
                  <a:cubicBezTo>
                    <a:pt x="26641" y="18274"/>
                    <a:pt x="26911" y="18288"/>
                    <a:pt x="27177" y="18326"/>
                  </a:cubicBezTo>
                  <a:cubicBezTo>
                    <a:pt x="27679" y="18396"/>
                    <a:pt x="28179" y="18420"/>
                    <a:pt x="28678" y="18420"/>
                  </a:cubicBezTo>
                  <a:cubicBezTo>
                    <a:pt x="29780" y="18420"/>
                    <a:pt x="30876" y="18302"/>
                    <a:pt x="31975" y="18302"/>
                  </a:cubicBezTo>
                  <a:cubicBezTo>
                    <a:pt x="32302" y="18302"/>
                    <a:pt x="32629" y="18313"/>
                    <a:pt x="32956" y="18340"/>
                  </a:cubicBezTo>
                  <a:cubicBezTo>
                    <a:pt x="33116" y="18353"/>
                    <a:pt x="33276" y="18358"/>
                    <a:pt x="33437" y="18358"/>
                  </a:cubicBezTo>
                  <a:cubicBezTo>
                    <a:pt x="34248" y="18358"/>
                    <a:pt x="35075" y="18218"/>
                    <a:pt x="35875" y="18211"/>
                  </a:cubicBezTo>
                  <a:cubicBezTo>
                    <a:pt x="36876" y="18201"/>
                    <a:pt x="37883" y="18049"/>
                    <a:pt x="38868" y="17976"/>
                  </a:cubicBezTo>
                  <a:cubicBezTo>
                    <a:pt x="39960" y="17896"/>
                    <a:pt x="41086" y="17840"/>
                    <a:pt x="42206" y="17464"/>
                  </a:cubicBezTo>
                  <a:cubicBezTo>
                    <a:pt x="43309" y="17094"/>
                    <a:pt x="43939" y="16372"/>
                    <a:pt x="44298" y="15291"/>
                  </a:cubicBezTo>
                  <a:cubicBezTo>
                    <a:pt x="44866" y="13584"/>
                    <a:pt x="45076" y="11739"/>
                    <a:pt x="45250" y="9907"/>
                  </a:cubicBezTo>
                  <a:cubicBezTo>
                    <a:pt x="45372" y="8645"/>
                    <a:pt x="45213" y="7379"/>
                    <a:pt x="45272" y="6103"/>
                  </a:cubicBezTo>
                  <a:cubicBezTo>
                    <a:pt x="45330" y="4792"/>
                    <a:pt x="44623" y="3782"/>
                    <a:pt x="43600" y="3109"/>
                  </a:cubicBezTo>
                  <a:cubicBezTo>
                    <a:pt x="42453" y="2354"/>
                    <a:pt x="41184" y="2105"/>
                    <a:pt x="40011" y="1534"/>
                  </a:cubicBezTo>
                  <a:cubicBezTo>
                    <a:pt x="38524" y="811"/>
                    <a:pt x="36963" y="841"/>
                    <a:pt x="35453" y="478"/>
                  </a:cubicBezTo>
                  <a:cubicBezTo>
                    <a:pt x="33457" y="1"/>
                    <a:pt x="31376" y="173"/>
                    <a:pt x="29332" y="69"/>
                  </a:cubicBezTo>
                  <a:cubicBezTo>
                    <a:pt x="28670" y="34"/>
                    <a:pt x="28006" y="23"/>
                    <a:pt x="27344" y="23"/>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i="1" dirty="0"/>
                <a:t>         </a:t>
              </a:r>
              <a:r>
                <a:rPr lang="vi-VN" sz="1800" b="1" i="1" dirty="0"/>
                <a:t>công nhân 1 thực hiện công nhanh hơn công nhân 2</a:t>
              </a:r>
              <a:endParaRPr dirty="0"/>
            </a:p>
          </p:txBody>
        </p:sp>
        <p:sp>
          <p:nvSpPr>
            <p:cNvPr id="17" name="Google Shape;947;p33">
              <a:extLst>
                <a:ext uri="{FF2B5EF4-FFF2-40B4-BE49-F238E27FC236}">
                  <a16:creationId xmlns:a16="http://schemas.microsoft.com/office/drawing/2014/main" id="{24D3F0E9-769E-3A84-3426-A6042B227EDE}"/>
                </a:ext>
              </a:extLst>
            </p:cNvPr>
            <p:cNvSpPr/>
            <p:nvPr/>
          </p:nvSpPr>
          <p:spPr>
            <a:xfrm>
              <a:off x="2954475" y="3458158"/>
              <a:ext cx="1089155" cy="357231"/>
            </a:xfrm>
            <a:custGeom>
              <a:avLst/>
              <a:gdLst/>
              <a:ahLst/>
              <a:cxnLst/>
              <a:rect l="l" t="t" r="r" b="b"/>
              <a:pathLst>
                <a:path w="45372" h="18584" extrusionOk="0">
                  <a:moveTo>
                    <a:pt x="27834" y="1293"/>
                  </a:moveTo>
                  <a:cubicBezTo>
                    <a:pt x="28087" y="1495"/>
                    <a:pt x="28350" y="1558"/>
                    <a:pt x="28614" y="1558"/>
                  </a:cubicBezTo>
                  <a:cubicBezTo>
                    <a:pt x="29000" y="1558"/>
                    <a:pt x="29389" y="1426"/>
                    <a:pt x="29763" y="1402"/>
                  </a:cubicBezTo>
                  <a:cubicBezTo>
                    <a:pt x="29985" y="1388"/>
                    <a:pt x="30207" y="1382"/>
                    <a:pt x="30429" y="1382"/>
                  </a:cubicBezTo>
                  <a:cubicBezTo>
                    <a:pt x="32271" y="1382"/>
                    <a:pt x="34088" y="1821"/>
                    <a:pt x="35931" y="1852"/>
                  </a:cubicBezTo>
                  <a:cubicBezTo>
                    <a:pt x="36743" y="1866"/>
                    <a:pt x="37628" y="2248"/>
                    <a:pt x="38446" y="2354"/>
                  </a:cubicBezTo>
                  <a:cubicBezTo>
                    <a:pt x="39423" y="2480"/>
                    <a:pt x="40350" y="2891"/>
                    <a:pt x="41255" y="3162"/>
                  </a:cubicBezTo>
                  <a:cubicBezTo>
                    <a:pt x="42022" y="3390"/>
                    <a:pt x="43062" y="3625"/>
                    <a:pt x="43622" y="4593"/>
                  </a:cubicBezTo>
                  <a:cubicBezTo>
                    <a:pt x="44183" y="5565"/>
                    <a:pt x="44186" y="6711"/>
                    <a:pt x="44110" y="7648"/>
                  </a:cubicBezTo>
                  <a:cubicBezTo>
                    <a:pt x="44138" y="10204"/>
                    <a:pt x="43869" y="12515"/>
                    <a:pt x="43536" y="14827"/>
                  </a:cubicBezTo>
                  <a:cubicBezTo>
                    <a:pt x="43469" y="15283"/>
                    <a:pt x="43189" y="15051"/>
                    <a:pt x="43086" y="15222"/>
                  </a:cubicBezTo>
                  <a:cubicBezTo>
                    <a:pt x="42309" y="16516"/>
                    <a:pt x="41136" y="16372"/>
                    <a:pt x="40047" y="16474"/>
                  </a:cubicBezTo>
                  <a:cubicBezTo>
                    <a:pt x="38998" y="16573"/>
                    <a:pt x="37945" y="16698"/>
                    <a:pt x="36896" y="16698"/>
                  </a:cubicBezTo>
                  <a:cubicBezTo>
                    <a:pt x="36691" y="16698"/>
                    <a:pt x="36487" y="16694"/>
                    <a:pt x="36282" y="16683"/>
                  </a:cubicBezTo>
                  <a:cubicBezTo>
                    <a:pt x="36143" y="16675"/>
                    <a:pt x="36003" y="16672"/>
                    <a:pt x="35864" y="16672"/>
                  </a:cubicBezTo>
                  <a:cubicBezTo>
                    <a:pt x="35019" y="16672"/>
                    <a:pt x="34180" y="16794"/>
                    <a:pt x="33351" y="16848"/>
                  </a:cubicBezTo>
                  <a:cubicBezTo>
                    <a:pt x="33044" y="16868"/>
                    <a:pt x="32736" y="16875"/>
                    <a:pt x="32429" y="16875"/>
                  </a:cubicBezTo>
                  <a:cubicBezTo>
                    <a:pt x="31559" y="16875"/>
                    <a:pt x="30691" y="16816"/>
                    <a:pt x="29822" y="16816"/>
                  </a:cubicBezTo>
                  <a:cubicBezTo>
                    <a:pt x="29434" y="16816"/>
                    <a:pt x="29045" y="16828"/>
                    <a:pt x="28656" y="16862"/>
                  </a:cubicBezTo>
                  <a:cubicBezTo>
                    <a:pt x="28378" y="16886"/>
                    <a:pt x="28098" y="16896"/>
                    <a:pt x="27817" y="16896"/>
                  </a:cubicBezTo>
                  <a:cubicBezTo>
                    <a:pt x="26867" y="16896"/>
                    <a:pt x="25910" y="16787"/>
                    <a:pt x="24957" y="16787"/>
                  </a:cubicBezTo>
                  <a:cubicBezTo>
                    <a:pt x="24941" y="16787"/>
                    <a:pt x="24926" y="16787"/>
                    <a:pt x="24911" y="16787"/>
                  </a:cubicBezTo>
                  <a:cubicBezTo>
                    <a:pt x="24053" y="16792"/>
                    <a:pt x="23193" y="16934"/>
                    <a:pt x="22339" y="16934"/>
                  </a:cubicBezTo>
                  <a:cubicBezTo>
                    <a:pt x="22189" y="16934"/>
                    <a:pt x="22039" y="16930"/>
                    <a:pt x="21890" y="16919"/>
                  </a:cubicBezTo>
                  <a:cubicBezTo>
                    <a:pt x="21782" y="16912"/>
                    <a:pt x="21676" y="16909"/>
                    <a:pt x="21569" y="16909"/>
                  </a:cubicBezTo>
                  <a:cubicBezTo>
                    <a:pt x="20875" y="16909"/>
                    <a:pt x="20189" y="17042"/>
                    <a:pt x="19492" y="17042"/>
                  </a:cubicBezTo>
                  <a:cubicBezTo>
                    <a:pt x="19263" y="17042"/>
                    <a:pt x="19032" y="17028"/>
                    <a:pt x="18800" y="16989"/>
                  </a:cubicBezTo>
                  <a:cubicBezTo>
                    <a:pt x="18681" y="16970"/>
                    <a:pt x="18561" y="16962"/>
                    <a:pt x="18440" y="16962"/>
                  </a:cubicBezTo>
                  <a:cubicBezTo>
                    <a:pt x="17939" y="16962"/>
                    <a:pt x="17423" y="17098"/>
                    <a:pt x="16910" y="17098"/>
                  </a:cubicBezTo>
                  <a:cubicBezTo>
                    <a:pt x="16741" y="17098"/>
                    <a:pt x="16572" y="17083"/>
                    <a:pt x="16404" y="17044"/>
                  </a:cubicBezTo>
                  <a:cubicBezTo>
                    <a:pt x="16275" y="17014"/>
                    <a:pt x="16142" y="17003"/>
                    <a:pt x="16009" y="17003"/>
                  </a:cubicBezTo>
                  <a:cubicBezTo>
                    <a:pt x="15722" y="17003"/>
                    <a:pt x="15436" y="17052"/>
                    <a:pt x="15187" y="17052"/>
                  </a:cubicBezTo>
                  <a:cubicBezTo>
                    <a:pt x="15100" y="17052"/>
                    <a:pt x="15017" y="17046"/>
                    <a:pt x="14941" y="17030"/>
                  </a:cubicBezTo>
                  <a:cubicBezTo>
                    <a:pt x="14771" y="16994"/>
                    <a:pt x="14601" y="16982"/>
                    <a:pt x="14432" y="16982"/>
                  </a:cubicBezTo>
                  <a:cubicBezTo>
                    <a:pt x="14032" y="16982"/>
                    <a:pt x="13635" y="17052"/>
                    <a:pt x="13247" y="17052"/>
                  </a:cubicBezTo>
                  <a:cubicBezTo>
                    <a:pt x="12983" y="17052"/>
                    <a:pt x="12723" y="17019"/>
                    <a:pt x="12469" y="16910"/>
                  </a:cubicBezTo>
                  <a:cubicBezTo>
                    <a:pt x="12311" y="16842"/>
                    <a:pt x="12171" y="16812"/>
                    <a:pt x="12038" y="16812"/>
                  </a:cubicBezTo>
                  <a:cubicBezTo>
                    <a:pt x="11868" y="16812"/>
                    <a:pt x="11708" y="16860"/>
                    <a:pt x="11534" y="16940"/>
                  </a:cubicBezTo>
                  <a:cubicBezTo>
                    <a:pt x="11404" y="16999"/>
                    <a:pt x="11279" y="17022"/>
                    <a:pt x="11156" y="17022"/>
                  </a:cubicBezTo>
                  <a:cubicBezTo>
                    <a:pt x="10630" y="17022"/>
                    <a:pt x="10155" y="16582"/>
                    <a:pt x="9602" y="16582"/>
                  </a:cubicBezTo>
                  <a:cubicBezTo>
                    <a:pt x="9570" y="16582"/>
                    <a:pt x="9538" y="16583"/>
                    <a:pt x="9505" y="16586"/>
                  </a:cubicBezTo>
                  <a:cubicBezTo>
                    <a:pt x="9350" y="16601"/>
                    <a:pt x="9195" y="16607"/>
                    <a:pt x="9039" y="16607"/>
                  </a:cubicBezTo>
                  <a:cubicBezTo>
                    <a:pt x="8323" y="16607"/>
                    <a:pt x="7597" y="16479"/>
                    <a:pt x="6873" y="16471"/>
                  </a:cubicBezTo>
                  <a:cubicBezTo>
                    <a:pt x="6179" y="16462"/>
                    <a:pt x="5487" y="16145"/>
                    <a:pt x="4845" y="15732"/>
                  </a:cubicBezTo>
                  <a:cubicBezTo>
                    <a:pt x="4583" y="15564"/>
                    <a:pt x="4257" y="15549"/>
                    <a:pt x="3975" y="15446"/>
                  </a:cubicBezTo>
                  <a:cubicBezTo>
                    <a:pt x="2713" y="14986"/>
                    <a:pt x="2143" y="13842"/>
                    <a:pt x="1867" y="12478"/>
                  </a:cubicBezTo>
                  <a:cubicBezTo>
                    <a:pt x="1569" y="10994"/>
                    <a:pt x="1439" y="9456"/>
                    <a:pt x="1271" y="7936"/>
                  </a:cubicBezTo>
                  <a:cubicBezTo>
                    <a:pt x="1178" y="7094"/>
                    <a:pt x="1108" y="6240"/>
                    <a:pt x="1113" y="5392"/>
                  </a:cubicBezTo>
                  <a:cubicBezTo>
                    <a:pt x="1119" y="4342"/>
                    <a:pt x="2195" y="3090"/>
                    <a:pt x="3037" y="2927"/>
                  </a:cubicBezTo>
                  <a:cubicBezTo>
                    <a:pt x="3884" y="2762"/>
                    <a:pt x="4721" y="2441"/>
                    <a:pt x="5577" y="2441"/>
                  </a:cubicBezTo>
                  <a:cubicBezTo>
                    <a:pt x="5635" y="2441"/>
                    <a:pt x="5692" y="2443"/>
                    <a:pt x="5750" y="2446"/>
                  </a:cubicBezTo>
                  <a:cubicBezTo>
                    <a:pt x="5843" y="2451"/>
                    <a:pt x="5936" y="2453"/>
                    <a:pt x="6028" y="2453"/>
                  </a:cubicBezTo>
                  <a:cubicBezTo>
                    <a:pt x="7170" y="2453"/>
                    <a:pt x="8259" y="2092"/>
                    <a:pt x="9375" y="1902"/>
                  </a:cubicBezTo>
                  <a:cubicBezTo>
                    <a:pt x="9924" y="1807"/>
                    <a:pt x="10521" y="1789"/>
                    <a:pt x="11112" y="1789"/>
                  </a:cubicBezTo>
                  <a:cubicBezTo>
                    <a:pt x="11294" y="1789"/>
                    <a:pt x="11476" y="1791"/>
                    <a:pt x="11655" y="1793"/>
                  </a:cubicBezTo>
                  <a:cubicBezTo>
                    <a:pt x="11687" y="1793"/>
                    <a:pt x="11719" y="1793"/>
                    <a:pt x="11751" y="1793"/>
                  </a:cubicBezTo>
                  <a:cubicBezTo>
                    <a:pt x="12841" y="1793"/>
                    <a:pt x="13943" y="1598"/>
                    <a:pt x="15027" y="1598"/>
                  </a:cubicBezTo>
                  <a:cubicBezTo>
                    <a:pt x="15346" y="1598"/>
                    <a:pt x="15663" y="1615"/>
                    <a:pt x="15978" y="1659"/>
                  </a:cubicBezTo>
                  <a:cubicBezTo>
                    <a:pt x="16233" y="1694"/>
                    <a:pt x="16486" y="1708"/>
                    <a:pt x="16739" y="1708"/>
                  </a:cubicBezTo>
                  <a:cubicBezTo>
                    <a:pt x="17677" y="1708"/>
                    <a:pt x="18601" y="1517"/>
                    <a:pt x="19540" y="1517"/>
                  </a:cubicBezTo>
                  <a:cubicBezTo>
                    <a:pt x="19793" y="1517"/>
                    <a:pt x="20046" y="1530"/>
                    <a:pt x="20301" y="1565"/>
                  </a:cubicBezTo>
                  <a:cubicBezTo>
                    <a:pt x="20467" y="1588"/>
                    <a:pt x="20643" y="1596"/>
                    <a:pt x="20826" y="1596"/>
                  </a:cubicBezTo>
                  <a:cubicBezTo>
                    <a:pt x="21255" y="1596"/>
                    <a:pt x="21716" y="1552"/>
                    <a:pt x="22139" y="1552"/>
                  </a:cubicBezTo>
                  <a:cubicBezTo>
                    <a:pt x="22281" y="1552"/>
                    <a:pt x="22418" y="1557"/>
                    <a:pt x="22549" y="1570"/>
                  </a:cubicBezTo>
                  <a:cubicBezTo>
                    <a:pt x="22721" y="1588"/>
                    <a:pt x="22893" y="1594"/>
                    <a:pt x="23065" y="1594"/>
                  </a:cubicBezTo>
                  <a:cubicBezTo>
                    <a:pt x="23641" y="1594"/>
                    <a:pt x="24215" y="1519"/>
                    <a:pt x="24795" y="1519"/>
                  </a:cubicBezTo>
                  <a:cubicBezTo>
                    <a:pt x="25039" y="1519"/>
                    <a:pt x="25284" y="1532"/>
                    <a:pt x="25530" y="1570"/>
                  </a:cubicBezTo>
                  <a:cubicBezTo>
                    <a:pt x="25876" y="1624"/>
                    <a:pt x="26315" y="1770"/>
                    <a:pt x="26754" y="1770"/>
                  </a:cubicBezTo>
                  <a:cubicBezTo>
                    <a:pt x="27133" y="1770"/>
                    <a:pt x="27512" y="1662"/>
                    <a:pt x="27834" y="1293"/>
                  </a:cubicBezTo>
                  <a:close/>
                  <a:moveTo>
                    <a:pt x="27344" y="23"/>
                  </a:moveTo>
                  <a:cubicBezTo>
                    <a:pt x="26604" y="23"/>
                    <a:pt x="25865" y="37"/>
                    <a:pt x="25130" y="49"/>
                  </a:cubicBezTo>
                  <a:cubicBezTo>
                    <a:pt x="24837" y="53"/>
                    <a:pt x="24544" y="55"/>
                    <a:pt x="24251" y="55"/>
                  </a:cubicBezTo>
                  <a:cubicBezTo>
                    <a:pt x="23558" y="55"/>
                    <a:pt x="22864" y="46"/>
                    <a:pt x="22171" y="46"/>
                  </a:cubicBezTo>
                  <a:cubicBezTo>
                    <a:pt x="21462" y="46"/>
                    <a:pt x="20752" y="55"/>
                    <a:pt x="20043" y="91"/>
                  </a:cubicBezTo>
                  <a:cubicBezTo>
                    <a:pt x="19329" y="126"/>
                    <a:pt x="18614" y="138"/>
                    <a:pt x="17899" y="138"/>
                  </a:cubicBezTo>
                  <a:cubicBezTo>
                    <a:pt x="16530" y="138"/>
                    <a:pt x="15159" y="95"/>
                    <a:pt x="13791" y="95"/>
                  </a:cubicBezTo>
                  <a:cubicBezTo>
                    <a:pt x="13446" y="95"/>
                    <a:pt x="13101" y="98"/>
                    <a:pt x="12757" y="105"/>
                  </a:cubicBezTo>
                  <a:cubicBezTo>
                    <a:pt x="11073" y="137"/>
                    <a:pt x="9389" y="559"/>
                    <a:pt x="7695" y="579"/>
                  </a:cubicBezTo>
                  <a:cubicBezTo>
                    <a:pt x="6747" y="590"/>
                    <a:pt x="5818" y="808"/>
                    <a:pt x="4873" y="845"/>
                  </a:cubicBezTo>
                  <a:cubicBezTo>
                    <a:pt x="3983" y="879"/>
                    <a:pt x="3043" y="1016"/>
                    <a:pt x="2155" y="1581"/>
                  </a:cubicBezTo>
                  <a:cubicBezTo>
                    <a:pt x="1466" y="2018"/>
                    <a:pt x="1155" y="2654"/>
                    <a:pt x="724" y="3316"/>
                  </a:cubicBezTo>
                  <a:cubicBezTo>
                    <a:pt x="240" y="4059"/>
                    <a:pt x="206" y="4854"/>
                    <a:pt x="193" y="5683"/>
                  </a:cubicBezTo>
                  <a:cubicBezTo>
                    <a:pt x="170" y="7285"/>
                    <a:pt x="0" y="8896"/>
                    <a:pt x="282" y="10408"/>
                  </a:cubicBezTo>
                  <a:cubicBezTo>
                    <a:pt x="200" y="11949"/>
                    <a:pt x="730" y="13214"/>
                    <a:pt x="1197" y="14472"/>
                  </a:cubicBezTo>
                  <a:cubicBezTo>
                    <a:pt x="1348" y="14878"/>
                    <a:pt x="1604" y="15362"/>
                    <a:pt x="1906" y="15645"/>
                  </a:cubicBezTo>
                  <a:cubicBezTo>
                    <a:pt x="2395" y="16101"/>
                    <a:pt x="2710" y="16980"/>
                    <a:pt x="3339" y="17024"/>
                  </a:cubicBezTo>
                  <a:cubicBezTo>
                    <a:pt x="4828" y="17126"/>
                    <a:pt x="6196" y="17864"/>
                    <a:pt x="7695" y="18019"/>
                  </a:cubicBezTo>
                  <a:cubicBezTo>
                    <a:pt x="9434" y="18200"/>
                    <a:pt x="11184" y="18382"/>
                    <a:pt x="12921" y="18459"/>
                  </a:cubicBezTo>
                  <a:cubicBezTo>
                    <a:pt x="14344" y="18523"/>
                    <a:pt x="15771" y="18584"/>
                    <a:pt x="17199" y="18584"/>
                  </a:cubicBezTo>
                  <a:cubicBezTo>
                    <a:pt x="17895" y="18584"/>
                    <a:pt x="18591" y="18569"/>
                    <a:pt x="19287" y="18534"/>
                  </a:cubicBezTo>
                  <a:cubicBezTo>
                    <a:pt x="20699" y="18464"/>
                    <a:pt x="22123" y="18478"/>
                    <a:pt x="23539" y="18458"/>
                  </a:cubicBezTo>
                  <a:cubicBezTo>
                    <a:pt x="24474" y="18445"/>
                    <a:pt x="25435" y="18274"/>
                    <a:pt x="26368" y="18274"/>
                  </a:cubicBezTo>
                  <a:cubicBezTo>
                    <a:pt x="26641" y="18274"/>
                    <a:pt x="26911" y="18288"/>
                    <a:pt x="27177" y="18326"/>
                  </a:cubicBezTo>
                  <a:cubicBezTo>
                    <a:pt x="27679" y="18396"/>
                    <a:pt x="28179" y="18420"/>
                    <a:pt x="28678" y="18420"/>
                  </a:cubicBezTo>
                  <a:cubicBezTo>
                    <a:pt x="29780" y="18420"/>
                    <a:pt x="30876" y="18302"/>
                    <a:pt x="31975" y="18302"/>
                  </a:cubicBezTo>
                  <a:cubicBezTo>
                    <a:pt x="32302" y="18302"/>
                    <a:pt x="32629" y="18313"/>
                    <a:pt x="32956" y="18340"/>
                  </a:cubicBezTo>
                  <a:cubicBezTo>
                    <a:pt x="33116" y="18353"/>
                    <a:pt x="33276" y="18358"/>
                    <a:pt x="33437" y="18358"/>
                  </a:cubicBezTo>
                  <a:cubicBezTo>
                    <a:pt x="34248" y="18358"/>
                    <a:pt x="35075" y="18218"/>
                    <a:pt x="35875" y="18211"/>
                  </a:cubicBezTo>
                  <a:cubicBezTo>
                    <a:pt x="36876" y="18201"/>
                    <a:pt x="37883" y="18049"/>
                    <a:pt x="38868" y="17976"/>
                  </a:cubicBezTo>
                  <a:cubicBezTo>
                    <a:pt x="39960" y="17896"/>
                    <a:pt x="41086" y="17840"/>
                    <a:pt x="42206" y="17464"/>
                  </a:cubicBezTo>
                  <a:cubicBezTo>
                    <a:pt x="43309" y="17094"/>
                    <a:pt x="43939" y="16372"/>
                    <a:pt x="44298" y="15291"/>
                  </a:cubicBezTo>
                  <a:cubicBezTo>
                    <a:pt x="44866" y="13584"/>
                    <a:pt x="45076" y="11739"/>
                    <a:pt x="45250" y="9907"/>
                  </a:cubicBezTo>
                  <a:cubicBezTo>
                    <a:pt x="45372" y="8645"/>
                    <a:pt x="45213" y="7379"/>
                    <a:pt x="45272" y="6103"/>
                  </a:cubicBezTo>
                  <a:cubicBezTo>
                    <a:pt x="45330" y="4792"/>
                    <a:pt x="44623" y="3782"/>
                    <a:pt x="43600" y="3109"/>
                  </a:cubicBezTo>
                  <a:cubicBezTo>
                    <a:pt x="42453" y="2354"/>
                    <a:pt x="41184" y="2105"/>
                    <a:pt x="40011" y="1534"/>
                  </a:cubicBezTo>
                  <a:cubicBezTo>
                    <a:pt x="38524" y="811"/>
                    <a:pt x="36963" y="841"/>
                    <a:pt x="35453" y="478"/>
                  </a:cubicBezTo>
                  <a:cubicBezTo>
                    <a:pt x="33457" y="1"/>
                    <a:pt x="31376" y="173"/>
                    <a:pt x="29332" y="69"/>
                  </a:cubicBezTo>
                  <a:cubicBezTo>
                    <a:pt x="28670" y="34"/>
                    <a:pt x="28006" y="23"/>
                    <a:pt x="27344" y="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892;p32">
            <a:extLst>
              <a:ext uri="{FF2B5EF4-FFF2-40B4-BE49-F238E27FC236}">
                <a16:creationId xmlns:a16="http://schemas.microsoft.com/office/drawing/2014/main" id="{86314ED2-7AC7-C9B5-A1B5-A0BE3948E6F3}"/>
              </a:ext>
            </a:extLst>
          </p:cNvPr>
          <p:cNvSpPr/>
          <p:nvPr/>
        </p:nvSpPr>
        <p:spPr>
          <a:xfrm rot="11534261">
            <a:off x="4986360" y="114286"/>
            <a:ext cx="3248760" cy="1691964"/>
          </a:xfrm>
          <a:custGeom>
            <a:avLst/>
            <a:gdLst/>
            <a:ahLst/>
            <a:cxnLst/>
            <a:rect l="l" t="t" r="r" b="b"/>
            <a:pathLst>
              <a:path w="47865" h="41338" extrusionOk="0">
                <a:moveTo>
                  <a:pt x="23947" y="1954"/>
                </a:moveTo>
                <a:cubicBezTo>
                  <a:pt x="24079" y="1954"/>
                  <a:pt x="24218" y="2007"/>
                  <a:pt x="24367" y="2112"/>
                </a:cubicBezTo>
                <a:cubicBezTo>
                  <a:pt x="24463" y="2179"/>
                  <a:pt x="24550" y="2258"/>
                  <a:pt x="24627" y="2347"/>
                </a:cubicBezTo>
                <a:cubicBezTo>
                  <a:pt x="25445" y="3331"/>
                  <a:pt x="26268" y="4313"/>
                  <a:pt x="27073" y="5308"/>
                </a:cubicBezTo>
                <a:cubicBezTo>
                  <a:pt x="27427" y="5747"/>
                  <a:pt x="27837" y="6125"/>
                  <a:pt x="28111" y="6652"/>
                </a:cubicBezTo>
                <a:cubicBezTo>
                  <a:pt x="28335" y="7080"/>
                  <a:pt x="28856" y="7346"/>
                  <a:pt x="29214" y="7715"/>
                </a:cubicBezTo>
                <a:cubicBezTo>
                  <a:pt x="29491" y="8002"/>
                  <a:pt x="29711" y="8345"/>
                  <a:pt x="29977" y="8647"/>
                </a:cubicBezTo>
                <a:cubicBezTo>
                  <a:pt x="30209" y="8912"/>
                  <a:pt x="30217" y="9210"/>
                  <a:pt x="30153" y="9488"/>
                </a:cubicBezTo>
                <a:lnTo>
                  <a:pt x="30152" y="9488"/>
                </a:lnTo>
                <a:cubicBezTo>
                  <a:pt x="30540" y="9885"/>
                  <a:pt x="30957" y="9852"/>
                  <a:pt x="31309" y="9983"/>
                </a:cubicBezTo>
                <a:cubicBezTo>
                  <a:pt x="31681" y="10119"/>
                  <a:pt x="32012" y="10136"/>
                  <a:pt x="32389" y="10155"/>
                </a:cubicBezTo>
                <a:cubicBezTo>
                  <a:pt x="33194" y="10197"/>
                  <a:pt x="34001" y="10281"/>
                  <a:pt x="34785" y="10507"/>
                </a:cubicBezTo>
                <a:cubicBezTo>
                  <a:pt x="35110" y="10601"/>
                  <a:pt x="35540" y="10551"/>
                  <a:pt x="35759" y="10749"/>
                </a:cubicBezTo>
                <a:cubicBezTo>
                  <a:pt x="36037" y="11002"/>
                  <a:pt x="36314" y="10917"/>
                  <a:pt x="36590" y="10984"/>
                </a:cubicBezTo>
                <a:cubicBezTo>
                  <a:pt x="36727" y="11020"/>
                  <a:pt x="36859" y="11070"/>
                  <a:pt x="36982" y="11135"/>
                </a:cubicBezTo>
                <a:cubicBezTo>
                  <a:pt x="37260" y="11278"/>
                  <a:pt x="37544" y="11412"/>
                  <a:pt x="37799" y="11587"/>
                </a:cubicBezTo>
                <a:cubicBezTo>
                  <a:pt x="38157" y="11832"/>
                  <a:pt x="38611" y="11843"/>
                  <a:pt x="38955" y="12153"/>
                </a:cubicBezTo>
                <a:cubicBezTo>
                  <a:pt x="39281" y="12449"/>
                  <a:pt x="39712" y="12623"/>
                  <a:pt x="40068" y="12890"/>
                </a:cubicBezTo>
                <a:cubicBezTo>
                  <a:pt x="40343" y="13095"/>
                  <a:pt x="40591" y="13343"/>
                  <a:pt x="40817" y="13603"/>
                </a:cubicBezTo>
                <a:cubicBezTo>
                  <a:pt x="41008" y="13823"/>
                  <a:pt x="41392" y="13792"/>
                  <a:pt x="41466" y="14179"/>
                </a:cubicBezTo>
                <a:cubicBezTo>
                  <a:pt x="41520" y="14467"/>
                  <a:pt x="42061" y="14305"/>
                  <a:pt x="42070" y="14710"/>
                </a:cubicBezTo>
                <a:cubicBezTo>
                  <a:pt x="42644" y="15000"/>
                  <a:pt x="42898" y="15597"/>
                  <a:pt x="43311" y="16039"/>
                </a:cubicBezTo>
                <a:cubicBezTo>
                  <a:pt x="43728" y="16489"/>
                  <a:pt x="44031" y="17048"/>
                  <a:pt x="44371" y="17567"/>
                </a:cubicBezTo>
                <a:cubicBezTo>
                  <a:pt x="44465" y="17709"/>
                  <a:pt x="44503" y="17887"/>
                  <a:pt x="44578" y="18041"/>
                </a:cubicBezTo>
                <a:cubicBezTo>
                  <a:pt x="44780" y="18449"/>
                  <a:pt x="45066" y="18833"/>
                  <a:pt x="45174" y="19264"/>
                </a:cubicBezTo>
                <a:cubicBezTo>
                  <a:pt x="45272" y="19653"/>
                  <a:pt x="45538" y="19941"/>
                  <a:pt x="45636" y="20318"/>
                </a:cubicBezTo>
                <a:cubicBezTo>
                  <a:pt x="45712" y="20613"/>
                  <a:pt x="45801" y="20946"/>
                  <a:pt x="45998" y="21156"/>
                </a:cubicBezTo>
                <a:cubicBezTo>
                  <a:pt x="46298" y="21475"/>
                  <a:pt x="46095" y="21788"/>
                  <a:pt x="46115" y="22103"/>
                </a:cubicBezTo>
                <a:cubicBezTo>
                  <a:pt x="46117" y="22132"/>
                  <a:pt x="46101" y="22173"/>
                  <a:pt x="46117" y="22188"/>
                </a:cubicBezTo>
                <a:cubicBezTo>
                  <a:pt x="46530" y="22631"/>
                  <a:pt x="46437" y="23225"/>
                  <a:pt x="46592" y="23744"/>
                </a:cubicBezTo>
                <a:cubicBezTo>
                  <a:pt x="46650" y="23932"/>
                  <a:pt x="46830" y="24071"/>
                  <a:pt x="46652" y="24289"/>
                </a:cubicBezTo>
                <a:cubicBezTo>
                  <a:pt x="46609" y="24341"/>
                  <a:pt x="46600" y="24478"/>
                  <a:pt x="46637" y="24533"/>
                </a:cubicBezTo>
                <a:cubicBezTo>
                  <a:pt x="46975" y="25010"/>
                  <a:pt x="46796" y="25517"/>
                  <a:pt x="46790" y="26034"/>
                </a:cubicBezTo>
                <a:cubicBezTo>
                  <a:pt x="46777" y="27268"/>
                  <a:pt x="46681" y="28487"/>
                  <a:pt x="46435" y="29696"/>
                </a:cubicBezTo>
                <a:cubicBezTo>
                  <a:pt x="46377" y="29982"/>
                  <a:pt x="46396" y="30290"/>
                  <a:pt x="46298" y="30560"/>
                </a:cubicBezTo>
                <a:cubicBezTo>
                  <a:pt x="46203" y="30822"/>
                  <a:pt x="46006" y="31048"/>
                  <a:pt x="45840" y="31311"/>
                </a:cubicBezTo>
                <a:cubicBezTo>
                  <a:pt x="46101" y="31507"/>
                  <a:pt x="46156" y="31843"/>
                  <a:pt x="45882" y="31980"/>
                </a:cubicBezTo>
                <a:cubicBezTo>
                  <a:pt x="45470" y="32185"/>
                  <a:pt x="45564" y="32637"/>
                  <a:pt x="45272" y="32901"/>
                </a:cubicBezTo>
                <a:cubicBezTo>
                  <a:pt x="45011" y="33137"/>
                  <a:pt x="44740" y="33529"/>
                  <a:pt x="44740" y="33852"/>
                </a:cubicBezTo>
                <a:cubicBezTo>
                  <a:pt x="44740" y="34309"/>
                  <a:pt x="44085" y="34277"/>
                  <a:pt x="44223" y="34734"/>
                </a:cubicBezTo>
                <a:cubicBezTo>
                  <a:pt x="44190" y="34728"/>
                  <a:pt x="44161" y="34725"/>
                  <a:pt x="44134" y="34725"/>
                </a:cubicBezTo>
                <a:cubicBezTo>
                  <a:pt x="43842" y="34725"/>
                  <a:pt x="43933" y="35068"/>
                  <a:pt x="43805" y="35215"/>
                </a:cubicBezTo>
                <a:cubicBezTo>
                  <a:pt x="43500" y="35563"/>
                  <a:pt x="43269" y="35939"/>
                  <a:pt x="42850" y="36227"/>
                </a:cubicBezTo>
                <a:cubicBezTo>
                  <a:pt x="42484" y="36482"/>
                  <a:pt x="42170" y="36899"/>
                  <a:pt x="41771" y="37154"/>
                </a:cubicBezTo>
                <a:cubicBezTo>
                  <a:pt x="41458" y="37355"/>
                  <a:pt x="41214" y="37637"/>
                  <a:pt x="40848" y="37783"/>
                </a:cubicBezTo>
                <a:cubicBezTo>
                  <a:pt x="40297" y="38006"/>
                  <a:pt x="39825" y="38370"/>
                  <a:pt x="39198" y="38472"/>
                </a:cubicBezTo>
                <a:cubicBezTo>
                  <a:pt x="38481" y="38589"/>
                  <a:pt x="37805" y="38956"/>
                  <a:pt x="37090" y="39089"/>
                </a:cubicBezTo>
                <a:cubicBezTo>
                  <a:pt x="35722" y="39343"/>
                  <a:pt x="34400" y="39875"/>
                  <a:pt x="32987" y="39875"/>
                </a:cubicBezTo>
                <a:cubicBezTo>
                  <a:pt x="32854" y="39875"/>
                  <a:pt x="32720" y="39871"/>
                  <a:pt x="32586" y="39861"/>
                </a:cubicBezTo>
                <a:cubicBezTo>
                  <a:pt x="32529" y="39856"/>
                  <a:pt x="32466" y="39851"/>
                  <a:pt x="32404" y="39851"/>
                </a:cubicBezTo>
                <a:cubicBezTo>
                  <a:pt x="32314" y="39851"/>
                  <a:pt x="32225" y="39862"/>
                  <a:pt x="32158" y="39902"/>
                </a:cubicBezTo>
                <a:cubicBezTo>
                  <a:pt x="31617" y="40233"/>
                  <a:pt x="31004" y="40104"/>
                  <a:pt x="30429" y="40179"/>
                </a:cubicBezTo>
                <a:cubicBezTo>
                  <a:pt x="29474" y="40305"/>
                  <a:pt x="28514" y="40341"/>
                  <a:pt x="27553" y="40341"/>
                </a:cubicBezTo>
                <a:cubicBezTo>
                  <a:pt x="26828" y="40341"/>
                  <a:pt x="26103" y="40321"/>
                  <a:pt x="25378" y="40304"/>
                </a:cubicBezTo>
                <a:cubicBezTo>
                  <a:pt x="25342" y="40303"/>
                  <a:pt x="25305" y="40303"/>
                  <a:pt x="25269" y="40303"/>
                </a:cubicBezTo>
                <a:cubicBezTo>
                  <a:pt x="24819" y="40303"/>
                  <a:pt x="24368" y="40362"/>
                  <a:pt x="23918" y="40380"/>
                </a:cubicBezTo>
                <a:cubicBezTo>
                  <a:pt x="23849" y="40382"/>
                  <a:pt x="23781" y="40384"/>
                  <a:pt x="23712" y="40384"/>
                </a:cubicBezTo>
                <a:cubicBezTo>
                  <a:pt x="23184" y="40384"/>
                  <a:pt x="22655" y="40314"/>
                  <a:pt x="22127" y="40314"/>
                </a:cubicBezTo>
                <a:cubicBezTo>
                  <a:pt x="21782" y="40314"/>
                  <a:pt x="21436" y="40344"/>
                  <a:pt x="21093" y="40443"/>
                </a:cubicBezTo>
                <a:cubicBezTo>
                  <a:pt x="20996" y="40350"/>
                  <a:pt x="20890" y="40320"/>
                  <a:pt x="20779" y="40320"/>
                </a:cubicBezTo>
                <a:cubicBezTo>
                  <a:pt x="20576" y="40320"/>
                  <a:pt x="20358" y="40420"/>
                  <a:pt x="20156" y="40420"/>
                </a:cubicBezTo>
                <a:cubicBezTo>
                  <a:pt x="20023" y="40420"/>
                  <a:pt x="19898" y="40377"/>
                  <a:pt x="19787" y="40237"/>
                </a:cubicBezTo>
                <a:cubicBezTo>
                  <a:pt x="19551" y="40320"/>
                  <a:pt x="19313" y="40349"/>
                  <a:pt x="19077" y="40349"/>
                </a:cubicBezTo>
                <a:cubicBezTo>
                  <a:pt x="18617" y="40349"/>
                  <a:pt x="18160" y="40239"/>
                  <a:pt x="17708" y="40199"/>
                </a:cubicBezTo>
                <a:cubicBezTo>
                  <a:pt x="17087" y="40144"/>
                  <a:pt x="16452" y="40192"/>
                  <a:pt x="15832" y="39940"/>
                </a:cubicBezTo>
                <a:cubicBezTo>
                  <a:pt x="15548" y="39826"/>
                  <a:pt x="15220" y="39820"/>
                  <a:pt x="14890" y="39820"/>
                </a:cubicBezTo>
                <a:cubicBezTo>
                  <a:pt x="14854" y="39820"/>
                  <a:pt x="14818" y="39821"/>
                  <a:pt x="14783" y="39821"/>
                </a:cubicBezTo>
                <a:cubicBezTo>
                  <a:pt x="14661" y="39821"/>
                  <a:pt x="14540" y="39820"/>
                  <a:pt x="14421" y="39813"/>
                </a:cubicBezTo>
                <a:cubicBezTo>
                  <a:pt x="13493" y="39761"/>
                  <a:pt x="12599" y="39564"/>
                  <a:pt x="11704" y="39312"/>
                </a:cubicBezTo>
                <a:cubicBezTo>
                  <a:pt x="11427" y="39234"/>
                  <a:pt x="11169" y="39193"/>
                  <a:pt x="10887" y="39068"/>
                </a:cubicBezTo>
                <a:cubicBezTo>
                  <a:pt x="10605" y="38945"/>
                  <a:pt x="10219" y="38914"/>
                  <a:pt x="9878" y="38837"/>
                </a:cubicBezTo>
                <a:cubicBezTo>
                  <a:pt x="9542" y="38762"/>
                  <a:pt x="9208" y="38683"/>
                  <a:pt x="8871" y="38615"/>
                </a:cubicBezTo>
                <a:cubicBezTo>
                  <a:pt x="8275" y="38495"/>
                  <a:pt x="7775" y="38151"/>
                  <a:pt x="7272" y="37857"/>
                </a:cubicBezTo>
                <a:cubicBezTo>
                  <a:pt x="6669" y="37504"/>
                  <a:pt x="6178" y="36958"/>
                  <a:pt x="5569" y="36623"/>
                </a:cubicBezTo>
                <a:cubicBezTo>
                  <a:pt x="5162" y="36400"/>
                  <a:pt x="4941" y="36039"/>
                  <a:pt x="4654" y="35743"/>
                </a:cubicBezTo>
                <a:cubicBezTo>
                  <a:pt x="4287" y="35369"/>
                  <a:pt x="3978" y="34943"/>
                  <a:pt x="3735" y="34479"/>
                </a:cubicBezTo>
                <a:cubicBezTo>
                  <a:pt x="3475" y="33978"/>
                  <a:pt x="3030" y="33574"/>
                  <a:pt x="2673" y="33123"/>
                </a:cubicBezTo>
                <a:cubicBezTo>
                  <a:pt x="2442" y="32832"/>
                  <a:pt x="2285" y="32539"/>
                  <a:pt x="2270" y="32125"/>
                </a:cubicBezTo>
                <a:cubicBezTo>
                  <a:pt x="2255" y="31766"/>
                  <a:pt x="1971" y="31426"/>
                  <a:pt x="1869" y="31059"/>
                </a:cubicBezTo>
                <a:cubicBezTo>
                  <a:pt x="1651" y="30264"/>
                  <a:pt x="1155" y="29534"/>
                  <a:pt x="1287" y="28653"/>
                </a:cubicBezTo>
                <a:cubicBezTo>
                  <a:pt x="762" y="27994"/>
                  <a:pt x="1316" y="27141"/>
                  <a:pt x="895" y="26464"/>
                </a:cubicBezTo>
                <a:cubicBezTo>
                  <a:pt x="1150" y="25829"/>
                  <a:pt x="1127" y="25167"/>
                  <a:pt x="1087" y="24504"/>
                </a:cubicBezTo>
                <a:cubicBezTo>
                  <a:pt x="1472" y="24344"/>
                  <a:pt x="1155" y="23999"/>
                  <a:pt x="1280" y="23757"/>
                </a:cubicBezTo>
                <a:cubicBezTo>
                  <a:pt x="1398" y="23528"/>
                  <a:pt x="1451" y="23262"/>
                  <a:pt x="1509" y="23006"/>
                </a:cubicBezTo>
                <a:cubicBezTo>
                  <a:pt x="1564" y="22766"/>
                  <a:pt x="1590" y="22518"/>
                  <a:pt x="1625" y="22274"/>
                </a:cubicBezTo>
                <a:cubicBezTo>
                  <a:pt x="1629" y="22248"/>
                  <a:pt x="1607" y="22198"/>
                  <a:pt x="1609" y="22198"/>
                </a:cubicBezTo>
                <a:cubicBezTo>
                  <a:pt x="2028" y="22051"/>
                  <a:pt x="1810" y="21637"/>
                  <a:pt x="1945" y="21367"/>
                </a:cubicBezTo>
                <a:cubicBezTo>
                  <a:pt x="2089" y="21077"/>
                  <a:pt x="2049" y="20698"/>
                  <a:pt x="2180" y="20397"/>
                </a:cubicBezTo>
                <a:cubicBezTo>
                  <a:pt x="2315" y="20080"/>
                  <a:pt x="2768" y="19929"/>
                  <a:pt x="2684" y="19479"/>
                </a:cubicBezTo>
                <a:cubicBezTo>
                  <a:pt x="3108" y="19294"/>
                  <a:pt x="2863" y="18869"/>
                  <a:pt x="3003" y="18594"/>
                </a:cubicBezTo>
                <a:cubicBezTo>
                  <a:pt x="3155" y="18294"/>
                  <a:pt x="3422" y="18052"/>
                  <a:pt x="3600" y="17762"/>
                </a:cubicBezTo>
                <a:cubicBezTo>
                  <a:pt x="3781" y="17468"/>
                  <a:pt x="3926" y="17149"/>
                  <a:pt x="4071" y="16833"/>
                </a:cubicBezTo>
                <a:cubicBezTo>
                  <a:pt x="4407" y="16103"/>
                  <a:pt x="4925" y="15485"/>
                  <a:pt x="5398" y="14853"/>
                </a:cubicBezTo>
                <a:cubicBezTo>
                  <a:pt x="5885" y="14204"/>
                  <a:pt x="6527" y="13672"/>
                  <a:pt x="7272" y="13294"/>
                </a:cubicBezTo>
                <a:cubicBezTo>
                  <a:pt x="7477" y="13189"/>
                  <a:pt x="7662" y="13035"/>
                  <a:pt x="7835" y="12881"/>
                </a:cubicBezTo>
                <a:cubicBezTo>
                  <a:pt x="8557" y="12242"/>
                  <a:pt x="9374" y="11770"/>
                  <a:pt x="10281" y="11445"/>
                </a:cubicBezTo>
                <a:cubicBezTo>
                  <a:pt x="10972" y="11197"/>
                  <a:pt x="11649" y="10900"/>
                  <a:pt x="12351" y="10690"/>
                </a:cubicBezTo>
                <a:cubicBezTo>
                  <a:pt x="13033" y="10485"/>
                  <a:pt x="13742" y="10222"/>
                  <a:pt x="14435" y="10222"/>
                </a:cubicBezTo>
                <a:cubicBezTo>
                  <a:pt x="14452" y="10222"/>
                  <a:pt x="14469" y="10222"/>
                  <a:pt x="14486" y="10222"/>
                </a:cubicBezTo>
                <a:cubicBezTo>
                  <a:pt x="14516" y="10223"/>
                  <a:pt x="14547" y="10223"/>
                  <a:pt x="14577" y="10223"/>
                </a:cubicBezTo>
                <a:cubicBezTo>
                  <a:pt x="15490" y="10223"/>
                  <a:pt x="16337" y="9963"/>
                  <a:pt x="17214" y="9827"/>
                </a:cubicBezTo>
                <a:cubicBezTo>
                  <a:pt x="17338" y="9807"/>
                  <a:pt x="17554" y="9640"/>
                  <a:pt x="17543" y="9611"/>
                </a:cubicBezTo>
                <a:cubicBezTo>
                  <a:pt x="17389" y="9205"/>
                  <a:pt x="17783" y="9145"/>
                  <a:pt x="17936" y="8938"/>
                </a:cubicBezTo>
                <a:cubicBezTo>
                  <a:pt x="18064" y="8762"/>
                  <a:pt x="18183" y="8577"/>
                  <a:pt x="18289" y="8388"/>
                </a:cubicBezTo>
                <a:cubicBezTo>
                  <a:pt x="18542" y="7936"/>
                  <a:pt x="18891" y="7484"/>
                  <a:pt x="19314" y="7195"/>
                </a:cubicBezTo>
                <a:cubicBezTo>
                  <a:pt x="19879" y="6807"/>
                  <a:pt x="20077" y="6164"/>
                  <a:pt x="20548" y="5723"/>
                </a:cubicBezTo>
                <a:cubicBezTo>
                  <a:pt x="20896" y="5397"/>
                  <a:pt x="21171" y="4991"/>
                  <a:pt x="21474" y="4617"/>
                </a:cubicBezTo>
                <a:cubicBezTo>
                  <a:pt x="21563" y="4507"/>
                  <a:pt x="21642" y="4387"/>
                  <a:pt x="21723" y="4270"/>
                </a:cubicBezTo>
                <a:cubicBezTo>
                  <a:pt x="22083" y="3747"/>
                  <a:pt x="22396" y="3192"/>
                  <a:pt x="22956" y="2829"/>
                </a:cubicBezTo>
                <a:cubicBezTo>
                  <a:pt x="23164" y="2695"/>
                  <a:pt x="23290" y="2437"/>
                  <a:pt x="23455" y="2237"/>
                </a:cubicBezTo>
                <a:cubicBezTo>
                  <a:pt x="23610" y="2048"/>
                  <a:pt x="23772" y="1954"/>
                  <a:pt x="23947" y="1954"/>
                </a:cubicBezTo>
                <a:close/>
                <a:moveTo>
                  <a:pt x="23833" y="1"/>
                </a:moveTo>
                <a:cubicBezTo>
                  <a:pt x="23493" y="360"/>
                  <a:pt x="23203" y="667"/>
                  <a:pt x="22909" y="970"/>
                </a:cubicBezTo>
                <a:cubicBezTo>
                  <a:pt x="22788" y="1094"/>
                  <a:pt x="22637" y="1193"/>
                  <a:pt x="22530" y="1326"/>
                </a:cubicBezTo>
                <a:cubicBezTo>
                  <a:pt x="21999" y="1986"/>
                  <a:pt x="21456" y="2639"/>
                  <a:pt x="20957" y="3324"/>
                </a:cubicBezTo>
                <a:cubicBezTo>
                  <a:pt x="20444" y="4030"/>
                  <a:pt x="20055" y="4826"/>
                  <a:pt x="19383" y="5414"/>
                </a:cubicBezTo>
                <a:cubicBezTo>
                  <a:pt x="19282" y="5505"/>
                  <a:pt x="19221" y="5654"/>
                  <a:pt x="19172" y="5787"/>
                </a:cubicBezTo>
                <a:cubicBezTo>
                  <a:pt x="18902" y="6520"/>
                  <a:pt x="18412" y="7120"/>
                  <a:pt x="17872" y="7636"/>
                </a:cubicBezTo>
                <a:cubicBezTo>
                  <a:pt x="17374" y="8111"/>
                  <a:pt x="17049" y="8634"/>
                  <a:pt x="16860" y="9315"/>
                </a:cubicBezTo>
                <a:cubicBezTo>
                  <a:pt x="16416" y="9164"/>
                  <a:pt x="15929" y="9335"/>
                  <a:pt x="15512" y="9020"/>
                </a:cubicBezTo>
                <a:cubicBezTo>
                  <a:pt x="15467" y="8986"/>
                  <a:pt x="15382" y="8970"/>
                  <a:pt x="15296" y="8970"/>
                </a:cubicBezTo>
                <a:cubicBezTo>
                  <a:pt x="15185" y="8970"/>
                  <a:pt x="15071" y="8996"/>
                  <a:pt x="15034" y="9045"/>
                </a:cubicBezTo>
                <a:cubicBezTo>
                  <a:pt x="14869" y="9262"/>
                  <a:pt x="14715" y="9337"/>
                  <a:pt x="14568" y="9337"/>
                </a:cubicBezTo>
                <a:cubicBezTo>
                  <a:pt x="14313" y="9337"/>
                  <a:pt x="14077" y="9109"/>
                  <a:pt x="13836" y="8996"/>
                </a:cubicBezTo>
                <a:cubicBezTo>
                  <a:pt x="13540" y="9226"/>
                  <a:pt x="13327" y="9459"/>
                  <a:pt x="13064" y="9574"/>
                </a:cubicBezTo>
                <a:cubicBezTo>
                  <a:pt x="12823" y="9679"/>
                  <a:pt x="12481" y="9579"/>
                  <a:pt x="12265" y="9707"/>
                </a:cubicBezTo>
                <a:cubicBezTo>
                  <a:pt x="12185" y="9754"/>
                  <a:pt x="12113" y="9772"/>
                  <a:pt x="12044" y="9772"/>
                </a:cubicBezTo>
                <a:cubicBezTo>
                  <a:pt x="11821" y="9772"/>
                  <a:pt x="11645" y="9578"/>
                  <a:pt x="11418" y="9565"/>
                </a:cubicBezTo>
                <a:cubicBezTo>
                  <a:pt x="11360" y="9763"/>
                  <a:pt x="11312" y="9921"/>
                  <a:pt x="11262" y="10091"/>
                </a:cubicBezTo>
                <a:cubicBezTo>
                  <a:pt x="11051" y="9920"/>
                  <a:pt x="10858" y="9858"/>
                  <a:pt x="10677" y="9858"/>
                </a:cubicBezTo>
                <a:cubicBezTo>
                  <a:pt x="10308" y="9858"/>
                  <a:pt x="9993" y="10113"/>
                  <a:pt x="9700" y="10221"/>
                </a:cubicBezTo>
                <a:lnTo>
                  <a:pt x="9536" y="10669"/>
                </a:lnTo>
                <a:cubicBezTo>
                  <a:pt x="9462" y="10618"/>
                  <a:pt x="9397" y="10595"/>
                  <a:pt x="9338" y="10595"/>
                </a:cubicBezTo>
                <a:cubicBezTo>
                  <a:pt x="9232" y="10595"/>
                  <a:pt x="9145" y="10671"/>
                  <a:pt x="9055" y="10794"/>
                </a:cubicBezTo>
                <a:cubicBezTo>
                  <a:pt x="8990" y="10882"/>
                  <a:pt x="8841" y="10976"/>
                  <a:pt x="8739" y="10976"/>
                </a:cubicBezTo>
                <a:cubicBezTo>
                  <a:pt x="8729" y="10976"/>
                  <a:pt x="8720" y="10975"/>
                  <a:pt x="8712" y="10973"/>
                </a:cubicBezTo>
                <a:cubicBezTo>
                  <a:pt x="8633" y="10958"/>
                  <a:pt x="8560" y="10951"/>
                  <a:pt x="8490" y="10951"/>
                </a:cubicBezTo>
                <a:cubicBezTo>
                  <a:pt x="8043" y="10951"/>
                  <a:pt x="7774" y="11255"/>
                  <a:pt x="7555" y="11624"/>
                </a:cubicBezTo>
                <a:cubicBezTo>
                  <a:pt x="7476" y="11759"/>
                  <a:pt x="7429" y="11853"/>
                  <a:pt x="7295" y="11853"/>
                </a:cubicBezTo>
                <a:cubicBezTo>
                  <a:pt x="7263" y="11853"/>
                  <a:pt x="7226" y="11847"/>
                  <a:pt x="7182" y="11836"/>
                </a:cubicBezTo>
                <a:cubicBezTo>
                  <a:pt x="7175" y="11834"/>
                  <a:pt x="7167" y="11833"/>
                  <a:pt x="7159" y="11833"/>
                </a:cubicBezTo>
                <a:cubicBezTo>
                  <a:pt x="7071" y="11833"/>
                  <a:pt x="6939" y="11941"/>
                  <a:pt x="6861" y="12023"/>
                </a:cubicBezTo>
                <a:cubicBezTo>
                  <a:pt x="6646" y="12247"/>
                  <a:pt x="6480" y="12528"/>
                  <a:pt x="6241" y="12722"/>
                </a:cubicBezTo>
                <a:cubicBezTo>
                  <a:pt x="5345" y="13454"/>
                  <a:pt x="4512" y="14227"/>
                  <a:pt x="3848" y="15199"/>
                </a:cubicBezTo>
                <a:cubicBezTo>
                  <a:pt x="3652" y="15484"/>
                  <a:pt x="3522" y="15852"/>
                  <a:pt x="3238" y="16067"/>
                </a:cubicBezTo>
                <a:cubicBezTo>
                  <a:pt x="2491" y="16636"/>
                  <a:pt x="2250" y="17525"/>
                  <a:pt x="1827" y="18291"/>
                </a:cubicBezTo>
                <a:cubicBezTo>
                  <a:pt x="1625" y="18654"/>
                  <a:pt x="1471" y="19042"/>
                  <a:pt x="1369" y="19446"/>
                </a:cubicBezTo>
                <a:cubicBezTo>
                  <a:pt x="1270" y="19849"/>
                  <a:pt x="1084" y="20239"/>
                  <a:pt x="979" y="20669"/>
                </a:cubicBezTo>
                <a:cubicBezTo>
                  <a:pt x="847" y="21207"/>
                  <a:pt x="509" y="21720"/>
                  <a:pt x="582" y="22293"/>
                </a:cubicBezTo>
                <a:cubicBezTo>
                  <a:pt x="657" y="22876"/>
                  <a:pt x="25" y="23336"/>
                  <a:pt x="358" y="23933"/>
                </a:cubicBezTo>
                <a:cubicBezTo>
                  <a:pt x="207" y="24911"/>
                  <a:pt x="152" y="25901"/>
                  <a:pt x="195" y="26890"/>
                </a:cubicBezTo>
                <a:cubicBezTo>
                  <a:pt x="207" y="27192"/>
                  <a:pt x="372" y="27557"/>
                  <a:pt x="231" y="27790"/>
                </a:cubicBezTo>
                <a:cubicBezTo>
                  <a:pt x="1" y="28166"/>
                  <a:pt x="554" y="28402"/>
                  <a:pt x="306" y="28724"/>
                </a:cubicBezTo>
                <a:cubicBezTo>
                  <a:pt x="45" y="29065"/>
                  <a:pt x="593" y="29232"/>
                  <a:pt x="488" y="29563"/>
                </a:cubicBezTo>
                <a:cubicBezTo>
                  <a:pt x="456" y="29663"/>
                  <a:pt x="717" y="29872"/>
                  <a:pt x="677" y="29952"/>
                </a:cubicBezTo>
                <a:cubicBezTo>
                  <a:pt x="422" y="30483"/>
                  <a:pt x="1188" y="30869"/>
                  <a:pt x="858" y="31390"/>
                </a:cubicBezTo>
                <a:cubicBezTo>
                  <a:pt x="1207" y="31568"/>
                  <a:pt x="1078" y="32011"/>
                  <a:pt x="1283" y="32219"/>
                </a:cubicBezTo>
                <a:cubicBezTo>
                  <a:pt x="1587" y="32526"/>
                  <a:pt x="1454" y="33016"/>
                  <a:pt x="1676" y="33226"/>
                </a:cubicBezTo>
                <a:cubicBezTo>
                  <a:pt x="2324" y="33839"/>
                  <a:pt x="2399" y="34822"/>
                  <a:pt x="3143" y="35354"/>
                </a:cubicBezTo>
                <a:cubicBezTo>
                  <a:pt x="3240" y="35424"/>
                  <a:pt x="3209" y="35651"/>
                  <a:pt x="3291" y="35766"/>
                </a:cubicBezTo>
                <a:cubicBezTo>
                  <a:pt x="3396" y="35914"/>
                  <a:pt x="3567" y="36014"/>
                  <a:pt x="3690" y="36151"/>
                </a:cubicBezTo>
                <a:cubicBezTo>
                  <a:pt x="4014" y="36514"/>
                  <a:pt x="4198" y="36983"/>
                  <a:pt x="4665" y="37246"/>
                </a:cubicBezTo>
                <a:cubicBezTo>
                  <a:pt x="5019" y="37446"/>
                  <a:pt x="5269" y="37827"/>
                  <a:pt x="5620" y="38036"/>
                </a:cubicBezTo>
                <a:cubicBezTo>
                  <a:pt x="6405" y="38505"/>
                  <a:pt x="7051" y="39234"/>
                  <a:pt x="8024" y="39361"/>
                </a:cubicBezTo>
                <a:cubicBezTo>
                  <a:pt x="8252" y="39693"/>
                  <a:pt x="8697" y="39461"/>
                  <a:pt x="8950" y="39717"/>
                </a:cubicBezTo>
                <a:cubicBezTo>
                  <a:pt x="9437" y="40209"/>
                  <a:pt x="10134" y="40048"/>
                  <a:pt x="10714" y="40273"/>
                </a:cubicBezTo>
                <a:cubicBezTo>
                  <a:pt x="11163" y="40449"/>
                  <a:pt x="11749" y="40283"/>
                  <a:pt x="12191" y="40468"/>
                </a:cubicBezTo>
                <a:cubicBezTo>
                  <a:pt x="12619" y="40646"/>
                  <a:pt x="13104" y="40447"/>
                  <a:pt x="13503" y="40801"/>
                </a:cubicBezTo>
                <a:cubicBezTo>
                  <a:pt x="13556" y="40849"/>
                  <a:pt x="13635" y="40863"/>
                  <a:pt x="13727" y="40863"/>
                </a:cubicBezTo>
                <a:cubicBezTo>
                  <a:pt x="13860" y="40863"/>
                  <a:pt x="14021" y="40833"/>
                  <a:pt x="14167" y="40833"/>
                </a:cubicBezTo>
                <a:cubicBezTo>
                  <a:pt x="14230" y="40833"/>
                  <a:pt x="14289" y="40838"/>
                  <a:pt x="14343" y="40854"/>
                </a:cubicBezTo>
                <a:cubicBezTo>
                  <a:pt x="15382" y="41154"/>
                  <a:pt x="16464" y="40987"/>
                  <a:pt x="17512" y="41180"/>
                </a:cubicBezTo>
                <a:cubicBezTo>
                  <a:pt x="17535" y="41184"/>
                  <a:pt x="17558" y="41185"/>
                  <a:pt x="17583" y="41185"/>
                </a:cubicBezTo>
                <a:cubicBezTo>
                  <a:pt x="17737" y="41185"/>
                  <a:pt x="17927" y="41115"/>
                  <a:pt x="18057" y="41115"/>
                </a:cubicBezTo>
                <a:cubicBezTo>
                  <a:pt x="18103" y="41115"/>
                  <a:pt x="18142" y="41125"/>
                  <a:pt x="18168" y="41149"/>
                </a:cubicBezTo>
                <a:cubicBezTo>
                  <a:pt x="18269" y="41242"/>
                  <a:pt x="18365" y="41272"/>
                  <a:pt x="18458" y="41272"/>
                </a:cubicBezTo>
                <a:cubicBezTo>
                  <a:pt x="18639" y="41272"/>
                  <a:pt x="18809" y="41157"/>
                  <a:pt x="18983" y="41157"/>
                </a:cubicBezTo>
                <a:cubicBezTo>
                  <a:pt x="19009" y="41157"/>
                  <a:pt x="19035" y="41159"/>
                  <a:pt x="19061" y="41165"/>
                </a:cubicBezTo>
                <a:cubicBezTo>
                  <a:pt x="19360" y="41232"/>
                  <a:pt x="19670" y="41261"/>
                  <a:pt x="19978" y="41281"/>
                </a:cubicBezTo>
                <a:cubicBezTo>
                  <a:pt x="20018" y="41284"/>
                  <a:pt x="20058" y="41285"/>
                  <a:pt x="20099" y="41285"/>
                </a:cubicBezTo>
                <a:cubicBezTo>
                  <a:pt x="20520" y="41285"/>
                  <a:pt x="20944" y="41150"/>
                  <a:pt x="21366" y="41150"/>
                </a:cubicBezTo>
                <a:cubicBezTo>
                  <a:pt x="21597" y="41150"/>
                  <a:pt x="21827" y="41190"/>
                  <a:pt x="22055" y="41315"/>
                </a:cubicBezTo>
                <a:cubicBezTo>
                  <a:pt x="22062" y="41319"/>
                  <a:pt x="22069" y="41320"/>
                  <a:pt x="22078" y="41320"/>
                </a:cubicBezTo>
                <a:cubicBezTo>
                  <a:pt x="22097" y="41320"/>
                  <a:pt x="22120" y="41314"/>
                  <a:pt x="22139" y="41313"/>
                </a:cubicBezTo>
                <a:cubicBezTo>
                  <a:pt x="22378" y="41298"/>
                  <a:pt x="22617" y="41296"/>
                  <a:pt x="22856" y="41296"/>
                </a:cubicBezTo>
                <a:cubicBezTo>
                  <a:pt x="23010" y="41296"/>
                  <a:pt x="23164" y="41297"/>
                  <a:pt x="23318" y="41297"/>
                </a:cubicBezTo>
                <a:cubicBezTo>
                  <a:pt x="23574" y="41297"/>
                  <a:pt x="23829" y="41293"/>
                  <a:pt x="24080" y="41276"/>
                </a:cubicBezTo>
                <a:cubicBezTo>
                  <a:pt x="24120" y="41273"/>
                  <a:pt x="24160" y="41272"/>
                  <a:pt x="24200" y="41272"/>
                </a:cubicBezTo>
                <a:cubicBezTo>
                  <a:pt x="24492" y="41272"/>
                  <a:pt x="24781" y="41338"/>
                  <a:pt x="25060" y="41338"/>
                </a:cubicBezTo>
                <a:cubicBezTo>
                  <a:pt x="25175" y="41338"/>
                  <a:pt x="25289" y="41326"/>
                  <a:pt x="25400" y="41294"/>
                </a:cubicBezTo>
                <a:cubicBezTo>
                  <a:pt x="25996" y="41123"/>
                  <a:pt x="26592" y="41170"/>
                  <a:pt x="27188" y="41138"/>
                </a:cubicBezTo>
                <a:cubicBezTo>
                  <a:pt x="27551" y="41119"/>
                  <a:pt x="27915" y="41130"/>
                  <a:pt x="28277" y="41119"/>
                </a:cubicBezTo>
                <a:cubicBezTo>
                  <a:pt x="28498" y="41112"/>
                  <a:pt x="28719" y="41109"/>
                  <a:pt x="28939" y="41109"/>
                </a:cubicBezTo>
                <a:cubicBezTo>
                  <a:pt x="29677" y="41109"/>
                  <a:pt x="30415" y="41138"/>
                  <a:pt x="31152" y="41139"/>
                </a:cubicBezTo>
                <a:cubicBezTo>
                  <a:pt x="31156" y="41139"/>
                  <a:pt x="31161" y="41139"/>
                  <a:pt x="31165" y="41139"/>
                </a:cubicBezTo>
                <a:cubicBezTo>
                  <a:pt x="32038" y="41139"/>
                  <a:pt x="32915" y="41014"/>
                  <a:pt x="33783" y="40889"/>
                </a:cubicBezTo>
                <a:cubicBezTo>
                  <a:pt x="34451" y="40794"/>
                  <a:pt x="35102" y="40571"/>
                  <a:pt x="35771" y="40482"/>
                </a:cubicBezTo>
                <a:cubicBezTo>
                  <a:pt x="36350" y="40404"/>
                  <a:pt x="36894" y="40206"/>
                  <a:pt x="37492" y="40159"/>
                </a:cubicBezTo>
                <a:cubicBezTo>
                  <a:pt x="38124" y="40109"/>
                  <a:pt x="38706" y="39579"/>
                  <a:pt x="39347" y="39445"/>
                </a:cubicBezTo>
                <a:cubicBezTo>
                  <a:pt x="40045" y="39301"/>
                  <a:pt x="40619" y="38961"/>
                  <a:pt x="41233" y="38659"/>
                </a:cubicBezTo>
                <a:cubicBezTo>
                  <a:pt x="42104" y="38230"/>
                  <a:pt x="42841" y="37633"/>
                  <a:pt x="43531" y="36968"/>
                </a:cubicBezTo>
                <a:cubicBezTo>
                  <a:pt x="43625" y="36875"/>
                  <a:pt x="43708" y="36772"/>
                  <a:pt x="43777" y="36660"/>
                </a:cubicBezTo>
                <a:cubicBezTo>
                  <a:pt x="44175" y="36011"/>
                  <a:pt x="44902" y="35632"/>
                  <a:pt x="45207" y="34907"/>
                </a:cubicBezTo>
                <a:cubicBezTo>
                  <a:pt x="45297" y="34697"/>
                  <a:pt x="45355" y="34464"/>
                  <a:pt x="45487" y="34285"/>
                </a:cubicBezTo>
                <a:cubicBezTo>
                  <a:pt x="45612" y="34116"/>
                  <a:pt x="45912" y="34035"/>
                  <a:pt x="45966" y="33863"/>
                </a:cubicBezTo>
                <a:cubicBezTo>
                  <a:pt x="46247" y="32964"/>
                  <a:pt x="46887" y="32244"/>
                  <a:pt x="47062" y="31267"/>
                </a:cubicBezTo>
                <a:cubicBezTo>
                  <a:pt x="47216" y="30408"/>
                  <a:pt x="47445" y="29545"/>
                  <a:pt x="47614" y="28684"/>
                </a:cubicBezTo>
                <a:cubicBezTo>
                  <a:pt x="47760" y="27952"/>
                  <a:pt x="47567" y="27184"/>
                  <a:pt x="47738" y="26433"/>
                </a:cubicBezTo>
                <a:cubicBezTo>
                  <a:pt x="47829" y="26033"/>
                  <a:pt x="47865" y="25605"/>
                  <a:pt x="47673" y="25184"/>
                </a:cubicBezTo>
                <a:cubicBezTo>
                  <a:pt x="47603" y="25034"/>
                  <a:pt x="47735" y="24789"/>
                  <a:pt x="47772" y="24609"/>
                </a:cubicBezTo>
                <a:lnTo>
                  <a:pt x="47507" y="24355"/>
                </a:lnTo>
                <a:cubicBezTo>
                  <a:pt x="47568" y="23992"/>
                  <a:pt x="47767" y="23599"/>
                  <a:pt x="47645" y="23402"/>
                </a:cubicBezTo>
                <a:cubicBezTo>
                  <a:pt x="47231" y="22734"/>
                  <a:pt x="47398" y="21893"/>
                  <a:pt x="46917" y="21260"/>
                </a:cubicBezTo>
                <a:cubicBezTo>
                  <a:pt x="46718" y="20996"/>
                  <a:pt x="47202" y="21082"/>
                  <a:pt x="47153" y="20811"/>
                </a:cubicBezTo>
                <a:cubicBezTo>
                  <a:pt x="46723" y="20621"/>
                  <a:pt x="46567" y="20218"/>
                  <a:pt x="46502" y="19733"/>
                </a:cubicBezTo>
                <a:cubicBezTo>
                  <a:pt x="46427" y="19172"/>
                  <a:pt x="46300" y="18644"/>
                  <a:pt x="45827" y="18215"/>
                </a:cubicBezTo>
                <a:cubicBezTo>
                  <a:pt x="45557" y="17969"/>
                  <a:pt x="45464" y="17522"/>
                  <a:pt x="45306" y="17159"/>
                </a:cubicBezTo>
                <a:cubicBezTo>
                  <a:pt x="45217" y="16951"/>
                  <a:pt x="45212" y="16688"/>
                  <a:pt x="45079" y="16523"/>
                </a:cubicBezTo>
                <a:cubicBezTo>
                  <a:pt x="44693" y="16040"/>
                  <a:pt x="44254" y="15601"/>
                  <a:pt x="43851" y="15132"/>
                </a:cubicBezTo>
                <a:cubicBezTo>
                  <a:pt x="43484" y="14702"/>
                  <a:pt x="43126" y="14262"/>
                  <a:pt x="42787" y="13812"/>
                </a:cubicBezTo>
                <a:cubicBezTo>
                  <a:pt x="42594" y="13554"/>
                  <a:pt x="42386" y="13385"/>
                  <a:pt x="42072" y="13249"/>
                </a:cubicBezTo>
                <a:cubicBezTo>
                  <a:pt x="41679" y="13078"/>
                  <a:pt x="41257" y="12838"/>
                  <a:pt x="41100" y="12350"/>
                </a:cubicBezTo>
                <a:cubicBezTo>
                  <a:pt x="41064" y="12236"/>
                  <a:pt x="40937" y="12140"/>
                  <a:pt x="40832" y="12064"/>
                </a:cubicBezTo>
                <a:cubicBezTo>
                  <a:pt x="40420" y="11765"/>
                  <a:pt x="39755" y="11811"/>
                  <a:pt x="39603" y="11152"/>
                </a:cubicBezTo>
                <a:cubicBezTo>
                  <a:pt x="39597" y="11125"/>
                  <a:pt x="39446" y="11146"/>
                  <a:pt x="39370" y="11119"/>
                </a:cubicBezTo>
                <a:cubicBezTo>
                  <a:pt x="38897" y="10954"/>
                  <a:pt x="38388" y="10846"/>
                  <a:pt x="37962" y="10597"/>
                </a:cubicBezTo>
                <a:cubicBezTo>
                  <a:pt x="37155" y="10124"/>
                  <a:pt x="36324" y="9834"/>
                  <a:pt x="35389" y="9673"/>
                </a:cubicBezTo>
                <a:cubicBezTo>
                  <a:pt x="34181" y="9465"/>
                  <a:pt x="32971" y="9286"/>
                  <a:pt x="31759" y="9106"/>
                </a:cubicBezTo>
                <a:cubicBezTo>
                  <a:pt x="31467" y="9063"/>
                  <a:pt x="31185" y="8902"/>
                  <a:pt x="30916" y="8762"/>
                </a:cubicBezTo>
                <a:cubicBezTo>
                  <a:pt x="30554" y="8571"/>
                  <a:pt x="30551" y="8140"/>
                  <a:pt x="30354" y="7836"/>
                </a:cubicBezTo>
                <a:cubicBezTo>
                  <a:pt x="30139" y="7505"/>
                  <a:pt x="29690" y="7466"/>
                  <a:pt x="29516" y="7029"/>
                </a:cubicBezTo>
                <a:cubicBezTo>
                  <a:pt x="29279" y="6438"/>
                  <a:pt x="28889" y="5897"/>
                  <a:pt x="28516" y="5383"/>
                </a:cubicBezTo>
                <a:cubicBezTo>
                  <a:pt x="28202" y="4950"/>
                  <a:pt x="27841" y="4531"/>
                  <a:pt x="27490" y="4126"/>
                </a:cubicBezTo>
                <a:cubicBezTo>
                  <a:pt x="27133" y="3714"/>
                  <a:pt x="27023" y="3123"/>
                  <a:pt x="26501" y="2836"/>
                </a:cubicBezTo>
                <a:cubicBezTo>
                  <a:pt x="26375" y="2768"/>
                  <a:pt x="26338" y="2541"/>
                  <a:pt x="26255" y="2388"/>
                </a:cubicBezTo>
                <a:cubicBezTo>
                  <a:pt x="26190" y="2267"/>
                  <a:pt x="26135" y="2067"/>
                  <a:pt x="26044" y="2046"/>
                </a:cubicBezTo>
                <a:cubicBezTo>
                  <a:pt x="25719" y="1971"/>
                  <a:pt x="25732" y="1653"/>
                  <a:pt x="25564" y="1478"/>
                </a:cubicBezTo>
                <a:cubicBezTo>
                  <a:pt x="25405" y="1313"/>
                  <a:pt x="25007" y="1173"/>
                  <a:pt x="25024" y="1077"/>
                </a:cubicBezTo>
                <a:cubicBezTo>
                  <a:pt x="25101" y="632"/>
                  <a:pt x="24606" y="840"/>
                  <a:pt x="24571" y="630"/>
                </a:cubicBezTo>
                <a:cubicBezTo>
                  <a:pt x="24488" y="133"/>
                  <a:pt x="24123" y="62"/>
                  <a:pt x="23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93;p32">
            <a:extLst>
              <a:ext uri="{FF2B5EF4-FFF2-40B4-BE49-F238E27FC236}">
                <a16:creationId xmlns:a16="http://schemas.microsoft.com/office/drawing/2014/main" id="{C56DAECB-DFDE-FAC4-4BAF-3829BD085449}"/>
              </a:ext>
            </a:extLst>
          </p:cNvPr>
          <p:cNvSpPr txBox="1">
            <a:spLocks/>
          </p:cNvSpPr>
          <p:nvPr/>
        </p:nvSpPr>
        <p:spPr>
          <a:xfrm rot="755531">
            <a:off x="5227320" y="401444"/>
            <a:ext cx="2795643" cy="741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indent="0" algn="ctr">
              <a:spcAft>
                <a:spcPts val="1600"/>
              </a:spcAft>
              <a:buClr>
                <a:schemeClr val="dk1"/>
              </a:buClr>
              <a:buFont typeface="Arial"/>
              <a:buNone/>
            </a:pPr>
            <a:r>
              <a:rPr lang="en-US" sz="1600" b="1" dirty="0" err="1">
                <a:solidFill>
                  <a:srgbClr val="002060"/>
                </a:solidFill>
              </a:rPr>
              <a:t>Xác</a:t>
            </a:r>
            <a:r>
              <a:rPr lang="en-US" sz="1600" b="1" dirty="0">
                <a:solidFill>
                  <a:srgbClr val="002060"/>
                </a:solidFill>
              </a:rPr>
              <a:t> </a:t>
            </a:r>
            <a:r>
              <a:rPr lang="en-US" sz="1600" b="1" dirty="0" err="1">
                <a:solidFill>
                  <a:srgbClr val="002060"/>
                </a:solidFill>
              </a:rPr>
              <a:t>định</a:t>
            </a:r>
            <a:r>
              <a:rPr lang="en-US" sz="1600" b="1" dirty="0">
                <a:solidFill>
                  <a:srgbClr val="002060"/>
                </a:solidFill>
              </a:rPr>
              <a:t> </a:t>
            </a:r>
            <a:r>
              <a:rPr lang="en-US" sz="1600" b="1" dirty="0" err="1">
                <a:solidFill>
                  <a:srgbClr val="002060"/>
                </a:solidFill>
              </a:rPr>
              <a:t>công</a:t>
            </a:r>
            <a:r>
              <a:rPr lang="en-US" sz="1600" b="1" dirty="0">
                <a:solidFill>
                  <a:srgbClr val="002060"/>
                </a:solidFill>
              </a:rPr>
              <a:t> </a:t>
            </a:r>
            <a:r>
              <a:rPr lang="en-US" sz="1600" b="1" dirty="0" err="1">
                <a:solidFill>
                  <a:srgbClr val="002060"/>
                </a:solidFill>
              </a:rPr>
              <a:t>thực</a:t>
            </a:r>
            <a:r>
              <a:rPr lang="en-US" sz="1600" b="1" dirty="0">
                <a:solidFill>
                  <a:srgbClr val="002060"/>
                </a:solidFill>
              </a:rPr>
              <a:t> </a:t>
            </a:r>
            <a:r>
              <a:rPr lang="en-US" sz="1600" b="1" dirty="0" err="1">
                <a:solidFill>
                  <a:srgbClr val="002060"/>
                </a:solidFill>
              </a:rPr>
              <a:t>hiện</a:t>
            </a:r>
            <a:r>
              <a:rPr lang="en-US" sz="1600" b="1" dirty="0">
                <a:solidFill>
                  <a:srgbClr val="002060"/>
                </a:solidFill>
              </a:rPr>
              <a:t> </a:t>
            </a:r>
            <a:r>
              <a:rPr lang="en-US" sz="1600" b="1" dirty="0" err="1">
                <a:solidFill>
                  <a:srgbClr val="002060"/>
                </a:solidFill>
              </a:rPr>
              <a:t>được</a:t>
            </a:r>
            <a:r>
              <a:rPr lang="en-US" sz="1600" b="1" dirty="0">
                <a:solidFill>
                  <a:srgbClr val="002060"/>
                </a:solidFill>
              </a:rPr>
              <a:t> </a:t>
            </a:r>
            <a:r>
              <a:rPr lang="en-US" sz="1600" b="1" dirty="0" err="1">
                <a:solidFill>
                  <a:srgbClr val="002060"/>
                </a:solidFill>
              </a:rPr>
              <a:t>trong</a:t>
            </a:r>
            <a:r>
              <a:rPr lang="en-US" sz="1600" b="1" dirty="0">
                <a:solidFill>
                  <a:srgbClr val="002060"/>
                </a:solidFill>
              </a:rPr>
              <a:t> 1s </a:t>
            </a:r>
            <a:r>
              <a:rPr lang="en-US" sz="1600" b="1" dirty="0" err="1">
                <a:solidFill>
                  <a:srgbClr val="002060"/>
                </a:solidFill>
              </a:rPr>
              <a:t>của</a:t>
            </a:r>
            <a:r>
              <a:rPr lang="en-US" sz="1600" b="1" dirty="0">
                <a:solidFill>
                  <a:srgbClr val="002060"/>
                </a:solidFill>
              </a:rPr>
              <a:t> 2 </a:t>
            </a:r>
            <a:r>
              <a:rPr lang="en-US" sz="1600" b="1" dirty="0" err="1">
                <a:solidFill>
                  <a:srgbClr val="002060"/>
                </a:solidFill>
              </a:rPr>
              <a:t>công</a:t>
            </a:r>
            <a:r>
              <a:rPr lang="en-US" sz="1600" b="1" dirty="0">
                <a:solidFill>
                  <a:srgbClr val="002060"/>
                </a:solidFill>
              </a:rPr>
              <a:t> </a:t>
            </a:r>
            <a:r>
              <a:rPr lang="en-US" sz="1600" b="1" dirty="0" err="1">
                <a:solidFill>
                  <a:srgbClr val="002060"/>
                </a:solidFill>
              </a:rPr>
              <a:t>nhân</a:t>
            </a:r>
            <a:r>
              <a:rPr lang="en-US" sz="1600" b="1" dirty="0">
                <a:solidFill>
                  <a:srgbClr val="002060"/>
                </a:solidFill>
              </a:rPr>
              <a:t>?</a:t>
            </a:r>
          </a:p>
        </p:txBody>
      </p:sp>
      <p:sp>
        <p:nvSpPr>
          <p:cNvPr id="21" name="Rectangle: Rounded Corners 20">
            <a:extLst>
              <a:ext uri="{FF2B5EF4-FFF2-40B4-BE49-F238E27FC236}">
                <a16:creationId xmlns:a16="http://schemas.microsoft.com/office/drawing/2014/main" id="{2EBB960B-7B7D-0CC5-B72E-0EC8B8D55842}"/>
              </a:ext>
            </a:extLst>
          </p:cNvPr>
          <p:cNvSpPr/>
          <p:nvPr/>
        </p:nvSpPr>
        <p:spPr>
          <a:xfrm>
            <a:off x="7077888" y="3402706"/>
            <a:ext cx="1107878" cy="328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rPr>
              <a:t>A</a:t>
            </a:r>
            <a:r>
              <a:rPr lang="en-US" baseline="-25000" dirty="0">
                <a:solidFill>
                  <a:srgbClr val="C00000"/>
                </a:solidFill>
              </a:rPr>
              <a:t>1</a:t>
            </a:r>
            <a:r>
              <a:rPr lang="en-US" sz="1400" dirty="0">
                <a:solidFill>
                  <a:srgbClr val="C00000"/>
                </a:solidFill>
              </a:rPr>
              <a:t>=115,5J</a:t>
            </a:r>
          </a:p>
        </p:txBody>
      </p:sp>
      <p:sp>
        <p:nvSpPr>
          <p:cNvPr id="23" name="Rectangle: Rounded Corners 22">
            <a:extLst>
              <a:ext uri="{FF2B5EF4-FFF2-40B4-BE49-F238E27FC236}">
                <a16:creationId xmlns:a16="http://schemas.microsoft.com/office/drawing/2014/main" id="{D098177D-73EB-CC68-16D9-5220E4E6494D}"/>
              </a:ext>
            </a:extLst>
          </p:cNvPr>
          <p:cNvSpPr/>
          <p:nvPr/>
        </p:nvSpPr>
        <p:spPr>
          <a:xfrm>
            <a:off x="7134502" y="2681398"/>
            <a:ext cx="994650" cy="328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rPr>
              <a:t>A</a:t>
            </a:r>
            <a:r>
              <a:rPr lang="en-US" baseline="-25000" dirty="0">
                <a:solidFill>
                  <a:srgbClr val="C00000"/>
                </a:solidFill>
              </a:rPr>
              <a:t>1</a:t>
            </a:r>
            <a:r>
              <a:rPr lang="en-US" sz="1400" dirty="0">
                <a:solidFill>
                  <a:srgbClr val="C00000"/>
                </a:solidFill>
              </a:rPr>
              <a:t>=200J</a:t>
            </a:r>
          </a:p>
        </p:txBody>
      </p:sp>
      <p:sp>
        <p:nvSpPr>
          <p:cNvPr id="25" name="Title 8">
            <a:extLst>
              <a:ext uri="{FF2B5EF4-FFF2-40B4-BE49-F238E27FC236}">
                <a16:creationId xmlns:a16="http://schemas.microsoft.com/office/drawing/2014/main" id="{8A87D34F-B88B-EFA1-5AA8-F01E93DE675B}"/>
              </a:ext>
            </a:extLst>
          </p:cNvPr>
          <p:cNvSpPr txBox="1">
            <a:spLocks/>
          </p:cNvSpPr>
          <p:nvPr/>
        </p:nvSpPr>
        <p:spPr>
          <a:xfrm>
            <a:off x="406365" y="851268"/>
            <a:ext cx="2016795" cy="62049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2pPr>
            <a:lvl3pPr marR="0" lvl="2"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3pPr>
            <a:lvl4pPr marR="0" lvl="3"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4pPr>
            <a:lvl5pPr marR="0" lvl="4"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5pPr>
            <a:lvl6pPr marR="0" lvl="5"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6pPr>
            <a:lvl7pPr marR="0" lvl="6"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7pPr>
            <a:lvl8pPr marR="0" lvl="7"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8pPr>
            <a:lvl9pPr marR="0" lvl="8" algn="ctr"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9pPr>
          </a:lstStyle>
          <a:p>
            <a:r>
              <a:rPr lang="en-US" b="1" dirty="0" err="1">
                <a:latin typeface="MS PGothic" panose="020B0600070205080204" pitchFamily="34" charset="-128"/>
                <a:ea typeface="MS PGothic" panose="020B0600070205080204" pitchFamily="34" charset="-128"/>
              </a:rPr>
              <a:t>Câu</a:t>
            </a:r>
            <a:r>
              <a:rPr lang="en-US" b="1" dirty="0">
                <a:latin typeface="MS PGothic" panose="020B0600070205080204" pitchFamily="34" charset="-128"/>
                <a:ea typeface="MS PGothic" panose="020B0600070205080204" pitchFamily="34" charset="-128"/>
              </a:rPr>
              <a:t> 1</a:t>
            </a:r>
          </a:p>
        </p:txBody>
      </p:sp>
    </p:spTree>
    <p:extLst>
      <p:ext uri="{BB962C8B-B14F-4D97-AF65-F5344CB8AC3E}">
        <p14:creationId xmlns:p14="http://schemas.microsoft.com/office/powerpoint/2010/main" val="28462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9"/>
        <p:cNvGrpSpPr/>
        <p:nvPr/>
      </p:nvGrpSpPr>
      <p:grpSpPr>
        <a:xfrm>
          <a:off x="0" y="0"/>
          <a:ext cx="0" cy="0"/>
          <a:chOff x="0" y="0"/>
          <a:chExt cx="0" cy="0"/>
        </a:xfrm>
      </p:grpSpPr>
      <p:sp>
        <p:nvSpPr>
          <p:cNvPr id="820" name="Google Shape;820;p29"/>
          <p:cNvSpPr txBox="1">
            <a:spLocks noGrp="1"/>
          </p:cNvSpPr>
          <p:nvPr>
            <p:ph type="ctrTitle"/>
          </p:nvPr>
        </p:nvSpPr>
        <p:spPr>
          <a:xfrm>
            <a:off x="2736252" y="2225045"/>
            <a:ext cx="3671495" cy="6934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C00000"/>
                </a:solidFill>
                <a:latin typeface="OCR A Extended" panose="02010509020102010303" pitchFamily="50" charset="0"/>
              </a:rPr>
              <a:t>I.Khái</a:t>
            </a:r>
            <a:r>
              <a:rPr lang="en-US" sz="3600" b="1" dirty="0">
                <a:solidFill>
                  <a:srgbClr val="C00000"/>
                </a:solidFill>
                <a:latin typeface="OCR A Extended" panose="02010509020102010303" pitchFamily="50" charset="0"/>
              </a:rPr>
              <a:t> </a:t>
            </a:r>
            <a:r>
              <a:rPr lang="en-US" sz="3600" b="1" dirty="0" err="1">
                <a:solidFill>
                  <a:srgbClr val="C00000"/>
                </a:solidFill>
                <a:latin typeface="OCR A Extended" panose="02010509020102010303" pitchFamily="50" charset="0"/>
              </a:rPr>
              <a:t>niệm</a:t>
            </a:r>
            <a:r>
              <a:rPr lang="en-US" sz="3600" b="1" dirty="0">
                <a:solidFill>
                  <a:srgbClr val="C00000"/>
                </a:solidFill>
                <a:latin typeface="OCR A Extended" panose="02010509020102010303" pitchFamily="50" charset="0"/>
              </a:rPr>
              <a:t> </a:t>
            </a:r>
            <a:r>
              <a:rPr lang="en-US" sz="3600" b="1" dirty="0" err="1">
                <a:solidFill>
                  <a:srgbClr val="C00000"/>
                </a:solidFill>
                <a:latin typeface="OCR A Extended" panose="02010509020102010303" pitchFamily="50" charset="0"/>
              </a:rPr>
              <a:t>công</a:t>
            </a:r>
            <a:r>
              <a:rPr lang="en-US" sz="3600" b="1" dirty="0">
                <a:solidFill>
                  <a:srgbClr val="C00000"/>
                </a:solidFill>
                <a:latin typeface="OCR A Extended" panose="02010509020102010303" pitchFamily="50" charset="0"/>
              </a:rPr>
              <a:t> </a:t>
            </a:r>
            <a:r>
              <a:rPr lang="en-US" sz="3600" b="1" dirty="0" err="1">
                <a:solidFill>
                  <a:srgbClr val="C00000"/>
                </a:solidFill>
                <a:latin typeface="OCR A Extended" panose="02010509020102010303" pitchFamily="50" charset="0"/>
              </a:rPr>
              <a:t>suất</a:t>
            </a:r>
            <a:endParaRPr sz="3600" b="1" dirty="0">
              <a:solidFill>
                <a:srgbClr val="C00000"/>
              </a:solidFill>
              <a:latin typeface="OCR A Extended" panose="02010509020102010303" pitchFamily="50"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59;p36">
            <a:extLst>
              <a:ext uri="{FF2B5EF4-FFF2-40B4-BE49-F238E27FC236}">
                <a16:creationId xmlns:a16="http://schemas.microsoft.com/office/drawing/2014/main" id="{E75CC2F4-9AE0-2491-1A26-0E09453E827E}"/>
              </a:ext>
            </a:extLst>
          </p:cNvPr>
          <p:cNvSpPr txBox="1">
            <a:spLocks/>
          </p:cNvSpPr>
          <p:nvPr/>
        </p:nvSpPr>
        <p:spPr>
          <a:xfrm>
            <a:off x="1290040" y="1171130"/>
            <a:ext cx="7404380" cy="1400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6000"/>
              <a:buFont typeface="Permanent Marker"/>
              <a:buNone/>
              <a:defRPr sz="60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pPr algn="just">
              <a:lnSpc>
                <a:spcPct val="150000"/>
              </a:lnSpc>
            </a:pPr>
            <a:r>
              <a:rPr lang="en-US" sz="1800" b="1" dirty="0" err="1">
                <a:solidFill>
                  <a:srgbClr val="002060"/>
                </a:solidFill>
                <a:latin typeface="#9Slide03 HelvetIns" panose="02040603050506020204" pitchFamily="18" charset="0"/>
                <a:cs typeface="Arial" panose="020B0604020202020204" pitchFamily="34" charset="0"/>
              </a:rPr>
              <a:t>Đại</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lượng</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đặc</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trưng</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cho</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khả</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năng</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thực</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hiện</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công</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nhanh</a:t>
            </a:r>
            <a:r>
              <a:rPr lang="en-US" sz="1800" b="1" dirty="0">
                <a:solidFill>
                  <a:srgbClr val="002060"/>
                </a:solidFill>
                <a:latin typeface="#9Slide03 HelvetIns" panose="02040603050506020204" pitchFamily="18" charset="0"/>
                <a:cs typeface="Arial" panose="020B0604020202020204" pitchFamily="34" charset="0"/>
              </a:rPr>
              <a:t> hay </a:t>
            </a:r>
            <a:r>
              <a:rPr lang="en-US" sz="1800" b="1" dirty="0" err="1">
                <a:solidFill>
                  <a:srgbClr val="002060"/>
                </a:solidFill>
                <a:latin typeface="#9Slide03 HelvetIns" panose="02040603050506020204" pitchFamily="18" charset="0"/>
                <a:cs typeface="Arial" panose="020B0604020202020204" pitchFamily="34" charset="0"/>
              </a:rPr>
              <a:t>chậm</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của</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người</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hoặc</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thiết</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bị</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sinh</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công</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được</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gọi</a:t>
            </a:r>
            <a:r>
              <a:rPr lang="en-US" sz="1800" b="1" dirty="0">
                <a:solidFill>
                  <a:srgbClr val="002060"/>
                </a:solidFill>
                <a:latin typeface="#9Slide03 HelvetIns" panose="02040603050506020204" pitchFamily="18" charset="0"/>
                <a:cs typeface="Arial" panose="020B0604020202020204" pitchFamily="34" charset="0"/>
              </a:rPr>
              <a:t> </a:t>
            </a:r>
            <a:r>
              <a:rPr lang="en-US" sz="1800" b="1" dirty="0" err="1">
                <a:solidFill>
                  <a:srgbClr val="002060"/>
                </a:solidFill>
                <a:latin typeface="#9Slide03 HelvetIns" panose="02040603050506020204" pitchFamily="18" charset="0"/>
                <a:cs typeface="Arial" panose="020B0604020202020204" pitchFamily="34" charset="0"/>
              </a:rPr>
              <a:t>là</a:t>
            </a:r>
            <a:r>
              <a:rPr lang="en-US" sz="1800" b="1" dirty="0">
                <a:solidFill>
                  <a:srgbClr val="002060"/>
                </a:solidFill>
                <a:latin typeface="#9Slide03 HelvetIns" panose="02040603050506020204" pitchFamily="18" charset="0"/>
                <a:cs typeface="Arial" panose="020B0604020202020204" pitchFamily="34" charset="0"/>
              </a:rPr>
              <a:t> </a:t>
            </a:r>
            <a:r>
              <a:rPr lang="en-US" sz="1800" b="1" i="1" dirty="0" err="1">
                <a:solidFill>
                  <a:srgbClr val="FF0000"/>
                </a:solidFill>
                <a:latin typeface="#9Slide03 HelvetIns" panose="02040603050506020204" pitchFamily="18" charset="0"/>
                <a:cs typeface="Arial" panose="020B0604020202020204" pitchFamily="34" charset="0"/>
              </a:rPr>
              <a:t>công</a:t>
            </a:r>
            <a:r>
              <a:rPr lang="en-US" sz="1800" b="1" i="1" dirty="0">
                <a:solidFill>
                  <a:srgbClr val="FF0000"/>
                </a:solidFill>
                <a:latin typeface="#9Slide03 HelvetIns" panose="02040603050506020204" pitchFamily="18" charset="0"/>
                <a:cs typeface="Arial" panose="020B0604020202020204" pitchFamily="34" charset="0"/>
              </a:rPr>
              <a:t> </a:t>
            </a:r>
            <a:r>
              <a:rPr lang="en-US" sz="1800" b="1" i="1" dirty="0" err="1">
                <a:solidFill>
                  <a:srgbClr val="FF0000"/>
                </a:solidFill>
                <a:latin typeface="#9Slide03 HelvetIns" panose="02040603050506020204" pitchFamily="18" charset="0"/>
                <a:cs typeface="Arial" panose="020B0604020202020204" pitchFamily="34" charset="0"/>
              </a:rPr>
              <a:t>suất</a:t>
            </a:r>
            <a:r>
              <a:rPr lang="en-US" sz="1800" b="1" dirty="0">
                <a:solidFill>
                  <a:srgbClr val="FF0000"/>
                </a:solidFill>
                <a:latin typeface="#9Slide03 HelvetIns" panose="02040603050506020204" pitchFamily="18" charset="0"/>
                <a:cs typeface="Arial" panose="020B0604020202020204" pitchFamily="34" charset="0"/>
              </a:rPr>
              <a:t>  </a:t>
            </a:r>
            <a:r>
              <a:rPr lang="en-US" sz="1800" b="1" dirty="0">
                <a:solidFill>
                  <a:srgbClr val="002060"/>
                </a:solidFill>
                <a:latin typeface="#9Slide03 HelvetIns" panose="02040603050506020204" pitchFamily="18" charset="0"/>
                <a:cs typeface="Arial" panose="020B0604020202020204" pitchFamily="34" charset="0"/>
              </a:rPr>
              <a:t>hay </a:t>
            </a:r>
            <a:r>
              <a:rPr lang="en-US" sz="1800" b="1" i="1" dirty="0" err="1">
                <a:solidFill>
                  <a:srgbClr val="FF0000"/>
                </a:solidFill>
                <a:latin typeface="#9Slide03 HelvetIns" panose="02040603050506020204" pitchFamily="18" charset="0"/>
                <a:cs typeface="Arial" panose="020B0604020202020204" pitchFamily="34" charset="0"/>
              </a:rPr>
              <a:t>tốc</a:t>
            </a:r>
            <a:r>
              <a:rPr lang="en-US" sz="1800" b="1" i="1" dirty="0">
                <a:solidFill>
                  <a:srgbClr val="FF0000"/>
                </a:solidFill>
                <a:latin typeface="#9Slide03 HelvetIns" panose="02040603050506020204" pitchFamily="18" charset="0"/>
                <a:cs typeface="Arial" panose="020B0604020202020204" pitchFamily="34" charset="0"/>
              </a:rPr>
              <a:t> </a:t>
            </a:r>
            <a:r>
              <a:rPr lang="en-US" sz="1800" b="1" i="1" dirty="0" err="1">
                <a:solidFill>
                  <a:srgbClr val="FF0000"/>
                </a:solidFill>
                <a:latin typeface="#9Slide03 HelvetIns" panose="02040603050506020204" pitchFamily="18" charset="0"/>
                <a:cs typeface="Arial" panose="020B0604020202020204" pitchFamily="34" charset="0"/>
              </a:rPr>
              <a:t>độ</a:t>
            </a:r>
            <a:r>
              <a:rPr lang="en-US" sz="1800" b="1" i="1" dirty="0">
                <a:solidFill>
                  <a:srgbClr val="FF0000"/>
                </a:solidFill>
                <a:latin typeface="#9Slide03 HelvetIns" panose="02040603050506020204" pitchFamily="18" charset="0"/>
                <a:cs typeface="Arial" panose="020B0604020202020204" pitchFamily="34" charset="0"/>
              </a:rPr>
              <a:t> </a:t>
            </a:r>
            <a:r>
              <a:rPr lang="en-US" sz="1800" b="1" i="1" dirty="0" err="1">
                <a:solidFill>
                  <a:srgbClr val="FF0000"/>
                </a:solidFill>
                <a:latin typeface="#9Slide03 HelvetIns" panose="02040603050506020204" pitchFamily="18" charset="0"/>
                <a:cs typeface="Arial" panose="020B0604020202020204" pitchFamily="34" charset="0"/>
              </a:rPr>
              <a:t>sinh</a:t>
            </a:r>
            <a:r>
              <a:rPr lang="en-US" sz="1800" b="1" i="1" dirty="0">
                <a:solidFill>
                  <a:srgbClr val="FF0000"/>
                </a:solidFill>
                <a:latin typeface="#9Slide03 HelvetIns" panose="02040603050506020204" pitchFamily="18" charset="0"/>
                <a:cs typeface="Arial" panose="020B0604020202020204" pitchFamily="34" charset="0"/>
              </a:rPr>
              <a:t> </a:t>
            </a:r>
            <a:r>
              <a:rPr lang="en-US" sz="1800" b="1" i="1" dirty="0" err="1">
                <a:solidFill>
                  <a:srgbClr val="FF0000"/>
                </a:solidFill>
                <a:latin typeface="#9Slide03 HelvetIns" panose="02040603050506020204" pitchFamily="18" charset="0"/>
                <a:cs typeface="Arial" panose="020B0604020202020204" pitchFamily="34" charset="0"/>
              </a:rPr>
              <a:t>công</a:t>
            </a:r>
            <a:r>
              <a:rPr lang="en-US" sz="1800" b="1" dirty="0">
                <a:solidFill>
                  <a:srgbClr val="002060"/>
                </a:solidFill>
                <a:latin typeface="#9Slide03 HelvetIns" panose="02040603050506020204" pitchFamily="18" charset="0"/>
                <a:cs typeface="Arial" panose="020B0604020202020204" pitchFamily="34" charset="0"/>
              </a:rPr>
              <a:t>. </a:t>
            </a:r>
          </a:p>
        </p:txBody>
      </p:sp>
      <p:grpSp>
        <p:nvGrpSpPr>
          <p:cNvPr id="6" name="Google Shape;1109;p36">
            <a:extLst>
              <a:ext uri="{FF2B5EF4-FFF2-40B4-BE49-F238E27FC236}">
                <a16:creationId xmlns:a16="http://schemas.microsoft.com/office/drawing/2014/main" id="{D5BB364E-1587-B2BC-2E7D-761B6AA6D4EC}"/>
              </a:ext>
            </a:extLst>
          </p:cNvPr>
          <p:cNvGrpSpPr/>
          <p:nvPr/>
        </p:nvGrpSpPr>
        <p:grpSpPr>
          <a:xfrm>
            <a:off x="373314" y="1307541"/>
            <a:ext cx="758810" cy="448887"/>
            <a:chOff x="5829234" y="2755341"/>
            <a:chExt cx="282436" cy="237797"/>
          </a:xfrm>
        </p:grpSpPr>
        <p:sp>
          <p:nvSpPr>
            <p:cNvPr id="7" name="Google Shape;1110;p36">
              <a:extLst>
                <a:ext uri="{FF2B5EF4-FFF2-40B4-BE49-F238E27FC236}">
                  <a16:creationId xmlns:a16="http://schemas.microsoft.com/office/drawing/2014/main" id="{45867BD9-11DF-E16A-8774-21C0FCA3D940}"/>
                </a:ext>
              </a:extLst>
            </p:cNvPr>
            <p:cNvSpPr/>
            <p:nvPr/>
          </p:nvSpPr>
          <p:spPr>
            <a:xfrm rot="5400000">
              <a:off x="5860759" y="2744579"/>
              <a:ext cx="219019" cy="260137"/>
            </a:xfrm>
            <a:custGeom>
              <a:avLst/>
              <a:gdLst/>
              <a:ahLst/>
              <a:cxnLst/>
              <a:rect l="l" t="t" r="r" b="b"/>
              <a:pathLst>
                <a:path w="15536" h="18456" extrusionOk="0">
                  <a:moveTo>
                    <a:pt x="7606" y="0"/>
                  </a:moveTo>
                  <a:cubicBezTo>
                    <a:pt x="7424" y="0"/>
                    <a:pt x="7225" y="59"/>
                    <a:pt x="7004" y="210"/>
                  </a:cubicBezTo>
                  <a:cubicBezTo>
                    <a:pt x="6438" y="598"/>
                    <a:pt x="5967" y="1075"/>
                    <a:pt x="5430" y="1483"/>
                  </a:cubicBezTo>
                  <a:cubicBezTo>
                    <a:pt x="4079" y="2508"/>
                    <a:pt x="2964" y="3740"/>
                    <a:pt x="2032" y="5176"/>
                  </a:cubicBezTo>
                  <a:cubicBezTo>
                    <a:pt x="1126" y="6573"/>
                    <a:pt x="512" y="8057"/>
                    <a:pt x="139" y="9792"/>
                  </a:cubicBezTo>
                  <a:cubicBezTo>
                    <a:pt x="163" y="10481"/>
                    <a:pt x="0" y="11365"/>
                    <a:pt x="269" y="12086"/>
                  </a:cubicBezTo>
                  <a:cubicBezTo>
                    <a:pt x="553" y="12845"/>
                    <a:pt x="793" y="13648"/>
                    <a:pt x="1147" y="14402"/>
                  </a:cubicBezTo>
                  <a:cubicBezTo>
                    <a:pt x="1566" y="15298"/>
                    <a:pt x="2297" y="15856"/>
                    <a:pt x="2885" y="16492"/>
                  </a:cubicBezTo>
                  <a:cubicBezTo>
                    <a:pt x="3247" y="16884"/>
                    <a:pt x="3824" y="17509"/>
                    <a:pt x="4594" y="17509"/>
                  </a:cubicBezTo>
                  <a:cubicBezTo>
                    <a:pt x="4639" y="17509"/>
                    <a:pt x="4685" y="17506"/>
                    <a:pt x="4731" y="17502"/>
                  </a:cubicBezTo>
                  <a:cubicBezTo>
                    <a:pt x="4744" y="17501"/>
                    <a:pt x="4761" y="17499"/>
                    <a:pt x="4779" y="17499"/>
                  </a:cubicBezTo>
                  <a:cubicBezTo>
                    <a:pt x="4869" y="17499"/>
                    <a:pt x="4999" y="17529"/>
                    <a:pt x="4958" y="17732"/>
                  </a:cubicBezTo>
                  <a:cubicBezTo>
                    <a:pt x="4922" y="17911"/>
                    <a:pt x="5101" y="17978"/>
                    <a:pt x="5216" y="17978"/>
                  </a:cubicBezTo>
                  <a:cubicBezTo>
                    <a:pt x="5247" y="17978"/>
                    <a:pt x="5273" y="17973"/>
                    <a:pt x="5289" y="17965"/>
                  </a:cubicBezTo>
                  <a:cubicBezTo>
                    <a:pt x="5399" y="17912"/>
                    <a:pt x="5502" y="17892"/>
                    <a:pt x="5601" y="17892"/>
                  </a:cubicBezTo>
                  <a:cubicBezTo>
                    <a:pt x="5849" y="17892"/>
                    <a:pt x="6072" y="18021"/>
                    <a:pt x="6315" y="18088"/>
                  </a:cubicBezTo>
                  <a:cubicBezTo>
                    <a:pt x="6526" y="18148"/>
                    <a:pt x="6550" y="18391"/>
                    <a:pt x="6801" y="18419"/>
                  </a:cubicBezTo>
                  <a:cubicBezTo>
                    <a:pt x="7029" y="18444"/>
                    <a:pt x="7252" y="18456"/>
                    <a:pt x="7472" y="18456"/>
                  </a:cubicBezTo>
                  <a:cubicBezTo>
                    <a:pt x="9166" y="18456"/>
                    <a:pt x="10632" y="17752"/>
                    <a:pt x="12052" y="16820"/>
                  </a:cubicBezTo>
                  <a:cubicBezTo>
                    <a:pt x="13022" y="16183"/>
                    <a:pt x="13662" y="15257"/>
                    <a:pt x="14409" y="14423"/>
                  </a:cubicBezTo>
                  <a:cubicBezTo>
                    <a:pt x="14490" y="14333"/>
                    <a:pt x="14732" y="14317"/>
                    <a:pt x="14657" y="14178"/>
                  </a:cubicBezTo>
                  <a:cubicBezTo>
                    <a:pt x="14457" y="13802"/>
                    <a:pt x="14809" y="13565"/>
                    <a:pt x="14830" y="13285"/>
                  </a:cubicBezTo>
                  <a:cubicBezTo>
                    <a:pt x="14864" y="12838"/>
                    <a:pt x="15412" y="12735"/>
                    <a:pt x="15379" y="12418"/>
                  </a:cubicBezTo>
                  <a:cubicBezTo>
                    <a:pt x="15296" y="11627"/>
                    <a:pt x="15350" y="10834"/>
                    <a:pt x="15289" y="10060"/>
                  </a:cubicBezTo>
                  <a:cubicBezTo>
                    <a:pt x="15252" y="9591"/>
                    <a:pt x="15535" y="8932"/>
                    <a:pt x="14953" y="8548"/>
                  </a:cubicBezTo>
                  <a:cubicBezTo>
                    <a:pt x="15021" y="7411"/>
                    <a:pt x="14225" y="6602"/>
                    <a:pt x="13733" y="5728"/>
                  </a:cubicBezTo>
                  <a:cubicBezTo>
                    <a:pt x="13307" y="4973"/>
                    <a:pt x="12710" y="4223"/>
                    <a:pt x="11922" y="3698"/>
                  </a:cubicBezTo>
                  <a:cubicBezTo>
                    <a:pt x="11489" y="3409"/>
                    <a:pt x="11170" y="2967"/>
                    <a:pt x="10762" y="2620"/>
                  </a:cubicBezTo>
                  <a:cubicBezTo>
                    <a:pt x="10009" y="1981"/>
                    <a:pt x="9437" y="1117"/>
                    <a:pt x="8648" y="541"/>
                  </a:cubicBezTo>
                  <a:cubicBezTo>
                    <a:pt x="8378" y="345"/>
                    <a:pt x="8046" y="0"/>
                    <a:pt x="760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11;p36">
              <a:extLst>
                <a:ext uri="{FF2B5EF4-FFF2-40B4-BE49-F238E27FC236}">
                  <a16:creationId xmlns:a16="http://schemas.microsoft.com/office/drawing/2014/main" id="{A83FFA24-99F1-63C7-EB72-DEF7C82893E0}"/>
                </a:ext>
              </a:extLst>
            </p:cNvPr>
            <p:cNvSpPr/>
            <p:nvPr/>
          </p:nvSpPr>
          <p:spPr>
            <a:xfrm rot="5400000">
              <a:off x="5851553" y="2733021"/>
              <a:ext cx="237797" cy="282436"/>
            </a:xfrm>
            <a:custGeom>
              <a:avLst/>
              <a:gdLst/>
              <a:ahLst/>
              <a:cxnLst/>
              <a:rect l="l" t="t" r="r" b="b"/>
              <a:pathLst>
                <a:path w="16868" h="20038" extrusionOk="0">
                  <a:moveTo>
                    <a:pt x="8141" y="1180"/>
                  </a:moveTo>
                  <a:cubicBezTo>
                    <a:pt x="8352" y="1180"/>
                    <a:pt x="8529" y="1381"/>
                    <a:pt x="8800" y="1767"/>
                  </a:cubicBezTo>
                  <a:cubicBezTo>
                    <a:pt x="9118" y="2220"/>
                    <a:pt x="9542" y="2618"/>
                    <a:pt x="9981" y="2961"/>
                  </a:cubicBezTo>
                  <a:cubicBezTo>
                    <a:pt x="11153" y="3877"/>
                    <a:pt x="12071" y="5029"/>
                    <a:pt x="13098" y="6078"/>
                  </a:cubicBezTo>
                  <a:cubicBezTo>
                    <a:pt x="13702" y="6696"/>
                    <a:pt x="14121" y="7426"/>
                    <a:pt x="14526" y="8088"/>
                  </a:cubicBezTo>
                  <a:cubicBezTo>
                    <a:pt x="15041" y="8928"/>
                    <a:pt x="15356" y="9992"/>
                    <a:pt x="15377" y="11060"/>
                  </a:cubicBezTo>
                  <a:cubicBezTo>
                    <a:pt x="15390" y="11788"/>
                    <a:pt x="15453" y="12517"/>
                    <a:pt x="15240" y="13230"/>
                  </a:cubicBezTo>
                  <a:cubicBezTo>
                    <a:pt x="15172" y="13583"/>
                    <a:pt x="15191" y="13990"/>
                    <a:pt x="15017" y="14281"/>
                  </a:cubicBezTo>
                  <a:cubicBezTo>
                    <a:pt x="14506" y="15138"/>
                    <a:pt x="13976" y="15970"/>
                    <a:pt x="13191" y="16650"/>
                  </a:cubicBezTo>
                  <a:cubicBezTo>
                    <a:pt x="12415" y="17322"/>
                    <a:pt x="11519" y="17769"/>
                    <a:pt x="10681" y="18321"/>
                  </a:cubicBezTo>
                  <a:cubicBezTo>
                    <a:pt x="10244" y="18610"/>
                    <a:pt x="9753" y="18700"/>
                    <a:pt x="9264" y="18700"/>
                  </a:cubicBezTo>
                  <a:cubicBezTo>
                    <a:pt x="9009" y="18700"/>
                    <a:pt x="8755" y="18675"/>
                    <a:pt x="8509" y="18642"/>
                  </a:cubicBezTo>
                  <a:cubicBezTo>
                    <a:pt x="7915" y="18560"/>
                    <a:pt x="7322" y="18610"/>
                    <a:pt x="6713" y="18455"/>
                  </a:cubicBezTo>
                  <a:cubicBezTo>
                    <a:pt x="5109" y="18046"/>
                    <a:pt x="3885" y="17202"/>
                    <a:pt x="2825" y="15943"/>
                  </a:cubicBezTo>
                  <a:cubicBezTo>
                    <a:pt x="2294" y="15311"/>
                    <a:pt x="1948" y="14597"/>
                    <a:pt x="1496" y="13936"/>
                  </a:cubicBezTo>
                  <a:cubicBezTo>
                    <a:pt x="1142" y="13419"/>
                    <a:pt x="1108" y="12748"/>
                    <a:pt x="1137" y="12190"/>
                  </a:cubicBezTo>
                  <a:cubicBezTo>
                    <a:pt x="1184" y="11276"/>
                    <a:pt x="1047" y="10336"/>
                    <a:pt x="1392" y="9435"/>
                  </a:cubicBezTo>
                  <a:cubicBezTo>
                    <a:pt x="1880" y="8162"/>
                    <a:pt x="2512" y="6985"/>
                    <a:pt x="3243" y="5829"/>
                  </a:cubicBezTo>
                  <a:cubicBezTo>
                    <a:pt x="4347" y="4081"/>
                    <a:pt x="6038" y="2971"/>
                    <a:pt x="7482" y="1592"/>
                  </a:cubicBezTo>
                  <a:cubicBezTo>
                    <a:pt x="7772" y="1314"/>
                    <a:pt x="7968" y="1180"/>
                    <a:pt x="8141" y="1180"/>
                  </a:cubicBezTo>
                  <a:close/>
                  <a:moveTo>
                    <a:pt x="8257" y="0"/>
                  </a:moveTo>
                  <a:cubicBezTo>
                    <a:pt x="8061" y="0"/>
                    <a:pt x="7844" y="64"/>
                    <a:pt x="7605" y="228"/>
                  </a:cubicBezTo>
                  <a:cubicBezTo>
                    <a:pt x="6991" y="649"/>
                    <a:pt x="6479" y="1168"/>
                    <a:pt x="5895" y="1610"/>
                  </a:cubicBezTo>
                  <a:cubicBezTo>
                    <a:pt x="4431" y="2723"/>
                    <a:pt x="3219" y="4060"/>
                    <a:pt x="2208" y="5620"/>
                  </a:cubicBezTo>
                  <a:cubicBezTo>
                    <a:pt x="1224" y="7138"/>
                    <a:pt x="556" y="8748"/>
                    <a:pt x="153" y="10632"/>
                  </a:cubicBezTo>
                  <a:cubicBezTo>
                    <a:pt x="179" y="11380"/>
                    <a:pt x="0" y="12339"/>
                    <a:pt x="293" y="13122"/>
                  </a:cubicBezTo>
                  <a:cubicBezTo>
                    <a:pt x="602" y="13947"/>
                    <a:pt x="864" y="14818"/>
                    <a:pt x="1247" y="15638"/>
                  </a:cubicBezTo>
                  <a:cubicBezTo>
                    <a:pt x="1701" y="16608"/>
                    <a:pt x="2496" y="17215"/>
                    <a:pt x="3135" y="17907"/>
                  </a:cubicBezTo>
                  <a:cubicBezTo>
                    <a:pt x="3528" y="18332"/>
                    <a:pt x="4154" y="19009"/>
                    <a:pt x="4989" y="19009"/>
                  </a:cubicBezTo>
                  <a:cubicBezTo>
                    <a:pt x="5039" y="19009"/>
                    <a:pt x="5088" y="19007"/>
                    <a:pt x="5139" y="19002"/>
                  </a:cubicBezTo>
                  <a:cubicBezTo>
                    <a:pt x="5153" y="19001"/>
                    <a:pt x="5171" y="19000"/>
                    <a:pt x="5190" y="19000"/>
                  </a:cubicBezTo>
                  <a:cubicBezTo>
                    <a:pt x="5287" y="19000"/>
                    <a:pt x="5430" y="19031"/>
                    <a:pt x="5386" y="19252"/>
                  </a:cubicBezTo>
                  <a:cubicBezTo>
                    <a:pt x="5346" y="19447"/>
                    <a:pt x="5541" y="19519"/>
                    <a:pt x="5667" y="19519"/>
                  </a:cubicBezTo>
                  <a:cubicBezTo>
                    <a:pt x="5699" y="19519"/>
                    <a:pt x="5727" y="19514"/>
                    <a:pt x="5745" y="19505"/>
                  </a:cubicBezTo>
                  <a:cubicBezTo>
                    <a:pt x="5864" y="19447"/>
                    <a:pt x="5976" y="19425"/>
                    <a:pt x="6083" y="19425"/>
                  </a:cubicBezTo>
                  <a:cubicBezTo>
                    <a:pt x="6353" y="19425"/>
                    <a:pt x="6596" y="19566"/>
                    <a:pt x="6859" y="19638"/>
                  </a:cubicBezTo>
                  <a:cubicBezTo>
                    <a:pt x="7088" y="19703"/>
                    <a:pt x="7113" y="19967"/>
                    <a:pt x="7386" y="19997"/>
                  </a:cubicBezTo>
                  <a:cubicBezTo>
                    <a:pt x="7635" y="20024"/>
                    <a:pt x="7878" y="20037"/>
                    <a:pt x="8118" y="20037"/>
                  </a:cubicBezTo>
                  <a:cubicBezTo>
                    <a:pt x="9955" y="20037"/>
                    <a:pt x="11545" y="19274"/>
                    <a:pt x="13087" y="18262"/>
                  </a:cubicBezTo>
                  <a:cubicBezTo>
                    <a:pt x="14140" y="17571"/>
                    <a:pt x="14835" y="16567"/>
                    <a:pt x="15647" y="15661"/>
                  </a:cubicBezTo>
                  <a:cubicBezTo>
                    <a:pt x="15735" y="15562"/>
                    <a:pt x="15996" y="15545"/>
                    <a:pt x="15915" y="15394"/>
                  </a:cubicBezTo>
                  <a:cubicBezTo>
                    <a:pt x="15698" y="14987"/>
                    <a:pt x="16080" y="14728"/>
                    <a:pt x="16103" y="14425"/>
                  </a:cubicBezTo>
                  <a:cubicBezTo>
                    <a:pt x="16140" y="13939"/>
                    <a:pt x="16735" y="13829"/>
                    <a:pt x="16698" y="13483"/>
                  </a:cubicBezTo>
                  <a:cubicBezTo>
                    <a:pt x="16609" y="12625"/>
                    <a:pt x="16666" y="11763"/>
                    <a:pt x="16600" y="10924"/>
                  </a:cubicBezTo>
                  <a:cubicBezTo>
                    <a:pt x="16561" y="10414"/>
                    <a:pt x="16868" y="9699"/>
                    <a:pt x="16237" y="9281"/>
                  </a:cubicBezTo>
                  <a:cubicBezTo>
                    <a:pt x="16311" y="8046"/>
                    <a:pt x="15445" y="7168"/>
                    <a:pt x="14912" y="6221"/>
                  </a:cubicBezTo>
                  <a:cubicBezTo>
                    <a:pt x="14450" y="5400"/>
                    <a:pt x="13801" y="4587"/>
                    <a:pt x="12945" y="4015"/>
                  </a:cubicBezTo>
                  <a:cubicBezTo>
                    <a:pt x="12475" y="3702"/>
                    <a:pt x="12127" y="3221"/>
                    <a:pt x="11685" y="2845"/>
                  </a:cubicBezTo>
                  <a:cubicBezTo>
                    <a:pt x="10868" y="2151"/>
                    <a:pt x="10246" y="1212"/>
                    <a:pt x="9389" y="588"/>
                  </a:cubicBezTo>
                  <a:cubicBezTo>
                    <a:pt x="9096" y="375"/>
                    <a:pt x="8735" y="0"/>
                    <a:pt x="8257" y="0"/>
                  </a:cubicBezTo>
                  <a:close/>
                </a:path>
              </a:pathLst>
            </a:custGeom>
            <a:solidFill>
              <a:srgbClr val="212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820;p29">
            <a:extLst>
              <a:ext uri="{FF2B5EF4-FFF2-40B4-BE49-F238E27FC236}">
                <a16:creationId xmlns:a16="http://schemas.microsoft.com/office/drawing/2014/main" id="{EB318AD3-176B-6DD4-A997-5C012716F3AB}"/>
              </a:ext>
            </a:extLst>
          </p:cNvPr>
          <p:cNvSpPr txBox="1">
            <a:spLocks/>
          </p:cNvSpPr>
          <p:nvPr/>
        </p:nvSpPr>
        <p:spPr>
          <a:xfrm>
            <a:off x="648372" y="477720"/>
            <a:ext cx="6689688" cy="6934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6000"/>
              <a:buFont typeface="Permanent Marker"/>
              <a:buNone/>
              <a:defRPr sz="6000" b="0" i="0" u="none" strike="noStrike" cap="none">
                <a:solidFill>
                  <a:srgbClr val="000000"/>
                </a:solidFill>
                <a:latin typeface="Permanent Marker"/>
                <a:ea typeface="Permanent Marker"/>
                <a:cs typeface="Permanent Marker"/>
                <a:sym typeface="Permanent Marker"/>
              </a:defRPr>
            </a:lvl1pPr>
            <a:lvl2pPr marR="0" lvl="1"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4800"/>
              <a:buFont typeface="Arial"/>
              <a:buNone/>
              <a:defRPr sz="4800" b="0" i="0" u="none" strike="noStrike" cap="none">
                <a:solidFill>
                  <a:srgbClr val="000000"/>
                </a:solidFill>
                <a:latin typeface="Arial"/>
                <a:ea typeface="Arial"/>
                <a:cs typeface="Arial"/>
                <a:sym typeface="Arial"/>
              </a:defRPr>
            </a:lvl9pPr>
          </a:lstStyle>
          <a:p>
            <a:r>
              <a:rPr lang="en-US" sz="3600" b="1">
                <a:solidFill>
                  <a:srgbClr val="C00000"/>
                </a:solidFill>
                <a:latin typeface="OCR A Extended" panose="02010509020102010303" pitchFamily="50" charset="0"/>
              </a:rPr>
              <a:t>I.Khái niệm công suất</a:t>
            </a:r>
            <a:endParaRPr lang="en-US" sz="3600" b="1" dirty="0">
              <a:solidFill>
                <a:srgbClr val="C00000"/>
              </a:solidFill>
              <a:latin typeface="OCR A Extended" panose="02010509020102010303" pitchFamily="50" charset="0"/>
            </a:endParaRPr>
          </a:p>
        </p:txBody>
      </p:sp>
      <p:pic>
        <p:nvPicPr>
          <p:cNvPr id="11" name="Picture 2" descr="Fountain pen close up free vector icons designed by Freepik | Pen icon,  Free icons, Clip art vintage">
            <a:extLst>
              <a:ext uri="{FF2B5EF4-FFF2-40B4-BE49-F238E27FC236}">
                <a16:creationId xmlns:a16="http://schemas.microsoft.com/office/drawing/2014/main" id="{70ECB257-7632-CF96-ADF8-6D77B369C6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848600" y="267494"/>
            <a:ext cx="825896" cy="82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969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14;p40">
            <a:extLst>
              <a:ext uri="{FF2B5EF4-FFF2-40B4-BE49-F238E27FC236}">
                <a16:creationId xmlns:a16="http://schemas.microsoft.com/office/drawing/2014/main" id="{9F61E8AB-98E5-1408-120A-14D6FDD3FAC4}"/>
              </a:ext>
            </a:extLst>
          </p:cNvPr>
          <p:cNvSpPr/>
          <p:nvPr/>
        </p:nvSpPr>
        <p:spPr>
          <a:xfrm>
            <a:off x="1461380" y="796353"/>
            <a:ext cx="5731900" cy="1409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215;p40">
            <a:extLst>
              <a:ext uri="{FF2B5EF4-FFF2-40B4-BE49-F238E27FC236}">
                <a16:creationId xmlns:a16="http://schemas.microsoft.com/office/drawing/2014/main" id="{E4A9952D-E252-8BB3-CC71-CBC47314850F}"/>
              </a:ext>
            </a:extLst>
          </p:cNvPr>
          <p:cNvGrpSpPr/>
          <p:nvPr/>
        </p:nvGrpSpPr>
        <p:grpSpPr>
          <a:xfrm>
            <a:off x="340219" y="214771"/>
            <a:ext cx="962801" cy="849937"/>
            <a:chOff x="5026519" y="1790371"/>
            <a:chExt cx="1413504" cy="1402092"/>
          </a:xfrm>
        </p:grpSpPr>
        <p:sp>
          <p:nvSpPr>
            <p:cNvPr id="7" name="Google Shape;1216;p40">
              <a:extLst>
                <a:ext uri="{FF2B5EF4-FFF2-40B4-BE49-F238E27FC236}">
                  <a16:creationId xmlns:a16="http://schemas.microsoft.com/office/drawing/2014/main" id="{0A76E71A-900B-1992-C94C-70DB39AAB1B3}"/>
                </a:ext>
              </a:extLst>
            </p:cNvPr>
            <p:cNvSpPr/>
            <p:nvPr/>
          </p:nvSpPr>
          <p:spPr>
            <a:xfrm>
              <a:off x="6119441" y="2407130"/>
              <a:ext cx="3174" cy="3337"/>
            </a:xfrm>
            <a:custGeom>
              <a:avLst/>
              <a:gdLst/>
              <a:ahLst/>
              <a:cxnLst/>
              <a:rect l="l" t="t" r="r" b="b"/>
              <a:pathLst>
                <a:path w="78" h="82" extrusionOk="0">
                  <a:moveTo>
                    <a:pt x="42" y="1"/>
                  </a:moveTo>
                  <a:cubicBezTo>
                    <a:pt x="27" y="13"/>
                    <a:pt x="3" y="25"/>
                    <a:pt x="1" y="39"/>
                  </a:cubicBezTo>
                  <a:cubicBezTo>
                    <a:pt x="0" y="51"/>
                    <a:pt x="22" y="67"/>
                    <a:pt x="34" y="81"/>
                  </a:cubicBezTo>
                  <a:lnTo>
                    <a:pt x="77" y="45"/>
                  </a:lnTo>
                  <a:cubicBezTo>
                    <a:pt x="65" y="30"/>
                    <a:pt x="53" y="15"/>
                    <a:pt x="42" y="1"/>
                  </a:cubicBezTo>
                  <a:close/>
                </a:path>
              </a:pathLst>
            </a:custGeom>
            <a:solidFill>
              <a:srgbClr val="B8E5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17;p40">
              <a:extLst>
                <a:ext uri="{FF2B5EF4-FFF2-40B4-BE49-F238E27FC236}">
                  <a16:creationId xmlns:a16="http://schemas.microsoft.com/office/drawing/2014/main" id="{810E67F3-2F91-A08F-6C2C-5402122771C2}"/>
                </a:ext>
              </a:extLst>
            </p:cNvPr>
            <p:cNvSpPr/>
            <p:nvPr/>
          </p:nvSpPr>
          <p:spPr>
            <a:xfrm rot="4644446">
              <a:off x="5147487" y="1898104"/>
              <a:ext cx="1171569" cy="1186627"/>
            </a:xfrm>
            <a:custGeom>
              <a:avLst/>
              <a:gdLst/>
              <a:ahLst/>
              <a:cxnLst/>
              <a:rect l="l" t="t" r="r" b="b"/>
              <a:pathLst>
                <a:path w="28788" h="29158" extrusionOk="0">
                  <a:moveTo>
                    <a:pt x="14533" y="1180"/>
                  </a:moveTo>
                  <a:cubicBezTo>
                    <a:pt x="15132" y="1180"/>
                    <a:pt x="15727" y="1239"/>
                    <a:pt x="16325" y="1563"/>
                  </a:cubicBezTo>
                  <a:cubicBezTo>
                    <a:pt x="16992" y="1923"/>
                    <a:pt x="17867" y="1873"/>
                    <a:pt x="18617" y="2109"/>
                  </a:cubicBezTo>
                  <a:cubicBezTo>
                    <a:pt x="19668" y="2441"/>
                    <a:pt x="20567" y="3083"/>
                    <a:pt x="21509" y="3649"/>
                  </a:cubicBezTo>
                  <a:cubicBezTo>
                    <a:pt x="22480" y="4230"/>
                    <a:pt x="23223" y="5032"/>
                    <a:pt x="23891" y="5871"/>
                  </a:cubicBezTo>
                  <a:cubicBezTo>
                    <a:pt x="24331" y="6422"/>
                    <a:pt x="24611" y="7128"/>
                    <a:pt x="25071" y="7703"/>
                  </a:cubicBezTo>
                  <a:cubicBezTo>
                    <a:pt x="25284" y="7969"/>
                    <a:pt x="25438" y="8258"/>
                    <a:pt x="25819" y="8316"/>
                  </a:cubicBezTo>
                  <a:cubicBezTo>
                    <a:pt x="25981" y="8342"/>
                    <a:pt x="26063" y="8491"/>
                    <a:pt x="26162" y="8630"/>
                  </a:cubicBezTo>
                  <a:cubicBezTo>
                    <a:pt x="26454" y="9039"/>
                    <a:pt x="26487" y="9546"/>
                    <a:pt x="26730" y="9982"/>
                  </a:cubicBezTo>
                  <a:cubicBezTo>
                    <a:pt x="26903" y="10291"/>
                    <a:pt x="26846" y="10651"/>
                    <a:pt x="26333" y="10880"/>
                  </a:cubicBezTo>
                  <a:cubicBezTo>
                    <a:pt x="25186" y="11390"/>
                    <a:pt x="24028" y="11882"/>
                    <a:pt x="22889" y="12411"/>
                  </a:cubicBezTo>
                  <a:cubicBezTo>
                    <a:pt x="22344" y="12663"/>
                    <a:pt x="21771" y="12940"/>
                    <a:pt x="21179" y="13119"/>
                  </a:cubicBezTo>
                  <a:cubicBezTo>
                    <a:pt x="21092" y="13146"/>
                    <a:pt x="21009" y="13159"/>
                    <a:pt x="20932" y="13159"/>
                  </a:cubicBezTo>
                  <a:cubicBezTo>
                    <a:pt x="20695" y="13159"/>
                    <a:pt x="20517" y="13032"/>
                    <a:pt x="20483" y="12761"/>
                  </a:cubicBezTo>
                  <a:cubicBezTo>
                    <a:pt x="20304" y="11333"/>
                    <a:pt x="19574" y="10269"/>
                    <a:pt x="18470" y="9379"/>
                  </a:cubicBezTo>
                  <a:cubicBezTo>
                    <a:pt x="17079" y="8254"/>
                    <a:pt x="15553" y="7584"/>
                    <a:pt x="13850" y="7584"/>
                  </a:cubicBezTo>
                  <a:cubicBezTo>
                    <a:pt x="13493" y="7584"/>
                    <a:pt x="13129" y="7613"/>
                    <a:pt x="12756" y="7674"/>
                  </a:cubicBezTo>
                  <a:cubicBezTo>
                    <a:pt x="12295" y="7750"/>
                    <a:pt x="11805" y="8057"/>
                    <a:pt x="11346" y="8305"/>
                  </a:cubicBezTo>
                  <a:cubicBezTo>
                    <a:pt x="10850" y="8574"/>
                    <a:pt x="10237" y="8621"/>
                    <a:pt x="9995" y="9260"/>
                  </a:cubicBezTo>
                  <a:cubicBezTo>
                    <a:pt x="9987" y="9281"/>
                    <a:pt x="9967" y="9292"/>
                    <a:pt x="9941" y="9292"/>
                  </a:cubicBezTo>
                  <a:cubicBezTo>
                    <a:pt x="9874" y="9292"/>
                    <a:pt x="9769" y="9224"/>
                    <a:pt x="9720" y="9090"/>
                  </a:cubicBezTo>
                  <a:cubicBezTo>
                    <a:pt x="9297" y="7928"/>
                    <a:pt x="8385" y="7060"/>
                    <a:pt x="7800" y="5991"/>
                  </a:cubicBezTo>
                  <a:cubicBezTo>
                    <a:pt x="7443" y="5340"/>
                    <a:pt x="7035" y="4717"/>
                    <a:pt x="6653" y="4080"/>
                  </a:cubicBezTo>
                  <a:cubicBezTo>
                    <a:pt x="6582" y="3961"/>
                    <a:pt x="6502" y="3748"/>
                    <a:pt x="6648" y="3727"/>
                  </a:cubicBezTo>
                  <a:cubicBezTo>
                    <a:pt x="7154" y="3656"/>
                    <a:pt x="7241" y="3040"/>
                    <a:pt x="7761" y="2963"/>
                  </a:cubicBezTo>
                  <a:cubicBezTo>
                    <a:pt x="8440" y="2863"/>
                    <a:pt x="8952" y="2325"/>
                    <a:pt x="9577" y="2101"/>
                  </a:cubicBezTo>
                  <a:cubicBezTo>
                    <a:pt x="10547" y="1754"/>
                    <a:pt x="11558" y="1525"/>
                    <a:pt x="12475" y="1267"/>
                  </a:cubicBezTo>
                  <a:cubicBezTo>
                    <a:pt x="12593" y="1318"/>
                    <a:pt x="12699" y="1337"/>
                    <a:pt x="12799" y="1337"/>
                  </a:cubicBezTo>
                  <a:cubicBezTo>
                    <a:pt x="13067" y="1337"/>
                    <a:pt x="13282" y="1201"/>
                    <a:pt x="13509" y="1200"/>
                  </a:cubicBezTo>
                  <a:cubicBezTo>
                    <a:pt x="13852" y="1199"/>
                    <a:pt x="14193" y="1180"/>
                    <a:pt x="14533" y="1180"/>
                  </a:cubicBezTo>
                  <a:close/>
                  <a:moveTo>
                    <a:pt x="14222" y="8912"/>
                  </a:moveTo>
                  <a:cubicBezTo>
                    <a:pt x="15015" y="8912"/>
                    <a:pt x="15796" y="9104"/>
                    <a:pt x="16494" y="9479"/>
                  </a:cubicBezTo>
                  <a:cubicBezTo>
                    <a:pt x="18166" y="10374"/>
                    <a:pt x="19430" y="11789"/>
                    <a:pt x="19522" y="14062"/>
                  </a:cubicBezTo>
                  <a:cubicBezTo>
                    <a:pt x="19381" y="14552"/>
                    <a:pt x="19411" y="15243"/>
                    <a:pt x="19303" y="15917"/>
                  </a:cubicBezTo>
                  <a:cubicBezTo>
                    <a:pt x="19221" y="16429"/>
                    <a:pt x="19026" y="16978"/>
                    <a:pt x="18908" y="17436"/>
                  </a:cubicBezTo>
                  <a:cubicBezTo>
                    <a:pt x="18699" y="18245"/>
                    <a:pt x="17948" y="18890"/>
                    <a:pt x="17164" y="19387"/>
                  </a:cubicBezTo>
                  <a:cubicBezTo>
                    <a:pt x="16259" y="19961"/>
                    <a:pt x="15305" y="20480"/>
                    <a:pt x="14256" y="20510"/>
                  </a:cubicBezTo>
                  <a:cubicBezTo>
                    <a:pt x="14091" y="20515"/>
                    <a:pt x="13925" y="20518"/>
                    <a:pt x="13759" y="20518"/>
                  </a:cubicBezTo>
                  <a:cubicBezTo>
                    <a:pt x="13003" y="20518"/>
                    <a:pt x="12235" y="20445"/>
                    <a:pt x="11491" y="20066"/>
                  </a:cubicBezTo>
                  <a:cubicBezTo>
                    <a:pt x="10414" y="19516"/>
                    <a:pt x="9785" y="18598"/>
                    <a:pt x="9232" y="17649"/>
                  </a:cubicBezTo>
                  <a:cubicBezTo>
                    <a:pt x="8906" y="17092"/>
                    <a:pt x="8799" y="16314"/>
                    <a:pt x="8848" y="15656"/>
                  </a:cubicBezTo>
                  <a:cubicBezTo>
                    <a:pt x="8907" y="14886"/>
                    <a:pt x="8793" y="14106"/>
                    <a:pt x="9090" y="13324"/>
                  </a:cubicBezTo>
                  <a:cubicBezTo>
                    <a:pt x="9421" y="12451"/>
                    <a:pt x="9842" y="11671"/>
                    <a:pt x="10463" y="10987"/>
                  </a:cubicBezTo>
                  <a:cubicBezTo>
                    <a:pt x="10615" y="10817"/>
                    <a:pt x="10898" y="10681"/>
                    <a:pt x="10926" y="10497"/>
                  </a:cubicBezTo>
                  <a:cubicBezTo>
                    <a:pt x="11038" y="9782"/>
                    <a:pt x="11696" y="9572"/>
                    <a:pt x="12143" y="9368"/>
                  </a:cubicBezTo>
                  <a:cubicBezTo>
                    <a:pt x="12814" y="9062"/>
                    <a:pt x="13523" y="8912"/>
                    <a:pt x="14222" y="8912"/>
                  </a:cubicBezTo>
                  <a:close/>
                  <a:moveTo>
                    <a:pt x="5464" y="4922"/>
                  </a:moveTo>
                  <a:cubicBezTo>
                    <a:pt x="5624" y="4922"/>
                    <a:pt x="5740" y="5120"/>
                    <a:pt x="5847" y="5294"/>
                  </a:cubicBezTo>
                  <a:cubicBezTo>
                    <a:pt x="6177" y="5827"/>
                    <a:pt x="6676" y="6310"/>
                    <a:pt x="6876" y="6845"/>
                  </a:cubicBezTo>
                  <a:cubicBezTo>
                    <a:pt x="7169" y="7629"/>
                    <a:pt x="8108" y="8033"/>
                    <a:pt x="8025" y="9006"/>
                  </a:cubicBezTo>
                  <a:cubicBezTo>
                    <a:pt x="8002" y="9293"/>
                    <a:pt x="8328" y="9623"/>
                    <a:pt x="8478" y="9778"/>
                  </a:cubicBezTo>
                  <a:cubicBezTo>
                    <a:pt x="9167" y="10492"/>
                    <a:pt x="8685" y="11004"/>
                    <a:pt x="8354" y="11588"/>
                  </a:cubicBezTo>
                  <a:cubicBezTo>
                    <a:pt x="8112" y="12014"/>
                    <a:pt x="8034" y="12501"/>
                    <a:pt x="7919" y="12974"/>
                  </a:cubicBezTo>
                  <a:cubicBezTo>
                    <a:pt x="7582" y="14360"/>
                    <a:pt x="7611" y="15712"/>
                    <a:pt x="7960" y="17116"/>
                  </a:cubicBezTo>
                  <a:cubicBezTo>
                    <a:pt x="8100" y="17675"/>
                    <a:pt x="8240" y="18358"/>
                    <a:pt x="8517" y="18700"/>
                  </a:cubicBezTo>
                  <a:cubicBezTo>
                    <a:pt x="9091" y="19407"/>
                    <a:pt x="9551" y="20229"/>
                    <a:pt x="10399" y="20764"/>
                  </a:cubicBezTo>
                  <a:cubicBezTo>
                    <a:pt x="11340" y="21357"/>
                    <a:pt x="12297" y="21774"/>
                    <a:pt x="13369" y="21786"/>
                  </a:cubicBezTo>
                  <a:cubicBezTo>
                    <a:pt x="13501" y="21788"/>
                    <a:pt x="13633" y="21789"/>
                    <a:pt x="13765" y="21789"/>
                  </a:cubicBezTo>
                  <a:cubicBezTo>
                    <a:pt x="14867" y="21789"/>
                    <a:pt x="15971" y="21702"/>
                    <a:pt x="16935" y="20990"/>
                  </a:cubicBezTo>
                  <a:cubicBezTo>
                    <a:pt x="17335" y="20695"/>
                    <a:pt x="18011" y="20800"/>
                    <a:pt x="18170" y="20141"/>
                  </a:cubicBezTo>
                  <a:cubicBezTo>
                    <a:pt x="19019" y="20137"/>
                    <a:pt x="19239" y="19354"/>
                    <a:pt x="19662" y="18868"/>
                  </a:cubicBezTo>
                  <a:cubicBezTo>
                    <a:pt x="20156" y="18302"/>
                    <a:pt x="20191" y="17505"/>
                    <a:pt x="20398" y="16799"/>
                  </a:cubicBezTo>
                  <a:cubicBezTo>
                    <a:pt x="20616" y="16053"/>
                    <a:pt x="20730" y="15298"/>
                    <a:pt x="20670" y="14519"/>
                  </a:cubicBezTo>
                  <a:cubicBezTo>
                    <a:pt x="20659" y="14382"/>
                    <a:pt x="20742" y="14325"/>
                    <a:pt x="20874" y="14292"/>
                  </a:cubicBezTo>
                  <a:cubicBezTo>
                    <a:pt x="22879" y="13802"/>
                    <a:pt x="24700" y="12860"/>
                    <a:pt x="26537" y="11962"/>
                  </a:cubicBezTo>
                  <a:cubicBezTo>
                    <a:pt x="26690" y="11887"/>
                    <a:pt x="26819" y="11843"/>
                    <a:pt x="26927" y="11843"/>
                  </a:cubicBezTo>
                  <a:cubicBezTo>
                    <a:pt x="27112" y="11843"/>
                    <a:pt x="27239" y="11971"/>
                    <a:pt x="27323" y="12296"/>
                  </a:cubicBezTo>
                  <a:cubicBezTo>
                    <a:pt x="27526" y="13079"/>
                    <a:pt x="27604" y="13900"/>
                    <a:pt x="27473" y="14654"/>
                  </a:cubicBezTo>
                  <a:cubicBezTo>
                    <a:pt x="27322" y="15532"/>
                    <a:pt x="26965" y="16403"/>
                    <a:pt x="26791" y="17273"/>
                  </a:cubicBezTo>
                  <a:cubicBezTo>
                    <a:pt x="26640" y="18025"/>
                    <a:pt x="26316" y="18649"/>
                    <a:pt x="25990" y="19293"/>
                  </a:cubicBezTo>
                  <a:cubicBezTo>
                    <a:pt x="25874" y="19520"/>
                    <a:pt x="25782" y="19654"/>
                    <a:pt x="25823" y="19953"/>
                  </a:cubicBezTo>
                  <a:cubicBezTo>
                    <a:pt x="25887" y="20398"/>
                    <a:pt x="25483" y="20894"/>
                    <a:pt x="25219" y="21057"/>
                  </a:cubicBezTo>
                  <a:cubicBezTo>
                    <a:pt x="24656" y="21408"/>
                    <a:pt x="24717" y="22058"/>
                    <a:pt x="24302" y="22480"/>
                  </a:cubicBezTo>
                  <a:cubicBezTo>
                    <a:pt x="24060" y="22727"/>
                    <a:pt x="23837" y="23130"/>
                    <a:pt x="23564" y="23452"/>
                  </a:cubicBezTo>
                  <a:cubicBezTo>
                    <a:pt x="22249" y="25008"/>
                    <a:pt x="20548" y="25939"/>
                    <a:pt x="18710" y="26736"/>
                  </a:cubicBezTo>
                  <a:cubicBezTo>
                    <a:pt x="18049" y="27023"/>
                    <a:pt x="17270" y="27177"/>
                    <a:pt x="16742" y="27808"/>
                  </a:cubicBezTo>
                  <a:cubicBezTo>
                    <a:pt x="16540" y="28050"/>
                    <a:pt x="16084" y="28066"/>
                    <a:pt x="15714" y="28084"/>
                  </a:cubicBezTo>
                  <a:cubicBezTo>
                    <a:pt x="14894" y="28084"/>
                    <a:pt x="14073" y="28095"/>
                    <a:pt x="13253" y="28095"/>
                  </a:cubicBezTo>
                  <a:cubicBezTo>
                    <a:pt x="12615" y="28095"/>
                    <a:pt x="11977" y="28089"/>
                    <a:pt x="11340" y="28066"/>
                  </a:cubicBezTo>
                  <a:cubicBezTo>
                    <a:pt x="10764" y="28047"/>
                    <a:pt x="10333" y="27558"/>
                    <a:pt x="9784" y="27357"/>
                  </a:cubicBezTo>
                  <a:cubicBezTo>
                    <a:pt x="8476" y="26878"/>
                    <a:pt x="7270" y="26150"/>
                    <a:pt x="6142" y="25337"/>
                  </a:cubicBezTo>
                  <a:cubicBezTo>
                    <a:pt x="4951" y="24479"/>
                    <a:pt x="3960" y="23395"/>
                    <a:pt x="3275" y="22086"/>
                  </a:cubicBezTo>
                  <a:cubicBezTo>
                    <a:pt x="2924" y="21414"/>
                    <a:pt x="2764" y="20642"/>
                    <a:pt x="2417" y="19967"/>
                  </a:cubicBezTo>
                  <a:cubicBezTo>
                    <a:pt x="1946" y="19048"/>
                    <a:pt x="1645" y="18074"/>
                    <a:pt x="1446" y="17085"/>
                  </a:cubicBezTo>
                  <a:cubicBezTo>
                    <a:pt x="1192" y="15821"/>
                    <a:pt x="764" y="14468"/>
                    <a:pt x="1299" y="13249"/>
                  </a:cubicBezTo>
                  <a:cubicBezTo>
                    <a:pt x="1776" y="12159"/>
                    <a:pt x="1803" y="11021"/>
                    <a:pt x="2085" y="9920"/>
                  </a:cubicBezTo>
                  <a:cubicBezTo>
                    <a:pt x="2281" y="9155"/>
                    <a:pt x="2782" y="8563"/>
                    <a:pt x="3121" y="7895"/>
                  </a:cubicBezTo>
                  <a:cubicBezTo>
                    <a:pt x="3609" y="6929"/>
                    <a:pt x="4482" y="6164"/>
                    <a:pt x="5081" y="5244"/>
                  </a:cubicBezTo>
                  <a:cubicBezTo>
                    <a:pt x="5234" y="5008"/>
                    <a:pt x="5359" y="4922"/>
                    <a:pt x="5464" y="4922"/>
                  </a:cubicBezTo>
                  <a:close/>
                  <a:moveTo>
                    <a:pt x="13926" y="0"/>
                  </a:moveTo>
                  <a:cubicBezTo>
                    <a:pt x="13541" y="0"/>
                    <a:pt x="13167" y="34"/>
                    <a:pt x="12810" y="153"/>
                  </a:cubicBezTo>
                  <a:cubicBezTo>
                    <a:pt x="12660" y="105"/>
                    <a:pt x="12518" y="85"/>
                    <a:pt x="12382" y="85"/>
                  </a:cubicBezTo>
                  <a:cubicBezTo>
                    <a:pt x="11875" y="85"/>
                    <a:pt x="11446" y="362"/>
                    <a:pt x="11003" y="482"/>
                  </a:cubicBezTo>
                  <a:cubicBezTo>
                    <a:pt x="10099" y="731"/>
                    <a:pt x="9216" y="1083"/>
                    <a:pt x="8356" y="1463"/>
                  </a:cubicBezTo>
                  <a:cubicBezTo>
                    <a:pt x="7438" y="1867"/>
                    <a:pt x="6594" y="2361"/>
                    <a:pt x="5789" y="3026"/>
                  </a:cubicBezTo>
                  <a:cubicBezTo>
                    <a:pt x="4548" y="4048"/>
                    <a:pt x="4567" y="3999"/>
                    <a:pt x="3702" y="5389"/>
                  </a:cubicBezTo>
                  <a:cubicBezTo>
                    <a:pt x="3321" y="6002"/>
                    <a:pt x="2859" y="6674"/>
                    <a:pt x="2302" y="7193"/>
                  </a:cubicBezTo>
                  <a:cubicBezTo>
                    <a:pt x="1692" y="7761"/>
                    <a:pt x="1498" y="8540"/>
                    <a:pt x="1194" y="9236"/>
                  </a:cubicBezTo>
                  <a:cubicBezTo>
                    <a:pt x="844" y="10039"/>
                    <a:pt x="629" y="10916"/>
                    <a:pt x="544" y="11826"/>
                  </a:cubicBezTo>
                  <a:cubicBezTo>
                    <a:pt x="412" y="13234"/>
                    <a:pt x="0" y="14621"/>
                    <a:pt x="316" y="16054"/>
                  </a:cubicBezTo>
                  <a:cubicBezTo>
                    <a:pt x="436" y="16608"/>
                    <a:pt x="488" y="17185"/>
                    <a:pt x="675" y="17715"/>
                  </a:cubicBezTo>
                  <a:cubicBezTo>
                    <a:pt x="937" y="18461"/>
                    <a:pt x="1040" y="19246"/>
                    <a:pt x="1401" y="19974"/>
                  </a:cubicBezTo>
                  <a:cubicBezTo>
                    <a:pt x="1719" y="20614"/>
                    <a:pt x="2045" y="21294"/>
                    <a:pt x="2257" y="21946"/>
                  </a:cubicBezTo>
                  <a:cubicBezTo>
                    <a:pt x="2751" y="23461"/>
                    <a:pt x="3838" y="24477"/>
                    <a:pt x="4805" y="25606"/>
                  </a:cubicBezTo>
                  <a:cubicBezTo>
                    <a:pt x="5461" y="26372"/>
                    <a:pt x="6347" y="26851"/>
                    <a:pt x="7216" y="27339"/>
                  </a:cubicBezTo>
                  <a:cubicBezTo>
                    <a:pt x="7709" y="27617"/>
                    <a:pt x="8158" y="27967"/>
                    <a:pt x="8721" y="28123"/>
                  </a:cubicBezTo>
                  <a:cubicBezTo>
                    <a:pt x="9753" y="28413"/>
                    <a:pt x="10762" y="28802"/>
                    <a:pt x="11824" y="28954"/>
                  </a:cubicBezTo>
                  <a:cubicBezTo>
                    <a:pt x="12576" y="29062"/>
                    <a:pt x="13329" y="29158"/>
                    <a:pt x="14082" y="29158"/>
                  </a:cubicBezTo>
                  <a:cubicBezTo>
                    <a:pt x="14745" y="29158"/>
                    <a:pt x="15408" y="29083"/>
                    <a:pt x="16072" y="28878"/>
                  </a:cubicBezTo>
                  <a:cubicBezTo>
                    <a:pt x="16813" y="28649"/>
                    <a:pt x="17572" y="28519"/>
                    <a:pt x="18268" y="28119"/>
                  </a:cubicBezTo>
                  <a:cubicBezTo>
                    <a:pt x="18363" y="28064"/>
                    <a:pt x="18479" y="28049"/>
                    <a:pt x="18604" y="28049"/>
                  </a:cubicBezTo>
                  <a:cubicBezTo>
                    <a:pt x="18760" y="28049"/>
                    <a:pt x="18929" y="28073"/>
                    <a:pt x="19083" y="28073"/>
                  </a:cubicBezTo>
                  <a:cubicBezTo>
                    <a:pt x="19254" y="28073"/>
                    <a:pt x="19407" y="28043"/>
                    <a:pt x="19506" y="27920"/>
                  </a:cubicBezTo>
                  <a:cubicBezTo>
                    <a:pt x="19976" y="27330"/>
                    <a:pt x="20716" y="27332"/>
                    <a:pt x="21246" y="26922"/>
                  </a:cubicBezTo>
                  <a:cubicBezTo>
                    <a:pt x="21746" y="26535"/>
                    <a:pt x="22225" y="26108"/>
                    <a:pt x="22763" y="25784"/>
                  </a:cubicBezTo>
                  <a:cubicBezTo>
                    <a:pt x="23736" y="25196"/>
                    <a:pt x="24647" y="24567"/>
                    <a:pt x="25141" y="23490"/>
                  </a:cubicBezTo>
                  <a:cubicBezTo>
                    <a:pt x="25225" y="23306"/>
                    <a:pt x="25319" y="23052"/>
                    <a:pt x="25408" y="22955"/>
                  </a:cubicBezTo>
                  <a:cubicBezTo>
                    <a:pt x="25661" y="22680"/>
                    <a:pt x="25889" y="22397"/>
                    <a:pt x="26124" y="22117"/>
                  </a:cubicBezTo>
                  <a:cubicBezTo>
                    <a:pt x="26529" y="21634"/>
                    <a:pt x="26283" y="20851"/>
                    <a:pt x="26948" y="20552"/>
                  </a:cubicBezTo>
                  <a:cubicBezTo>
                    <a:pt x="26984" y="20537"/>
                    <a:pt x="27007" y="20479"/>
                    <a:pt x="27020" y="20436"/>
                  </a:cubicBezTo>
                  <a:cubicBezTo>
                    <a:pt x="27335" y="19367"/>
                    <a:pt x="27841" y="18368"/>
                    <a:pt x="28075" y="17262"/>
                  </a:cubicBezTo>
                  <a:cubicBezTo>
                    <a:pt x="28377" y="15841"/>
                    <a:pt x="28787" y="14452"/>
                    <a:pt x="28718" y="12972"/>
                  </a:cubicBezTo>
                  <a:cubicBezTo>
                    <a:pt x="28686" y="12300"/>
                    <a:pt x="28292" y="11783"/>
                    <a:pt x="28146" y="11164"/>
                  </a:cubicBezTo>
                  <a:cubicBezTo>
                    <a:pt x="27676" y="9169"/>
                    <a:pt x="27059" y="7251"/>
                    <a:pt x="25489" y="5772"/>
                  </a:cubicBezTo>
                  <a:cubicBezTo>
                    <a:pt x="24778" y="5104"/>
                    <a:pt x="24236" y="4259"/>
                    <a:pt x="23575" y="3533"/>
                  </a:cubicBezTo>
                  <a:cubicBezTo>
                    <a:pt x="22766" y="2642"/>
                    <a:pt x="21775" y="1988"/>
                    <a:pt x="20693" y="1460"/>
                  </a:cubicBezTo>
                  <a:cubicBezTo>
                    <a:pt x="20280" y="1259"/>
                    <a:pt x="19844" y="1427"/>
                    <a:pt x="19391" y="1177"/>
                  </a:cubicBezTo>
                  <a:cubicBezTo>
                    <a:pt x="18065" y="444"/>
                    <a:pt x="16601" y="119"/>
                    <a:pt x="15068" y="50"/>
                  </a:cubicBezTo>
                  <a:cubicBezTo>
                    <a:pt x="14682" y="32"/>
                    <a:pt x="14299" y="0"/>
                    <a:pt x="13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18;p40">
              <a:extLst>
                <a:ext uri="{FF2B5EF4-FFF2-40B4-BE49-F238E27FC236}">
                  <a16:creationId xmlns:a16="http://schemas.microsoft.com/office/drawing/2014/main" id="{D58548C9-55EF-6215-226F-B9D6E77ECA5C}"/>
                </a:ext>
              </a:extLst>
            </p:cNvPr>
            <p:cNvSpPr/>
            <p:nvPr/>
          </p:nvSpPr>
          <p:spPr>
            <a:xfrm rot="4644446">
              <a:off x="5108605" y="2028639"/>
              <a:ext cx="1092374" cy="943100"/>
            </a:xfrm>
            <a:custGeom>
              <a:avLst/>
              <a:gdLst/>
              <a:ahLst/>
              <a:cxnLst/>
              <a:rect l="l" t="t" r="r" b="b"/>
              <a:pathLst>
                <a:path w="26842" h="23174" extrusionOk="0">
                  <a:moveTo>
                    <a:pt x="4701" y="1"/>
                  </a:moveTo>
                  <a:cubicBezTo>
                    <a:pt x="4596" y="1"/>
                    <a:pt x="4471" y="87"/>
                    <a:pt x="4318" y="323"/>
                  </a:cubicBezTo>
                  <a:cubicBezTo>
                    <a:pt x="3719" y="1243"/>
                    <a:pt x="2846" y="2008"/>
                    <a:pt x="2358" y="2974"/>
                  </a:cubicBezTo>
                  <a:cubicBezTo>
                    <a:pt x="2019" y="3642"/>
                    <a:pt x="1518" y="4234"/>
                    <a:pt x="1322" y="4999"/>
                  </a:cubicBezTo>
                  <a:cubicBezTo>
                    <a:pt x="1040" y="6100"/>
                    <a:pt x="1013" y="7238"/>
                    <a:pt x="536" y="8328"/>
                  </a:cubicBezTo>
                  <a:cubicBezTo>
                    <a:pt x="1" y="9547"/>
                    <a:pt x="429" y="10900"/>
                    <a:pt x="683" y="12164"/>
                  </a:cubicBezTo>
                  <a:cubicBezTo>
                    <a:pt x="882" y="13153"/>
                    <a:pt x="1183" y="14127"/>
                    <a:pt x="1654" y="15046"/>
                  </a:cubicBezTo>
                  <a:cubicBezTo>
                    <a:pt x="2001" y="15721"/>
                    <a:pt x="2161" y="16493"/>
                    <a:pt x="2512" y="17165"/>
                  </a:cubicBezTo>
                  <a:cubicBezTo>
                    <a:pt x="3197" y="18474"/>
                    <a:pt x="4188" y="19558"/>
                    <a:pt x="5379" y="20416"/>
                  </a:cubicBezTo>
                  <a:cubicBezTo>
                    <a:pt x="6507" y="21229"/>
                    <a:pt x="7713" y="21957"/>
                    <a:pt x="9021" y="22436"/>
                  </a:cubicBezTo>
                  <a:cubicBezTo>
                    <a:pt x="9570" y="22637"/>
                    <a:pt x="10001" y="23126"/>
                    <a:pt x="10577" y="23145"/>
                  </a:cubicBezTo>
                  <a:cubicBezTo>
                    <a:pt x="11214" y="23168"/>
                    <a:pt x="11852" y="23174"/>
                    <a:pt x="12490" y="23174"/>
                  </a:cubicBezTo>
                  <a:cubicBezTo>
                    <a:pt x="13310" y="23174"/>
                    <a:pt x="14131" y="23163"/>
                    <a:pt x="14951" y="23163"/>
                  </a:cubicBezTo>
                  <a:cubicBezTo>
                    <a:pt x="15321" y="23145"/>
                    <a:pt x="15777" y="23129"/>
                    <a:pt x="15979" y="22887"/>
                  </a:cubicBezTo>
                  <a:cubicBezTo>
                    <a:pt x="16507" y="22256"/>
                    <a:pt x="17286" y="22102"/>
                    <a:pt x="17947" y="21815"/>
                  </a:cubicBezTo>
                  <a:cubicBezTo>
                    <a:pt x="19785" y="21018"/>
                    <a:pt x="21486" y="20087"/>
                    <a:pt x="22801" y="18531"/>
                  </a:cubicBezTo>
                  <a:cubicBezTo>
                    <a:pt x="23074" y="18209"/>
                    <a:pt x="23297" y="17806"/>
                    <a:pt x="23539" y="17559"/>
                  </a:cubicBezTo>
                  <a:cubicBezTo>
                    <a:pt x="23954" y="17137"/>
                    <a:pt x="23893" y="16487"/>
                    <a:pt x="24456" y="16136"/>
                  </a:cubicBezTo>
                  <a:cubicBezTo>
                    <a:pt x="24720" y="15973"/>
                    <a:pt x="25124" y="15477"/>
                    <a:pt x="25060" y="15032"/>
                  </a:cubicBezTo>
                  <a:cubicBezTo>
                    <a:pt x="25019" y="14733"/>
                    <a:pt x="25111" y="14599"/>
                    <a:pt x="25227" y="14372"/>
                  </a:cubicBezTo>
                  <a:cubicBezTo>
                    <a:pt x="25553" y="13728"/>
                    <a:pt x="25877" y="13104"/>
                    <a:pt x="26028" y="12352"/>
                  </a:cubicBezTo>
                  <a:cubicBezTo>
                    <a:pt x="26202" y="11482"/>
                    <a:pt x="26559" y="10611"/>
                    <a:pt x="26710" y="9733"/>
                  </a:cubicBezTo>
                  <a:cubicBezTo>
                    <a:pt x="26841" y="8979"/>
                    <a:pt x="26763" y="8158"/>
                    <a:pt x="26560" y="7375"/>
                  </a:cubicBezTo>
                  <a:cubicBezTo>
                    <a:pt x="26476" y="7050"/>
                    <a:pt x="26349" y="6922"/>
                    <a:pt x="26164" y="6922"/>
                  </a:cubicBezTo>
                  <a:cubicBezTo>
                    <a:pt x="26056" y="6922"/>
                    <a:pt x="25927" y="6966"/>
                    <a:pt x="25774" y="7041"/>
                  </a:cubicBezTo>
                  <a:cubicBezTo>
                    <a:pt x="23937" y="7939"/>
                    <a:pt x="22116" y="8881"/>
                    <a:pt x="20111" y="9371"/>
                  </a:cubicBezTo>
                  <a:cubicBezTo>
                    <a:pt x="19979" y="9404"/>
                    <a:pt x="19896" y="9461"/>
                    <a:pt x="19907" y="9598"/>
                  </a:cubicBezTo>
                  <a:cubicBezTo>
                    <a:pt x="19967" y="10377"/>
                    <a:pt x="19853" y="11132"/>
                    <a:pt x="19635" y="11878"/>
                  </a:cubicBezTo>
                  <a:cubicBezTo>
                    <a:pt x="19428" y="12584"/>
                    <a:pt x="19393" y="13381"/>
                    <a:pt x="18899" y="13947"/>
                  </a:cubicBezTo>
                  <a:cubicBezTo>
                    <a:pt x="18476" y="14433"/>
                    <a:pt x="18256" y="15216"/>
                    <a:pt x="17407" y="15220"/>
                  </a:cubicBezTo>
                  <a:cubicBezTo>
                    <a:pt x="17248" y="15879"/>
                    <a:pt x="16572" y="15774"/>
                    <a:pt x="16172" y="16069"/>
                  </a:cubicBezTo>
                  <a:cubicBezTo>
                    <a:pt x="15208" y="16781"/>
                    <a:pt x="14104" y="16868"/>
                    <a:pt x="13002" y="16868"/>
                  </a:cubicBezTo>
                  <a:cubicBezTo>
                    <a:pt x="12870" y="16868"/>
                    <a:pt x="12738" y="16867"/>
                    <a:pt x="12606" y="16865"/>
                  </a:cubicBezTo>
                  <a:cubicBezTo>
                    <a:pt x="11534" y="16853"/>
                    <a:pt x="10577" y="16436"/>
                    <a:pt x="9636" y="15843"/>
                  </a:cubicBezTo>
                  <a:cubicBezTo>
                    <a:pt x="8788" y="15308"/>
                    <a:pt x="8328" y="14486"/>
                    <a:pt x="7754" y="13779"/>
                  </a:cubicBezTo>
                  <a:cubicBezTo>
                    <a:pt x="7477" y="13437"/>
                    <a:pt x="7337" y="12754"/>
                    <a:pt x="7197" y="12195"/>
                  </a:cubicBezTo>
                  <a:cubicBezTo>
                    <a:pt x="6848" y="10791"/>
                    <a:pt x="6819" y="9439"/>
                    <a:pt x="7156" y="8053"/>
                  </a:cubicBezTo>
                  <a:cubicBezTo>
                    <a:pt x="7271" y="7580"/>
                    <a:pt x="7349" y="7093"/>
                    <a:pt x="7591" y="6667"/>
                  </a:cubicBezTo>
                  <a:cubicBezTo>
                    <a:pt x="7922" y="6083"/>
                    <a:pt x="8404" y="5571"/>
                    <a:pt x="7715" y="4857"/>
                  </a:cubicBezTo>
                  <a:cubicBezTo>
                    <a:pt x="7565" y="4702"/>
                    <a:pt x="7239" y="4372"/>
                    <a:pt x="7262" y="4085"/>
                  </a:cubicBezTo>
                  <a:cubicBezTo>
                    <a:pt x="7345" y="3112"/>
                    <a:pt x="6406" y="2708"/>
                    <a:pt x="6113" y="1924"/>
                  </a:cubicBezTo>
                  <a:cubicBezTo>
                    <a:pt x="5913" y="1389"/>
                    <a:pt x="5414" y="906"/>
                    <a:pt x="5084" y="373"/>
                  </a:cubicBezTo>
                  <a:cubicBezTo>
                    <a:pt x="4977" y="199"/>
                    <a:pt x="4861" y="1"/>
                    <a:pt x="470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9;p40">
              <a:extLst>
                <a:ext uri="{FF2B5EF4-FFF2-40B4-BE49-F238E27FC236}">
                  <a16:creationId xmlns:a16="http://schemas.microsoft.com/office/drawing/2014/main" id="{BB3892F5-319A-4A4F-AF4F-140E3B72EB3E}"/>
                </a:ext>
              </a:extLst>
            </p:cNvPr>
            <p:cNvSpPr/>
            <p:nvPr/>
          </p:nvSpPr>
          <p:spPr>
            <a:xfrm rot="4644446">
              <a:off x="5632877" y="2273616"/>
              <a:ext cx="830289" cy="487543"/>
            </a:xfrm>
            <a:custGeom>
              <a:avLst/>
              <a:gdLst/>
              <a:ahLst/>
              <a:cxnLst/>
              <a:rect l="l" t="t" r="r" b="b"/>
              <a:pathLst>
                <a:path w="20402" h="11980" extrusionOk="0">
                  <a:moveTo>
                    <a:pt x="8031" y="0"/>
                  </a:moveTo>
                  <a:cubicBezTo>
                    <a:pt x="7691" y="0"/>
                    <a:pt x="7350" y="19"/>
                    <a:pt x="7007" y="20"/>
                  </a:cubicBezTo>
                  <a:cubicBezTo>
                    <a:pt x="6780" y="21"/>
                    <a:pt x="6565" y="157"/>
                    <a:pt x="6297" y="157"/>
                  </a:cubicBezTo>
                  <a:cubicBezTo>
                    <a:pt x="6197" y="157"/>
                    <a:pt x="6091" y="138"/>
                    <a:pt x="5973" y="87"/>
                  </a:cubicBezTo>
                  <a:cubicBezTo>
                    <a:pt x="5056" y="345"/>
                    <a:pt x="4045" y="574"/>
                    <a:pt x="3075" y="921"/>
                  </a:cubicBezTo>
                  <a:cubicBezTo>
                    <a:pt x="2450" y="1145"/>
                    <a:pt x="1938" y="1683"/>
                    <a:pt x="1259" y="1783"/>
                  </a:cubicBezTo>
                  <a:cubicBezTo>
                    <a:pt x="739" y="1860"/>
                    <a:pt x="652" y="2476"/>
                    <a:pt x="146" y="2547"/>
                  </a:cubicBezTo>
                  <a:cubicBezTo>
                    <a:pt x="0" y="2568"/>
                    <a:pt x="80" y="2781"/>
                    <a:pt x="151" y="2900"/>
                  </a:cubicBezTo>
                  <a:cubicBezTo>
                    <a:pt x="533" y="3537"/>
                    <a:pt x="941" y="4160"/>
                    <a:pt x="1298" y="4811"/>
                  </a:cubicBezTo>
                  <a:cubicBezTo>
                    <a:pt x="1883" y="5880"/>
                    <a:pt x="2795" y="6748"/>
                    <a:pt x="3218" y="7910"/>
                  </a:cubicBezTo>
                  <a:cubicBezTo>
                    <a:pt x="3267" y="8044"/>
                    <a:pt x="3372" y="8112"/>
                    <a:pt x="3439" y="8112"/>
                  </a:cubicBezTo>
                  <a:cubicBezTo>
                    <a:pt x="3465" y="8112"/>
                    <a:pt x="3485" y="8101"/>
                    <a:pt x="3493" y="8080"/>
                  </a:cubicBezTo>
                  <a:cubicBezTo>
                    <a:pt x="3735" y="7441"/>
                    <a:pt x="4348" y="7394"/>
                    <a:pt x="4844" y="7125"/>
                  </a:cubicBezTo>
                  <a:cubicBezTo>
                    <a:pt x="5303" y="6877"/>
                    <a:pt x="5793" y="6570"/>
                    <a:pt x="6254" y="6494"/>
                  </a:cubicBezTo>
                  <a:cubicBezTo>
                    <a:pt x="6627" y="6433"/>
                    <a:pt x="6991" y="6404"/>
                    <a:pt x="7348" y="6404"/>
                  </a:cubicBezTo>
                  <a:cubicBezTo>
                    <a:pt x="9051" y="6404"/>
                    <a:pt x="10577" y="7074"/>
                    <a:pt x="11968" y="8199"/>
                  </a:cubicBezTo>
                  <a:cubicBezTo>
                    <a:pt x="13072" y="9089"/>
                    <a:pt x="13802" y="10153"/>
                    <a:pt x="13981" y="11581"/>
                  </a:cubicBezTo>
                  <a:cubicBezTo>
                    <a:pt x="14015" y="11852"/>
                    <a:pt x="14193" y="11979"/>
                    <a:pt x="14430" y="11979"/>
                  </a:cubicBezTo>
                  <a:cubicBezTo>
                    <a:pt x="14507" y="11979"/>
                    <a:pt x="14590" y="11966"/>
                    <a:pt x="14677" y="11939"/>
                  </a:cubicBezTo>
                  <a:cubicBezTo>
                    <a:pt x="15269" y="11760"/>
                    <a:pt x="15842" y="11483"/>
                    <a:pt x="16387" y="11231"/>
                  </a:cubicBezTo>
                  <a:cubicBezTo>
                    <a:pt x="17526" y="10702"/>
                    <a:pt x="18684" y="10210"/>
                    <a:pt x="19831" y="9700"/>
                  </a:cubicBezTo>
                  <a:cubicBezTo>
                    <a:pt x="20344" y="9471"/>
                    <a:pt x="20401" y="9111"/>
                    <a:pt x="20228" y="8802"/>
                  </a:cubicBezTo>
                  <a:cubicBezTo>
                    <a:pt x="19985" y="8366"/>
                    <a:pt x="19952" y="7859"/>
                    <a:pt x="19660" y="7450"/>
                  </a:cubicBezTo>
                  <a:cubicBezTo>
                    <a:pt x="19561" y="7311"/>
                    <a:pt x="19479" y="7162"/>
                    <a:pt x="19317" y="7136"/>
                  </a:cubicBezTo>
                  <a:cubicBezTo>
                    <a:pt x="18936" y="7078"/>
                    <a:pt x="18782" y="6789"/>
                    <a:pt x="18569" y="6523"/>
                  </a:cubicBezTo>
                  <a:cubicBezTo>
                    <a:pt x="18109" y="5948"/>
                    <a:pt x="17829" y="5242"/>
                    <a:pt x="17389" y="4691"/>
                  </a:cubicBezTo>
                  <a:cubicBezTo>
                    <a:pt x="16721" y="3852"/>
                    <a:pt x="15978" y="3050"/>
                    <a:pt x="15007" y="2469"/>
                  </a:cubicBezTo>
                  <a:cubicBezTo>
                    <a:pt x="14065" y="1903"/>
                    <a:pt x="13166" y="1261"/>
                    <a:pt x="12115" y="929"/>
                  </a:cubicBezTo>
                  <a:cubicBezTo>
                    <a:pt x="11365" y="693"/>
                    <a:pt x="10490" y="743"/>
                    <a:pt x="9823" y="383"/>
                  </a:cubicBezTo>
                  <a:cubicBezTo>
                    <a:pt x="9225" y="59"/>
                    <a:pt x="8630" y="0"/>
                    <a:pt x="803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228;p40">
            <a:extLst>
              <a:ext uri="{FF2B5EF4-FFF2-40B4-BE49-F238E27FC236}">
                <a16:creationId xmlns:a16="http://schemas.microsoft.com/office/drawing/2014/main" id="{6B105C19-06D5-08E4-3F99-D233B2A9C829}"/>
              </a:ext>
            </a:extLst>
          </p:cNvPr>
          <p:cNvSpPr txBox="1">
            <a:spLocks/>
          </p:cNvSpPr>
          <p:nvPr/>
        </p:nvSpPr>
        <p:spPr>
          <a:xfrm>
            <a:off x="1375532" y="205075"/>
            <a:ext cx="6260653" cy="4824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Permanent Marker"/>
              <a:buNone/>
              <a:defRPr sz="28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 b="1" dirty="0"/>
              <a:t>ii. </a:t>
            </a:r>
            <a:r>
              <a:rPr lang="en" b="1" dirty="0">
                <a:latin typeface="MS Reference Sans Serif" panose="020B0604030504040204" pitchFamily="34" charset="0"/>
              </a:rPr>
              <a:t>Công thức xác định công suất</a:t>
            </a:r>
            <a:endParaRPr lang="en" b="1" dirty="0"/>
          </a:p>
        </p:txBody>
      </p:sp>
      <p:sp>
        <p:nvSpPr>
          <p:cNvPr id="12" name="TextBox 11">
            <a:extLst>
              <a:ext uri="{FF2B5EF4-FFF2-40B4-BE49-F238E27FC236}">
                <a16:creationId xmlns:a16="http://schemas.microsoft.com/office/drawing/2014/main" id="{2D66CC64-3E56-1624-AAF5-BB407240D99E}"/>
              </a:ext>
            </a:extLst>
          </p:cNvPr>
          <p:cNvSpPr txBox="1"/>
          <p:nvPr/>
        </p:nvSpPr>
        <p:spPr>
          <a:xfrm>
            <a:off x="571315" y="1336654"/>
            <a:ext cx="7132514" cy="707886"/>
          </a:xfrm>
          <a:prstGeom prst="rect">
            <a:avLst/>
          </a:prstGeom>
          <a:noFill/>
        </p:spPr>
        <p:txBody>
          <a:bodyPr wrap="square">
            <a:spAutoFit/>
          </a:bodyPr>
          <a:lstStyle/>
          <a:p>
            <a:r>
              <a:rPr lang="en-US" sz="2000" dirty="0" err="1">
                <a:latin typeface="Arial" panose="020B0604020202020204" pitchFamily="34" charset="0"/>
                <a:cs typeface="Arial" panose="020B0604020202020204" pitchFamily="34" charset="0"/>
              </a:rPr>
              <a:t>Nếu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được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tốc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độ</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suất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CE55AC1-22F3-7974-E72E-42377E817542}"/>
                  </a:ext>
                </a:extLst>
              </p:cNvPr>
              <p:cNvSpPr txBox="1"/>
              <p:nvPr/>
            </p:nvSpPr>
            <p:spPr>
              <a:xfrm>
                <a:off x="1293449" y="3313225"/>
                <a:ext cx="5358676" cy="1420197"/>
              </a:xfrm>
              <a:prstGeom prst="rect">
                <a:avLst/>
              </a:prstGeom>
              <a:noFill/>
            </p:spPr>
            <p:txBody>
              <a:bodyPr wrap="square">
                <a:spAutoFit/>
              </a:bodyPr>
              <a:lstStyle/>
              <a:p>
                <a:pPr>
                  <a:lnSpc>
                    <a:spcPct val="150000"/>
                  </a:lnSpc>
                </a:pPr>
                <a:r>
                  <a:rPr lang="en-US" sz="2000" b="1" dirty="0" err="1">
                    <a:solidFill>
                      <a:srgbClr val="C00000"/>
                    </a:solidFill>
                    <a:latin typeface="Arial" panose="020B0604020202020204" pitchFamily="34" charset="0"/>
                    <a:cs typeface="Arial" panose="020B0604020202020204" pitchFamily="34" charset="0"/>
                  </a:rPr>
                  <a:t>Lưu</a:t>
                </a:r>
                <a:r>
                  <a:rPr lang="en-US" sz="2000" b="1" dirty="0">
                    <a:solidFill>
                      <a:srgbClr val="C00000"/>
                    </a:solidFill>
                    <a:latin typeface="Arial" panose="020B0604020202020204" pitchFamily="34" charset="0"/>
                    <a:cs typeface="Arial" panose="020B0604020202020204" pitchFamily="34" charset="0"/>
                  </a:rPr>
                  <a:t> ý:</a:t>
                </a:r>
              </a:p>
              <a:p>
                <a:pPr>
                  <a:lnSpc>
                    <a:spcPct val="150000"/>
                  </a:lnSpc>
                </a:pPr>
                <a:r>
                  <a:rPr lang="en-US" sz="2000" dirty="0">
                    <a:latin typeface="Arial" panose="020B0604020202020204" pitchFamily="34" charset="0"/>
                    <a:cs typeface="Arial" panose="020B0604020202020204" pitchFamily="34" charset="0"/>
                  </a:rPr>
                  <a:t>1 </a:t>
                </a:r>
                <a:r>
                  <a:rPr lang="en-US" sz="2000" dirty="0" err="1">
                    <a:latin typeface="Arial" panose="020B0604020202020204" pitchFamily="34" charset="0"/>
                    <a:cs typeface="Arial" panose="020B0604020202020204" pitchFamily="34" charset="0"/>
                  </a:rPr>
                  <a:t>kilôoát</a:t>
                </a:r>
                <a:r>
                  <a:rPr lang="en-US" sz="2000" dirty="0">
                    <a:latin typeface="Arial" panose="020B0604020202020204" pitchFamily="34" charset="0"/>
                    <a:cs typeface="Arial" panose="020B0604020202020204" pitchFamily="34" charset="0"/>
                  </a:rPr>
                  <a:t> = 1 kW = </a:t>
                </a:r>
                <a14:m>
                  <m:oMath xmlns:m="http://schemas.openxmlformats.org/officeDocument/2006/math">
                    <m:sSup>
                      <m:sSupPr>
                        <m:ctrlPr>
                          <a:rPr lang="en-US" sz="2000" i="1" smtClean="0">
                            <a:latin typeface="Cambria Math" panose="02040503050406030204" pitchFamily="18" charset="0"/>
                            <a:cs typeface="Arial" panose="020B0604020202020204" pitchFamily="34" charset="0"/>
                          </a:rPr>
                        </m:ctrlPr>
                      </m:sSupPr>
                      <m:e>
                        <m:r>
                          <a:rPr lang="en-US" sz="2000" b="0" i="1" smtClean="0">
                            <a:latin typeface="Cambria Math" panose="02040503050406030204" pitchFamily="18" charset="0"/>
                            <a:cs typeface="Arial" panose="020B0604020202020204" pitchFamily="34" charset="0"/>
                          </a:rPr>
                          <m:t>10</m:t>
                        </m:r>
                      </m:e>
                      <m:sup>
                        <m:r>
                          <a:rPr lang="en-US" sz="2000" b="0" i="1" smtClean="0">
                            <a:latin typeface="Cambria Math" panose="02040503050406030204" pitchFamily="18" charset="0"/>
                            <a:cs typeface="Arial" panose="020B0604020202020204" pitchFamily="34" charset="0"/>
                          </a:rPr>
                          <m:t>3</m:t>
                        </m:r>
                      </m:sup>
                    </m:sSup>
                  </m:oMath>
                </a14:m>
                <a:r>
                  <a:rPr lang="en-US" sz="2000" dirty="0">
                    <a:latin typeface="Arial" panose="020B0604020202020204" pitchFamily="34" charset="0"/>
                    <a:cs typeface="Arial" panose="020B0604020202020204" pitchFamily="34" charset="0"/>
                  </a:rPr>
                  <a:t> W</a:t>
                </a:r>
              </a:p>
              <a:p>
                <a:pPr>
                  <a:lnSpc>
                    <a:spcPct val="150000"/>
                  </a:lnSpc>
                </a:pPr>
                <a:r>
                  <a:rPr lang="en-US" sz="2000" dirty="0">
                    <a:latin typeface="Arial" panose="020B0604020202020204" pitchFamily="34" charset="0"/>
                    <a:cs typeface="Arial" panose="020B0604020202020204" pitchFamily="34" charset="0"/>
                  </a:rPr>
                  <a:t>1 </a:t>
                </a:r>
                <a:r>
                  <a:rPr lang="en-US" sz="2000" dirty="0" err="1">
                    <a:latin typeface="Arial" panose="020B0604020202020204" pitchFamily="34" charset="0"/>
                    <a:cs typeface="Arial" panose="020B0604020202020204" pitchFamily="34" charset="0"/>
                  </a:rPr>
                  <a:t>mêgaoát</a:t>
                </a:r>
                <a:r>
                  <a:rPr lang="en-US" sz="2000" dirty="0">
                    <a:latin typeface="Arial" panose="020B0604020202020204" pitchFamily="34" charset="0"/>
                    <a:cs typeface="Arial" panose="020B0604020202020204" pitchFamily="34" charset="0"/>
                  </a:rPr>
                  <a:t> = 1 MW = </a:t>
                </a:r>
                <a14:m>
                  <m:oMath xmlns:m="http://schemas.openxmlformats.org/officeDocument/2006/math">
                    <m:sSup>
                      <m:sSupPr>
                        <m:ctrlPr>
                          <a:rPr lang="en-US" sz="2000" i="1">
                            <a:latin typeface="Cambria Math" panose="02040503050406030204" pitchFamily="18" charset="0"/>
                            <a:cs typeface="Arial" panose="020B0604020202020204" pitchFamily="34" charset="0"/>
                          </a:rPr>
                        </m:ctrlPr>
                      </m:sSupPr>
                      <m:e>
                        <m:r>
                          <a:rPr lang="en-US" sz="2000" i="1">
                            <a:latin typeface="Cambria Math" panose="02040503050406030204" pitchFamily="18" charset="0"/>
                            <a:cs typeface="Arial" panose="020B0604020202020204" pitchFamily="34" charset="0"/>
                          </a:rPr>
                          <m:t>10</m:t>
                        </m:r>
                      </m:e>
                      <m:sup>
                        <m:r>
                          <a:rPr lang="en-US" sz="2000" b="0" i="1" smtClean="0">
                            <a:latin typeface="Cambria Math" panose="02040503050406030204" pitchFamily="18" charset="0"/>
                            <a:cs typeface="Arial" panose="020B0604020202020204" pitchFamily="34" charset="0"/>
                          </a:rPr>
                          <m:t>6</m:t>
                        </m:r>
                      </m:sup>
                    </m:sSup>
                  </m:oMath>
                </a14:m>
                <a:r>
                  <a:rPr lang="en-US" sz="2000" dirty="0">
                    <a:latin typeface="Arial" panose="020B0604020202020204" pitchFamily="34" charset="0"/>
                    <a:cs typeface="Arial" panose="020B0604020202020204" pitchFamily="34" charset="0"/>
                  </a:rPr>
                  <a:t> W</a:t>
                </a:r>
              </a:p>
            </p:txBody>
          </p:sp>
        </mc:Choice>
        <mc:Fallback xmlns="">
          <p:sp>
            <p:nvSpPr>
              <p:cNvPr id="13" name="TextBox 12">
                <a:extLst>
                  <a:ext uri="{FF2B5EF4-FFF2-40B4-BE49-F238E27FC236}">
                    <a16:creationId xmlns:a16="http://schemas.microsoft.com/office/drawing/2014/main" id="{3CE55AC1-22F3-7974-E72E-42377E817542}"/>
                  </a:ext>
                </a:extLst>
              </p:cNvPr>
              <p:cNvSpPr txBox="1">
                <a:spLocks noRot="1" noChangeAspect="1" noMove="1" noResize="1" noEditPoints="1" noAdjustHandles="1" noChangeArrowheads="1" noChangeShapeType="1" noTextEdit="1"/>
              </p:cNvSpPr>
              <p:nvPr/>
            </p:nvSpPr>
            <p:spPr>
              <a:xfrm>
                <a:off x="1293449" y="3313225"/>
                <a:ext cx="5358676" cy="1420197"/>
              </a:xfrm>
              <a:prstGeom prst="rect">
                <a:avLst/>
              </a:prstGeom>
              <a:blipFill>
                <a:blip r:embed="rId2"/>
                <a:stretch>
                  <a:fillRect l="-1138" b="-7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25592D8-9DD0-4D38-3686-19CF606FB2FB}"/>
                  </a:ext>
                </a:extLst>
              </p:cNvPr>
              <p:cNvSpPr txBox="1"/>
              <p:nvPr/>
            </p:nvSpPr>
            <p:spPr>
              <a:xfrm>
                <a:off x="571315" y="2913115"/>
                <a:ext cx="8115485" cy="400110"/>
              </a:xfrm>
              <a:prstGeom prst="rect">
                <a:avLst/>
              </a:prstGeom>
              <a:noFill/>
            </p:spPr>
            <p:txBody>
              <a:bodyPr wrap="square">
                <a:spAutoFit/>
              </a:bodyPr>
              <a:lstStyle/>
              <a:p>
                <a:r>
                  <a:rPr lang="en-US" sz="2000" dirty="0" err="1">
                    <a:latin typeface="Arial" panose="020B0604020202020204" pitchFamily="34" charset="0"/>
                    <a:cs typeface="Arial" panose="020B0604020202020204" pitchFamily="34" charset="0"/>
                  </a:rPr>
                  <a:t>Nếu</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jun</a:t>
                </a:r>
                <a:r>
                  <a:rPr lang="en-US" sz="2000" dirty="0">
                    <a:latin typeface="Arial" panose="020B0604020202020204" pitchFamily="34" charset="0"/>
                    <a:cs typeface="Arial" panose="020B0604020202020204" pitchFamily="34" charset="0"/>
                  </a:rPr>
                  <a:t> (J), 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giây</a:t>
                </a:r>
                <a:r>
                  <a:rPr lang="en-US" sz="2000" dirty="0">
                    <a:latin typeface="Arial" panose="020B0604020202020204" pitchFamily="34" charset="0"/>
                    <a:cs typeface="Arial" panose="020B0604020202020204" pitchFamily="34" charset="0"/>
                  </a:rPr>
                  <a:t> (s) </a:t>
                </a:r>
                <a:r>
                  <a:rPr lang="en-US" sz="2000" dirty="0" err="1">
                    <a:latin typeface="Arial" panose="020B0604020202020204" pitchFamily="34" charset="0"/>
                    <a:cs typeface="Arial" panose="020B0604020202020204" pitchFamily="34" charset="0"/>
                  </a:rPr>
                  <a:t>thì</a:t>
                </a:r>
                <a:r>
                  <a:rPr lang="en-US" sz="2000" dirty="0">
                    <a:latin typeface="Arial" panose="020B0604020202020204" pitchFamily="34" charset="0"/>
                    <a:cs typeface="Arial" panose="020B0604020202020204" pitchFamily="34" charset="0"/>
                  </a:rPr>
                  <a:t> </a:t>
                </a:r>
                <a14:m>
                  <m:oMath xmlns:m="http://schemas.openxmlformats.org/officeDocument/2006/math">
                    <m:r>
                      <a:rPr lang="vi-VN" sz="2000" b="0" i="0" smtClean="0">
                        <a:solidFill>
                          <a:schemeClr val="tx1"/>
                        </a:solidFill>
                        <a:latin typeface="Cambria Math" panose="02040503050406030204" pitchFamily="18" charset="0"/>
                        <a:ea typeface="Cambria Math" panose="02040503050406030204" pitchFamily="18" charset="0"/>
                      </a:rPr>
                      <m:t>𝒫</m:t>
                    </m:r>
                  </m:oMath>
                </a14:m>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bằng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oát</a:t>
                </a:r>
                <a:r>
                  <a:rPr lang="en-US" sz="2000" dirty="0">
                    <a:latin typeface="Arial" panose="020B0604020202020204" pitchFamily="34" charset="0"/>
                    <a:cs typeface="Arial" panose="020B0604020202020204" pitchFamily="34" charset="0"/>
                  </a:rPr>
                  <a:t> (W):</a:t>
                </a:r>
              </a:p>
            </p:txBody>
          </p:sp>
        </mc:Choice>
        <mc:Fallback xmlns="">
          <p:sp>
            <p:nvSpPr>
              <p:cNvPr id="14" name="TextBox 13">
                <a:extLst>
                  <a:ext uri="{FF2B5EF4-FFF2-40B4-BE49-F238E27FC236}">
                    <a16:creationId xmlns:a16="http://schemas.microsoft.com/office/drawing/2014/main" id="{425592D8-9DD0-4D38-3686-19CF606FB2FB}"/>
                  </a:ext>
                </a:extLst>
              </p:cNvPr>
              <p:cNvSpPr txBox="1">
                <a:spLocks noRot="1" noChangeAspect="1" noMove="1" noResize="1" noEditPoints="1" noAdjustHandles="1" noChangeArrowheads="1" noChangeShapeType="1" noTextEdit="1"/>
              </p:cNvSpPr>
              <p:nvPr/>
            </p:nvSpPr>
            <p:spPr>
              <a:xfrm>
                <a:off x="571315" y="2913115"/>
                <a:ext cx="8115485" cy="400110"/>
              </a:xfrm>
              <a:prstGeom prst="rect">
                <a:avLst/>
              </a:prstGeom>
              <a:blipFill>
                <a:blip r:embed="rId3"/>
                <a:stretch>
                  <a:fillRect l="-826" t="-7576" b="-27273"/>
                </a:stretch>
              </a:blipFill>
            </p:spPr>
            <p:txBody>
              <a:bodyPr/>
              <a:lstStyle/>
              <a:p>
                <a:r>
                  <a:rPr lang="en-US">
                    <a:noFill/>
                  </a:rPr>
                  <a:t> </a:t>
                </a:r>
              </a:p>
            </p:txBody>
          </p:sp>
        </mc:Fallback>
      </mc:AlternateContent>
      <p:sp>
        <p:nvSpPr>
          <p:cNvPr id="15" name="Rectangle: Rounded Corners 14">
            <a:extLst>
              <a:ext uri="{FF2B5EF4-FFF2-40B4-BE49-F238E27FC236}">
                <a16:creationId xmlns:a16="http://schemas.microsoft.com/office/drawing/2014/main" id="{7516ED7C-C573-027E-43DC-F4287D25A96F}"/>
              </a:ext>
            </a:extLst>
          </p:cNvPr>
          <p:cNvSpPr/>
          <p:nvPr/>
        </p:nvSpPr>
        <p:spPr>
          <a:xfrm>
            <a:off x="349791" y="1159990"/>
            <a:ext cx="8466549" cy="3647164"/>
          </a:xfrm>
          <a:prstGeom prst="roundRect">
            <a:avLst/>
          </a:prstGeom>
          <a:noFill/>
          <a:ln w="285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324E18F-ADBF-C9C5-4F78-DC8C00547127}"/>
                  </a:ext>
                </a:extLst>
              </p:cNvPr>
              <p:cNvSpPr txBox="1"/>
              <p:nvPr/>
            </p:nvSpPr>
            <p:spPr>
              <a:xfrm>
                <a:off x="3648531" y="1898878"/>
                <a:ext cx="1357597" cy="8079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vi-VN" sz="2800" b="1" i="1" smtClean="0">
                          <a:solidFill>
                            <a:srgbClr val="0070C0"/>
                          </a:solidFill>
                          <a:latin typeface="Cambria Math" panose="02040503050406030204" pitchFamily="18" charset="0"/>
                          <a:ea typeface="Cambria Math" panose="02040503050406030204" pitchFamily="18" charset="0"/>
                        </a:rPr>
                        <m:t>𝓟</m:t>
                      </m:r>
                      <m:r>
                        <a:rPr lang="en-US" sz="2800" b="1" i="1" smtClean="0">
                          <a:solidFill>
                            <a:srgbClr val="0070C0"/>
                          </a:solidFill>
                          <a:latin typeface="Cambria Math" panose="02040503050406030204" pitchFamily="18" charset="0"/>
                          <a:ea typeface="Cambria Math" panose="02040503050406030204" pitchFamily="18" charset="0"/>
                        </a:rPr>
                        <m:t>=</m:t>
                      </m:r>
                      <m:f>
                        <m:fPr>
                          <m:ctrlPr>
                            <a:rPr lang="en-US" sz="2800" b="1" i="1" smtClean="0">
                              <a:solidFill>
                                <a:srgbClr val="0070C0"/>
                              </a:solidFill>
                              <a:latin typeface="Cambria Math" panose="02040503050406030204" pitchFamily="18" charset="0"/>
                              <a:ea typeface="Cambria Math" panose="02040503050406030204" pitchFamily="18" charset="0"/>
                            </a:rPr>
                          </m:ctrlPr>
                        </m:fPr>
                        <m:num>
                          <m:r>
                            <a:rPr lang="en-US" sz="2800" b="1" i="1" smtClean="0">
                              <a:solidFill>
                                <a:srgbClr val="0070C0"/>
                              </a:solidFill>
                              <a:latin typeface="Cambria Math" panose="02040503050406030204" pitchFamily="18" charset="0"/>
                              <a:ea typeface="Cambria Math" panose="02040503050406030204" pitchFamily="18" charset="0"/>
                            </a:rPr>
                            <m:t>𝑨</m:t>
                          </m:r>
                        </m:num>
                        <m:den>
                          <m:r>
                            <a:rPr lang="en-US" sz="2800" b="1" i="1" smtClean="0">
                              <a:solidFill>
                                <a:srgbClr val="0070C0"/>
                              </a:solidFill>
                              <a:latin typeface="Cambria Math" panose="02040503050406030204" pitchFamily="18" charset="0"/>
                              <a:ea typeface="Cambria Math" panose="02040503050406030204" pitchFamily="18" charset="0"/>
                            </a:rPr>
                            <m:t>𝒕</m:t>
                          </m:r>
                        </m:den>
                      </m:f>
                    </m:oMath>
                  </m:oMathPara>
                </a14:m>
                <a:endParaRPr lang="vi-VN" sz="2800" b="1" dirty="0">
                  <a:solidFill>
                    <a:srgbClr val="0070C0"/>
                  </a:solidFill>
                </a:endParaRPr>
              </a:p>
            </p:txBody>
          </p:sp>
        </mc:Choice>
        <mc:Fallback xmlns="">
          <p:sp>
            <p:nvSpPr>
              <p:cNvPr id="16" name="TextBox 15">
                <a:extLst>
                  <a:ext uri="{FF2B5EF4-FFF2-40B4-BE49-F238E27FC236}">
                    <a16:creationId xmlns:a16="http://schemas.microsoft.com/office/drawing/2014/main" id="{0324E18F-ADBF-C9C5-4F78-DC8C00547127}"/>
                  </a:ext>
                </a:extLst>
              </p:cNvPr>
              <p:cNvSpPr txBox="1">
                <a:spLocks noRot="1" noChangeAspect="1" noMove="1" noResize="1" noEditPoints="1" noAdjustHandles="1" noChangeArrowheads="1" noChangeShapeType="1" noTextEdit="1"/>
              </p:cNvSpPr>
              <p:nvPr/>
            </p:nvSpPr>
            <p:spPr>
              <a:xfrm>
                <a:off x="3648531" y="1898878"/>
                <a:ext cx="1357597" cy="8079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B026F37-D3EC-2809-3842-F67D2B619C7E}"/>
                  </a:ext>
                </a:extLst>
              </p:cNvPr>
              <p:cNvSpPr txBox="1"/>
              <p:nvPr/>
            </p:nvSpPr>
            <p:spPr>
              <a:xfrm>
                <a:off x="5448196" y="3636588"/>
                <a:ext cx="2529944" cy="6938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70C0"/>
                          </a:solidFill>
                          <a:latin typeface="Cambria Math" panose="02040503050406030204" pitchFamily="18" charset="0"/>
                        </a:rPr>
                        <m:t>𝟏</m:t>
                      </m:r>
                      <m:r>
                        <a:rPr lang="en-US" sz="2400" b="1" i="1" smtClean="0">
                          <a:solidFill>
                            <a:srgbClr val="0070C0"/>
                          </a:solidFill>
                          <a:latin typeface="Cambria Math" panose="02040503050406030204" pitchFamily="18" charset="0"/>
                        </a:rPr>
                        <m:t>𝑾</m:t>
                      </m:r>
                      <m:r>
                        <a:rPr lang="en-US" sz="2400" b="1" i="1" smtClean="0">
                          <a:solidFill>
                            <a:srgbClr val="0070C0"/>
                          </a:solidFill>
                          <a:latin typeface="Cambria Math" panose="02040503050406030204" pitchFamily="18" charset="0"/>
                        </a:rPr>
                        <m:t>=</m:t>
                      </m:r>
                      <m:f>
                        <m:fPr>
                          <m:ctrlPr>
                            <a:rPr lang="en-US" sz="2400" b="1" i="1" smtClean="0">
                              <a:solidFill>
                                <a:srgbClr val="0070C0"/>
                              </a:solidFill>
                              <a:latin typeface="Cambria Math" panose="02040503050406030204" pitchFamily="18" charset="0"/>
                            </a:rPr>
                          </m:ctrlPr>
                        </m:fPr>
                        <m:num>
                          <m:r>
                            <a:rPr lang="en-US" sz="2400" b="1" i="1" smtClean="0">
                              <a:solidFill>
                                <a:srgbClr val="0070C0"/>
                              </a:solidFill>
                              <a:latin typeface="Cambria Math" panose="02040503050406030204" pitchFamily="18" charset="0"/>
                            </a:rPr>
                            <m:t>𝟏</m:t>
                          </m:r>
                          <m:r>
                            <a:rPr lang="en-US" sz="2400" b="1" i="1" smtClean="0">
                              <a:solidFill>
                                <a:srgbClr val="0070C0"/>
                              </a:solidFill>
                              <a:latin typeface="Cambria Math" panose="02040503050406030204" pitchFamily="18" charset="0"/>
                            </a:rPr>
                            <m:t>𝑱</m:t>
                          </m:r>
                        </m:num>
                        <m:den>
                          <m:r>
                            <a:rPr lang="en-US" sz="2400" b="1" i="1" smtClean="0">
                              <a:solidFill>
                                <a:srgbClr val="0070C0"/>
                              </a:solidFill>
                              <a:latin typeface="Cambria Math" panose="02040503050406030204" pitchFamily="18" charset="0"/>
                            </a:rPr>
                            <m:t>𝟏</m:t>
                          </m:r>
                          <m:r>
                            <a:rPr lang="en-US" sz="2400" b="1" i="1" smtClean="0">
                              <a:solidFill>
                                <a:srgbClr val="0070C0"/>
                              </a:solidFill>
                              <a:latin typeface="Cambria Math" panose="02040503050406030204" pitchFamily="18" charset="0"/>
                            </a:rPr>
                            <m:t>𝒔</m:t>
                          </m:r>
                        </m:den>
                      </m:f>
                    </m:oMath>
                  </m:oMathPara>
                </a14:m>
                <a:endParaRPr lang="vi-VN" sz="2400" b="1" dirty="0">
                  <a:solidFill>
                    <a:srgbClr val="0070C0"/>
                  </a:solidFill>
                </a:endParaRPr>
              </a:p>
            </p:txBody>
          </p:sp>
        </mc:Choice>
        <mc:Fallback xmlns="">
          <p:sp>
            <p:nvSpPr>
              <p:cNvPr id="17" name="TextBox 16">
                <a:extLst>
                  <a:ext uri="{FF2B5EF4-FFF2-40B4-BE49-F238E27FC236}">
                    <a16:creationId xmlns:a16="http://schemas.microsoft.com/office/drawing/2014/main" id="{6B026F37-D3EC-2809-3842-F67D2B619C7E}"/>
                  </a:ext>
                </a:extLst>
              </p:cNvPr>
              <p:cNvSpPr txBox="1">
                <a:spLocks noRot="1" noChangeAspect="1" noMove="1" noResize="1" noEditPoints="1" noAdjustHandles="1" noChangeArrowheads="1" noChangeShapeType="1" noTextEdit="1"/>
              </p:cNvSpPr>
              <p:nvPr/>
            </p:nvSpPr>
            <p:spPr>
              <a:xfrm>
                <a:off x="5448196" y="3636588"/>
                <a:ext cx="2529944" cy="693844"/>
              </a:xfrm>
              <a:prstGeom prst="rect">
                <a:avLst/>
              </a:prstGeom>
              <a:blipFill>
                <a:blip r:embed="rId5"/>
                <a:stretch>
                  <a:fillRect/>
                </a:stretch>
              </a:blipFill>
            </p:spPr>
            <p:txBody>
              <a:bodyPr/>
              <a:lstStyle/>
              <a:p>
                <a:r>
                  <a:rPr lang="en-US">
                    <a:noFill/>
                  </a:rPr>
                  <a:t> </a:t>
                </a:r>
              </a:p>
            </p:txBody>
          </p:sp>
        </mc:Fallback>
      </mc:AlternateContent>
      <p:pic>
        <p:nvPicPr>
          <p:cNvPr id="3" name="Picture 2" descr="Fountain pen close up free vector icons designed by Freepik | Pen icon,  Free icons, Clip art vintage">
            <a:extLst>
              <a:ext uri="{FF2B5EF4-FFF2-40B4-BE49-F238E27FC236}">
                <a16:creationId xmlns:a16="http://schemas.microsoft.com/office/drawing/2014/main" id="{14409C64-163A-7253-FEE0-19D6156922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968313" y="97841"/>
            <a:ext cx="825896" cy="82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58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2420-B8FD-475C-F4C2-4F0581C0663D}"/>
              </a:ext>
            </a:extLst>
          </p:cNvPr>
          <p:cNvSpPr>
            <a:spLocks noGrp="1"/>
          </p:cNvSpPr>
          <p:nvPr>
            <p:ph type="title"/>
          </p:nvPr>
        </p:nvSpPr>
        <p:spPr>
          <a:xfrm>
            <a:off x="3721701" y="1249075"/>
            <a:ext cx="3935739" cy="564481"/>
          </a:xfrm>
        </p:spPr>
        <p:txBody>
          <a:bodyPr/>
          <a:lstStyle/>
          <a:p>
            <a:endParaRPr lang="en-US"/>
          </a:p>
        </p:txBody>
      </p:sp>
      <p:sp>
        <p:nvSpPr>
          <p:cNvPr id="3" name="Title 2">
            <a:extLst>
              <a:ext uri="{FF2B5EF4-FFF2-40B4-BE49-F238E27FC236}">
                <a16:creationId xmlns:a16="http://schemas.microsoft.com/office/drawing/2014/main" id="{39E24D06-1690-C525-C468-0B721302C2A5}"/>
              </a:ext>
            </a:extLst>
          </p:cNvPr>
          <p:cNvSpPr>
            <a:spLocks noGrp="1"/>
          </p:cNvSpPr>
          <p:nvPr>
            <p:ph type="title" idx="2"/>
          </p:nvPr>
        </p:nvSpPr>
        <p:spPr>
          <a:xfrm>
            <a:off x="3780988" y="1920048"/>
            <a:ext cx="3935739" cy="2640854"/>
          </a:xfrm>
        </p:spPr>
        <p:txBody>
          <a:bodyPr/>
          <a:lstStyle/>
          <a:p>
            <a:r>
              <a:rPr lang="en-US" sz="2400" b="1" dirty="0" err="1">
                <a:solidFill>
                  <a:srgbClr val="C00000"/>
                </a:solidFill>
                <a:latin typeface="Times New Roman" panose="02020603050405020304" pitchFamily="18" charset="0"/>
                <a:cs typeface="Times New Roman" panose="02020603050405020304" pitchFamily="18" charset="0"/>
              </a:rPr>
              <a:t>Kilôoát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giờ</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kW.h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không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phải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là</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đơn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vị</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suất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mà</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là</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đơn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vị</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công</a:t>
            </a:r>
            <a:r>
              <a:rPr lang="en-US" sz="2400" b="1" dirty="0">
                <a:solidFill>
                  <a:srgbClr val="C00000"/>
                </a:solidFill>
                <a:latin typeface="Times New Roman" panose="02020603050405020304" pitchFamily="18" charset="0"/>
                <a:cs typeface="Times New Roman" panose="02020603050405020304" pitchFamily="18" charset="0"/>
              </a:rPr>
              <a:t>. 1 </a:t>
            </a:r>
            <a:r>
              <a:rPr lang="en-US" sz="2400" b="1" dirty="0" err="1">
                <a:solidFill>
                  <a:srgbClr val="C00000"/>
                </a:solidFill>
                <a:latin typeface="Times New Roman" panose="02020603050405020304" pitchFamily="18" charset="0"/>
                <a:cs typeface="Times New Roman" panose="02020603050405020304" pitchFamily="18" charset="0"/>
              </a:rPr>
              <a:t>kW.h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là</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của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một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thiết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bị</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sinh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có</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suất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là</a:t>
            </a:r>
            <a:r>
              <a:rPr lang="en-US" sz="2400" b="1" dirty="0">
                <a:solidFill>
                  <a:srgbClr val="C00000"/>
                </a:solidFill>
                <a:latin typeface="Times New Roman" panose="02020603050405020304" pitchFamily="18" charset="0"/>
                <a:cs typeface="Times New Roman" panose="02020603050405020304" pitchFamily="18" charset="0"/>
              </a:rPr>
              <a:t> 1 kW </a:t>
            </a:r>
            <a:r>
              <a:rPr lang="en-US" sz="2400" b="1" dirty="0" err="1">
                <a:solidFill>
                  <a:srgbClr val="C00000"/>
                </a:solidFill>
                <a:latin typeface="Times New Roman" panose="02020603050405020304" pitchFamily="18" charset="0"/>
                <a:cs typeface="Times New Roman" panose="02020603050405020304" pitchFamily="18" charset="0"/>
              </a:rPr>
              <a:t>thực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hiện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trong</a:t>
            </a:r>
            <a:r>
              <a:rPr lang="en-US" sz="2400" b="1" dirty="0">
                <a:solidFill>
                  <a:srgbClr val="C00000"/>
                </a:solidFill>
                <a:latin typeface="Times New Roman" panose="02020603050405020304" pitchFamily="18" charset="0"/>
                <a:cs typeface="Times New Roman" panose="02020603050405020304" pitchFamily="18" charset="0"/>
              </a:rPr>
              <a:t> 1 </a:t>
            </a:r>
            <a:r>
              <a:rPr lang="en-US" sz="2400" b="1" dirty="0" err="1">
                <a:solidFill>
                  <a:srgbClr val="C00000"/>
                </a:solidFill>
                <a:latin typeface="Times New Roman" panose="02020603050405020304" pitchFamily="18" charset="0"/>
                <a:cs typeface="Times New Roman" panose="02020603050405020304" pitchFamily="18" charset="0"/>
              </a:rPr>
              <a:t>giờ</a:t>
            </a:r>
            <a:r>
              <a:rPr lang="en-US" sz="2400" b="1" dirty="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4763E2CD-47CF-7DA1-4D3B-5CE78830F35F}"/>
              </a:ext>
            </a:extLst>
          </p:cNvPr>
          <p:cNvSpPr>
            <a:spLocks noGrp="1"/>
          </p:cNvSpPr>
          <p:nvPr>
            <p:ph type="title" idx="3"/>
          </p:nvPr>
        </p:nvSpPr>
        <p:spPr>
          <a:xfrm>
            <a:off x="3721701" y="4068475"/>
            <a:ext cx="3935739" cy="564481"/>
          </a:xfrm>
        </p:spPr>
        <p:txBody>
          <a:bodyPr/>
          <a:lstStyle/>
          <a:p>
            <a:endParaRPr lang="en-US" dirty="0"/>
          </a:p>
        </p:txBody>
      </p:sp>
      <p:grpSp>
        <p:nvGrpSpPr>
          <p:cNvPr id="5" name="Google Shape;866;p31">
            <a:extLst>
              <a:ext uri="{FF2B5EF4-FFF2-40B4-BE49-F238E27FC236}">
                <a16:creationId xmlns:a16="http://schemas.microsoft.com/office/drawing/2014/main" id="{7C76AD81-911C-0AB3-23AC-47C60FD3F880}"/>
              </a:ext>
            </a:extLst>
          </p:cNvPr>
          <p:cNvGrpSpPr/>
          <p:nvPr/>
        </p:nvGrpSpPr>
        <p:grpSpPr>
          <a:xfrm>
            <a:off x="3474520" y="837304"/>
            <a:ext cx="4612783" cy="4028401"/>
            <a:chOff x="1146625" y="2025923"/>
            <a:chExt cx="1901098" cy="2324526"/>
          </a:xfrm>
        </p:grpSpPr>
        <p:sp>
          <p:nvSpPr>
            <p:cNvPr id="6" name="Google Shape;867;p31">
              <a:extLst>
                <a:ext uri="{FF2B5EF4-FFF2-40B4-BE49-F238E27FC236}">
                  <a16:creationId xmlns:a16="http://schemas.microsoft.com/office/drawing/2014/main" id="{A347EB46-D936-18F6-5963-E5D0230F527F}"/>
                </a:ext>
              </a:extLst>
            </p:cNvPr>
            <p:cNvSpPr/>
            <p:nvPr/>
          </p:nvSpPr>
          <p:spPr>
            <a:xfrm>
              <a:off x="1146625" y="2025923"/>
              <a:ext cx="1901098" cy="2324526"/>
            </a:xfrm>
            <a:custGeom>
              <a:avLst/>
              <a:gdLst/>
              <a:ahLst/>
              <a:cxnLst/>
              <a:rect l="l" t="t" r="r" b="b"/>
              <a:pathLst>
                <a:path w="56030" h="81334" extrusionOk="0">
                  <a:moveTo>
                    <a:pt x="33260" y="1336"/>
                  </a:moveTo>
                  <a:cubicBezTo>
                    <a:pt x="33539" y="1336"/>
                    <a:pt x="33817" y="1370"/>
                    <a:pt x="34076" y="1387"/>
                  </a:cubicBezTo>
                  <a:cubicBezTo>
                    <a:pt x="34442" y="1411"/>
                    <a:pt x="34814" y="1418"/>
                    <a:pt x="35183" y="1418"/>
                  </a:cubicBezTo>
                  <a:cubicBezTo>
                    <a:pt x="35544" y="1418"/>
                    <a:pt x="35901" y="1411"/>
                    <a:pt x="36248" y="1409"/>
                  </a:cubicBezTo>
                  <a:cubicBezTo>
                    <a:pt x="36252" y="1409"/>
                    <a:pt x="36255" y="1409"/>
                    <a:pt x="36258" y="1409"/>
                  </a:cubicBezTo>
                  <a:cubicBezTo>
                    <a:pt x="36642" y="1409"/>
                    <a:pt x="37019" y="1563"/>
                    <a:pt x="37424" y="1563"/>
                  </a:cubicBezTo>
                  <a:cubicBezTo>
                    <a:pt x="37593" y="1563"/>
                    <a:pt x="37768" y="1536"/>
                    <a:pt x="37950" y="1460"/>
                  </a:cubicBezTo>
                  <a:cubicBezTo>
                    <a:pt x="38099" y="1398"/>
                    <a:pt x="38283" y="1367"/>
                    <a:pt x="38479" y="1367"/>
                  </a:cubicBezTo>
                  <a:cubicBezTo>
                    <a:pt x="38804" y="1367"/>
                    <a:pt x="39162" y="1454"/>
                    <a:pt x="39449" y="1632"/>
                  </a:cubicBezTo>
                  <a:cubicBezTo>
                    <a:pt x="39511" y="1671"/>
                    <a:pt x="39567" y="1684"/>
                    <a:pt x="39622" y="1684"/>
                  </a:cubicBezTo>
                  <a:cubicBezTo>
                    <a:pt x="39751" y="1684"/>
                    <a:pt x="39866" y="1608"/>
                    <a:pt x="39999" y="1608"/>
                  </a:cubicBezTo>
                  <a:cubicBezTo>
                    <a:pt x="40013" y="1608"/>
                    <a:pt x="40027" y="1609"/>
                    <a:pt x="40041" y="1610"/>
                  </a:cubicBezTo>
                  <a:cubicBezTo>
                    <a:pt x="41406" y="1781"/>
                    <a:pt x="42770" y="1956"/>
                    <a:pt x="44123" y="2195"/>
                  </a:cubicBezTo>
                  <a:cubicBezTo>
                    <a:pt x="44885" y="2330"/>
                    <a:pt x="45647" y="2473"/>
                    <a:pt x="46409" y="2603"/>
                  </a:cubicBezTo>
                  <a:cubicBezTo>
                    <a:pt x="47120" y="2725"/>
                    <a:pt x="47905" y="2785"/>
                    <a:pt x="48484" y="3303"/>
                  </a:cubicBezTo>
                  <a:cubicBezTo>
                    <a:pt x="48751" y="3541"/>
                    <a:pt x="49171" y="3490"/>
                    <a:pt x="49483" y="3737"/>
                  </a:cubicBezTo>
                  <a:cubicBezTo>
                    <a:pt x="50081" y="4210"/>
                    <a:pt x="50396" y="4821"/>
                    <a:pt x="50790" y="5416"/>
                  </a:cubicBezTo>
                  <a:cubicBezTo>
                    <a:pt x="51012" y="5750"/>
                    <a:pt x="51030" y="6218"/>
                    <a:pt x="51476" y="6445"/>
                  </a:cubicBezTo>
                  <a:cubicBezTo>
                    <a:pt x="51593" y="6505"/>
                    <a:pt x="51531" y="6690"/>
                    <a:pt x="51541" y="6821"/>
                  </a:cubicBezTo>
                  <a:cubicBezTo>
                    <a:pt x="51569" y="7195"/>
                    <a:pt x="51588" y="7555"/>
                    <a:pt x="51778" y="7924"/>
                  </a:cubicBezTo>
                  <a:cubicBezTo>
                    <a:pt x="51972" y="8300"/>
                    <a:pt x="51771" y="8758"/>
                    <a:pt x="51889" y="9199"/>
                  </a:cubicBezTo>
                  <a:cubicBezTo>
                    <a:pt x="52021" y="9696"/>
                    <a:pt x="52105" y="10221"/>
                    <a:pt x="52166" y="10743"/>
                  </a:cubicBezTo>
                  <a:cubicBezTo>
                    <a:pt x="52256" y="11520"/>
                    <a:pt x="52309" y="12297"/>
                    <a:pt x="52381" y="13074"/>
                  </a:cubicBezTo>
                  <a:cubicBezTo>
                    <a:pt x="52432" y="13630"/>
                    <a:pt x="52491" y="14190"/>
                    <a:pt x="52540" y="14742"/>
                  </a:cubicBezTo>
                  <a:cubicBezTo>
                    <a:pt x="52585" y="15263"/>
                    <a:pt x="52581" y="15798"/>
                    <a:pt x="52618" y="16329"/>
                  </a:cubicBezTo>
                  <a:cubicBezTo>
                    <a:pt x="52633" y="16551"/>
                    <a:pt x="52401" y="16651"/>
                    <a:pt x="52176" y="16651"/>
                  </a:cubicBezTo>
                  <a:cubicBezTo>
                    <a:pt x="52129" y="16651"/>
                    <a:pt x="52082" y="16646"/>
                    <a:pt x="52038" y="16638"/>
                  </a:cubicBezTo>
                  <a:cubicBezTo>
                    <a:pt x="51774" y="16586"/>
                    <a:pt x="51512" y="16568"/>
                    <a:pt x="51250" y="16568"/>
                  </a:cubicBezTo>
                  <a:cubicBezTo>
                    <a:pt x="50637" y="16568"/>
                    <a:pt x="50026" y="16667"/>
                    <a:pt x="49413" y="16667"/>
                  </a:cubicBezTo>
                  <a:cubicBezTo>
                    <a:pt x="49315" y="16667"/>
                    <a:pt x="49217" y="16664"/>
                    <a:pt x="49119" y="16659"/>
                  </a:cubicBezTo>
                  <a:cubicBezTo>
                    <a:pt x="49042" y="16654"/>
                    <a:pt x="48943" y="16635"/>
                    <a:pt x="48847" y="16635"/>
                  </a:cubicBezTo>
                  <a:cubicBezTo>
                    <a:pt x="48699" y="16635"/>
                    <a:pt x="48559" y="16680"/>
                    <a:pt x="48517" y="16893"/>
                  </a:cubicBezTo>
                  <a:cubicBezTo>
                    <a:pt x="48511" y="16918"/>
                    <a:pt x="48452" y="16955"/>
                    <a:pt x="48425" y="16955"/>
                  </a:cubicBezTo>
                  <a:cubicBezTo>
                    <a:pt x="48422" y="16955"/>
                    <a:pt x="48420" y="16955"/>
                    <a:pt x="48418" y="16954"/>
                  </a:cubicBezTo>
                  <a:cubicBezTo>
                    <a:pt x="48197" y="16876"/>
                    <a:pt x="47979" y="16846"/>
                    <a:pt x="47762" y="16846"/>
                  </a:cubicBezTo>
                  <a:cubicBezTo>
                    <a:pt x="47095" y="16846"/>
                    <a:pt x="46445" y="17131"/>
                    <a:pt x="45778" y="17162"/>
                  </a:cubicBezTo>
                  <a:cubicBezTo>
                    <a:pt x="44389" y="17225"/>
                    <a:pt x="42988" y="17165"/>
                    <a:pt x="41595" y="17309"/>
                  </a:cubicBezTo>
                  <a:cubicBezTo>
                    <a:pt x="41142" y="17356"/>
                    <a:pt x="40684" y="17371"/>
                    <a:pt x="40225" y="17371"/>
                  </a:cubicBezTo>
                  <a:cubicBezTo>
                    <a:pt x="39458" y="17371"/>
                    <a:pt x="38686" y="17330"/>
                    <a:pt x="37919" y="17330"/>
                  </a:cubicBezTo>
                  <a:cubicBezTo>
                    <a:pt x="37912" y="17330"/>
                    <a:pt x="37905" y="17330"/>
                    <a:pt x="37898" y="17330"/>
                  </a:cubicBezTo>
                  <a:cubicBezTo>
                    <a:pt x="37461" y="17330"/>
                    <a:pt x="37025" y="17351"/>
                    <a:pt x="36589" y="17352"/>
                  </a:cubicBezTo>
                  <a:cubicBezTo>
                    <a:pt x="36558" y="17352"/>
                    <a:pt x="36527" y="17352"/>
                    <a:pt x="36495" y="17352"/>
                  </a:cubicBezTo>
                  <a:cubicBezTo>
                    <a:pt x="35771" y="17352"/>
                    <a:pt x="35047" y="17344"/>
                    <a:pt x="34323" y="17344"/>
                  </a:cubicBezTo>
                  <a:cubicBezTo>
                    <a:pt x="33940" y="17344"/>
                    <a:pt x="33557" y="17346"/>
                    <a:pt x="33174" y="17353"/>
                  </a:cubicBezTo>
                  <a:cubicBezTo>
                    <a:pt x="32847" y="17360"/>
                    <a:pt x="32520" y="17362"/>
                    <a:pt x="32193" y="17362"/>
                  </a:cubicBezTo>
                  <a:cubicBezTo>
                    <a:pt x="31767" y="17362"/>
                    <a:pt x="31340" y="17359"/>
                    <a:pt x="30915" y="17359"/>
                  </a:cubicBezTo>
                  <a:cubicBezTo>
                    <a:pt x="30386" y="17359"/>
                    <a:pt x="29859" y="17364"/>
                    <a:pt x="29334" y="17385"/>
                  </a:cubicBezTo>
                  <a:cubicBezTo>
                    <a:pt x="28763" y="17409"/>
                    <a:pt x="28193" y="17416"/>
                    <a:pt x="27622" y="17416"/>
                  </a:cubicBezTo>
                  <a:cubicBezTo>
                    <a:pt x="26980" y="17416"/>
                    <a:pt x="26338" y="17407"/>
                    <a:pt x="25696" y="17407"/>
                  </a:cubicBezTo>
                  <a:cubicBezTo>
                    <a:pt x="24935" y="17407"/>
                    <a:pt x="24175" y="17419"/>
                    <a:pt x="23414" y="17468"/>
                  </a:cubicBezTo>
                  <a:cubicBezTo>
                    <a:pt x="22490" y="17528"/>
                    <a:pt x="21548" y="17571"/>
                    <a:pt x="20641" y="17658"/>
                  </a:cubicBezTo>
                  <a:cubicBezTo>
                    <a:pt x="19529" y="17765"/>
                    <a:pt x="18414" y="17819"/>
                    <a:pt x="17298" y="17819"/>
                  </a:cubicBezTo>
                  <a:cubicBezTo>
                    <a:pt x="17123" y="17819"/>
                    <a:pt x="16948" y="17818"/>
                    <a:pt x="16773" y="17815"/>
                  </a:cubicBezTo>
                  <a:cubicBezTo>
                    <a:pt x="15443" y="17794"/>
                    <a:pt x="14109" y="17701"/>
                    <a:pt x="12781" y="17701"/>
                  </a:cubicBezTo>
                  <a:cubicBezTo>
                    <a:pt x="12411" y="17701"/>
                    <a:pt x="12041" y="17708"/>
                    <a:pt x="11672" y="17726"/>
                  </a:cubicBezTo>
                  <a:cubicBezTo>
                    <a:pt x="10711" y="17772"/>
                    <a:pt x="9751" y="17802"/>
                    <a:pt x="8791" y="17802"/>
                  </a:cubicBezTo>
                  <a:cubicBezTo>
                    <a:pt x="8616" y="17802"/>
                    <a:pt x="8440" y="17801"/>
                    <a:pt x="8265" y="17799"/>
                  </a:cubicBezTo>
                  <a:cubicBezTo>
                    <a:pt x="7532" y="17792"/>
                    <a:pt x="6796" y="17677"/>
                    <a:pt x="6068" y="17677"/>
                  </a:cubicBezTo>
                  <a:cubicBezTo>
                    <a:pt x="5945" y="17677"/>
                    <a:pt x="5823" y="17680"/>
                    <a:pt x="5700" y="17688"/>
                  </a:cubicBezTo>
                  <a:cubicBezTo>
                    <a:pt x="5591" y="17695"/>
                    <a:pt x="5480" y="17698"/>
                    <a:pt x="5370" y="17698"/>
                  </a:cubicBezTo>
                  <a:cubicBezTo>
                    <a:pt x="4898" y="17698"/>
                    <a:pt x="4422" y="17647"/>
                    <a:pt x="3949" y="17647"/>
                  </a:cubicBezTo>
                  <a:cubicBezTo>
                    <a:pt x="3497" y="17647"/>
                    <a:pt x="3048" y="17693"/>
                    <a:pt x="2609" y="17874"/>
                  </a:cubicBezTo>
                  <a:cubicBezTo>
                    <a:pt x="2568" y="17891"/>
                    <a:pt x="2510" y="17902"/>
                    <a:pt x="2454" y="17902"/>
                  </a:cubicBezTo>
                  <a:cubicBezTo>
                    <a:pt x="2349" y="17902"/>
                    <a:pt x="2251" y="17862"/>
                    <a:pt x="2270" y="17741"/>
                  </a:cubicBezTo>
                  <a:cubicBezTo>
                    <a:pt x="2309" y="17489"/>
                    <a:pt x="2122" y="17195"/>
                    <a:pt x="2169" y="17082"/>
                  </a:cubicBezTo>
                  <a:cubicBezTo>
                    <a:pt x="2457" y="16370"/>
                    <a:pt x="2382" y="15627"/>
                    <a:pt x="2476" y="14904"/>
                  </a:cubicBezTo>
                  <a:cubicBezTo>
                    <a:pt x="2530" y="14496"/>
                    <a:pt x="3015" y="14120"/>
                    <a:pt x="2677" y="13702"/>
                  </a:cubicBezTo>
                  <a:cubicBezTo>
                    <a:pt x="2463" y="13437"/>
                    <a:pt x="2680" y="13108"/>
                    <a:pt x="2634" y="13042"/>
                  </a:cubicBezTo>
                  <a:cubicBezTo>
                    <a:pt x="2321" y="12594"/>
                    <a:pt x="3155" y="12197"/>
                    <a:pt x="2648" y="11777"/>
                  </a:cubicBezTo>
                  <a:cubicBezTo>
                    <a:pt x="2432" y="11598"/>
                    <a:pt x="2873" y="11604"/>
                    <a:pt x="2843" y="11335"/>
                  </a:cubicBezTo>
                  <a:cubicBezTo>
                    <a:pt x="2782" y="10801"/>
                    <a:pt x="2868" y="10238"/>
                    <a:pt x="2951" y="9684"/>
                  </a:cubicBezTo>
                  <a:cubicBezTo>
                    <a:pt x="3058" y="8966"/>
                    <a:pt x="3045" y="8228"/>
                    <a:pt x="3216" y="7507"/>
                  </a:cubicBezTo>
                  <a:cubicBezTo>
                    <a:pt x="3313" y="7102"/>
                    <a:pt x="3723" y="6837"/>
                    <a:pt x="3723" y="6389"/>
                  </a:cubicBezTo>
                  <a:cubicBezTo>
                    <a:pt x="3723" y="5842"/>
                    <a:pt x="4105" y="5400"/>
                    <a:pt x="4303" y="4916"/>
                  </a:cubicBezTo>
                  <a:cubicBezTo>
                    <a:pt x="4695" y="3955"/>
                    <a:pt x="5709" y="3783"/>
                    <a:pt x="6433" y="3277"/>
                  </a:cubicBezTo>
                  <a:cubicBezTo>
                    <a:pt x="6906" y="2948"/>
                    <a:pt x="7630" y="2927"/>
                    <a:pt x="8157" y="2579"/>
                  </a:cubicBezTo>
                  <a:cubicBezTo>
                    <a:pt x="8173" y="2569"/>
                    <a:pt x="8193" y="2565"/>
                    <a:pt x="8216" y="2565"/>
                  </a:cubicBezTo>
                  <a:cubicBezTo>
                    <a:pt x="8297" y="2565"/>
                    <a:pt x="8415" y="2614"/>
                    <a:pt x="8499" y="2628"/>
                  </a:cubicBezTo>
                  <a:cubicBezTo>
                    <a:pt x="8855" y="2583"/>
                    <a:pt x="9186" y="2651"/>
                    <a:pt x="9459" y="2287"/>
                  </a:cubicBezTo>
                  <a:cubicBezTo>
                    <a:pt x="9569" y="2142"/>
                    <a:pt x="9881" y="2088"/>
                    <a:pt x="10194" y="2088"/>
                  </a:cubicBezTo>
                  <a:cubicBezTo>
                    <a:pt x="10283" y="2088"/>
                    <a:pt x="10372" y="2092"/>
                    <a:pt x="10457" y="2100"/>
                  </a:cubicBezTo>
                  <a:cubicBezTo>
                    <a:pt x="10563" y="2110"/>
                    <a:pt x="10668" y="2115"/>
                    <a:pt x="10774" y="2115"/>
                  </a:cubicBezTo>
                  <a:cubicBezTo>
                    <a:pt x="11375" y="2115"/>
                    <a:pt x="11966" y="1966"/>
                    <a:pt x="12561" y="1868"/>
                  </a:cubicBezTo>
                  <a:cubicBezTo>
                    <a:pt x="12825" y="1825"/>
                    <a:pt x="13096" y="1813"/>
                    <a:pt x="13369" y="1813"/>
                  </a:cubicBezTo>
                  <a:cubicBezTo>
                    <a:pt x="13687" y="1813"/>
                    <a:pt x="14009" y="1829"/>
                    <a:pt x="14327" y="1829"/>
                  </a:cubicBezTo>
                  <a:cubicBezTo>
                    <a:pt x="14444" y="1829"/>
                    <a:pt x="14563" y="1841"/>
                    <a:pt x="14678" y="1841"/>
                  </a:cubicBezTo>
                  <a:cubicBezTo>
                    <a:pt x="14864" y="1841"/>
                    <a:pt x="15043" y="1811"/>
                    <a:pt x="15197" y="1656"/>
                  </a:cubicBezTo>
                  <a:cubicBezTo>
                    <a:pt x="15249" y="1603"/>
                    <a:pt x="15302" y="1583"/>
                    <a:pt x="15358" y="1583"/>
                  </a:cubicBezTo>
                  <a:cubicBezTo>
                    <a:pt x="15432" y="1583"/>
                    <a:pt x="15510" y="1619"/>
                    <a:pt x="15592" y="1664"/>
                  </a:cubicBezTo>
                  <a:cubicBezTo>
                    <a:pt x="15777" y="1765"/>
                    <a:pt x="15960" y="1800"/>
                    <a:pt x="16144" y="1800"/>
                  </a:cubicBezTo>
                  <a:cubicBezTo>
                    <a:pt x="16386" y="1800"/>
                    <a:pt x="16632" y="1739"/>
                    <a:pt x="16892" y="1682"/>
                  </a:cubicBezTo>
                  <a:cubicBezTo>
                    <a:pt x="17145" y="1628"/>
                    <a:pt x="17422" y="1418"/>
                    <a:pt x="17701" y="1418"/>
                  </a:cubicBezTo>
                  <a:cubicBezTo>
                    <a:pt x="17852" y="1418"/>
                    <a:pt x="18003" y="1480"/>
                    <a:pt x="18151" y="1660"/>
                  </a:cubicBezTo>
                  <a:cubicBezTo>
                    <a:pt x="18307" y="1555"/>
                    <a:pt x="18475" y="1536"/>
                    <a:pt x="18646" y="1536"/>
                  </a:cubicBezTo>
                  <a:cubicBezTo>
                    <a:pt x="18738" y="1536"/>
                    <a:pt x="18830" y="1542"/>
                    <a:pt x="18922" y="1542"/>
                  </a:cubicBezTo>
                  <a:cubicBezTo>
                    <a:pt x="18981" y="1542"/>
                    <a:pt x="19039" y="1539"/>
                    <a:pt x="19096" y="1532"/>
                  </a:cubicBezTo>
                  <a:cubicBezTo>
                    <a:pt x="19202" y="1520"/>
                    <a:pt x="19287" y="1481"/>
                    <a:pt x="19377" y="1481"/>
                  </a:cubicBezTo>
                  <a:cubicBezTo>
                    <a:pt x="19437" y="1481"/>
                    <a:pt x="19499" y="1499"/>
                    <a:pt x="19571" y="1554"/>
                  </a:cubicBezTo>
                  <a:cubicBezTo>
                    <a:pt x="19647" y="1614"/>
                    <a:pt x="19740" y="1638"/>
                    <a:pt x="19832" y="1638"/>
                  </a:cubicBezTo>
                  <a:cubicBezTo>
                    <a:pt x="19960" y="1638"/>
                    <a:pt x="20084" y="1591"/>
                    <a:pt x="20155" y="1527"/>
                  </a:cubicBezTo>
                  <a:cubicBezTo>
                    <a:pt x="20223" y="1465"/>
                    <a:pt x="20280" y="1445"/>
                    <a:pt x="20331" y="1445"/>
                  </a:cubicBezTo>
                  <a:cubicBezTo>
                    <a:pt x="20423" y="1445"/>
                    <a:pt x="20495" y="1512"/>
                    <a:pt x="20578" y="1512"/>
                  </a:cubicBezTo>
                  <a:cubicBezTo>
                    <a:pt x="20579" y="1512"/>
                    <a:pt x="20581" y="1512"/>
                    <a:pt x="20582" y="1512"/>
                  </a:cubicBezTo>
                  <a:cubicBezTo>
                    <a:pt x="20585" y="1511"/>
                    <a:pt x="20587" y="1511"/>
                    <a:pt x="20590" y="1511"/>
                  </a:cubicBezTo>
                  <a:cubicBezTo>
                    <a:pt x="20787" y="1511"/>
                    <a:pt x="21017" y="1683"/>
                    <a:pt x="21222" y="1683"/>
                  </a:cubicBezTo>
                  <a:cubicBezTo>
                    <a:pt x="21345" y="1683"/>
                    <a:pt x="21460" y="1620"/>
                    <a:pt x="21552" y="1420"/>
                  </a:cubicBezTo>
                  <a:cubicBezTo>
                    <a:pt x="21592" y="1456"/>
                    <a:pt x="21636" y="1469"/>
                    <a:pt x="21684" y="1469"/>
                  </a:cubicBezTo>
                  <a:cubicBezTo>
                    <a:pt x="21794" y="1469"/>
                    <a:pt x="21920" y="1403"/>
                    <a:pt x="22037" y="1403"/>
                  </a:cubicBezTo>
                  <a:cubicBezTo>
                    <a:pt x="22130" y="1403"/>
                    <a:pt x="22218" y="1444"/>
                    <a:pt x="22288" y="1588"/>
                  </a:cubicBezTo>
                  <a:cubicBezTo>
                    <a:pt x="22313" y="1640"/>
                    <a:pt x="22330" y="1660"/>
                    <a:pt x="22343" y="1660"/>
                  </a:cubicBezTo>
                  <a:cubicBezTo>
                    <a:pt x="22388" y="1660"/>
                    <a:pt x="22390" y="1428"/>
                    <a:pt x="22527" y="1428"/>
                  </a:cubicBezTo>
                  <a:cubicBezTo>
                    <a:pt x="22552" y="1428"/>
                    <a:pt x="22581" y="1435"/>
                    <a:pt x="22616" y="1453"/>
                  </a:cubicBezTo>
                  <a:cubicBezTo>
                    <a:pt x="22704" y="1499"/>
                    <a:pt x="22800" y="1515"/>
                    <a:pt x="22898" y="1515"/>
                  </a:cubicBezTo>
                  <a:cubicBezTo>
                    <a:pt x="23131" y="1515"/>
                    <a:pt x="23381" y="1424"/>
                    <a:pt x="23597" y="1424"/>
                  </a:cubicBezTo>
                  <a:cubicBezTo>
                    <a:pt x="23620" y="1424"/>
                    <a:pt x="23642" y="1425"/>
                    <a:pt x="23665" y="1427"/>
                  </a:cubicBezTo>
                  <a:cubicBezTo>
                    <a:pt x="23715" y="1432"/>
                    <a:pt x="23766" y="1434"/>
                    <a:pt x="23818" y="1434"/>
                  </a:cubicBezTo>
                  <a:cubicBezTo>
                    <a:pt x="24044" y="1434"/>
                    <a:pt x="24276" y="1394"/>
                    <a:pt x="24503" y="1394"/>
                  </a:cubicBezTo>
                  <a:cubicBezTo>
                    <a:pt x="24704" y="1394"/>
                    <a:pt x="24902" y="1426"/>
                    <a:pt x="25090" y="1546"/>
                  </a:cubicBezTo>
                  <a:cubicBezTo>
                    <a:pt x="25134" y="1573"/>
                    <a:pt x="25174" y="1584"/>
                    <a:pt x="25212" y="1584"/>
                  </a:cubicBezTo>
                  <a:cubicBezTo>
                    <a:pt x="25358" y="1584"/>
                    <a:pt x="25475" y="1428"/>
                    <a:pt x="25631" y="1428"/>
                  </a:cubicBezTo>
                  <a:cubicBezTo>
                    <a:pt x="25645" y="1428"/>
                    <a:pt x="25659" y="1429"/>
                    <a:pt x="25674" y="1432"/>
                  </a:cubicBezTo>
                  <a:cubicBezTo>
                    <a:pt x="25909" y="1477"/>
                    <a:pt x="26151" y="1485"/>
                    <a:pt x="26390" y="1485"/>
                  </a:cubicBezTo>
                  <a:cubicBezTo>
                    <a:pt x="26536" y="1485"/>
                    <a:pt x="26681" y="1482"/>
                    <a:pt x="26824" y="1482"/>
                  </a:cubicBezTo>
                  <a:cubicBezTo>
                    <a:pt x="26985" y="1482"/>
                    <a:pt x="27143" y="1486"/>
                    <a:pt x="27297" y="1503"/>
                  </a:cubicBezTo>
                  <a:cubicBezTo>
                    <a:pt x="27369" y="1511"/>
                    <a:pt x="27441" y="1514"/>
                    <a:pt x="27512" y="1514"/>
                  </a:cubicBezTo>
                  <a:cubicBezTo>
                    <a:pt x="27866" y="1514"/>
                    <a:pt x="28214" y="1434"/>
                    <a:pt x="28513" y="1434"/>
                  </a:cubicBezTo>
                  <a:cubicBezTo>
                    <a:pt x="28606" y="1434"/>
                    <a:pt x="28695" y="1442"/>
                    <a:pt x="28778" y="1463"/>
                  </a:cubicBezTo>
                  <a:cubicBezTo>
                    <a:pt x="28892" y="1491"/>
                    <a:pt x="29003" y="1502"/>
                    <a:pt x="29111" y="1502"/>
                  </a:cubicBezTo>
                  <a:cubicBezTo>
                    <a:pt x="29456" y="1502"/>
                    <a:pt x="29772" y="1393"/>
                    <a:pt x="30062" y="1393"/>
                  </a:cubicBezTo>
                  <a:cubicBezTo>
                    <a:pt x="30143" y="1393"/>
                    <a:pt x="30223" y="1401"/>
                    <a:pt x="30300" y="1424"/>
                  </a:cubicBezTo>
                  <a:cubicBezTo>
                    <a:pt x="30418" y="1458"/>
                    <a:pt x="30538" y="1471"/>
                    <a:pt x="30657" y="1471"/>
                  </a:cubicBezTo>
                  <a:cubicBezTo>
                    <a:pt x="30997" y="1471"/>
                    <a:pt x="31336" y="1368"/>
                    <a:pt x="31664" y="1368"/>
                  </a:cubicBezTo>
                  <a:cubicBezTo>
                    <a:pt x="31882" y="1368"/>
                    <a:pt x="32094" y="1413"/>
                    <a:pt x="32298" y="1563"/>
                  </a:cubicBezTo>
                  <a:cubicBezTo>
                    <a:pt x="32599" y="1383"/>
                    <a:pt x="32930" y="1336"/>
                    <a:pt x="33260" y="1336"/>
                  </a:cubicBezTo>
                  <a:close/>
                  <a:moveTo>
                    <a:pt x="51948" y="17784"/>
                  </a:moveTo>
                  <a:cubicBezTo>
                    <a:pt x="52101" y="17784"/>
                    <a:pt x="52269" y="18068"/>
                    <a:pt x="52499" y="18068"/>
                  </a:cubicBezTo>
                  <a:cubicBezTo>
                    <a:pt x="52526" y="18068"/>
                    <a:pt x="52554" y="18064"/>
                    <a:pt x="52582" y="18056"/>
                  </a:cubicBezTo>
                  <a:cubicBezTo>
                    <a:pt x="52584" y="18055"/>
                    <a:pt x="52586" y="18055"/>
                    <a:pt x="52588" y="18055"/>
                  </a:cubicBezTo>
                  <a:cubicBezTo>
                    <a:pt x="52699" y="18055"/>
                    <a:pt x="53016" y="18893"/>
                    <a:pt x="52913" y="18980"/>
                  </a:cubicBezTo>
                  <a:cubicBezTo>
                    <a:pt x="52700" y="19161"/>
                    <a:pt x="52860" y="19350"/>
                    <a:pt x="52897" y="19513"/>
                  </a:cubicBezTo>
                  <a:cubicBezTo>
                    <a:pt x="52984" y="19881"/>
                    <a:pt x="52764" y="20320"/>
                    <a:pt x="53181" y="20621"/>
                  </a:cubicBezTo>
                  <a:cubicBezTo>
                    <a:pt x="53210" y="20642"/>
                    <a:pt x="53206" y="20731"/>
                    <a:pt x="53183" y="20773"/>
                  </a:cubicBezTo>
                  <a:cubicBezTo>
                    <a:pt x="52946" y="21205"/>
                    <a:pt x="53086" y="21651"/>
                    <a:pt x="53126" y="22091"/>
                  </a:cubicBezTo>
                  <a:cubicBezTo>
                    <a:pt x="53181" y="22684"/>
                    <a:pt x="53293" y="23275"/>
                    <a:pt x="53202" y="23875"/>
                  </a:cubicBezTo>
                  <a:cubicBezTo>
                    <a:pt x="53149" y="24223"/>
                    <a:pt x="53457" y="24401"/>
                    <a:pt x="53703" y="24601"/>
                  </a:cubicBezTo>
                  <a:cubicBezTo>
                    <a:pt x="53661" y="24663"/>
                    <a:pt x="53602" y="24681"/>
                    <a:pt x="53543" y="24681"/>
                  </a:cubicBezTo>
                  <a:cubicBezTo>
                    <a:pt x="53464" y="24681"/>
                    <a:pt x="53386" y="24650"/>
                    <a:pt x="53350" y="24650"/>
                  </a:cubicBezTo>
                  <a:cubicBezTo>
                    <a:pt x="53324" y="24650"/>
                    <a:pt x="53320" y="24666"/>
                    <a:pt x="53354" y="24721"/>
                  </a:cubicBezTo>
                  <a:cubicBezTo>
                    <a:pt x="53553" y="25052"/>
                    <a:pt x="53250" y="25425"/>
                    <a:pt x="53460" y="25641"/>
                  </a:cubicBezTo>
                  <a:cubicBezTo>
                    <a:pt x="54164" y="26364"/>
                    <a:pt x="53415" y="27140"/>
                    <a:pt x="53638" y="27901"/>
                  </a:cubicBezTo>
                  <a:cubicBezTo>
                    <a:pt x="53851" y="28633"/>
                    <a:pt x="53824" y="29445"/>
                    <a:pt x="53767" y="30213"/>
                  </a:cubicBezTo>
                  <a:cubicBezTo>
                    <a:pt x="53716" y="30890"/>
                    <a:pt x="53701" y="31599"/>
                    <a:pt x="53883" y="32201"/>
                  </a:cubicBezTo>
                  <a:cubicBezTo>
                    <a:pt x="54116" y="32972"/>
                    <a:pt x="53554" y="33773"/>
                    <a:pt x="54121" y="34478"/>
                  </a:cubicBezTo>
                  <a:cubicBezTo>
                    <a:pt x="53553" y="34914"/>
                    <a:pt x="53872" y="35468"/>
                    <a:pt x="53944" y="35950"/>
                  </a:cubicBezTo>
                  <a:cubicBezTo>
                    <a:pt x="54064" y="36756"/>
                    <a:pt x="53788" y="37598"/>
                    <a:pt x="54209" y="38373"/>
                  </a:cubicBezTo>
                  <a:cubicBezTo>
                    <a:pt x="53768" y="38675"/>
                    <a:pt x="54019" y="39098"/>
                    <a:pt x="54005" y="39459"/>
                  </a:cubicBezTo>
                  <a:cubicBezTo>
                    <a:pt x="53965" y="40541"/>
                    <a:pt x="53920" y="41629"/>
                    <a:pt x="53992" y="42709"/>
                  </a:cubicBezTo>
                  <a:cubicBezTo>
                    <a:pt x="54026" y="43220"/>
                    <a:pt x="53950" y="43725"/>
                    <a:pt x="54004" y="44238"/>
                  </a:cubicBezTo>
                  <a:cubicBezTo>
                    <a:pt x="54053" y="44708"/>
                    <a:pt x="54284" y="45275"/>
                    <a:pt x="54127" y="45624"/>
                  </a:cubicBezTo>
                  <a:cubicBezTo>
                    <a:pt x="53848" y="46250"/>
                    <a:pt x="54077" y="46806"/>
                    <a:pt x="54066" y="47386"/>
                  </a:cubicBezTo>
                  <a:cubicBezTo>
                    <a:pt x="54045" y="48554"/>
                    <a:pt x="54058" y="49722"/>
                    <a:pt x="54058" y="50890"/>
                  </a:cubicBezTo>
                  <a:cubicBezTo>
                    <a:pt x="54058" y="51791"/>
                    <a:pt x="54155" y="52705"/>
                    <a:pt x="54027" y="53590"/>
                  </a:cubicBezTo>
                  <a:cubicBezTo>
                    <a:pt x="53901" y="54452"/>
                    <a:pt x="53989" y="55302"/>
                    <a:pt x="53979" y="56155"/>
                  </a:cubicBezTo>
                  <a:cubicBezTo>
                    <a:pt x="53968" y="56968"/>
                    <a:pt x="53882" y="57779"/>
                    <a:pt x="53907" y="58592"/>
                  </a:cubicBezTo>
                  <a:cubicBezTo>
                    <a:pt x="53929" y="59332"/>
                    <a:pt x="54080" y="60089"/>
                    <a:pt x="53827" y="60810"/>
                  </a:cubicBezTo>
                  <a:cubicBezTo>
                    <a:pt x="53394" y="62037"/>
                    <a:pt x="53887" y="63234"/>
                    <a:pt x="53887" y="64443"/>
                  </a:cubicBezTo>
                  <a:cubicBezTo>
                    <a:pt x="53887" y="65810"/>
                    <a:pt x="53898" y="67181"/>
                    <a:pt x="53713" y="68548"/>
                  </a:cubicBezTo>
                  <a:cubicBezTo>
                    <a:pt x="53576" y="69555"/>
                    <a:pt x="53475" y="70575"/>
                    <a:pt x="53343" y="71578"/>
                  </a:cubicBezTo>
                  <a:cubicBezTo>
                    <a:pt x="53136" y="73170"/>
                    <a:pt x="52770" y="74779"/>
                    <a:pt x="51752" y="76172"/>
                  </a:cubicBezTo>
                  <a:cubicBezTo>
                    <a:pt x="51200" y="76929"/>
                    <a:pt x="50495" y="77574"/>
                    <a:pt x="49722" y="78105"/>
                  </a:cubicBezTo>
                  <a:cubicBezTo>
                    <a:pt x="49362" y="78353"/>
                    <a:pt x="48766" y="78445"/>
                    <a:pt x="48273" y="78594"/>
                  </a:cubicBezTo>
                  <a:cubicBezTo>
                    <a:pt x="47260" y="78899"/>
                    <a:pt x="46209" y="78765"/>
                    <a:pt x="45178" y="78837"/>
                  </a:cubicBezTo>
                  <a:cubicBezTo>
                    <a:pt x="43691" y="78939"/>
                    <a:pt x="42184" y="78872"/>
                    <a:pt x="40707" y="79038"/>
                  </a:cubicBezTo>
                  <a:cubicBezTo>
                    <a:pt x="39974" y="79120"/>
                    <a:pt x="39234" y="79275"/>
                    <a:pt x="38493" y="79337"/>
                  </a:cubicBezTo>
                  <a:cubicBezTo>
                    <a:pt x="37299" y="79439"/>
                    <a:pt x="36097" y="79451"/>
                    <a:pt x="34903" y="79544"/>
                  </a:cubicBezTo>
                  <a:cubicBezTo>
                    <a:pt x="34492" y="79575"/>
                    <a:pt x="34056" y="79608"/>
                    <a:pt x="33656" y="79608"/>
                  </a:cubicBezTo>
                  <a:cubicBezTo>
                    <a:pt x="33546" y="79608"/>
                    <a:pt x="33440" y="79605"/>
                    <a:pt x="33337" y="79600"/>
                  </a:cubicBezTo>
                  <a:cubicBezTo>
                    <a:pt x="33269" y="79596"/>
                    <a:pt x="33201" y="79595"/>
                    <a:pt x="33133" y="79595"/>
                  </a:cubicBezTo>
                  <a:cubicBezTo>
                    <a:pt x="32688" y="79595"/>
                    <a:pt x="32251" y="79665"/>
                    <a:pt x="31818" y="79665"/>
                  </a:cubicBezTo>
                  <a:cubicBezTo>
                    <a:pt x="31675" y="79665"/>
                    <a:pt x="31532" y="79657"/>
                    <a:pt x="31390" y="79637"/>
                  </a:cubicBezTo>
                  <a:cubicBezTo>
                    <a:pt x="31197" y="79609"/>
                    <a:pt x="31003" y="79598"/>
                    <a:pt x="30810" y="79598"/>
                  </a:cubicBezTo>
                  <a:cubicBezTo>
                    <a:pt x="30306" y="79598"/>
                    <a:pt x="29809" y="79675"/>
                    <a:pt x="29341" y="79740"/>
                  </a:cubicBezTo>
                  <a:cubicBezTo>
                    <a:pt x="28149" y="79905"/>
                    <a:pt x="26952" y="79894"/>
                    <a:pt x="25765" y="80021"/>
                  </a:cubicBezTo>
                  <a:cubicBezTo>
                    <a:pt x="25329" y="80068"/>
                    <a:pt x="24892" y="80082"/>
                    <a:pt x="24454" y="80082"/>
                  </a:cubicBezTo>
                  <a:cubicBezTo>
                    <a:pt x="23808" y="80082"/>
                    <a:pt x="23161" y="80052"/>
                    <a:pt x="22514" y="80052"/>
                  </a:cubicBezTo>
                  <a:cubicBezTo>
                    <a:pt x="22301" y="80052"/>
                    <a:pt x="22087" y="80055"/>
                    <a:pt x="21873" y="80064"/>
                  </a:cubicBezTo>
                  <a:cubicBezTo>
                    <a:pt x="21808" y="80067"/>
                    <a:pt x="21743" y="80068"/>
                    <a:pt x="21677" y="80068"/>
                  </a:cubicBezTo>
                  <a:cubicBezTo>
                    <a:pt x="21032" y="80068"/>
                    <a:pt x="20358" y="79947"/>
                    <a:pt x="19709" y="79904"/>
                  </a:cubicBezTo>
                  <a:cubicBezTo>
                    <a:pt x="18790" y="79844"/>
                    <a:pt x="17883" y="79671"/>
                    <a:pt x="16953" y="79660"/>
                  </a:cubicBezTo>
                  <a:cubicBezTo>
                    <a:pt x="16393" y="79654"/>
                    <a:pt x="15816" y="79504"/>
                    <a:pt x="15244" y="79425"/>
                  </a:cubicBezTo>
                  <a:cubicBezTo>
                    <a:pt x="13561" y="79191"/>
                    <a:pt x="11870" y="79143"/>
                    <a:pt x="10177" y="79120"/>
                  </a:cubicBezTo>
                  <a:cubicBezTo>
                    <a:pt x="9131" y="79105"/>
                    <a:pt x="8171" y="78904"/>
                    <a:pt x="7345" y="78331"/>
                  </a:cubicBezTo>
                  <a:cubicBezTo>
                    <a:pt x="6830" y="77973"/>
                    <a:pt x="6223" y="77760"/>
                    <a:pt x="5676" y="77469"/>
                  </a:cubicBezTo>
                  <a:cubicBezTo>
                    <a:pt x="5130" y="77179"/>
                    <a:pt x="4888" y="76747"/>
                    <a:pt x="4528" y="76378"/>
                  </a:cubicBezTo>
                  <a:cubicBezTo>
                    <a:pt x="4324" y="76170"/>
                    <a:pt x="4434" y="75732"/>
                    <a:pt x="3977" y="75646"/>
                  </a:cubicBezTo>
                  <a:cubicBezTo>
                    <a:pt x="4253" y="75114"/>
                    <a:pt x="3599" y="74685"/>
                    <a:pt x="3752" y="74219"/>
                  </a:cubicBezTo>
                  <a:cubicBezTo>
                    <a:pt x="3849" y="73927"/>
                    <a:pt x="3574" y="73921"/>
                    <a:pt x="3572" y="73838"/>
                  </a:cubicBezTo>
                  <a:cubicBezTo>
                    <a:pt x="3552" y="73201"/>
                    <a:pt x="3367" y="72638"/>
                    <a:pt x="3108" y="72034"/>
                  </a:cubicBezTo>
                  <a:cubicBezTo>
                    <a:pt x="2939" y="71640"/>
                    <a:pt x="2956" y="71049"/>
                    <a:pt x="2915" y="70546"/>
                  </a:cubicBezTo>
                  <a:cubicBezTo>
                    <a:pt x="2887" y="70203"/>
                    <a:pt x="2881" y="69856"/>
                    <a:pt x="2509" y="69632"/>
                  </a:cubicBezTo>
                  <a:cubicBezTo>
                    <a:pt x="2462" y="69603"/>
                    <a:pt x="2440" y="69442"/>
                    <a:pt x="2465" y="69427"/>
                  </a:cubicBezTo>
                  <a:cubicBezTo>
                    <a:pt x="2890" y="69180"/>
                    <a:pt x="2274" y="68699"/>
                    <a:pt x="2732" y="68470"/>
                  </a:cubicBezTo>
                  <a:cubicBezTo>
                    <a:pt x="2315" y="67847"/>
                    <a:pt x="2664" y="67104"/>
                    <a:pt x="2321" y="66446"/>
                  </a:cubicBezTo>
                  <a:cubicBezTo>
                    <a:pt x="2099" y="66019"/>
                    <a:pt x="2501" y="65508"/>
                    <a:pt x="2297" y="65015"/>
                  </a:cubicBezTo>
                  <a:cubicBezTo>
                    <a:pt x="2187" y="64750"/>
                    <a:pt x="2227" y="64435"/>
                    <a:pt x="2203" y="64142"/>
                  </a:cubicBezTo>
                  <a:cubicBezTo>
                    <a:pt x="2199" y="64089"/>
                    <a:pt x="2193" y="64030"/>
                    <a:pt x="2212" y="63982"/>
                  </a:cubicBezTo>
                  <a:cubicBezTo>
                    <a:pt x="2524" y="63156"/>
                    <a:pt x="2144" y="62308"/>
                    <a:pt x="2293" y="61489"/>
                  </a:cubicBezTo>
                  <a:cubicBezTo>
                    <a:pt x="2501" y="60352"/>
                    <a:pt x="2045" y="59227"/>
                    <a:pt x="2332" y="58077"/>
                  </a:cubicBezTo>
                  <a:cubicBezTo>
                    <a:pt x="2445" y="57629"/>
                    <a:pt x="2429" y="57046"/>
                    <a:pt x="2144" y="56567"/>
                  </a:cubicBezTo>
                  <a:cubicBezTo>
                    <a:pt x="2068" y="56440"/>
                    <a:pt x="2180" y="56406"/>
                    <a:pt x="2256" y="56348"/>
                  </a:cubicBezTo>
                  <a:cubicBezTo>
                    <a:pt x="2357" y="56269"/>
                    <a:pt x="2464" y="56160"/>
                    <a:pt x="2371" y="56051"/>
                  </a:cubicBezTo>
                  <a:cubicBezTo>
                    <a:pt x="1783" y="55362"/>
                    <a:pt x="2512" y="54645"/>
                    <a:pt x="2302" y="53939"/>
                  </a:cubicBezTo>
                  <a:cubicBezTo>
                    <a:pt x="2200" y="53600"/>
                    <a:pt x="2309" y="53215"/>
                    <a:pt x="2112" y="52878"/>
                  </a:cubicBezTo>
                  <a:cubicBezTo>
                    <a:pt x="2093" y="52845"/>
                    <a:pt x="2054" y="52789"/>
                    <a:pt x="2066" y="52777"/>
                  </a:cubicBezTo>
                  <a:cubicBezTo>
                    <a:pt x="2625" y="52189"/>
                    <a:pt x="1990" y="51483"/>
                    <a:pt x="2292" y="50835"/>
                  </a:cubicBezTo>
                  <a:cubicBezTo>
                    <a:pt x="2381" y="50642"/>
                    <a:pt x="2353" y="50177"/>
                    <a:pt x="2192" y="49835"/>
                  </a:cubicBezTo>
                  <a:cubicBezTo>
                    <a:pt x="2106" y="49653"/>
                    <a:pt x="2136" y="49344"/>
                    <a:pt x="2184" y="49156"/>
                  </a:cubicBezTo>
                  <a:cubicBezTo>
                    <a:pt x="2332" y="48581"/>
                    <a:pt x="2140" y="48064"/>
                    <a:pt x="2028" y="47529"/>
                  </a:cubicBezTo>
                  <a:cubicBezTo>
                    <a:pt x="2000" y="47400"/>
                    <a:pt x="2002" y="47312"/>
                    <a:pt x="2167" y="47260"/>
                  </a:cubicBezTo>
                  <a:cubicBezTo>
                    <a:pt x="2231" y="47240"/>
                    <a:pt x="2319" y="47106"/>
                    <a:pt x="2311" y="47099"/>
                  </a:cubicBezTo>
                  <a:cubicBezTo>
                    <a:pt x="1680" y="46504"/>
                    <a:pt x="2512" y="45773"/>
                    <a:pt x="2085" y="45140"/>
                  </a:cubicBezTo>
                  <a:cubicBezTo>
                    <a:pt x="1952" y="44944"/>
                    <a:pt x="1965" y="44619"/>
                    <a:pt x="2021" y="44375"/>
                  </a:cubicBezTo>
                  <a:cubicBezTo>
                    <a:pt x="2150" y="43812"/>
                    <a:pt x="2140" y="43311"/>
                    <a:pt x="1958" y="42728"/>
                  </a:cubicBezTo>
                  <a:cubicBezTo>
                    <a:pt x="1838" y="42341"/>
                    <a:pt x="2115" y="41834"/>
                    <a:pt x="1735" y="41402"/>
                  </a:cubicBezTo>
                  <a:cubicBezTo>
                    <a:pt x="1551" y="41193"/>
                    <a:pt x="1949" y="41055"/>
                    <a:pt x="1934" y="40739"/>
                  </a:cubicBezTo>
                  <a:cubicBezTo>
                    <a:pt x="1902" y="40094"/>
                    <a:pt x="1645" y="39414"/>
                    <a:pt x="1960" y="38765"/>
                  </a:cubicBezTo>
                  <a:cubicBezTo>
                    <a:pt x="1381" y="38559"/>
                    <a:pt x="2255" y="37950"/>
                    <a:pt x="1625" y="37738"/>
                  </a:cubicBezTo>
                  <a:cubicBezTo>
                    <a:pt x="1612" y="37733"/>
                    <a:pt x="1766" y="37432"/>
                    <a:pt x="1761" y="37272"/>
                  </a:cubicBezTo>
                  <a:cubicBezTo>
                    <a:pt x="1750" y="36871"/>
                    <a:pt x="1774" y="36447"/>
                    <a:pt x="1635" y="36079"/>
                  </a:cubicBezTo>
                  <a:cubicBezTo>
                    <a:pt x="1358" y="35342"/>
                    <a:pt x="1763" y="34650"/>
                    <a:pt x="1687" y="33942"/>
                  </a:cubicBezTo>
                  <a:cubicBezTo>
                    <a:pt x="1653" y="33629"/>
                    <a:pt x="1477" y="33331"/>
                    <a:pt x="1812" y="33073"/>
                  </a:cubicBezTo>
                  <a:cubicBezTo>
                    <a:pt x="1405" y="32813"/>
                    <a:pt x="1741" y="32452"/>
                    <a:pt x="1659" y="32146"/>
                  </a:cubicBezTo>
                  <a:cubicBezTo>
                    <a:pt x="1592" y="31897"/>
                    <a:pt x="1421" y="31648"/>
                    <a:pt x="1766" y="31417"/>
                  </a:cubicBezTo>
                  <a:cubicBezTo>
                    <a:pt x="1809" y="31388"/>
                    <a:pt x="1701" y="30965"/>
                    <a:pt x="1674" y="30727"/>
                  </a:cubicBezTo>
                  <a:cubicBezTo>
                    <a:pt x="1592" y="30014"/>
                    <a:pt x="2216" y="29301"/>
                    <a:pt x="1682" y="28577"/>
                  </a:cubicBezTo>
                  <a:cubicBezTo>
                    <a:pt x="1654" y="28540"/>
                    <a:pt x="1634" y="28182"/>
                    <a:pt x="1601" y="27975"/>
                  </a:cubicBezTo>
                  <a:cubicBezTo>
                    <a:pt x="1584" y="27867"/>
                    <a:pt x="1531" y="27748"/>
                    <a:pt x="1730" y="27748"/>
                  </a:cubicBezTo>
                  <a:cubicBezTo>
                    <a:pt x="1736" y="27748"/>
                    <a:pt x="1743" y="27748"/>
                    <a:pt x="1751" y="27749"/>
                  </a:cubicBezTo>
                  <a:cubicBezTo>
                    <a:pt x="1753" y="27749"/>
                    <a:pt x="1755" y="27749"/>
                    <a:pt x="1757" y="27749"/>
                  </a:cubicBezTo>
                  <a:cubicBezTo>
                    <a:pt x="1875" y="27749"/>
                    <a:pt x="1979" y="27642"/>
                    <a:pt x="1945" y="27564"/>
                  </a:cubicBezTo>
                  <a:cubicBezTo>
                    <a:pt x="1679" y="26935"/>
                    <a:pt x="1858" y="26323"/>
                    <a:pt x="2005" y="25709"/>
                  </a:cubicBezTo>
                  <a:cubicBezTo>
                    <a:pt x="2034" y="25582"/>
                    <a:pt x="1901" y="25414"/>
                    <a:pt x="1922" y="25395"/>
                  </a:cubicBezTo>
                  <a:cubicBezTo>
                    <a:pt x="2075" y="25265"/>
                    <a:pt x="1444" y="24906"/>
                    <a:pt x="1965" y="24906"/>
                  </a:cubicBezTo>
                  <a:cubicBezTo>
                    <a:pt x="2001" y="24906"/>
                    <a:pt x="2043" y="24908"/>
                    <a:pt x="2090" y="24912"/>
                  </a:cubicBezTo>
                  <a:cubicBezTo>
                    <a:pt x="2098" y="24759"/>
                    <a:pt x="2126" y="24604"/>
                    <a:pt x="2110" y="24454"/>
                  </a:cubicBezTo>
                  <a:cubicBezTo>
                    <a:pt x="2018" y="23535"/>
                    <a:pt x="1924" y="22633"/>
                    <a:pt x="2182" y="21705"/>
                  </a:cubicBezTo>
                  <a:cubicBezTo>
                    <a:pt x="2315" y="21230"/>
                    <a:pt x="2016" y="20661"/>
                    <a:pt x="2125" y="20173"/>
                  </a:cubicBezTo>
                  <a:cubicBezTo>
                    <a:pt x="2192" y="19866"/>
                    <a:pt x="2034" y="19655"/>
                    <a:pt x="2046" y="19401"/>
                  </a:cubicBezTo>
                  <a:cubicBezTo>
                    <a:pt x="2063" y="19105"/>
                    <a:pt x="2299" y="18955"/>
                    <a:pt x="2551" y="18955"/>
                  </a:cubicBezTo>
                  <a:cubicBezTo>
                    <a:pt x="2582" y="18955"/>
                    <a:pt x="2614" y="18957"/>
                    <a:pt x="2646" y="18962"/>
                  </a:cubicBezTo>
                  <a:cubicBezTo>
                    <a:pt x="2739" y="18976"/>
                    <a:pt x="2829" y="18982"/>
                    <a:pt x="2917" y="18982"/>
                  </a:cubicBezTo>
                  <a:cubicBezTo>
                    <a:pt x="3225" y="18982"/>
                    <a:pt x="3513" y="18909"/>
                    <a:pt x="3806" y="18847"/>
                  </a:cubicBezTo>
                  <a:cubicBezTo>
                    <a:pt x="3870" y="18834"/>
                    <a:pt x="3933" y="18828"/>
                    <a:pt x="3994" y="18828"/>
                  </a:cubicBezTo>
                  <a:cubicBezTo>
                    <a:pt x="4259" y="18828"/>
                    <a:pt x="4507" y="18927"/>
                    <a:pt x="4778" y="18927"/>
                  </a:cubicBezTo>
                  <a:cubicBezTo>
                    <a:pt x="4815" y="18927"/>
                    <a:pt x="4852" y="18926"/>
                    <a:pt x="4889" y="18921"/>
                  </a:cubicBezTo>
                  <a:cubicBezTo>
                    <a:pt x="5113" y="18897"/>
                    <a:pt x="5337" y="18887"/>
                    <a:pt x="5561" y="18887"/>
                  </a:cubicBezTo>
                  <a:cubicBezTo>
                    <a:pt x="6194" y="18887"/>
                    <a:pt x="6827" y="18969"/>
                    <a:pt x="7463" y="19050"/>
                  </a:cubicBezTo>
                  <a:cubicBezTo>
                    <a:pt x="8039" y="19123"/>
                    <a:pt x="8619" y="19159"/>
                    <a:pt x="9201" y="19159"/>
                  </a:cubicBezTo>
                  <a:cubicBezTo>
                    <a:pt x="9722" y="19159"/>
                    <a:pt x="10246" y="19130"/>
                    <a:pt x="10770" y="19074"/>
                  </a:cubicBezTo>
                  <a:cubicBezTo>
                    <a:pt x="10860" y="19064"/>
                    <a:pt x="10952" y="19063"/>
                    <a:pt x="11044" y="19063"/>
                  </a:cubicBezTo>
                  <a:cubicBezTo>
                    <a:pt x="11103" y="19063"/>
                    <a:pt x="11162" y="19063"/>
                    <a:pt x="11221" y="19063"/>
                  </a:cubicBezTo>
                  <a:cubicBezTo>
                    <a:pt x="11494" y="19063"/>
                    <a:pt x="11761" y="19046"/>
                    <a:pt x="11995" y="18853"/>
                  </a:cubicBezTo>
                  <a:cubicBezTo>
                    <a:pt x="12151" y="19009"/>
                    <a:pt x="12323" y="19054"/>
                    <a:pt x="12498" y="19054"/>
                  </a:cubicBezTo>
                  <a:cubicBezTo>
                    <a:pt x="12747" y="19054"/>
                    <a:pt x="13005" y="18963"/>
                    <a:pt x="13244" y="18963"/>
                  </a:cubicBezTo>
                  <a:cubicBezTo>
                    <a:pt x="13324" y="18963"/>
                    <a:pt x="13402" y="18973"/>
                    <a:pt x="13477" y="19001"/>
                  </a:cubicBezTo>
                  <a:cubicBezTo>
                    <a:pt x="13722" y="19091"/>
                    <a:pt x="13965" y="19115"/>
                    <a:pt x="14207" y="19115"/>
                  </a:cubicBezTo>
                  <a:cubicBezTo>
                    <a:pt x="14479" y="19115"/>
                    <a:pt x="14750" y="19085"/>
                    <a:pt x="15021" y="19085"/>
                  </a:cubicBezTo>
                  <a:cubicBezTo>
                    <a:pt x="15124" y="19085"/>
                    <a:pt x="15228" y="19089"/>
                    <a:pt x="15331" y="19101"/>
                  </a:cubicBezTo>
                  <a:cubicBezTo>
                    <a:pt x="15613" y="19134"/>
                    <a:pt x="15899" y="19138"/>
                    <a:pt x="16184" y="19138"/>
                  </a:cubicBezTo>
                  <a:cubicBezTo>
                    <a:pt x="16266" y="19138"/>
                    <a:pt x="16349" y="19137"/>
                    <a:pt x="16431" y="19137"/>
                  </a:cubicBezTo>
                  <a:cubicBezTo>
                    <a:pt x="16720" y="19137"/>
                    <a:pt x="17007" y="19141"/>
                    <a:pt x="17286" y="19176"/>
                  </a:cubicBezTo>
                  <a:cubicBezTo>
                    <a:pt x="17385" y="19188"/>
                    <a:pt x="17483" y="19192"/>
                    <a:pt x="17579" y="19192"/>
                  </a:cubicBezTo>
                  <a:cubicBezTo>
                    <a:pt x="17978" y="19192"/>
                    <a:pt x="18355" y="19108"/>
                    <a:pt x="18747" y="19108"/>
                  </a:cubicBezTo>
                  <a:cubicBezTo>
                    <a:pt x="18756" y="19108"/>
                    <a:pt x="18765" y="19108"/>
                    <a:pt x="18774" y="19108"/>
                  </a:cubicBezTo>
                  <a:cubicBezTo>
                    <a:pt x="18848" y="19109"/>
                    <a:pt x="18922" y="19109"/>
                    <a:pt x="18996" y="19109"/>
                  </a:cubicBezTo>
                  <a:cubicBezTo>
                    <a:pt x="20344" y="19109"/>
                    <a:pt x="21692" y="18988"/>
                    <a:pt x="23039" y="18903"/>
                  </a:cubicBezTo>
                  <a:cubicBezTo>
                    <a:pt x="23749" y="18859"/>
                    <a:pt x="24455" y="18766"/>
                    <a:pt x="25164" y="18724"/>
                  </a:cubicBezTo>
                  <a:cubicBezTo>
                    <a:pt x="25182" y="18723"/>
                    <a:pt x="25199" y="18722"/>
                    <a:pt x="25217" y="18722"/>
                  </a:cubicBezTo>
                  <a:cubicBezTo>
                    <a:pt x="25427" y="18722"/>
                    <a:pt x="25629" y="18791"/>
                    <a:pt x="25860" y="18791"/>
                  </a:cubicBezTo>
                  <a:cubicBezTo>
                    <a:pt x="25886" y="18791"/>
                    <a:pt x="25913" y="18790"/>
                    <a:pt x="25940" y="18788"/>
                  </a:cubicBezTo>
                  <a:cubicBezTo>
                    <a:pt x="26465" y="18749"/>
                    <a:pt x="26988" y="18658"/>
                    <a:pt x="27507" y="18652"/>
                  </a:cubicBezTo>
                  <a:cubicBezTo>
                    <a:pt x="27511" y="18652"/>
                    <a:pt x="27516" y="18652"/>
                    <a:pt x="27520" y="18652"/>
                  </a:cubicBezTo>
                  <a:cubicBezTo>
                    <a:pt x="27834" y="18652"/>
                    <a:pt x="28138" y="18770"/>
                    <a:pt x="28492" y="18770"/>
                  </a:cubicBezTo>
                  <a:cubicBezTo>
                    <a:pt x="28510" y="18770"/>
                    <a:pt x="28528" y="18769"/>
                    <a:pt x="28546" y="18769"/>
                  </a:cubicBezTo>
                  <a:cubicBezTo>
                    <a:pt x="28614" y="18766"/>
                    <a:pt x="28683" y="18765"/>
                    <a:pt x="28751" y="18765"/>
                  </a:cubicBezTo>
                  <a:cubicBezTo>
                    <a:pt x="29115" y="18765"/>
                    <a:pt x="29480" y="18794"/>
                    <a:pt x="29844" y="18794"/>
                  </a:cubicBezTo>
                  <a:cubicBezTo>
                    <a:pt x="30144" y="18794"/>
                    <a:pt x="30444" y="18775"/>
                    <a:pt x="30742" y="18704"/>
                  </a:cubicBezTo>
                  <a:cubicBezTo>
                    <a:pt x="30779" y="18695"/>
                    <a:pt x="30815" y="18691"/>
                    <a:pt x="30849" y="18691"/>
                  </a:cubicBezTo>
                  <a:cubicBezTo>
                    <a:pt x="31031" y="18691"/>
                    <a:pt x="31170" y="18802"/>
                    <a:pt x="31335" y="18840"/>
                  </a:cubicBezTo>
                  <a:cubicBezTo>
                    <a:pt x="31364" y="18846"/>
                    <a:pt x="31385" y="18852"/>
                    <a:pt x="31401" y="18852"/>
                  </a:cubicBezTo>
                  <a:cubicBezTo>
                    <a:pt x="31443" y="18852"/>
                    <a:pt x="31459" y="18818"/>
                    <a:pt x="31498" y="18689"/>
                  </a:cubicBezTo>
                  <a:cubicBezTo>
                    <a:pt x="31518" y="18620"/>
                    <a:pt x="31565" y="18599"/>
                    <a:pt x="31609" y="18599"/>
                  </a:cubicBezTo>
                  <a:cubicBezTo>
                    <a:pt x="31637" y="18599"/>
                    <a:pt x="31664" y="18608"/>
                    <a:pt x="31682" y="18617"/>
                  </a:cubicBezTo>
                  <a:cubicBezTo>
                    <a:pt x="31878" y="18718"/>
                    <a:pt x="32076" y="18747"/>
                    <a:pt x="32276" y="18747"/>
                  </a:cubicBezTo>
                  <a:cubicBezTo>
                    <a:pt x="32560" y="18747"/>
                    <a:pt x="32845" y="18688"/>
                    <a:pt x="33124" y="18688"/>
                  </a:cubicBezTo>
                  <a:cubicBezTo>
                    <a:pt x="33194" y="18688"/>
                    <a:pt x="33262" y="18691"/>
                    <a:pt x="33331" y="18700"/>
                  </a:cubicBezTo>
                  <a:cubicBezTo>
                    <a:pt x="33509" y="18725"/>
                    <a:pt x="33679" y="18728"/>
                    <a:pt x="33849" y="18728"/>
                  </a:cubicBezTo>
                  <a:cubicBezTo>
                    <a:pt x="33917" y="18728"/>
                    <a:pt x="33985" y="18728"/>
                    <a:pt x="34053" y="18728"/>
                  </a:cubicBezTo>
                  <a:cubicBezTo>
                    <a:pt x="34115" y="18728"/>
                    <a:pt x="34177" y="18728"/>
                    <a:pt x="34239" y="18730"/>
                  </a:cubicBezTo>
                  <a:cubicBezTo>
                    <a:pt x="34258" y="18730"/>
                    <a:pt x="34277" y="18731"/>
                    <a:pt x="34296" y="18731"/>
                  </a:cubicBezTo>
                  <a:cubicBezTo>
                    <a:pt x="34656" y="18731"/>
                    <a:pt x="35041" y="18630"/>
                    <a:pt x="35359" y="18630"/>
                  </a:cubicBezTo>
                  <a:cubicBezTo>
                    <a:pt x="35440" y="18630"/>
                    <a:pt x="35516" y="18636"/>
                    <a:pt x="35586" y="18653"/>
                  </a:cubicBezTo>
                  <a:cubicBezTo>
                    <a:pt x="35740" y="18689"/>
                    <a:pt x="35891" y="18702"/>
                    <a:pt x="36039" y="18702"/>
                  </a:cubicBezTo>
                  <a:cubicBezTo>
                    <a:pt x="36403" y="18702"/>
                    <a:pt x="36754" y="18626"/>
                    <a:pt x="37103" y="18626"/>
                  </a:cubicBezTo>
                  <a:cubicBezTo>
                    <a:pt x="37242" y="18626"/>
                    <a:pt x="37381" y="18638"/>
                    <a:pt x="37520" y="18671"/>
                  </a:cubicBezTo>
                  <a:cubicBezTo>
                    <a:pt x="37608" y="18692"/>
                    <a:pt x="37684" y="18705"/>
                    <a:pt x="37757" y="18705"/>
                  </a:cubicBezTo>
                  <a:cubicBezTo>
                    <a:pt x="37877" y="18705"/>
                    <a:pt x="37989" y="18672"/>
                    <a:pt x="38129" y="18593"/>
                  </a:cubicBezTo>
                  <a:cubicBezTo>
                    <a:pt x="38207" y="18549"/>
                    <a:pt x="38285" y="18532"/>
                    <a:pt x="38364" y="18532"/>
                  </a:cubicBezTo>
                  <a:cubicBezTo>
                    <a:pt x="38623" y="18532"/>
                    <a:pt x="38886" y="18718"/>
                    <a:pt x="39168" y="18718"/>
                  </a:cubicBezTo>
                  <a:cubicBezTo>
                    <a:pt x="39216" y="18718"/>
                    <a:pt x="39264" y="18713"/>
                    <a:pt x="39312" y="18700"/>
                  </a:cubicBezTo>
                  <a:cubicBezTo>
                    <a:pt x="39408" y="18676"/>
                    <a:pt x="39504" y="18667"/>
                    <a:pt x="39600" y="18667"/>
                  </a:cubicBezTo>
                  <a:cubicBezTo>
                    <a:pt x="39860" y="18667"/>
                    <a:pt x="40123" y="18732"/>
                    <a:pt x="40389" y="18732"/>
                  </a:cubicBezTo>
                  <a:cubicBezTo>
                    <a:pt x="40520" y="18732"/>
                    <a:pt x="40652" y="18716"/>
                    <a:pt x="40785" y="18669"/>
                  </a:cubicBezTo>
                  <a:cubicBezTo>
                    <a:pt x="40975" y="18601"/>
                    <a:pt x="41169" y="18580"/>
                    <a:pt x="41364" y="18580"/>
                  </a:cubicBezTo>
                  <a:cubicBezTo>
                    <a:pt x="41678" y="18580"/>
                    <a:pt x="41999" y="18634"/>
                    <a:pt x="42322" y="18634"/>
                  </a:cubicBezTo>
                  <a:cubicBezTo>
                    <a:pt x="42448" y="18634"/>
                    <a:pt x="42574" y="18626"/>
                    <a:pt x="42701" y="18603"/>
                  </a:cubicBezTo>
                  <a:cubicBezTo>
                    <a:pt x="43044" y="18541"/>
                    <a:pt x="43393" y="18530"/>
                    <a:pt x="43744" y="18530"/>
                  </a:cubicBezTo>
                  <a:cubicBezTo>
                    <a:pt x="43917" y="18530"/>
                    <a:pt x="44090" y="18533"/>
                    <a:pt x="44262" y="18533"/>
                  </a:cubicBezTo>
                  <a:cubicBezTo>
                    <a:pt x="44740" y="18533"/>
                    <a:pt x="45218" y="18514"/>
                    <a:pt x="45684" y="18372"/>
                  </a:cubicBezTo>
                  <a:cubicBezTo>
                    <a:pt x="45718" y="18362"/>
                    <a:pt x="45761" y="18335"/>
                    <a:pt x="45789" y="18335"/>
                  </a:cubicBezTo>
                  <a:cubicBezTo>
                    <a:pt x="45794" y="18335"/>
                    <a:pt x="45798" y="18336"/>
                    <a:pt x="45802" y="18338"/>
                  </a:cubicBezTo>
                  <a:cubicBezTo>
                    <a:pt x="46010" y="18446"/>
                    <a:pt x="46219" y="18486"/>
                    <a:pt x="46426" y="18486"/>
                  </a:cubicBezTo>
                  <a:cubicBezTo>
                    <a:pt x="46760" y="18486"/>
                    <a:pt x="47088" y="18382"/>
                    <a:pt x="47396" y="18288"/>
                  </a:cubicBezTo>
                  <a:cubicBezTo>
                    <a:pt x="47574" y="18233"/>
                    <a:pt x="47757" y="18219"/>
                    <a:pt x="47941" y="18219"/>
                  </a:cubicBezTo>
                  <a:cubicBezTo>
                    <a:pt x="48136" y="18219"/>
                    <a:pt x="48332" y="18235"/>
                    <a:pt x="48520" y="18235"/>
                  </a:cubicBezTo>
                  <a:cubicBezTo>
                    <a:pt x="48744" y="18235"/>
                    <a:pt x="48958" y="18213"/>
                    <a:pt x="49149" y="18114"/>
                  </a:cubicBezTo>
                  <a:cubicBezTo>
                    <a:pt x="49366" y="18002"/>
                    <a:pt x="49590" y="17979"/>
                    <a:pt x="49814" y="17979"/>
                  </a:cubicBezTo>
                  <a:cubicBezTo>
                    <a:pt x="49973" y="17979"/>
                    <a:pt x="50132" y="17991"/>
                    <a:pt x="50288" y="17991"/>
                  </a:cubicBezTo>
                  <a:cubicBezTo>
                    <a:pt x="50512" y="17991"/>
                    <a:pt x="50731" y="17967"/>
                    <a:pt x="50937" y="17852"/>
                  </a:cubicBezTo>
                  <a:cubicBezTo>
                    <a:pt x="50972" y="17832"/>
                    <a:pt x="51020" y="17824"/>
                    <a:pt x="51074" y="17824"/>
                  </a:cubicBezTo>
                  <a:cubicBezTo>
                    <a:pt x="51187" y="17824"/>
                    <a:pt x="51323" y="17861"/>
                    <a:pt x="51401" y="17913"/>
                  </a:cubicBezTo>
                  <a:cubicBezTo>
                    <a:pt x="51503" y="17978"/>
                    <a:pt x="51560" y="18031"/>
                    <a:pt x="51618" y="18031"/>
                  </a:cubicBezTo>
                  <a:cubicBezTo>
                    <a:pt x="51674" y="18031"/>
                    <a:pt x="51731" y="17983"/>
                    <a:pt x="51829" y="17855"/>
                  </a:cubicBezTo>
                  <a:cubicBezTo>
                    <a:pt x="51868" y="17804"/>
                    <a:pt x="51908" y="17784"/>
                    <a:pt x="51948" y="17784"/>
                  </a:cubicBezTo>
                  <a:close/>
                  <a:moveTo>
                    <a:pt x="34717" y="0"/>
                  </a:moveTo>
                  <a:cubicBezTo>
                    <a:pt x="34341" y="0"/>
                    <a:pt x="33964" y="8"/>
                    <a:pt x="33590" y="25"/>
                  </a:cubicBezTo>
                  <a:cubicBezTo>
                    <a:pt x="33064" y="50"/>
                    <a:pt x="32506" y="233"/>
                    <a:pt x="32002" y="233"/>
                  </a:cubicBezTo>
                  <a:cubicBezTo>
                    <a:pt x="31868" y="233"/>
                    <a:pt x="31738" y="220"/>
                    <a:pt x="31614" y="188"/>
                  </a:cubicBezTo>
                  <a:cubicBezTo>
                    <a:pt x="31378" y="127"/>
                    <a:pt x="31148" y="109"/>
                    <a:pt x="30921" y="109"/>
                  </a:cubicBezTo>
                  <a:cubicBezTo>
                    <a:pt x="30567" y="109"/>
                    <a:pt x="30220" y="154"/>
                    <a:pt x="29868" y="154"/>
                  </a:cubicBezTo>
                  <a:cubicBezTo>
                    <a:pt x="29755" y="154"/>
                    <a:pt x="29640" y="149"/>
                    <a:pt x="29525" y="136"/>
                  </a:cubicBezTo>
                  <a:cubicBezTo>
                    <a:pt x="29330" y="115"/>
                    <a:pt x="29133" y="107"/>
                    <a:pt x="28935" y="107"/>
                  </a:cubicBezTo>
                  <a:cubicBezTo>
                    <a:pt x="28215" y="107"/>
                    <a:pt x="27482" y="218"/>
                    <a:pt x="26756" y="227"/>
                  </a:cubicBezTo>
                  <a:cubicBezTo>
                    <a:pt x="26736" y="227"/>
                    <a:pt x="26717" y="227"/>
                    <a:pt x="26698" y="227"/>
                  </a:cubicBezTo>
                  <a:cubicBezTo>
                    <a:pt x="26002" y="227"/>
                    <a:pt x="25314" y="86"/>
                    <a:pt x="24612" y="86"/>
                  </a:cubicBezTo>
                  <a:cubicBezTo>
                    <a:pt x="24482" y="86"/>
                    <a:pt x="24352" y="91"/>
                    <a:pt x="24222" y="102"/>
                  </a:cubicBezTo>
                  <a:cubicBezTo>
                    <a:pt x="23971" y="124"/>
                    <a:pt x="23719" y="167"/>
                    <a:pt x="23457" y="167"/>
                  </a:cubicBezTo>
                  <a:cubicBezTo>
                    <a:pt x="23328" y="167"/>
                    <a:pt x="23197" y="157"/>
                    <a:pt x="23063" y="129"/>
                  </a:cubicBezTo>
                  <a:cubicBezTo>
                    <a:pt x="22736" y="62"/>
                    <a:pt x="22332" y="7"/>
                    <a:pt x="21992" y="7"/>
                  </a:cubicBezTo>
                  <a:cubicBezTo>
                    <a:pt x="21806" y="7"/>
                    <a:pt x="21639" y="23"/>
                    <a:pt x="21514" y="63"/>
                  </a:cubicBezTo>
                  <a:cubicBezTo>
                    <a:pt x="21219" y="157"/>
                    <a:pt x="20932" y="186"/>
                    <a:pt x="20649" y="186"/>
                  </a:cubicBezTo>
                  <a:cubicBezTo>
                    <a:pt x="20188" y="186"/>
                    <a:pt x="19739" y="109"/>
                    <a:pt x="19287" y="109"/>
                  </a:cubicBezTo>
                  <a:cubicBezTo>
                    <a:pt x="19184" y="109"/>
                    <a:pt x="19081" y="113"/>
                    <a:pt x="18978" y="123"/>
                  </a:cubicBezTo>
                  <a:cubicBezTo>
                    <a:pt x="18879" y="132"/>
                    <a:pt x="18778" y="136"/>
                    <a:pt x="18676" y="136"/>
                  </a:cubicBezTo>
                  <a:cubicBezTo>
                    <a:pt x="18396" y="136"/>
                    <a:pt x="18106" y="110"/>
                    <a:pt x="17837" y="110"/>
                  </a:cubicBezTo>
                  <a:cubicBezTo>
                    <a:pt x="17670" y="110"/>
                    <a:pt x="17511" y="120"/>
                    <a:pt x="17367" y="151"/>
                  </a:cubicBezTo>
                  <a:cubicBezTo>
                    <a:pt x="17049" y="220"/>
                    <a:pt x="16733" y="239"/>
                    <a:pt x="16418" y="239"/>
                  </a:cubicBezTo>
                  <a:cubicBezTo>
                    <a:pt x="16005" y="239"/>
                    <a:pt x="15594" y="206"/>
                    <a:pt x="15186" y="206"/>
                  </a:cubicBezTo>
                  <a:cubicBezTo>
                    <a:pt x="14902" y="206"/>
                    <a:pt x="14620" y="222"/>
                    <a:pt x="14338" y="277"/>
                  </a:cubicBezTo>
                  <a:cubicBezTo>
                    <a:pt x="13903" y="361"/>
                    <a:pt x="13467" y="279"/>
                    <a:pt x="13019" y="360"/>
                  </a:cubicBezTo>
                  <a:cubicBezTo>
                    <a:pt x="12334" y="483"/>
                    <a:pt x="11669" y="712"/>
                    <a:pt x="10979" y="771"/>
                  </a:cubicBezTo>
                  <a:cubicBezTo>
                    <a:pt x="9788" y="873"/>
                    <a:pt x="8569" y="818"/>
                    <a:pt x="7513" y="1469"/>
                  </a:cubicBezTo>
                  <a:cubicBezTo>
                    <a:pt x="7458" y="1503"/>
                    <a:pt x="7376" y="1516"/>
                    <a:pt x="7298" y="1516"/>
                  </a:cubicBezTo>
                  <a:cubicBezTo>
                    <a:pt x="7266" y="1516"/>
                    <a:pt x="7236" y="1514"/>
                    <a:pt x="7207" y="1510"/>
                  </a:cubicBezTo>
                  <a:cubicBezTo>
                    <a:pt x="7131" y="1500"/>
                    <a:pt x="7056" y="1495"/>
                    <a:pt x="6983" y="1495"/>
                  </a:cubicBezTo>
                  <a:cubicBezTo>
                    <a:pt x="6292" y="1495"/>
                    <a:pt x="5732" y="1919"/>
                    <a:pt x="5117" y="2111"/>
                  </a:cubicBezTo>
                  <a:cubicBezTo>
                    <a:pt x="4440" y="2322"/>
                    <a:pt x="3801" y="2845"/>
                    <a:pt x="3342" y="3371"/>
                  </a:cubicBezTo>
                  <a:cubicBezTo>
                    <a:pt x="2669" y="4140"/>
                    <a:pt x="2222" y="5042"/>
                    <a:pt x="1824" y="5980"/>
                  </a:cubicBezTo>
                  <a:cubicBezTo>
                    <a:pt x="1229" y="7380"/>
                    <a:pt x="1090" y="8812"/>
                    <a:pt x="1024" y="10273"/>
                  </a:cubicBezTo>
                  <a:cubicBezTo>
                    <a:pt x="1010" y="10591"/>
                    <a:pt x="1010" y="10913"/>
                    <a:pt x="969" y="11229"/>
                  </a:cubicBezTo>
                  <a:cubicBezTo>
                    <a:pt x="879" y="11935"/>
                    <a:pt x="832" y="12637"/>
                    <a:pt x="911" y="13349"/>
                  </a:cubicBezTo>
                  <a:cubicBezTo>
                    <a:pt x="969" y="13868"/>
                    <a:pt x="1079" y="14432"/>
                    <a:pt x="924" y="14912"/>
                  </a:cubicBezTo>
                  <a:cubicBezTo>
                    <a:pt x="543" y="16092"/>
                    <a:pt x="707" y="17286"/>
                    <a:pt x="682" y="18468"/>
                  </a:cubicBezTo>
                  <a:cubicBezTo>
                    <a:pt x="669" y="19089"/>
                    <a:pt x="727" y="19764"/>
                    <a:pt x="647" y="20341"/>
                  </a:cubicBezTo>
                  <a:cubicBezTo>
                    <a:pt x="517" y="21282"/>
                    <a:pt x="575" y="22225"/>
                    <a:pt x="473" y="23162"/>
                  </a:cubicBezTo>
                  <a:cubicBezTo>
                    <a:pt x="416" y="23688"/>
                    <a:pt x="150" y="24225"/>
                    <a:pt x="274" y="24721"/>
                  </a:cubicBezTo>
                  <a:cubicBezTo>
                    <a:pt x="384" y="25156"/>
                    <a:pt x="399" y="25585"/>
                    <a:pt x="305" y="25968"/>
                  </a:cubicBezTo>
                  <a:cubicBezTo>
                    <a:pt x="101" y="26802"/>
                    <a:pt x="190" y="27648"/>
                    <a:pt x="204" y="28465"/>
                  </a:cubicBezTo>
                  <a:cubicBezTo>
                    <a:pt x="221" y="29595"/>
                    <a:pt x="136" y="30722"/>
                    <a:pt x="131" y="31848"/>
                  </a:cubicBezTo>
                  <a:cubicBezTo>
                    <a:pt x="127" y="32945"/>
                    <a:pt x="1" y="34066"/>
                    <a:pt x="6" y="35159"/>
                  </a:cubicBezTo>
                  <a:cubicBezTo>
                    <a:pt x="11" y="36406"/>
                    <a:pt x="22" y="37672"/>
                    <a:pt x="157" y="38919"/>
                  </a:cubicBezTo>
                  <a:cubicBezTo>
                    <a:pt x="321" y="40432"/>
                    <a:pt x="280" y="41950"/>
                    <a:pt x="417" y="43461"/>
                  </a:cubicBezTo>
                  <a:cubicBezTo>
                    <a:pt x="481" y="44156"/>
                    <a:pt x="354" y="44845"/>
                    <a:pt x="453" y="45552"/>
                  </a:cubicBezTo>
                  <a:cubicBezTo>
                    <a:pt x="514" y="45990"/>
                    <a:pt x="651" y="46479"/>
                    <a:pt x="545" y="46934"/>
                  </a:cubicBezTo>
                  <a:cubicBezTo>
                    <a:pt x="350" y="47776"/>
                    <a:pt x="622" y="48604"/>
                    <a:pt x="575" y="49444"/>
                  </a:cubicBezTo>
                  <a:cubicBezTo>
                    <a:pt x="525" y="50326"/>
                    <a:pt x="734" y="51220"/>
                    <a:pt x="688" y="52103"/>
                  </a:cubicBezTo>
                  <a:cubicBezTo>
                    <a:pt x="658" y="52721"/>
                    <a:pt x="633" y="53359"/>
                    <a:pt x="621" y="53966"/>
                  </a:cubicBezTo>
                  <a:cubicBezTo>
                    <a:pt x="607" y="54643"/>
                    <a:pt x="760" y="55364"/>
                    <a:pt x="741" y="56061"/>
                  </a:cubicBezTo>
                  <a:cubicBezTo>
                    <a:pt x="710" y="57093"/>
                    <a:pt x="618" y="58122"/>
                    <a:pt x="770" y="59153"/>
                  </a:cubicBezTo>
                  <a:cubicBezTo>
                    <a:pt x="789" y="59285"/>
                    <a:pt x="763" y="59421"/>
                    <a:pt x="754" y="59556"/>
                  </a:cubicBezTo>
                  <a:cubicBezTo>
                    <a:pt x="712" y="60212"/>
                    <a:pt x="749" y="60870"/>
                    <a:pt x="740" y="61524"/>
                  </a:cubicBezTo>
                  <a:cubicBezTo>
                    <a:pt x="727" y="62262"/>
                    <a:pt x="870" y="62994"/>
                    <a:pt x="785" y="63737"/>
                  </a:cubicBezTo>
                  <a:cubicBezTo>
                    <a:pt x="756" y="63993"/>
                    <a:pt x="506" y="64161"/>
                    <a:pt x="615" y="64481"/>
                  </a:cubicBezTo>
                  <a:cubicBezTo>
                    <a:pt x="789" y="64988"/>
                    <a:pt x="825" y="65537"/>
                    <a:pt x="879" y="66072"/>
                  </a:cubicBezTo>
                  <a:cubicBezTo>
                    <a:pt x="942" y="66721"/>
                    <a:pt x="806" y="67389"/>
                    <a:pt x="881" y="68018"/>
                  </a:cubicBezTo>
                  <a:cubicBezTo>
                    <a:pt x="977" y="68818"/>
                    <a:pt x="1128" y="69646"/>
                    <a:pt x="1170" y="70426"/>
                  </a:cubicBezTo>
                  <a:cubicBezTo>
                    <a:pt x="1215" y="71254"/>
                    <a:pt x="1651" y="71954"/>
                    <a:pt x="1687" y="72761"/>
                  </a:cubicBezTo>
                  <a:cubicBezTo>
                    <a:pt x="1718" y="73423"/>
                    <a:pt x="1978" y="74082"/>
                    <a:pt x="2181" y="74731"/>
                  </a:cubicBezTo>
                  <a:cubicBezTo>
                    <a:pt x="2429" y="75527"/>
                    <a:pt x="2645" y="76339"/>
                    <a:pt x="3110" y="77063"/>
                  </a:cubicBezTo>
                  <a:cubicBezTo>
                    <a:pt x="3365" y="77460"/>
                    <a:pt x="3754" y="77739"/>
                    <a:pt x="4120" y="78049"/>
                  </a:cubicBezTo>
                  <a:cubicBezTo>
                    <a:pt x="4511" y="78380"/>
                    <a:pt x="4971" y="78671"/>
                    <a:pt x="5383" y="78811"/>
                  </a:cubicBezTo>
                  <a:cubicBezTo>
                    <a:pt x="6246" y="79107"/>
                    <a:pt x="7029" y="79556"/>
                    <a:pt x="7785" y="79965"/>
                  </a:cubicBezTo>
                  <a:cubicBezTo>
                    <a:pt x="8352" y="80272"/>
                    <a:pt x="8910" y="80312"/>
                    <a:pt x="9465" y="80312"/>
                  </a:cubicBezTo>
                  <a:cubicBezTo>
                    <a:pt x="9662" y="80312"/>
                    <a:pt x="9859" y="80307"/>
                    <a:pt x="10057" y="80307"/>
                  </a:cubicBezTo>
                  <a:cubicBezTo>
                    <a:pt x="10219" y="80307"/>
                    <a:pt x="10381" y="80310"/>
                    <a:pt x="10543" y="80323"/>
                  </a:cubicBezTo>
                  <a:cubicBezTo>
                    <a:pt x="10865" y="80348"/>
                    <a:pt x="11208" y="80433"/>
                    <a:pt x="11547" y="80433"/>
                  </a:cubicBezTo>
                  <a:cubicBezTo>
                    <a:pt x="11802" y="80433"/>
                    <a:pt x="12054" y="80385"/>
                    <a:pt x="12293" y="80229"/>
                  </a:cubicBezTo>
                  <a:cubicBezTo>
                    <a:pt x="13259" y="80681"/>
                    <a:pt x="14343" y="80517"/>
                    <a:pt x="15363" y="80649"/>
                  </a:cubicBezTo>
                  <a:cubicBezTo>
                    <a:pt x="16475" y="80793"/>
                    <a:pt x="17610" y="80918"/>
                    <a:pt x="18731" y="81036"/>
                  </a:cubicBezTo>
                  <a:cubicBezTo>
                    <a:pt x="19730" y="81141"/>
                    <a:pt x="20745" y="81158"/>
                    <a:pt x="21747" y="81304"/>
                  </a:cubicBezTo>
                  <a:cubicBezTo>
                    <a:pt x="21893" y="81325"/>
                    <a:pt x="22044" y="81333"/>
                    <a:pt x="22197" y="81333"/>
                  </a:cubicBezTo>
                  <a:cubicBezTo>
                    <a:pt x="22753" y="81333"/>
                    <a:pt x="23348" y="81223"/>
                    <a:pt x="23903" y="81216"/>
                  </a:cubicBezTo>
                  <a:cubicBezTo>
                    <a:pt x="23937" y="81215"/>
                    <a:pt x="23971" y="81215"/>
                    <a:pt x="24005" y="81215"/>
                  </a:cubicBezTo>
                  <a:cubicBezTo>
                    <a:pt x="24604" y="81215"/>
                    <a:pt x="25204" y="81278"/>
                    <a:pt x="25802" y="81278"/>
                  </a:cubicBezTo>
                  <a:cubicBezTo>
                    <a:pt x="26234" y="81278"/>
                    <a:pt x="26665" y="81245"/>
                    <a:pt x="27094" y="81133"/>
                  </a:cubicBezTo>
                  <a:cubicBezTo>
                    <a:pt x="27287" y="81082"/>
                    <a:pt x="27482" y="81067"/>
                    <a:pt x="27677" y="81067"/>
                  </a:cubicBezTo>
                  <a:cubicBezTo>
                    <a:pt x="27995" y="81067"/>
                    <a:pt x="28314" y="81108"/>
                    <a:pt x="28623" y="81108"/>
                  </a:cubicBezTo>
                  <a:cubicBezTo>
                    <a:pt x="28626" y="81108"/>
                    <a:pt x="28629" y="81108"/>
                    <a:pt x="28631" y="81108"/>
                  </a:cubicBezTo>
                  <a:cubicBezTo>
                    <a:pt x="29070" y="81107"/>
                    <a:pt x="29499" y="80875"/>
                    <a:pt x="29876" y="80875"/>
                  </a:cubicBezTo>
                  <a:cubicBezTo>
                    <a:pt x="29966" y="80875"/>
                    <a:pt x="30053" y="80889"/>
                    <a:pt x="30136" y="80921"/>
                  </a:cubicBezTo>
                  <a:cubicBezTo>
                    <a:pt x="30191" y="80943"/>
                    <a:pt x="30245" y="80952"/>
                    <a:pt x="30299" y="80952"/>
                  </a:cubicBezTo>
                  <a:cubicBezTo>
                    <a:pt x="30548" y="80952"/>
                    <a:pt x="30781" y="80760"/>
                    <a:pt x="30998" y="80760"/>
                  </a:cubicBezTo>
                  <a:cubicBezTo>
                    <a:pt x="31110" y="80760"/>
                    <a:pt x="31217" y="80811"/>
                    <a:pt x="31321" y="80965"/>
                  </a:cubicBezTo>
                  <a:cubicBezTo>
                    <a:pt x="31468" y="80781"/>
                    <a:pt x="31636" y="80725"/>
                    <a:pt x="31811" y="80725"/>
                  </a:cubicBezTo>
                  <a:cubicBezTo>
                    <a:pt x="32080" y="80725"/>
                    <a:pt x="32365" y="80856"/>
                    <a:pt x="32623" y="80856"/>
                  </a:cubicBezTo>
                  <a:cubicBezTo>
                    <a:pt x="32640" y="80856"/>
                    <a:pt x="32657" y="80855"/>
                    <a:pt x="32674" y="80854"/>
                  </a:cubicBezTo>
                  <a:cubicBezTo>
                    <a:pt x="33777" y="80774"/>
                    <a:pt x="34899" y="80838"/>
                    <a:pt x="36011" y="80735"/>
                  </a:cubicBezTo>
                  <a:cubicBezTo>
                    <a:pt x="36186" y="80719"/>
                    <a:pt x="36362" y="80722"/>
                    <a:pt x="36538" y="80714"/>
                  </a:cubicBezTo>
                  <a:cubicBezTo>
                    <a:pt x="37209" y="80683"/>
                    <a:pt x="37884" y="80681"/>
                    <a:pt x="38549" y="80611"/>
                  </a:cubicBezTo>
                  <a:cubicBezTo>
                    <a:pt x="39369" y="80526"/>
                    <a:pt x="40193" y="80435"/>
                    <a:pt x="40999" y="80297"/>
                  </a:cubicBezTo>
                  <a:cubicBezTo>
                    <a:pt x="41307" y="80244"/>
                    <a:pt x="41614" y="80229"/>
                    <a:pt x="41919" y="80229"/>
                  </a:cubicBezTo>
                  <a:cubicBezTo>
                    <a:pt x="42320" y="80229"/>
                    <a:pt x="42718" y="80255"/>
                    <a:pt x="43117" y="80255"/>
                  </a:cubicBezTo>
                  <a:cubicBezTo>
                    <a:pt x="43326" y="80255"/>
                    <a:pt x="43534" y="80248"/>
                    <a:pt x="43743" y="80226"/>
                  </a:cubicBezTo>
                  <a:cubicBezTo>
                    <a:pt x="44184" y="80181"/>
                    <a:pt x="44621" y="80084"/>
                    <a:pt x="45069" y="80060"/>
                  </a:cubicBezTo>
                  <a:cubicBezTo>
                    <a:pt x="45083" y="80060"/>
                    <a:pt x="45097" y="80059"/>
                    <a:pt x="45111" y="80059"/>
                  </a:cubicBezTo>
                  <a:cubicBezTo>
                    <a:pt x="45354" y="80059"/>
                    <a:pt x="45584" y="80167"/>
                    <a:pt x="45816" y="80167"/>
                  </a:cubicBezTo>
                  <a:cubicBezTo>
                    <a:pt x="45897" y="80167"/>
                    <a:pt x="45978" y="80154"/>
                    <a:pt x="46060" y="80119"/>
                  </a:cubicBezTo>
                  <a:cubicBezTo>
                    <a:pt x="46469" y="79944"/>
                    <a:pt x="46940" y="79990"/>
                    <a:pt x="47355" y="79969"/>
                  </a:cubicBezTo>
                  <a:cubicBezTo>
                    <a:pt x="48672" y="79902"/>
                    <a:pt x="49799" y="79455"/>
                    <a:pt x="50895" y="78857"/>
                  </a:cubicBezTo>
                  <a:cubicBezTo>
                    <a:pt x="51608" y="78469"/>
                    <a:pt x="52152" y="77907"/>
                    <a:pt x="52623" y="77331"/>
                  </a:cubicBezTo>
                  <a:cubicBezTo>
                    <a:pt x="52932" y="76952"/>
                    <a:pt x="53404" y="76649"/>
                    <a:pt x="53554" y="76201"/>
                  </a:cubicBezTo>
                  <a:cubicBezTo>
                    <a:pt x="53707" y="75742"/>
                    <a:pt x="53995" y="75348"/>
                    <a:pt x="54155" y="74898"/>
                  </a:cubicBezTo>
                  <a:cubicBezTo>
                    <a:pt x="54392" y="74233"/>
                    <a:pt x="54524" y="73534"/>
                    <a:pt x="54547" y="72827"/>
                  </a:cubicBezTo>
                  <a:cubicBezTo>
                    <a:pt x="54556" y="72580"/>
                    <a:pt x="54346" y="72125"/>
                    <a:pt x="54909" y="72125"/>
                  </a:cubicBezTo>
                  <a:cubicBezTo>
                    <a:pt x="54930" y="72125"/>
                    <a:pt x="54952" y="72126"/>
                    <a:pt x="54976" y="72127"/>
                  </a:cubicBezTo>
                  <a:cubicBezTo>
                    <a:pt x="55068" y="71916"/>
                    <a:pt x="54453" y="71827"/>
                    <a:pt x="54814" y="71678"/>
                  </a:cubicBezTo>
                  <a:cubicBezTo>
                    <a:pt x="55166" y="71531"/>
                    <a:pt x="55022" y="71263"/>
                    <a:pt x="54974" y="71224"/>
                  </a:cubicBezTo>
                  <a:cubicBezTo>
                    <a:pt x="54706" y="71009"/>
                    <a:pt x="54821" y="70869"/>
                    <a:pt x="55037" y="70736"/>
                  </a:cubicBezTo>
                  <a:cubicBezTo>
                    <a:pt x="55212" y="70629"/>
                    <a:pt x="55065" y="70482"/>
                    <a:pt x="55105" y="70387"/>
                  </a:cubicBezTo>
                  <a:cubicBezTo>
                    <a:pt x="55206" y="70149"/>
                    <a:pt x="54927" y="69880"/>
                    <a:pt x="55099" y="69727"/>
                  </a:cubicBezTo>
                  <a:cubicBezTo>
                    <a:pt x="55540" y="69335"/>
                    <a:pt x="55311" y="68825"/>
                    <a:pt x="55337" y="68422"/>
                  </a:cubicBezTo>
                  <a:cubicBezTo>
                    <a:pt x="55384" y="67699"/>
                    <a:pt x="55368" y="66975"/>
                    <a:pt x="55292" y="66256"/>
                  </a:cubicBezTo>
                  <a:cubicBezTo>
                    <a:pt x="55257" y="65936"/>
                    <a:pt x="55358" y="65695"/>
                    <a:pt x="55600" y="65482"/>
                  </a:cubicBezTo>
                  <a:cubicBezTo>
                    <a:pt x="55074" y="65259"/>
                    <a:pt x="55816" y="64736"/>
                    <a:pt x="55319" y="64505"/>
                  </a:cubicBezTo>
                  <a:cubicBezTo>
                    <a:pt x="55412" y="63646"/>
                    <a:pt x="55180" y="62786"/>
                    <a:pt x="55369" y="61916"/>
                  </a:cubicBezTo>
                  <a:cubicBezTo>
                    <a:pt x="55484" y="61384"/>
                    <a:pt x="55314" y="60804"/>
                    <a:pt x="55401" y="60262"/>
                  </a:cubicBezTo>
                  <a:cubicBezTo>
                    <a:pt x="55494" y="59678"/>
                    <a:pt x="55276" y="59077"/>
                    <a:pt x="55427" y="58554"/>
                  </a:cubicBezTo>
                  <a:cubicBezTo>
                    <a:pt x="55541" y="58153"/>
                    <a:pt x="55372" y="57721"/>
                    <a:pt x="55635" y="57325"/>
                  </a:cubicBezTo>
                  <a:cubicBezTo>
                    <a:pt x="55686" y="57249"/>
                    <a:pt x="55881" y="56893"/>
                    <a:pt x="55758" y="56691"/>
                  </a:cubicBezTo>
                  <a:cubicBezTo>
                    <a:pt x="55285" y="55918"/>
                    <a:pt x="55992" y="55109"/>
                    <a:pt x="55656" y="54361"/>
                  </a:cubicBezTo>
                  <a:cubicBezTo>
                    <a:pt x="55486" y="53981"/>
                    <a:pt x="55692" y="53621"/>
                    <a:pt x="55792" y="53382"/>
                  </a:cubicBezTo>
                  <a:cubicBezTo>
                    <a:pt x="55987" y="52909"/>
                    <a:pt x="55290" y="52521"/>
                    <a:pt x="55798" y="52016"/>
                  </a:cubicBezTo>
                  <a:cubicBezTo>
                    <a:pt x="55953" y="51861"/>
                    <a:pt x="55863" y="51201"/>
                    <a:pt x="55838" y="50771"/>
                  </a:cubicBezTo>
                  <a:cubicBezTo>
                    <a:pt x="55808" y="50245"/>
                    <a:pt x="56030" y="49647"/>
                    <a:pt x="55821" y="49205"/>
                  </a:cubicBezTo>
                  <a:cubicBezTo>
                    <a:pt x="55598" y="48731"/>
                    <a:pt x="55754" y="48281"/>
                    <a:pt x="55797" y="47912"/>
                  </a:cubicBezTo>
                  <a:cubicBezTo>
                    <a:pt x="55872" y="47269"/>
                    <a:pt x="55654" y="46660"/>
                    <a:pt x="55755" y="46022"/>
                  </a:cubicBezTo>
                  <a:cubicBezTo>
                    <a:pt x="55846" y="45452"/>
                    <a:pt x="55629" y="44840"/>
                    <a:pt x="55721" y="44270"/>
                  </a:cubicBezTo>
                  <a:cubicBezTo>
                    <a:pt x="55770" y="43968"/>
                    <a:pt x="55497" y="43782"/>
                    <a:pt x="55577" y="43570"/>
                  </a:cubicBezTo>
                  <a:cubicBezTo>
                    <a:pt x="55794" y="42995"/>
                    <a:pt x="55931" y="42390"/>
                    <a:pt x="55761" y="41827"/>
                  </a:cubicBezTo>
                  <a:cubicBezTo>
                    <a:pt x="55656" y="41477"/>
                    <a:pt x="55629" y="41096"/>
                    <a:pt x="55668" y="40813"/>
                  </a:cubicBezTo>
                  <a:cubicBezTo>
                    <a:pt x="55804" y="39822"/>
                    <a:pt x="55701" y="38866"/>
                    <a:pt x="55618" y="37881"/>
                  </a:cubicBezTo>
                  <a:cubicBezTo>
                    <a:pt x="55571" y="37323"/>
                    <a:pt x="55582" y="36677"/>
                    <a:pt x="55673" y="36131"/>
                  </a:cubicBezTo>
                  <a:cubicBezTo>
                    <a:pt x="55821" y="35240"/>
                    <a:pt x="55588" y="34379"/>
                    <a:pt x="55643" y="33503"/>
                  </a:cubicBezTo>
                  <a:cubicBezTo>
                    <a:pt x="55690" y="32751"/>
                    <a:pt x="55478" y="31887"/>
                    <a:pt x="55535" y="31128"/>
                  </a:cubicBezTo>
                  <a:cubicBezTo>
                    <a:pt x="55622" y="29988"/>
                    <a:pt x="55278" y="28889"/>
                    <a:pt x="55439" y="27739"/>
                  </a:cubicBezTo>
                  <a:cubicBezTo>
                    <a:pt x="55562" y="26853"/>
                    <a:pt x="55250" y="25909"/>
                    <a:pt x="55262" y="24978"/>
                  </a:cubicBezTo>
                  <a:cubicBezTo>
                    <a:pt x="55272" y="24147"/>
                    <a:pt x="54958" y="23346"/>
                    <a:pt x="54877" y="22514"/>
                  </a:cubicBezTo>
                  <a:cubicBezTo>
                    <a:pt x="54853" y="22266"/>
                    <a:pt x="55070" y="22144"/>
                    <a:pt x="54982" y="21914"/>
                  </a:cubicBezTo>
                  <a:cubicBezTo>
                    <a:pt x="54569" y="20838"/>
                    <a:pt x="54709" y="19707"/>
                    <a:pt x="54656" y="18598"/>
                  </a:cubicBezTo>
                  <a:cubicBezTo>
                    <a:pt x="54612" y="17664"/>
                    <a:pt x="54345" y="16756"/>
                    <a:pt x="54437" y="15794"/>
                  </a:cubicBezTo>
                  <a:cubicBezTo>
                    <a:pt x="54484" y="15305"/>
                    <a:pt x="54340" y="14742"/>
                    <a:pt x="54303" y="14212"/>
                  </a:cubicBezTo>
                  <a:cubicBezTo>
                    <a:pt x="54241" y="13331"/>
                    <a:pt x="54246" y="12432"/>
                    <a:pt x="54095" y="11573"/>
                  </a:cubicBezTo>
                  <a:cubicBezTo>
                    <a:pt x="53988" y="10961"/>
                    <a:pt x="53777" y="10334"/>
                    <a:pt x="53700" y="9711"/>
                  </a:cubicBezTo>
                  <a:cubicBezTo>
                    <a:pt x="53495" y="8026"/>
                    <a:pt x="53254" y="6379"/>
                    <a:pt x="52311" y="4850"/>
                  </a:cubicBezTo>
                  <a:cubicBezTo>
                    <a:pt x="51774" y="3977"/>
                    <a:pt x="51172" y="3230"/>
                    <a:pt x="50286" y="2629"/>
                  </a:cubicBezTo>
                  <a:cubicBezTo>
                    <a:pt x="49319" y="1973"/>
                    <a:pt x="48240" y="1518"/>
                    <a:pt x="47088" y="1353"/>
                  </a:cubicBezTo>
                  <a:cubicBezTo>
                    <a:pt x="46685" y="1295"/>
                    <a:pt x="46347" y="1064"/>
                    <a:pt x="45977" y="1064"/>
                  </a:cubicBezTo>
                  <a:cubicBezTo>
                    <a:pt x="45957" y="1064"/>
                    <a:pt x="45936" y="1064"/>
                    <a:pt x="45916" y="1066"/>
                  </a:cubicBezTo>
                  <a:cubicBezTo>
                    <a:pt x="45829" y="1072"/>
                    <a:pt x="45744" y="1075"/>
                    <a:pt x="45659" y="1075"/>
                  </a:cubicBezTo>
                  <a:cubicBezTo>
                    <a:pt x="44619" y="1075"/>
                    <a:pt x="43660" y="645"/>
                    <a:pt x="42624" y="592"/>
                  </a:cubicBezTo>
                  <a:cubicBezTo>
                    <a:pt x="42611" y="591"/>
                    <a:pt x="42597" y="591"/>
                    <a:pt x="42582" y="591"/>
                  </a:cubicBezTo>
                  <a:cubicBezTo>
                    <a:pt x="42417" y="591"/>
                    <a:pt x="42234" y="633"/>
                    <a:pt x="42062" y="633"/>
                  </a:cubicBezTo>
                  <a:cubicBezTo>
                    <a:pt x="41948" y="633"/>
                    <a:pt x="41838" y="614"/>
                    <a:pt x="41743" y="553"/>
                  </a:cubicBezTo>
                  <a:cubicBezTo>
                    <a:pt x="41092" y="135"/>
                    <a:pt x="40324" y="240"/>
                    <a:pt x="39619" y="179"/>
                  </a:cubicBezTo>
                  <a:cubicBezTo>
                    <a:pt x="38572" y="89"/>
                    <a:pt x="37514" y="108"/>
                    <a:pt x="36458" y="51"/>
                  </a:cubicBezTo>
                  <a:cubicBezTo>
                    <a:pt x="35883" y="19"/>
                    <a:pt x="35300" y="0"/>
                    <a:pt x="347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68;p31">
              <a:extLst>
                <a:ext uri="{FF2B5EF4-FFF2-40B4-BE49-F238E27FC236}">
                  <a16:creationId xmlns:a16="http://schemas.microsoft.com/office/drawing/2014/main" id="{15C4FB13-6B06-7524-D477-F01D06DDCACF}"/>
                </a:ext>
              </a:extLst>
            </p:cNvPr>
            <p:cNvSpPr/>
            <p:nvPr/>
          </p:nvSpPr>
          <p:spPr>
            <a:xfrm>
              <a:off x="1218626" y="2064079"/>
              <a:ext cx="1713838" cy="473513"/>
            </a:xfrm>
            <a:custGeom>
              <a:avLst/>
              <a:gdLst/>
              <a:ahLst/>
              <a:cxnLst/>
              <a:rect l="l" t="t" r="r" b="b"/>
              <a:pathLst>
                <a:path w="50511" h="16568" extrusionOk="0">
                  <a:moveTo>
                    <a:pt x="31138" y="1"/>
                  </a:moveTo>
                  <a:cubicBezTo>
                    <a:pt x="30808" y="1"/>
                    <a:pt x="30477" y="48"/>
                    <a:pt x="30176" y="228"/>
                  </a:cubicBezTo>
                  <a:cubicBezTo>
                    <a:pt x="29972" y="78"/>
                    <a:pt x="29760" y="33"/>
                    <a:pt x="29542" y="33"/>
                  </a:cubicBezTo>
                  <a:cubicBezTo>
                    <a:pt x="29214" y="33"/>
                    <a:pt x="28875" y="136"/>
                    <a:pt x="28535" y="136"/>
                  </a:cubicBezTo>
                  <a:cubicBezTo>
                    <a:pt x="28416" y="136"/>
                    <a:pt x="28296" y="123"/>
                    <a:pt x="28178" y="89"/>
                  </a:cubicBezTo>
                  <a:cubicBezTo>
                    <a:pt x="28101" y="66"/>
                    <a:pt x="28021" y="58"/>
                    <a:pt x="27940" y="58"/>
                  </a:cubicBezTo>
                  <a:cubicBezTo>
                    <a:pt x="27650" y="58"/>
                    <a:pt x="27334" y="167"/>
                    <a:pt x="26989" y="167"/>
                  </a:cubicBezTo>
                  <a:cubicBezTo>
                    <a:pt x="26881" y="167"/>
                    <a:pt x="26770" y="156"/>
                    <a:pt x="26656" y="128"/>
                  </a:cubicBezTo>
                  <a:cubicBezTo>
                    <a:pt x="26573" y="107"/>
                    <a:pt x="26484" y="99"/>
                    <a:pt x="26391" y="99"/>
                  </a:cubicBezTo>
                  <a:cubicBezTo>
                    <a:pt x="26092" y="99"/>
                    <a:pt x="25744" y="179"/>
                    <a:pt x="25390" y="179"/>
                  </a:cubicBezTo>
                  <a:cubicBezTo>
                    <a:pt x="25319" y="179"/>
                    <a:pt x="25247" y="176"/>
                    <a:pt x="25175" y="168"/>
                  </a:cubicBezTo>
                  <a:cubicBezTo>
                    <a:pt x="25021" y="151"/>
                    <a:pt x="24863" y="147"/>
                    <a:pt x="24702" y="147"/>
                  </a:cubicBezTo>
                  <a:cubicBezTo>
                    <a:pt x="24559" y="147"/>
                    <a:pt x="24414" y="150"/>
                    <a:pt x="24268" y="150"/>
                  </a:cubicBezTo>
                  <a:cubicBezTo>
                    <a:pt x="24029" y="150"/>
                    <a:pt x="23787" y="142"/>
                    <a:pt x="23552" y="97"/>
                  </a:cubicBezTo>
                  <a:cubicBezTo>
                    <a:pt x="23537" y="94"/>
                    <a:pt x="23523" y="93"/>
                    <a:pt x="23509" y="93"/>
                  </a:cubicBezTo>
                  <a:cubicBezTo>
                    <a:pt x="23353" y="93"/>
                    <a:pt x="23236" y="249"/>
                    <a:pt x="23090" y="249"/>
                  </a:cubicBezTo>
                  <a:cubicBezTo>
                    <a:pt x="23052" y="249"/>
                    <a:pt x="23012" y="238"/>
                    <a:pt x="22968" y="211"/>
                  </a:cubicBezTo>
                  <a:cubicBezTo>
                    <a:pt x="22780" y="91"/>
                    <a:pt x="22582" y="59"/>
                    <a:pt x="22381" y="59"/>
                  </a:cubicBezTo>
                  <a:cubicBezTo>
                    <a:pt x="22154" y="59"/>
                    <a:pt x="21922" y="99"/>
                    <a:pt x="21696" y="99"/>
                  </a:cubicBezTo>
                  <a:cubicBezTo>
                    <a:pt x="21644" y="99"/>
                    <a:pt x="21593" y="97"/>
                    <a:pt x="21543" y="92"/>
                  </a:cubicBezTo>
                  <a:cubicBezTo>
                    <a:pt x="21520" y="90"/>
                    <a:pt x="21498" y="89"/>
                    <a:pt x="21475" y="89"/>
                  </a:cubicBezTo>
                  <a:cubicBezTo>
                    <a:pt x="21259" y="89"/>
                    <a:pt x="21009" y="180"/>
                    <a:pt x="20776" y="180"/>
                  </a:cubicBezTo>
                  <a:cubicBezTo>
                    <a:pt x="20678" y="180"/>
                    <a:pt x="20582" y="164"/>
                    <a:pt x="20494" y="118"/>
                  </a:cubicBezTo>
                  <a:cubicBezTo>
                    <a:pt x="20459" y="100"/>
                    <a:pt x="20430" y="93"/>
                    <a:pt x="20405" y="93"/>
                  </a:cubicBezTo>
                  <a:cubicBezTo>
                    <a:pt x="20268" y="93"/>
                    <a:pt x="20266" y="325"/>
                    <a:pt x="20221" y="325"/>
                  </a:cubicBezTo>
                  <a:cubicBezTo>
                    <a:pt x="20208" y="325"/>
                    <a:pt x="20191" y="305"/>
                    <a:pt x="20166" y="253"/>
                  </a:cubicBezTo>
                  <a:cubicBezTo>
                    <a:pt x="20096" y="109"/>
                    <a:pt x="20008" y="68"/>
                    <a:pt x="19915" y="68"/>
                  </a:cubicBezTo>
                  <a:cubicBezTo>
                    <a:pt x="19798" y="68"/>
                    <a:pt x="19672" y="134"/>
                    <a:pt x="19562" y="134"/>
                  </a:cubicBezTo>
                  <a:cubicBezTo>
                    <a:pt x="19514" y="134"/>
                    <a:pt x="19470" y="121"/>
                    <a:pt x="19430" y="85"/>
                  </a:cubicBezTo>
                  <a:cubicBezTo>
                    <a:pt x="19338" y="285"/>
                    <a:pt x="19223" y="348"/>
                    <a:pt x="19100" y="348"/>
                  </a:cubicBezTo>
                  <a:cubicBezTo>
                    <a:pt x="18895" y="348"/>
                    <a:pt x="18665" y="176"/>
                    <a:pt x="18468" y="176"/>
                  </a:cubicBezTo>
                  <a:cubicBezTo>
                    <a:pt x="18465" y="176"/>
                    <a:pt x="18463" y="176"/>
                    <a:pt x="18460" y="177"/>
                  </a:cubicBezTo>
                  <a:cubicBezTo>
                    <a:pt x="18459" y="177"/>
                    <a:pt x="18457" y="177"/>
                    <a:pt x="18456" y="177"/>
                  </a:cubicBezTo>
                  <a:cubicBezTo>
                    <a:pt x="18373" y="177"/>
                    <a:pt x="18301" y="110"/>
                    <a:pt x="18209" y="110"/>
                  </a:cubicBezTo>
                  <a:cubicBezTo>
                    <a:pt x="18158" y="110"/>
                    <a:pt x="18101" y="130"/>
                    <a:pt x="18033" y="192"/>
                  </a:cubicBezTo>
                  <a:cubicBezTo>
                    <a:pt x="17962" y="256"/>
                    <a:pt x="17838" y="303"/>
                    <a:pt x="17710" y="303"/>
                  </a:cubicBezTo>
                  <a:cubicBezTo>
                    <a:pt x="17618" y="303"/>
                    <a:pt x="17525" y="279"/>
                    <a:pt x="17449" y="219"/>
                  </a:cubicBezTo>
                  <a:cubicBezTo>
                    <a:pt x="17377" y="164"/>
                    <a:pt x="17315" y="146"/>
                    <a:pt x="17255" y="146"/>
                  </a:cubicBezTo>
                  <a:cubicBezTo>
                    <a:pt x="17165" y="146"/>
                    <a:pt x="17080" y="185"/>
                    <a:pt x="16974" y="197"/>
                  </a:cubicBezTo>
                  <a:cubicBezTo>
                    <a:pt x="16917" y="204"/>
                    <a:pt x="16859" y="207"/>
                    <a:pt x="16800" y="207"/>
                  </a:cubicBezTo>
                  <a:cubicBezTo>
                    <a:pt x="16708" y="207"/>
                    <a:pt x="16616" y="201"/>
                    <a:pt x="16524" y="201"/>
                  </a:cubicBezTo>
                  <a:cubicBezTo>
                    <a:pt x="16353" y="201"/>
                    <a:pt x="16185" y="220"/>
                    <a:pt x="16029" y="325"/>
                  </a:cubicBezTo>
                  <a:cubicBezTo>
                    <a:pt x="15881" y="145"/>
                    <a:pt x="15730" y="83"/>
                    <a:pt x="15579" y="83"/>
                  </a:cubicBezTo>
                  <a:cubicBezTo>
                    <a:pt x="15300" y="83"/>
                    <a:pt x="15023" y="293"/>
                    <a:pt x="14770" y="347"/>
                  </a:cubicBezTo>
                  <a:cubicBezTo>
                    <a:pt x="14510" y="404"/>
                    <a:pt x="14264" y="465"/>
                    <a:pt x="14022" y="465"/>
                  </a:cubicBezTo>
                  <a:cubicBezTo>
                    <a:pt x="13838" y="465"/>
                    <a:pt x="13655" y="430"/>
                    <a:pt x="13470" y="329"/>
                  </a:cubicBezTo>
                  <a:cubicBezTo>
                    <a:pt x="13388" y="284"/>
                    <a:pt x="13310" y="248"/>
                    <a:pt x="13236" y="248"/>
                  </a:cubicBezTo>
                  <a:cubicBezTo>
                    <a:pt x="13180" y="248"/>
                    <a:pt x="13127" y="268"/>
                    <a:pt x="13075" y="321"/>
                  </a:cubicBezTo>
                  <a:cubicBezTo>
                    <a:pt x="12921" y="476"/>
                    <a:pt x="12742" y="506"/>
                    <a:pt x="12556" y="506"/>
                  </a:cubicBezTo>
                  <a:cubicBezTo>
                    <a:pt x="12441" y="506"/>
                    <a:pt x="12322" y="494"/>
                    <a:pt x="12205" y="494"/>
                  </a:cubicBezTo>
                  <a:cubicBezTo>
                    <a:pt x="11887" y="494"/>
                    <a:pt x="11565" y="478"/>
                    <a:pt x="11247" y="478"/>
                  </a:cubicBezTo>
                  <a:cubicBezTo>
                    <a:pt x="10974" y="478"/>
                    <a:pt x="10703" y="490"/>
                    <a:pt x="10439" y="533"/>
                  </a:cubicBezTo>
                  <a:cubicBezTo>
                    <a:pt x="9844" y="631"/>
                    <a:pt x="9253" y="780"/>
                    <a:pt x="8652" y="780"/>
                  </a:cubicBezTo>
                  <a:cubicBezTo>
                    <a:pt x="8546" y="780"/>
                    <a:pt x="8441" y="775"/>
                    <a:pt x="8335" y="765"/>
                  </a:cubicBezTo>
                  <a:cubicBezTo>
                    <a:pt x="8250" y="757"/>
                    <a:pt x="8161" y="753"/>
                    <a:pt x="8072" y="753"/>
                  </a:cubicBezTo>
                  <a:cubicBezTo>
                    <a:pt x="7759" y="753"/>
                    <a:pt x="7447" y="807"/>
                    <a:pt x="7337" y="952"/>
                  </a:cubicBezTo>
                  <a:cubicBezTo>
                    <a:pt x="7064" y="1316"/>
                    <a:pt x="6733" y="1248"/>
                    <a:pt x="6377" y="1293"/>
                  </a:cubicBezTo>
                  <a:cubicBezTo>
                    <a:pt x="6293" y="1279"/>
                    <a:pt x="6175" y="1230"/>
                    <a:pt x="6094" y="1230"/>
                  </a:cubicBezTo>
                  <a:cubicBezTo>
                    <a:pt x="6071" y="1230"/>
                    <a:pt x="6051" y="1234"/>
                    <a:pt x="6035" y="1244"/>
                  </a:cubicBezTo>
                  <a:cubicBezTo>
                    <a:pt x="5508" y="1592"/>
                    <a:pt x="4784" y="1613"/>
                    <a:pt x="4311" y="1942"/>
                  </a:cubicBezTo>
                  <a:cubicBezTo>
                    <a:pt x="3587" y="2448"/>
                    <a:pt x="2573" y="2620"/>
                    <a:pt x="2181" y="3581"/>
                  </a:cubicBezTo>
                  <a:cubicBezTo>
                    <a:pt x="1983" y="4065"/>
                    <a:pt x="1601" y="4507"/>
                    <a:pt x="1601" y="5054"/>
                  </a:cubicBezTo>
                  <a:cubicBezTo>
                    <a:pt x="1601" y="5502"/>
                    <a:pt x="1191" y="5767"/>
                    <a:pt x="1094" y="6172"/>
                  </a:cubicBezTo>
                  <a:cubicBezTo>
                    <a:pt x="923" y="6893"/>
                    <a:pt x="936" y="7631"/>
                    <a:pt x="829" y="8349"/>
                  </a:cubicBezTo>
                  <a:cubicBezTo>
                    <a:pt x="746" y="8903"/>
                    <a:pt x="660" y="9466"/>
                    <a:pt x="721" y="10000"/>
                  </a:cubicBezTo>
                  <a:cubicBezTo>
                    <a:pt x="751" y="10269"/>
                    <a:pt x="310" y="10263"/>
                    <a:pt x="526" y="10442"/>
                  </a:cubicBezTo>
                  <a:cubicBezTo>
                    <a:pt x="1033" y="10862"/>
                    <a:pt x="199" y="11259"/>
                    <a:pt x="512" y="11707"/>
                  </a:cubicBezTo>
                  <a:cubicBezTo>
                    <a:pt x="558" y="11773"/>
                    <a:pt x="341" y="12102"/>
                    <a:pt x="555" y="12367"/>
                  </a:cubicBezTo>
                  <a:cubicBezTo>
                    <a:pt x="893" y="12785"/>
                    <a:pt x="408" y="13161"/>
                    <a:pt x="354" y="13569"/>
                  </a:cubicBezTo>
                  <a:cubicBezTo>
                    <a:pt x="260" y="14292"/>
                    <a:pt x="335" y="15035"/>
                    <a:pt x="47" y="15747"/>
                  </a:cubicBezTo>
                  <a:cubicBezTo>
                    <a:pt x="0" y="15860"/>
                    <a:pt x="187" y="16154"/>
                    <a:pt x="148" y="16406"/>
                  </a:cubicBezTo>
                  <a:cubicBezTo>
                    <a:pt x="129" y="16527"/>
                    <a:pt x="227" y="16567"/>
                    <a:pt x="332" y="16567"/>
                  </a:cubicBezTo>
                  <a:cubicBezTo>
                    <a:pt x="388" y="16567"/>
                    <a:pt x="446" y="16556"/>
                    <a:pt x="487" y="16539"/>
                  </a:cubicBezTo>
                  <a:cubicBezTo>
                    <a:pt x="926" y="16358"/>
                    <a:pt x="1375" y="16312"/>
                    <a:pt x="1827" y="16312"/>
                  </a:cubicBezTo>
                  <a:cubicBezTo>
                    <a:pt x="2300" y="16312"/>
                    <a:pt x="2776" y="16363"/>
                    <a:pt x="3248" y="16363"/>
                  </a:cubicBezTo>
                  <a:cubicBezTo>
                    <a:pt x="3358" y="16363"/>
                    <a:pt x="3469" y="16360"/>
                    <a:pt x="3578" y="16353"/>
                  </a:cubicBezTo>
                  <a:cubicBezTo>
                    <a:pt x="3701" y="16345"/>
                    <a:pt x="3823" y="16342"/>
                    <a:pt x="3946" y="16342"/>
                  </a:cubicBezTo>
                  <a:cubicBezTo>
                    <a:pt x="4674" y="16342"/>
                    <a:pt x="5410" y="16457"/>
                    <a:pt x="6143" y="16464"/>
                  </a:cubicBezTo>
                  <a:cubicBezTo>
                    <a:pt x="6318" y="16466"/>
                    <a:pt x="6494" y="16467"/>
                    <a:pt x="6669" y="16467"/>
                  </a:cubicBezTo>
                  <a:cubicBezTo>
                    <a:pt x="7629" y="16467"/>
                    <a:pt x="8589" y="16437"/>
                    <a:pt x="9550" y="16391"/>
                  </a:cubicBezTo>
                  <a:cubicBezTo>
                    <a:pt x="9919" y="16373"/>
                    <a:pt x="10289" y="16366"/>
                    <a:pt x="10659" y="16366"/>
                  </a:cubicBezTo>
                  <a:cubicBezTo>
                    <a:pt x="11987" y="16366"/>
                    <a:pt x="13321" y="16459"/>
                    <a:pt x="14651" y="16480"/>
                  </a:cubicBezTo>
                  <a:cubicBezTo>
                    <a:pt x="14826" y="16483"/>
                    <a:pt x="15001" y="16484"/>
                    <a:pt x="15176" y="16484"/>
                  </a:cubicBezTo>
                  <a:cubicBezTo>
                    <a:pt x="16292" y="16484"/>
                    <a:pt x="17407" y="16430"/>
                    <a:pt x="18519" y="16323"/>
                  </a:cubicBezTo>
                  <a:cubicBezTo>
                    <a:pt x="19426" y="16236"/>
                    <a:pt x="20368" y="16193"/>
                    <a:pt x="21292" y="16133"/>
                  </a:cubicBezTo>
                  <a:cubicBezTo>
                    <a:pt x="22053" y="16084"/>
                    <a:pt x="22813" y="16072"/>
                    <a:pt x="23574" y="16072"/>
                  </a:cubicBezTo>
                  <a:cubicBezTo>
                    <a:pt x="24216" y="16072"/>
                    <a:pt x="24858" y="16081"/>
                    <a:pt x="25500" y="16081"/>
                  </a:cubicBezTo>
                  <a:cubicBezTo>
                    <a:pt x="26071" y="16081"/>
                    <a:pt x="26641" y="16074"/>
                    <a:pt x="27212" y="16050"/>
                  </a:cubicBezTo>
                  <a:cubicBezTo>
                    <a:pt x="27737" y="16029"/>
                    <a:pt x="28264" y="16024"/>
                    <a:pt x="28793" y="16024"/>
                  </a:cubicBezTo>
                  <a:cubicBezTo>
                    <a:pt x="29218" y="16024"/>
                    <a:pt x="29645" y="16027"/>
                    <a:pt x="30071" y="16027"/>
                  </a:cubicBezTo>
                  <a:cubicBezTo>
                    <a:pt x="30398" y="16027"/>
                    <a:pt x="30725" y="16025"/>
                    <a:pt x="31052" y="16018"/>
                  </a:cubicBezTo>
                  <a:cubicBezTo>
                    <a:pt x="31435" y="16011"/>
                    <a:pt x="31818" y="16009"/>
                    <a:pt x="32201" y="16009"/>
                  </a:cubicBezTo>
                  <a:cubicBezTo>
                    <a:pt x="32925" y="16009"/>
                    <a:pt x="33649" y="16017"/>
                    <a:pt x="34373" y="16017"/>
                  </a:cubicBezTo>
                  <a:cubicBezTo>
                    <a:pt x="34405" y="16017"/>
                    <a:pt x="34436" y="16017"/>
                    <a:pt x="34467" y="16017"/>
                  </a:cubicBezTo>
                  <a:cubicBezTo>
                    <a:pt x="34903" y="16016"/>
                    <a:pt x="35339" y="15995"/>
                    <a:pt x="35776" y="15995"/>
                  </a:cubicBezTo>
                  <a:cubicBezTo>
                    <a:pt x="35783" y="15995"/>
                    <a:pt x="35790" y="15995"/>
                    <a:pt x="35797" y="15995"/>
                  </a:cubicBezTo>
                  <a:cubicBezTo>
                    <a:pt x="36564" y="15995"/>
                    <a:pt x="37336" y="16036"/>
                    <a:pt x="38103" y="16036"/>
                  </a:cubicBezTo>
                  <a:cubicBezTo>
                    <a:pt x="38562" y="16036"/>
                    <a:pt x="39020" y="16021"/>
                    <a:pt x="39473" y="15974"/>
                  </a:cubicBezTo>
                  <a:cubicBezTo>
                    <a:pt x="40866" y="15830"/>
                    <a:pt x="42267" y="15890"/>
                    <a:pt x="43656" y="15827"/>
                  </a:cubicBezTo>
                  <a:cubicBezTo>
                    <a:pt x="44323" y="15796"/>
                    <a:pt x="44973" y="15511"/>
                    <a:pt x="45640" y="15511"/>
                  </a:cubicBezTo>
                  <a:cubicBezTo>
                    <a:pt x="45857" y="15511"/>
                    <a:pt x="46075" y="15541"/>
                    <a:pt x="46296" y="15619"/>
                  </a:cubicBezTo>
                  <a:cubicBezTo>
                    <a:pt x="46298" y="15620"/>
                    <a:pt x="46300" y="15620"/>
                    <a:pt x="46303" y="15620"/>
                  </a:cubicBezTo>
                  <a:cubicBezTo>
                    <a:pt x="46330" y="15620"/>
                    <a:pt x="46389" y="15583"/>
                    <a:pt x="46395" y="15558"/>
                  </a:cubicBezTo>
                  <a:cubicBezTo>
                    <a:pt x="46437" y="15345"/>
                    <a:pt x="46577" y="15300"/>
                    <a:pt x="46725" y="15300"/>
                  </a:cubicBezTo>
                  <a:cubicBezTo>
                    <a:pt x="46821" y="15300"/>
                    <a:pt x="46920" y="15319"/>
                    <a:pt x="46997" y="15324"/>
                  </a:cubicBezTo>
                  <a:cubicBezTo>
                    <a:pt x="47095" y="15329"/>
                    <a:pt x="47193" y="15332"/>
                    <a:pt x="47291" y="15332"/>
                  </a:cubicBezTo>
                  <a:cubicBezTo>
                    <a:pt x="47904" y="15332"/>
                    <a:pt x="48515" y="15233"/>
                    <a:pt x="49128" y="15233"/>
                  </a:cubicBezTo>
                  <a:cubicBezTo>
                    <a:pt x="49390" y="15233"/>
                    <a:pt x="49652" y="15251"/>
                    <a:pt x="49916" y="15303"/>
                  </a:cubicBezTo>
                  <a:cubicBezTo>
                    <a:pt x="49960" y="15311"/>
                    <a:pt x="50007" y="15316"/>
                    <a:pt x="50054" y="15316"/>
                  </a:cubicBezTo>
                  <a:cubicBezTo>
                    <a:pt x="50279" y="15316"/>
                    <a:pt x="50511" y="15216"/>
                    <a:pt x="50496" y="14994"/>
                  </a:cubicBezTo>
                  <a:cubicBezTo>
                    <a:pt x="50459" y="14463"/>
                    <a:pt x="50463" y="13928"/>
                    <a:pt x="50418" y="13407"/>
                  </a:cubicBezTo>
                  <a:cubicBezTo>
                    <a:pt x="50369" y="12855"/>
                    <a:pt x="50310" y="12295"/>
                    <a:pt x="50259" y="11739"/>
                  </a:cubicBezTo>
                  <a:cubicBezTo>
                    <a:pt x="50187" y="10962"/>
                    <a:pt x="50134" y="10185"/>
                    <a:pt x="50044" y="9408"/>
                  </a:cubicBezTo>
                  <a:cubicBezTo>
                    <a:pt x="49983" y="8886"/>
                    <a:pt x="49899" y="8361"/>
                    <a:pt x="49767" y="7864"/>
                  </a:cubicBezTo>
                  <a:cubicBezTo>
                    <a:pt x="49649" y="7423"/>
                    <a:pt x="49850" y="6965"/>
                    <a:pt x="49656" y="6589"/>
                  </a:cubicBezTo>
                  <a:cubicBezTo>
                    <a:pt x="49466" y="6220"/>
                    <a:pt x="49447" y="5860"/>
                    <a:pt x="49419" y="5486"/>
                  </a:cubicBezTo>
                  <a:cubicBezTo>
                    <a:pt x="49409" y="5355"/>
                    <a:pt x="49471" y="5170"/>
                    <a:pt x="49354" y="5110"/>
                  </a:cubicBezTo>
                  <a:cubicBezTo>
                    <a:pt x="48908" y="4883"/>
                    <a:pt x="48890" y="4415"/>
                    <a:pt x="48668" y="4081"/>
                  </a:cubicBezTo>
                  <a:cubicBezTo>
                    <a:pt x="48274" y="3486"/>
                    <a:pt x="47959" y="2875"/>
                    <a:pt x="47361" y="2402"/>
                  </a:cubicBezTo>
                  <a:cubicBezTo>
                    <a:pt x="47049" y="2155"/>
                    <a:pt x="46629" y="2206"/>
                    <a:pt x="46362" y="1968"/>
                  </a:cubicBezTo>
                  <a:cubicBezTo>
                    <a:pt x="45783" y="1450"/>
                    <a:pt x="44998" y="1390"/>
                    <a:pt x="44287" y="1268"/>
                  </a:cubicBezTo>
                  <a:cubicBezTo>
                    <a:pt x="43525" y="1138"/>
                    <a:pt x="42763" y="995"/>
                    <a:pt x="42001" y="860"/>
                  </a:cubicBezTo>
                  <a:cubicBezTo>
                    <a:pt x="40648" y="621"/>
                    <a:pt x="39284" y="446"/>
                    <a:pt x="37919" y="275"/>
                  </a:cubicBezTo>
                  <a:cubicBezTo>
                    <a:pt x="37905" y="274"/>
                    <a:pt x="37891" y="273"/>
                    <a:pt x="37877" y="273"/>
                  </a:cubicBezTo>
                  <a:cubicBezTo>
                    <a:pt x="37744" y="273"/>
                    <a:pt x="37629" y="349"/>
                    <a:pt x="37500" y="349"/>
                  </a:cubicBezTo>
                  <a:cubicBezTo>
                    <a:pt x="37445" y="349"/>
                    <a:pt x="37389" y="336"/>
                    <a:pt x="37327" y="297"/>
                  </a:cubicBezTo>
                  <a:cubicBezTo>
                    <a:pt x="37040" y="119"/>
                    <a:pt x="36682" y="32"/>
                    <a:pt x="36357" y="32"/>
                  </a:cubicBezTo>
                  <a:cubicBezTo>
                    <a:pt x="36161" y="32"/>
                    <a:pt x="35977" y="63"/>
                    <a:pt x="35828" y="125"/>
                  </a:cubicBezTo>
                  <a:cubicBezTo>
                    <a:pt x="35646" y="201"/>
                    <a:pt x="35471" y="228"/>
                    <a:pt x="35302" y="228"/>
                  </a:cubicBezTo>
                  <a:cubicBezTo>
                    <a:pt x="34897" y="228"/>
                    <a:pt x="34520" y="74"/>
                    <a:pt x="34136" y="74"/>
                  </a:cubicBezTo>
                  <a:cubicBezTo>
                    <a:pt x="34133" y="74"/>
                    <a:pt x="34130" y="74"/>
                    <a:pt x="34126" y="74"/>
                  </a:cubicBezTo>
                  <a:cubicBezTo>
                    <a:pt x="33779" y="76"/>
                    <a:pt x="33422" y="83"/>
                    <a:pt x="33061" y="83"/>
                  </a:cubicBezTo>
                  <a:cubicBezTo>
                    <a:pt x="32692" y="83"/>
                    <a:pt x="32320" y="76"/>
                    <a:pt x="31954" y="52"/>
                  </a:cubicBezTo>
                  <a:cubicBezTo>
                    <a:pt x="31695" y="35"/>
                    <a:pt x="31417" y="1"/>
                    <a:pt x="3113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878;p31">
            <a:extLst>
              <a:ext uri="{FF2B5EF4-FFF2-40B4-BE49-F238E27FC236}">
                <a16:creationId xmlns:a16="http://schemas.microsoft.com/office/drawing/2014/main" id="{719E2BC8-93D6-4FBB-D533-5CE62A2AF205}"/>
              </a:ext>
            </a:extLst>
          </p:cNvPr>
          <p:cNvSpPr txBox="1">
            <a:spLocks/>
          </p:cNvSpPr>
          <p:nvPr/>
        </p:nvSpPr>
        <p:spPr>
          <a:xfrm>
            <a:off x="3474520" y="976917"/>
            <a:ext cx="4871706" cy="691589"/>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400"/>
            </a:pPr>
            <a:r>
              <a:rPr lang="en-US" sz="2400" dirty="0">
                <a:latin typeface="Permanent Marker"/>
                <a:sym typeface="Permanent Marker"/>
              </a:rPr>
              <a:t>LƯU Ý</a:t>
            </a:r>
            <a:endParaRPr lang="vi-VN" sz="2400" dirty="0">
              <a:sym typeface="Permanent Marker"/>
            </a:endParaRPr>
          </a:p>
        </p:txBody>
      </p:sp>
      <p:grpSp>
        <p:nvGrpSpPr>
          <p:cNvPr id="9" name="Google Shape;610;p25">
            <a:extLst>
              <a:ext uri="{FF2B5EF4-FFF2-40B4-BE49-F238E27FC236}">
                <a16:creationId xmlns:a16="http://schemas.microsoft.com/office/drawing/2014/main" id="{92F71C42-463E-10D4-760B-F160753B071E}"/>
              </a:ext>
            </a:extLst>
          </p:cNvPr>
          <p:cNvGrpSpPr/>
          <p:nvPr/>
        </p:nvGrpSpPr>
        <p:grpSpPr>
          <a:xfrm rot="18519897">
            <a:off x="1966484" y="2425867"/>
            <a:ext cx="1054824" cy="1888067"/>
            <a:chOff x="3270375" y="3436275"/>
            <a:chExt cx="218918" cy="577215"/>
          </a:xfrm>
        </p:grpSpPr>
        <p:sp>
          <p:nvSpPr>
            <p:cNvPr id="10" name="Google Shape;611;p25">
              <a:extLst>
                <a:ext uri="{FF2B5EF4-FFF2-40B4-BE49-F238E27FC236}">
                  <a16:creationId xmlns:a16="http://schemas.microsoft.com/office/drawing/2014/main" id="{1F1B207F-A8F6-A803-69BB-55DB58C901EB}"/>
                </a:ext>
              </a:extLst>
            </p:cNvPr>
            <p:cNvSpPr/>
            <p:nvPr/>
          </p:nvSpPr>
          <p:spPr>
            <a:xfrm>
              <a:off x="3270375" y="3436275"/>
              <a:ext cx="218918" cy="577215"/>
            </a:xfrm>
            <a:custGeom>
              <a:avLst/>
              <a:gdLst/>
              <a:ahLst/>
              <a:cxnLst/>
              <a:rect l="l" t="t" r="r" b="b"/>
              <a:pathLst>
                <a:path w="14956" h="39434" extrusionOk="0">
                  <a:moveTo>
                    <a:pt x="5006" y="1930"/>
                  </a:moveTo>
                  <a:lnTo>
                    <a:pt x="5006" y="1931"/>
                  </a:lnTo>
                  <a:cubicBezTo>
                    <a:pt x="5256" y="2638"/>
                    <a:pt x="5658" y="3258"/>
                    <a:pt x="5824" y="3950"/>
                  </a:cubicBezTo>
                  <a:cubicBezTo>
                    <a:pt x="5971" y="4557"/>
                    <a:pt x="6397" y="4810"/>
                    <a:pt x="6833" y="4810"/>
                  </a:cubicBezTo>
                  <a:cubicBezTo>
                    <a:pt x="7138" y="4810"/>
                    <a:pt x="7449" y="4686"/>
                    <a:pt x="7673" y="4472"/>
                  </a:cubicBezTo>
                  <a:cubicBezTo>
                    <a:pt x="8319" y="3855"/>
                    <a:pt x="9163" y="3816"/>
                    <a:pt x="9944" y="3626"/>
                  </a:cubicBezTo>
                  <a:cubicBezTo>
                    <a:pt x="10118" y="3583"/>
                    <a:pt x="10268" y="3421"/>
                    <a:pt x="10478" y="3421"/>
                  </a:cubicBezTo>
                  <a:cubicBezTo>
                    <a:pt x="10537" y="3421"/>
                    <a:pt x="10600" y="3433"/>
                    <a:pt x="10670" y="3465"/>
                  </a:cubicBezTo>
                  <a:cubicBezTo>
                    <a:pt x="10429" y="4028"/>
                    <a:pt x="10213" y="4615"/>
                    <a:pt x="9932" y="5172"/>
                  </a:cubicBezTo>
                  <a:cubicBezTo>
                    <a:pt x="9216" y="6594"/>
                    <a:pt x="8813" y="8123"/>
                    <a:pt x="8199" y="9577"/>
                  </a:cubicBezTo>
                  <a:cubicBezTo>
                    <a:pt x="7821" y="10469"/>
                    <a:pt x="7713" y="11424"/>
                    <a:pt x="7407" y="12335"/>
                  </a:cubicBezTo>
                  <a:cubicBezTo>
                    <a:pt x="7184" y="12992"/>
                    <a:pt x="7310" y="13746"/>
                    <a:pt x="7204" y="14446"/>
                  </a:cubicBezTo>
                  <a:cubicBezTo>
                    <a:pt x="7054" y="15437"/>
                    <a:pt x="7006" y="16439"/>
                    <a:pt x="7060" y="17439"/>
                  </a:cubicBezTo>
                  <a:cubicBezTo>
                    <a:pt x="7126" y="18636"/>
                    <a:pt x="6919" y="19837"/>
                    <a:pt x="7204" y="21038"/>
                  </a:cubicBezTo>
                  <a:cubicBezTo>
                    <a:pt x="7303" y="21458"/>
                    <a:pt x="7381" y="21930"/>
                    <a:pt x="7377" y="22373"/>
                  </a:cubicBezTo>
                  <a:cubicBezTo>
                    <a:pt x="7371" y="23073"/>
                    <a:pt x="7701" y="23695"/>
                    <a:pt x="7802" y="24372"/>
                  </a:cubicBezTo>
                  <a:cubicBezTo>
                    <a:pt x="7979" y="25565"/>
                    <a:pt x="8288" y="26757"/>
                    <a:pt x="8812" y="27877"/>
                  </a:cubicBezTo>
                  <a:cubicBezTo>
                    <a:pt x="9314" y="28948"/>
                    <a:pt x="9759" y="30045"/>
                    <a:pt x="10482" y="31015"/>
                  </a:cubicBezTo>
                  <a:cubicBezTo>
                    <a:pt x="10683" y="31286"/>
                    <a:pt x="10867" y="31428"/>
                    <a:pt x="11061" y="31428"/>
                  </a:cubicBezTo>
                  <a:cubicBezTo>
                    <a:pt x="11231" y="31428"/>
                    <a:pt x="11409" y="31318"/>
                    <a:pt x="11613" y="31093"/>
                  </a:cubicBezTo>
                  <a:cubicBezTo>
                    <a:pt x="11924" y="30747"/>
                    <a:pt x="12361" y="30632"/>
                    <a:pt x="12767" y="30494"/>
                  </a:cubicBezTo>
                  <a:cubicBezTo>
                    <a:pt x="12840" y="30469"/>
                    <a:pt x="12909" y="30458"/>
                    <a:pt x="12974" y="30458"/>
                  </a:cubicBezTo>
                  <a:cubicBezTo>
                    <a:pt x="13252" y="30458"/>
                    <a:pt x="13433" y="30678"/>
                    <a:pt x="13433" y="30998"/>
                  </a:cubicBezTo>
                  <a:cubicBezTo>
                    <a:pt x="13433" y="31950"/>
                    <a:pt x="13460" y="32906"/>
                    <a:pt x="13369" y="33853"/>
                  </a:cubicBezTo>
                  <a:cubicBezTo>
                    <a:pt x="13237" y="35219"/>
                    <a:pt x="12868" y="36543"/>
                    <a:pt x="12355" y="37828"/>
                  </a:cubicBezTo>
                  <a:cubicBezTo>
                    <a:pt x="12299" y="37970"/>
                    <a:pt x="12273" y="38090"/>
                    <a:pt x="12085" y="38104"/>
                  </a:cubicBezTo>
                  <a:cubicBezTo>
                    <a:pt x="11730" y="38131"/>
                    <a:pt x="11359" y="38229"/>
                    <a:pt x="11012" y="38229"/>
                  </a:cubicBezTo>
                  <a:cubicBezTo>
                    <a:pt x="10910" y="38229"/>
                    <a:pt x="10811" y="38220"/>
                    <a:pt x="10714" y="38199"/>
                  </a:cubicBezTo>
                  <a:cubicBezTo>
                    <a:pt x="9313" y="37891"/>
                    <a:pt x="7873" y="37706"/>
                    <a:pt x="6527" y="37217"/>
                  </a:cubicBezTo>
                  <a:cubicBezTo>
                    <a:pt x="5868" y="36978"/>
                    <a:pt x="5153" y="36791"/>
                    <a:pt x="4614" y="36306"/>
                  </a:cubicBezTo>
                  <a:cubicBezTo>
                    <a:pt x="4296" y="36022"/>
                    <a:pt x="4156" y="35784"/>
                    <a:pt x="4614" y="35462"/>
                  </a:cubicBezTo>
                  <a:cubicBezTo>
                    <a:pt x="5181" y="35063"/>
                    <a:pt x="5573" y="34467"/>
                    <a:pt x="6206" y="34131"/>
                  </a:cubicBezTo>
                  <a:cubicBezTo>
                    <a:pt x="6333" y="34063"/>
                    <a:pt x="6438" y="33998"/>
                    <a:pt x="6340" y="33863"/>
                  </a:cubicBezTo>
                  <a:cubicBezTo>
                    <a:pt x="6101" y="33524"/>
                    <a:pt x="6066" y="33127"/>
                    <a:pt x="5933" y="32767"/>
                  </a:cubicBezTo>
                  <a:cubicBezTo>
                    <a:pt x="5769" y="32323"/>
                    <a:pt x="5664" y="31818"/>
                    <a:pt x="5392" y="31436"/>
                  </a:cubicBezTo>
                  <a:cubicBezTo>
                    <a:pt x="4882" y="30720"/>
                    <a:pt x="4675" y="29901"/>
                    <a:pt x="4328" y="29133"/>
                  </a:cubicBezTo>
                  <a:cubicBezTo>
                    <a:pt x="3817" y="27997"/>
                    <a:pt x="3460" y="26803"/>
                    <a:pt x="3025" y="25638"/>
                  </a:cubicBezTo>
                  <a:cubicBezTo>
                    <a:pt x="2588" y="24465"/>
                    <a:pt x="2214" y="23281"/>
                    <a:pt x="1944" y="22069"/>
                  </a:cubicBezTo>
                  <a:cubicBezTo>
                    <a:pt x="1666" y="20820"/>
                    <a:pt x="1457" y="19561"/>
                    <a:pt x="1379" y="18278"/>
                  </a:cubicBezTo>
                  <a:cubicBezTo>
                    <a:pt x="1296" y="16911"/>
                    <a:pt x="1233" y="15546"/>
                    <a:pt x="1379" y="14187"/>
                  </a:cubicBezTo>
                  <a:cubicBezTo>
                    <a:pt x="1454" y="13484"/>
                    <a:pt x="1617" y="12782"/>
                    <a:pt x="1706" y="12083"/>
                  </a:cubicBezTo>
                  <a:cubicBezTo>
                    <a:pt x="1839" y="11030"/>
                    <a:pt x="2018" y="9989"/>
                    <a:pt x="2287" y="8969"/>
                  </a:cubicBezTo>
                  <a:cubicBezTo>
                    <a:pt x="2634" y="7649"/>
                    <a:pt x="3027" y="6344"/>
                    <a:pt x="3598" y="5078"/>
                  </a:cubicBezTo>
                  <a:cubicBezTo>
                    <a:pt x="4003" y="4180"/>
                    <a:pt x="4528" y="3317"/>
                    <a:pt x="4778" y="2353"/>
                  </a:cubicBezTo>
                  <a:cubicBezTo>
                    <a:pt x="4818" y="2204"/>
                    <a:pt x="4929" y="2071"/>
                    <a:pt x="5006" y="1930"/>
                  </a:cubicBezTo>
                  <a:close/>
                  <a:moveTo>
                    <a:pt x="5247" y="1"/>
                  </a:moveTo>
                  <a:cubicBezTo>
                    <a:pt x="5196" y="1"/>
                    <a:pt x="5141" y="18"/>
                    <a:pt x="5080" y="59"/>
                  </a:cubicBezTo>
                  <a:cubicBezTo>
                    <a:pt x="4765" y="270"/>
                    <a:pt x="4406" y="440"/>
                    <a:pt x="4248" y="822"/>
                  </a:cubicBezTo>
                  <a:cubicBezTo>
                    <a:pt x="4007" y="1412"/>
                    <a:pt x="3605" y="1925"/>
                    <a:pt x="3308" y="2493"/>
                  </a:cubicBezTo>
                  <a:cubicBezTo>
                    <a:pt x="2962" y="3155"/>
                    <a:pt x="2699" y="3847"/>
                    <a:pt x="2364" y="4513"/>
                  </a:cubicBezTo>
                  <a:cubicBezTo>
                    <a:pt x="1934" y="5365"/>
                    <a:pt x="1729" y="6281"/>
                    <a:pt x="1556" y="7214"/>
                  </a:cubicBezTo>
                  <a:cubicBezTo>
                    <a:pt x="1382" y="8142"/>
                    <a:pt x="1020" y="9023"/>
                    <a:pt x="883" y="9980"/>
                  </a:cubicBezTo>
                  <a:cubicBezTo>
                    <a:pt x="679" y="11392"/>
                    <a:pt x="327" y="12782"/>
                    <a:pt x="256" y="14219"/>
                  </a:cubicBezTo>
                  <a:cubicBezTo>
                    <a:pt x="207" y="15215"/>
                    <a:pt x="170" y="16213"/>
                    <a:pt x="124" y="17210"/>
                  </a:cubicBezTo>
                  <a:cubicBezTo>
                    <a:pt x="113" y="17475"/>
                    <a:pt x="309" y="17693"/>
                    <a:pt x="235" y="17973"/>
                  </a:cubicBezTo>
                  <a:cubicBezTo>
                    <a:pt x="1" y="18856"/>
                    <a:pt x="395" y="19707"/>
                    <a:pt x="442" y="20578"/>
                  </a:cubicBezTo>
                  <a:cubicBezTo>
                    <a:pt x="476" y="21233"/>
                    <a:pt x="635" y="21888"/>
                    <a:pt x="724" y="22532"/>
                  </a:cubicBezTo>
                  <a:cubicBezTo>
                    <a:pt x="819" y="23229"/>
                    <a:pt x="958" y="23935"/>
                    <a:pt x="1160" y="24582"/>
                  </a:cubicBezTo>
                  <a:cubicBezTo>
                    <a:pt x="1448" y="25511"/>
                    <a:pt x="1763" y="26439"/>
                    <a:pt x="2093" y="27359"/>
                  </a:cubicBezTo>
                  <a:cubicBezTo>
                    <a:pt x="2231" y="27745"/>
                    <a:pt x="2290" y="28162"/>
                    <a:pt x="2452" y="28520"/>
                  </a:cubicBezTo>
                  <a:cubicBezTo>
                    <a:pt x="2757" y="29190"/>
                    <a:pt x="2986" y="29890"/>
                    <a:pt x="3400" y="30529"/>
                  </a:cubicBezTo>
                  <a:cubicBezTo>
                    <a:pt x="3925" y="31338"/>
                    <a:pt x="4196" y="32309"/>
                    <a:pt x="4888" y="33006"/>
                  </a:cubicBezTo>
                  <a:cubicBezTo>
                    <a:pt x="5378" y="33499"/>
                    <a:pt x="5208" y="33681"/>
                    <a:pt x="4763" y="34014"/>
                  </a:cubicBezTo>
                  <a:cubicBezTo>
                    <a:pt x="4262" y="34389"/>
                    <a:pt x="3617" y="34645"/>
                    <a:pt x="3323" y="35216"/>
                  </a:cubicBezTo>
                  <a:cubicBezTo>
                    <a:pt x="2746" y="36333"/>
                    <a:pt x="3372" y="37232"/>
                    <a:pt x="4575" y="37692"/>
                  </a:cubicBezTo>
                  <a:cubicBezTo>
                    <a:pt x="5150" y="37912"/>
                    <a:pt x="5765" y="38066"/>
                    <a:pt x="6325" y="38291"/>
                  </a:cubicBezTo>
                  <a:cubicBezTo>
                    <a:pt x="7219" y="38649"/>
                    <a:pt x="9523" y="39433"/>
                    <a:pt x="11215" y="39433"/>
                  </a:cubicBezTo>
                  <a:cubicBezTo>
                    <a:pt x="11277" y="39433"/>
                    <a:pt x="11338" y="39432"/>
                    <a:pt x="11398" y="39430"/>
                  </a:cubicBezTo>
                  <a:cubicBezTo>
                    <a:pt x="11987" y="39408"/>
                    <a:pt x="12489" y="39280"/>
                    <a:pt x="12809" y="38988"/>
                  </a:cubicBezTo>
                  <a:cubicBezTo>
                    <a:pt x="13687" y="38186"/>
                    <a:pt x="14348" y="36173"/>
                    <a:pt x="14503" y="35024"/>
                  </a:cubicBezTo>
                  <a:cubicBezTo>
                    <a:pt x="14735" y="33320"/>
                    <a:pt x="14955" y="31600"/>
                    <a:pt x="14635" y="29867"/>
                  </a:cubicBezTo>
                  <a:cubicBezTo>
                    <a:pt x="14547" y="29393"/>
                    <a:pt x="14291" y="29052"/>
                    <a:pt x="13906" y="28907"/>
                  </a:cubicBezTo>
                  <a:cubicBezTo>
                    <a:pt x="13762" y="28852"/>
                    <a:pt x="13613" y="28827"/>
                    <a:pt x="13466" y="28827"/>
                  </a:cubicBezTo>
                  <a:cubicBezTo>
                    <a:pt x="13081" y="28827"/>
                    <a:pt x="12708" y="29003"/>
                    <a:pt x="12477" y="29299"/>
                  </a:cubicBezTo>
                  <a:cubicBezTo>
                    <a:pt x="12230" y="29615"/>
                    <a:pt x="11781" y="29587"/>
                    <a:pt x="11593" y="29944"/>
                  </a:cubicBezTo>
                  <a:cubicBezTo>
                    <a:pt x="11571" y="29986"/>
                    <a:pt x="11529" y="30003"/>
                    <a:pt x="11481" y="30003"/>
                  </a:cubicBezTo>
                  <a:cubicBezTo>
                    <a:pt x="11378" y="30003"/>
                    <a:pt x="11248" y="29922"/>
                    <a:pt x="11234" y="29840"/>
                  </a:cubicBezTo>
                  <a:cubicBezTo>
                    <a:pt x="11126" y="29207"/>
                    <a:pt x="10546" y="28826"/>
                    <a:pt x="10333" y="28244"/>
                  </a:cubicBezTo>
                  <a:cubicBezTo>
                    <a:pt x="9975" y="27270"/>
                    <a:pt x="9567" y="26321"/>
                    <a:pt x="9273" y="25318"/>
                  </a:cubicBezTo>
                  <a:cubicBezTo>
                    <a:pt x="8954" y="24225"/>
                    <a:pt x="8824" y="23110"/>
                    <a:pt x="8534" y="22020"/>
                  </a:cubicBezTo>
                  <a:cubicBezTo>
                    <a:pt x="8308" y="21170"/>
                    <a:pt x="8439" y="20280"/>
                    <a:pt x="8298" y="19443"/>
                  </a:cubicBezTo>
                  <a:cubicBezTo>
                    <a:pt x="8073" y="18105"/>
                    <a:pt x="8290" y="16802"/>
                    <a:pt x="8310" y="15487"/>
                  </a:cubicBezTo>
                  <a:cubicBezTo>
                    <a:pt x="8332" y="14114"/>
                    <a:pt x="8629" y="12763"/>
                    <a:pt x="8874" y="11414"/>
                  </a:cubicBezTo>
                  <a:cubicBezTo>
                    <a:pt x="9017" y="10627"/>
                    <a:pt x="9194" y="9820"/>
                    <a:pt x="9544" y="9103"/>
                  </a:cubicBezTo>
                  <a:cubicBezTo>
                    <a:pt x="9886" y="8399"/>
                    <a:pt x="10125" y="7667"/>
                    <a:pt x="10421" y="6951"/>
                  </a:cubicBezTo>
                  <a:cubicBezTo>
                    <a:pt x="10944" y="5686"/>
                    <a:pt x="11428" y="4405"/>
                    <a:pt x="11978" y="3151"/>
                  </a:cubicBezTo>
                  <a:cubicBezTo>
                    <a:pt x="12187" y="2673"/>
                    <a:pt x="11919" y="1970"/>
                    <a:pt x="11440" y="1970"/>
                  </a:cubicBezTo>
                  <a:cubicBezTo>
                    <a:pt x="11406" y="1970"/>
                    <a:pt x="11370" y="1973"/>
                    <a:pt x="11334" y="1981"/>
                  </a:cubicBezTo>
                  <a:cubicBezTo>
                    <a:pt x="10129" y="2230"/>
                    <a:pt x="8904" y="2522"/>
                    <a:pt x="7791" y="3008"/>
                  </a:cubicBezTo>
                  <a:cubicBezTo>
                    <a:pt x="7431" y="3165"/>
                    <a:pt x="7230" y="3268"/>
                    <a:pt x="7093" y="3268"/>
                  </a:cubicBezTo>
                  <a:cubicBezTo>
                    <a:pt x="6912" y="3268"/>
                    <a:pt x="6842" y="3090"/>
                    <a:pt x="6669" y="2622"/>
                  </a:cubicBezTo>
                  <a:cubicBezTo>
                    <a:pt x="6369" y="1812"/>
                    <a:pt x="6227" y="927"/>
                    <a:pt x="5599" y="236"/>
                  </a:cubicBezTo>
                  <a:cubicBezTo>
                    <a:pt x="5486" y="112"/>
                    <a:pt x="5378" y="1"/>
                    <a:pt x="52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2;p25">
              <a:extLst>
                <a:ext uri="{FF2B5EF4-FFF2-40B4-BE49-F238E27FC236}">
                  <a16:creationId xmlns:a16="http://schemas.microsoft.com/office/drawing/2014/main" id="{3E923877-5F1B-64AF-8607-570664A1AF28}"/>
                </a:ext>
              </a:extLst>
            </p:cNvPr>
            <p:cNvSpPr/>
            <p:nvPr/>
          </p:nvSpPr>
          <p:spPr>
            <a:xfrm>
              <a:off x="3288423" y="3464525"/>
              <a:ext cx="178987" cy="531341"/>
            </a:xfrm>
            <a:custGeom>
              <a:avLst/>
              <a:gdLst/>
              <a:ahLst/>
              <a:cxnLst/>
              <a:rect l="l" t="t" r="r" b="b"/>
              <a:pathLst>
                <a:path w="12228" h="36300" extrusionOk="0">
                  <a:moveTo>
                    <a:pt x="3773" y="1"/>
                  </a:moveTo>
                  <a:cubicBezTo>
                    <a:pt x="3696" y="141"/>
                    <a:pt x="3585" y="274"/>
                    <a:pt x="3545" y="425"/>
                  </a:cubicBezTo>
                  <a:cubicBezTo>
                    <a:pt x="3295" y="1387"/>
                    <a:pt x="2770" y="2250"/>
                    <a:pt x="2365" y="3148"/>
                  </a:cubicBezTo>
                  <a:cubicBezTo>
                    <a:pt x="1794" y="4416"/>
                    <a:pt x="1401" y="5720"/>
                    <a:pt x="1054" y="7039"/>
                  </a:cubicBezTo>
                  <a:cubicBezTo>
                    <a:pt x="785" y="8059"/>
                    <a:pt x="606" y="9100"/>
                    <a:pt x="473" y="10153"/>
                  </a:cubicBezTo>
                  <a:cubicBezTo>
                    <a:pt x="384" y="10853"/>
                    <a:pt x="221" y="11555"/>
                    <a:pt x="146" y="12257"/>
                  </a:cubicBezTo>
                  <a:cubicBezTo>
                    <a:pt x="0" y="13616"/>
                    <a:pt x="63" y="14981"/>
                    <a:pt x="146" y="16348"/>
                  </a:cubicBezTo>
                  <a:cubicBezTo>
                    <a:pt x="224" y="17632"/>
                    <a:pt x="433" y="18890"/>
                    <a:pt x="711" y="20140"/>
                  </a:cubicBezTo>
                  <a:cubicBezTo>
                    <a:pt x="981" y="21352"/>
                    <a:pt x="1355" y="22535"/>
                    <a:pt x="1792" y="23709"/>
                  </a:cubicBezTo>
                  <a:cubicBezTo>
                    <a:pt x="2227" y="24873"/>
                    <a:pt x="2584" y="26067"/>
                    <a:pt x="3095" y="27203"/>
                  </a:cubicBezTo>
                  <a:cubicBezTo>
                    <a:pt x="3442" y="27971"/>
                    <a:pt x="3649" y="28790"/>
                    <a:pt x="4159" y="29506"/>
                  </a:cubicBezTo>
                  <a:cubicBezTo>
                    <a:pt x="4431" y="29889"/>
                    <a:pt x="4536" y="30393"/>
                    <a:pt x="4700" y="30837"/>
                  </a:cubicBezTo>
                  <a:cubicBezTo>
                    <a:pt x="4833" y="31197"/>
                    <a:pt x="4868" y="31594"/>
                    <a:pt x="5107" y="31933"/>
                  </a:cubicBezTo>
                  <a:cubicBezTo>
                    <a:pt x="5205" y="32069"/>
                    <a:pt x="5100" y="32133"/>
                    <a:pt x="4973" y="32201"/>
                  </a:cubicBezTo>
                  <a:cubicBezTo>
                    <a:pt x="4340" y="32537"/>
                    <a:pt x="3948" y="33134"/>
                    <a:pt x="3381" y="33532"/>
                  </a:cubicBezTo>
                  <a:cubicBezTo>
                    <a:pt x="2923" y="33854"/>
                    <a:pt x="3063" y="34092"/>
                    <a:pt x="3381" y="34376"/>
                  </a:cubicBezTo>
                  <a:cubicBezTo>
                    <a:pt x="3920" y="34861"/>
                    <a:pt x="4635" y="35048"/>
                    <a:pt x="5294" y="35287"/>
                  </a:cubicBezTo>
                  <a:cubicBezTo>
                    <a:pt x="6640" y="35776"/>
                    <a:pt x="8080" y="35961"/>
                    <a:pt x="9481" y="36269"/>
                  </a:cubicBezTo>
                  <a:cubicBezTo>
                    <a:pt x="9578" y="36291"/>
                    <a:pt x="9678" y="36299"/>
                    <a:pt x="9781" y="36299"/>
                  </a:cubicBezTo>
                  <a:cubicBezTo>
                    <a:pt x="10127" y="36299"/>
                    <a:pt x="10498" y="36201"/>
                    <a:pt x="10852" y="36174"/>
                  </a:cubicBezTo>
                  <a:cubicBezTo>
                    <a:pt x="11040" y="36160"/>
                    <a:pt x="11066" y="36041"/>
                    <a:pt x="11122" y="35899"/>
                  </a:cubicBezTo>
                  <a:cubicBezTo>
                    <a:pt x="11635" y="34613"/>
                    <a:pt x="12004" y="33289"/>
                    <a:pt x="12136" y="31924"/>
                  </a:cubicBezTo>
                  <a:cubicBezTo>
                    <a:pt x="12227" y="30978"/>
                    <a:pt x="12200" y="30020"/>
                    <a:pt x="12200" y="29068"/>
                  </a:cubicBezTo>
                  <a:cubicBezTo>
                    <a:pt x="12200" y="28749"/>
                    <a:pt x="12020" y="28528"/>
                    <a:pt x="11742" y="28528"/>
                  </a:cubicBezTo>
                  <a:cubicBezTo>
                    <a:pt x="11677" y="28528"/>
                    <a:pt x="11608" y="28540"/>
                    <a:pt x="11534" y="28566"/>
                  </a:cubicBezTo>
                  <a:cubicBezTo>
                    <a:pt x="11128" y="28702"/>
                    <a:pt x="10691" y="28818"/>
                    <a:pt x="10380" y="29163"/>
                  </a:cubicBezTo>
                  <a:cubicBezTo>
                    <a:pt x="10175" y="29389"/>
                    <a:pt x="9998" y="29498"/>
                    <a:pt x="9827" y="29498"/>
                  </a:cubicBezTo>
                  <a:cubicBezTo>
                    <a:pt x="9634" y="29498"/>
                    <a:pt x="9450" y="29357"/>
                    <a:pt x="9249" y="29086"/>
                  </a:cubicBezTo>
                  <a:cubicBezTo>
                    <a:pt x="8526" y="28115"/>
                    <a:pt x="8081" y="27018"/>
                    <a:pt x="7579" y="25947"/>
                  </a:cubicBezTo>
                  <a:cubicBezTo>
                    <a:pt x="7055" y="24829"/>
                    <a:pt x="6746" y="23635"/>
                    <a:pt x="6569" y="22444"/>
                  </a:cubicBezTo>
                  <a:cubicBezTo>
                    <a:pt x="6468" y="21765"/>
                    <a:pt x="6138" y="21143"/>
                    <a:pt x="6144" y="20443"/>
                  </a:cubicBezTo>
                  <a:cubicBezTo>
                    <a:pt x="6148" y="20001"/>
                    <a:pt x="6070" y="19528"/>
                    <a:pt x="5971" y="19108"/>
                  </a:cubicBezTo>
                  <a:cubicBezTo>
                    <a:pt x="5686" y="17908"/>
                    <a:pt x="5893" y="16706"/>
                    <a:pt x="5827" y="15509"/>
                  </a:cubicBezTo>
                  <a:cubicBezTo>
                    <a:pt x="5773" y="14510"/>
                    <a:pt x="5821" y="13507"/>
                    <a:pt x="5971" y="12517"/>
                  </a:cubicBezTo>
                  <a:cubicBezTo>
                    <a:pt x="6077" y="11816"/>
                    <a:pt x="5951" y="11062"/>
                    <a:pt x="6174" y="10405"/>
                  </a:cubicBezTo>
                  <a:cubicBezTo>
                    <a:pt x="6480" y="9494"/>
                    <a:pt x="6588" y="8539"/>
                    <a:pt x="6966" y="7647"/>
                  </a:cubicBezTo>
                  <a:cubicBezTo>
                    <a:pt x="7580" y="6193"/>
                    <a:pt x="7983" y="4664"/>
                    <a:pt x="8699" y="3242"/>
                  </a:cubicBezTo>
                  <a:cubicBezTo>
                    <a:pt x="8980" y="2685"/>
                    <a:pt x="9196" y="2098"/>
                    <a:pt x="9437" y="1535"/>
                  </a:cubicBezTo>
                  <a:cubicBezTo>
                    <a:pt x="9367" y="1503"/>
                    <a:pt x="9304" y="1491"/>
                    <a:pt x="9245" y="1491"/>
                  </a:cubicBezTo>
                  <a:cubicBezTo>
                    <a:pt x="9035" y="1491"/>
                    <a:pt x="8885" y="1654"/>
                    <a:pt x="8711" y="1696"/>
                  </a:cubicBezTo>
                  <a:cubicBezTo>
                    <a:pt x="7930" y="1886"/>
                    <a:pt x="7086" y="1925"/>
                    <a:pt x="6440" y="2542"/>
                  </a:cubicBezTo>
                  <a:cubicBezTo>
                    <a:pt x="6216" y="2756"/>
                    <a:pt x="5905" y="2880"/>
                    <a:pt x="5600" y="2880"/>
                  </a:cubicBezTo>
                  <a:cubicBezTo>
                    <a:pt x="5164" y="2880"/>
                    <a:pt x="4738" y="2627"/>
                    <a:pt x="4591" y="2020"/>
                  </a:cubicBezTo>
                  <a:cubicBezTo>
                    <a:pt x="4425" y="1328"/>
                    <a:pt x="4023" y="708"/>
                    <a:pt x="3773"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241;p45">
            <a:extLst>
              <a:ext uri="{FF2B5EF4-FFF2-40B4-BE49-F238E27FC236}">
                <a16:creationId xmlns:a16="http://schemas.microsoft.com/office/drawing/2014/main" id="{A68FBB7A-757B-6CF7-8DB1-77004D3C9838}"/>
              </a:ext>
            </a:extLst>
          </p:cNvPr>
          <p:cNvGrpSpPr/>
          <p:nvPr/>
        </p:nvGrpSpPr>
        <p:grpSpPr>
          <a:xfrm>
            <a:off x="607069" y="885240"/>
            <a:ext cx="962856" cy="1623112"/>
            <a:chOff x="2205175" y="238100"/>
            <a:chExt cx="3235150" cy="5238450"/>
          </a:xfrm>
        </p:grpSpPr>
        <p:sp>
          <p:nvSpPr>
            <p:cNvPr id="13" name="Google Shape;2242;p45">
              <a:extLst>
                <a:ext uri="{FF2B5EF4-FFF2-40B4-BE49-F238E27FC236}">
                  <a16:creationId xmlns:a16="http://schemas.microsoft.com/office/drawing/2014/main" id="{D052F8BE-68C1-9D7F-E2D5-2DE2DCA62EDB}"/>
                </a:ext>
              </a:extLst>
            </p:cNvPr>
            <p:cNvSpPr/>
            <p:nvPr/>
          </p:nvSpPr>
          <p:spPr>
            <a:xfrm>
              <a:off x="4482625" y="2965050"/>
              <a:ext cx="467725" cy="338575"/>
            </a:xfrm>
            <a:custGeom>
              <a:avLst/>
              <a:gdLst/>
              <a:ahLst/>
              <a:cxnLst/>
              <a:rect l="l" t="t" r="r" b="b"/>
              <a:pathLst>
                <a:path w="18709" h="13543" extrusionOk="0">
                  <a:moveTo>
                    <a:pt x="7000" y="1"/>
                  </a:moveTo>
                  <a:cubicBezTo>
                    <a:pt x="6897" y="1"/>
                    <a:pt x="6778" y="13"/>
                    <a:pt x="6642" y="41"/>
                  </a:cubicBezTo>
                  <a:cubicBezTo>
                    <a:pt x="5892" y="200"/>
                    <a:pt x="5005" y="1428"/>
                    <a:pt x="4379" y="1895"/>
                  </a:cubicBezTo>
                  <a:cubicBezTo>
                    <a:pt x="3276" y="2725"/>
                    <a:pt x="1536" y="3795"/>
                    <a:pt x="1" y="4011"/>
                  </a:cubicBezTo>
                  <a:cubicBezTo>
                    <a:pt x="195" y="4692"/>
                    <a:pt x="274" y="5443"/>
                    <a:pt x="297" y="6228"/>
                  </a:cubicBezTo>
                  <a:cubicBezTo>
                    <a:pt x="308" y="6774"/>
                    <a:pt x="330" y="7365"/>
                    <a:pt x="308" y="7956"/>
                  </a:cubicBezTo>
                  <a:cubicBezTo>
                    <a:pt x="297" y="8719"/>
                    <a:pt x="240" y="9492"/>
                    <a:pt x="81" y="10220"/>
                  </a:cubicBezTo>
                  <a:cubicBezTo>
                    <a:pt x="2912" y="11869"/>
                    <a:pt x="5039" y="13188"/>
                    <a:pt x="8395" y="13416"/>
                  </a:cubicBezTo>
                  <a:cubicBezTo>
                    <a:pt x="9521" y="13494"/>
                    <a:pt x="10632" y="13542"/>
                    <a:pt x="11736" y="13542"/>
                  </a:cubicBezTo>
                  <a:cubicBezTo>
                    <a:pt x="13677" y="13542"/>
                    <a:pt x="15596" y="13393"/>
                    <a:pt x="17538" y="12994"/>
                  </a:cubicBezTo>
                  <a:cubicBezTo>
                    <a:pt x="16879" y="12425"/>
                    <a:pt x="16116" y="12301"/>
                    <a:pt x="15207" y="12152"/>
                  </a:cubicBezTo>
                  <a:cubicBezTo>
                    <a:pt x="14171" y="11993"/>
                    <a:pt x="13193" y="11777"/>
                    <a:pt x="12147" y="11766"/>
                  </a:cubicBezTo>
                  <a:cubicBezTo>
                    <a:pt x="11750" y="11766"/>
                    <a:pt x="11681" y="11186"/>
                    <a:pt x="12056" y="11071"/>
                  </a:cubicBezTo>
                  <a:cubicBezTo>
                    <a:pt x="12439" y="10960"/>
                    <a:pt x="12847" y="10916"/>
                    <a:pt x="13265" y="10916"/>
                  </a:cubicBezTo>
                  <a:cubicBezTo>
                    <a:pt x="14211" y="10916"/>
                    <a:pt x="15206" y="11138"/>
                    <a:pt x="16081" y="11287"/>
                  </a:cubicBezTo>
                  <a:cubicBezTo>
                    <a:pt x="16878" y="11424"/>
                    <a:pt x="17708" y="11662"/>
                    <a:pt x="18220" y="12243"/>
                  </a:cubicBezTo>
                  <a:cubicBezTo>
                    <a:pt x="18709" y="10855"/>
                    <a:pt x="16525" y="10502"/>
                    <a:pt x="15468" y="10241"/>
                  </a:cubicBezTo>
                  <a:cubicBezTo>
                    <a:pt x="14752" y="10071"/>
                    <a:pt x="14000" y="9923"/>
                    <a:pt x="13262" y="9729"/>
                  </a:cubicBezTo>
                  <a:cubicBezTo>
                    <a:pt x="12762" y="9593"/>
                    <a:pt x="12261" y="9446"/>
                    <a:pt x="11783" y="9252"/>
                  </a:cubicBezTo>
                  <a:cubicBezTo>
                    <a:pt x="11477" y="9131"/>
                    <a:pt x="11465" y="8612"/>
                    <a:pt x="11818" y="8612"/>
                  </a:cubicBezTo>
                  <a:cubicBezTo>
                    <a:pt x="11832" y="8612"/>
                    <a:pt x="11847" y="8613"/>
                    <a:pt x="11863" y="8614"/>
                  </a:cubicBezTo>
                  <a:cubicBezTo>
                    <a:pt x="13000" y="8718"/>
                    <a:pt x="14114" y="9071"/>
                    <a:pt x="15229" y="9332"/>
                  </a:cubicBezTo>
                  <a:cubicBezTo>
                    <a:pt x="15570" y="9411"/>
                    <a:pt x="15945" y="9480"/>
                    <a:pt x="16320" y="9548"/>
                  </a:cubicBezTo>
                  <a:cubicBezTo>
                    <a:pt x="16958" y="9673"/>
                    <a:pt x="17595" y="9832"/>
                    <a:pt x="18118" y="10129"/>
                  </a:cubicBezTo>
                  <a:cubicBezTo>
                    <a:pt x="18039" y="9855"/>
                    <a:pt x="17898" y="9601"/>
                    <a:pt x="17708" y="9389"/>
                  </a:cubicBezTo>
                  <a:cubicBezTo>
                    <a:pt x="16548" y="8047"/>
                    <a:pt x="13592" y="7581"/>
                    <a:pt x="12283" y="7091"/>
                  </a:cubicBezTo>
                  <a:cubicBezTo>
                    <a:pt x="11969" y="6979"/>
                    <a:pt x="11998" y="6478"/>
                    <a:pt x="12362" y="6478"/>
                  </a:cubicBezTo>
                  <a:cubicBezTo>
                    <a:pt x="12366" y="6478"/>
                    <a:pt x="12371" y="6478"/>
                    <a:pt x="12375" y="6478"/>
                  </a:cubicBezTo>
                  <a:cubicBezTo>
                    <a:pt x="13921" y="6523"/>
                    <a:pt x="15525" y="7148"/>
                    <a:pt x="16889" y="7854"/>
                  </a:cubicBezTo>
                  <a:cubicBezTo>
                    <a:pt x="16913" y="7866"/>
                    <a:pt x="16924" y="7876"/>
                    <a:pt x="16946" y="7888"/>
                  </a:cubicBezTo>
                  <a:cubicBezTo>
                    <a:pt x="15187" y="4978"/>
                    <a:pt x="11202" y="4320"/>
                    <a:pt x="7789" y="4320"/>
                  </a:cubicBezTo>
                  <a:cubicBezTo>
                    <a:pt x="7253" y="4320"/>
                    <a:pt x="6731" y="4336"/>
                    <a:pt x="6234" y="4362"/>
                  </a:cubicBezTo>
                  <a:cubicBezTo>
                    <a:pt x="6228" y="4363"/>
                    <a:pt x="6221" y="4363"/>
                    <a:pt x="6216" y="4363"/>
                  </a:cubicBezTo>
                  <a:cubicBezTo>
                    <a:pt x="5956" y="4363"/>
                    <a:pt x="5870" y="4119"/>
                    <a:pt x="5926" y="3919"/>
                  </a:cubicBezTo>
                  <a:cubicBezTo>
                    <a:pt x="5914" y="3817"/>
                    <a:pt x="5949" y="3703"/>
                    <a:pt x="6051" y="3611"/>
                  </a:cubicBezTo>
                  <a:cubicBezTo>
                    <a:pt x="6511" y="3173"/>
                    <a:pt x="8629" y="1"/>
                    <a:pt x="70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43;p45">
              <a:extLst>
                <a:ext uri="{FF2B5EF4-FFF2-40B4-BE49-F238E27FC236}">
                  <a16:creationId xmlns:a16="http://schemas.microsoft.com/office/drawing/2014/main" id="{E8154B18-FFE1-AB30-A949-74D827694B89}"/>
                </a:ext>
              </a:extLst>
            </p:cNvPr>
            <p:cNvSpPr/>
            <p:nvPr/>
          </p:nvSpPr>
          <p:spPr>
            <a:xfrm>
              <a:off x="4498450" y="1139125"/>
              <a:ext cx="136800" cy="267250"/>
            </a:xfrm>
            <a:custGeom>
              <a:avLst/>
              <a:gdLst/>
              <a:ahLst/>
              <a:cxnLst/>
              <a:rect l="l" t="t" r="r" b="b"/>
              <a:pathLst>
                <a:path w="5472" h="10690" extrusionOk="0">
                  <a:moveTo>
                    <a:pt x="1" y="0"/>
                  </a:moveTo>
                  <a:lnTo>
                    <a:pt x="1" y="0"/>
                  </a:lnTo>
                  <a:cubicBezTo>
                    <a:pt x="671" y="3522"/>
                    <a:pt x="853" y="7119"/>
                    <a:pt x="544" y="10690"/>
                  </a:cubicBezTo>
                  <a:cubicBezTo>
                    <a:pt x="1800" y="9313"/>
                    <a:pt x="3166" y="8140"/>
                    <a:pt x="4045" y="6354"/>
                  </a:cubicBezTo>
                  <a:cubicBezTo>
                    <a:pt x="5032" y="4351"/>
                    <a:pt x="5129" y="2392"/>
                    <a:pt x="5472" y="281"/>
                  </a:cubicBezTo>
                  <a:lnTo>
                    <a:pt x="5472" y="281"/>
                  </a:lnTo>
                  <a:cubicBezTo>
                    <a:pt x="5166" y="290"/>
                    <a:pt x="4859" y="295"/>
                    <a:pt x="4552" y="295"/>
                  </a:cubicBezTo>
                  <a:cubicBezTo>
                    <a:pt x="3034" y="295"/>
                    <a:pt x="1509" y="18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44;p45">
              <a:extLst>
                <a:ext uri="{FF2B5EF4-FFF2-40B4-BE49-F238E27FC236}">
                  <a16:creationId xmlns:a16="http://schemas.microsoft.com/office/drawing/2014/main" id="{A844F3D7-1860-3809-4904-88056978DACC}"/>
                </a:ext>
              </a:extLst>
            </p:cNvPr>
            <p:cNvSpPr/>
            <p:nvPr/>
          </p:nvSpPr>
          <p:spPr>
            <a:xfrm>
              <a:off x="3895825" y="2586325"/>
              <a:ext cx="385875" cy="312775"/>
            </a:xfrm>
            <a:custGeom>
              <a:avLst/>
              <a:gdLst/>
              <a:ahLst/>
              <a:cxnLst/>
              <a:rect l="l" t="t" r="r" b="b"/>
              <a:pathLst>
                <a:path w="15435" h="12511" extrusionOk="0">
                  <a:moveTo>
                    <a:pt x="5887" y="0"/>
                  </a:moveTo>
                  <a:cubicBezTo>
                    <a:pt x="4144" y="0"/>
                    <a:pt x="1013" y="3758"/>
                    <a:pt x="1" y="4829"/>
                  </a:cubicBezTo>
                  <a:cubicBezTo>
                    <a:pt x="57" y="6228"/>
                    <a:pt x="114" y="7638"/>
                    <a:pt x="182" y="9037"/>
                  </a:cubicBezTo>
                  <a:cubicBezTo>
                    <a:pt x="215" y="9776"/>
                    <a:pt x="249" y="10503"/>
                    <a:pt x="284" y="11243"/>
                  </a:cubicBezTo>
                  <a:cubicBezTo>
                    <a:pt x="295" y="11300"/>
                    <a:pt x="272" y="11334"/>
                    <a:pt x="261" y="11380"/>
                  </a:cubicBezTo>
                  <a:cubicBezTo>
                    <a:pt x="1610" y="12178"/>
                    <a:pt x="3236" y="12510"/>
                    <a:pt x="4916" y="12510"/>
                  </a:cubicBezTo>
                  <a:cubicBezTo>
                    <a:pt x="7329" y="12510"/>
                    <a:pt x="9851" y="11824"/>
                    <a:pt x="11816" y="10845"/>
                  </a:cubicBezTo>
                  <a:cubicBezTo>
                    <a:pt x="11816" y="10799"/>
                    <a:pt x="11805" y="10766"/>
                    <a:pt x="11805" y="10731"/>
                  </a:cubicBezTo>
                  <a:cubicBezTo>
                    <a:pt x="11852" y="10087"/>
                    <a:pt x="10955" y="9934"/>
                    <a:pt x="9987" y="9934"/>
                  </a:cubicBezTo>
                  <a:cubicBezTo>
                    <a:pt x="9110" y="9934"/>
                    <a:pt x="8176" y="10060"/>
                    <a:pt x="7835" y="10060"/>
                  </a:cubicBezTo>
                  <a:cubicBezTo>
                    <a:pt x="7438" y="10060"/>
                    <a:pt x="7426" y="9537"/>
                    <a:pt x="7745" y="9413"/>
                  </a:cubicBezTo>
                  <a:cubicBezTo>
                    <a:pt x="7951" y="9333"/>
                    <a:pt x="8200" y="9264"/>
                    <a:pt x="8497" y="9197"/>
                  </a:cubicBezTo>
                  <a:cubicBezTo>
                    <a:pt x="9133" y="7570"/>
                    <a:pt x="10304" y="6137"/>
                    <a:pt x="11499" y="4886"/>
                  </a:cubicBezTo>
                  <a:cubicBezTo>
                    <a:pt x="12670" y="3634"/>
                    <a:pt x="14001" y="2246"/>
                    <a:pt x="15434" y="1257"/>
                  </a:cubicBezTo>
                  <a:cubicBezTo>
                    <a:pt x="15377" y="1146"/>
                    <a:pt x="15271" y="1098"/>
                    <a:pt x="15129" y="1098"/>
                  </a:cubicBezTo>
                  <a:cubicBezTo>
                    <a:pt x="14282" y="1098"/>
                    <a:pt x="12177" y="2814"/>
                    <a:pt x="11874" y="3077"/>
                  </a:cubicBezTo>
                  <a:cubicBezTo>
                    <a:pt x="10873" y="3942"/>
                    <a:pt x="9872" y="4784"/>
                    <a:pt x="8860" y="5647"/>
                  </a:cubicBezTo>
                  <a:cubicBezTo>
                    <a:pt x="8796" y="5702"/>
                    <a:pt x="8725" y="5725"/>
                    <a:pt x="8658" y="5725"/>
                  </a:cubicBezTo>
                  <a:cubicBezTo>
                    <a:pt x="8415" y="5725"/>
                    <a:pt x="8205" y="5426"/>
                    <a:pt x="8428" y="5204"/>
                  </a:cubicBezTo>
                  <a:cubicBezTo>
                    <a:pt x="8974" y="4692"/>
                    <a:pt x="11441" y="2008"/>
                    <a:pt x="13523" y="768"/>
                  </a:cubicBezTo>
                  <a:cubicBezTo>
                    <a:pt x="13322" y="661"/>
                    <a:pt x="13092" y="614"/>
                    <a:pt x="12846" y="614"/>
                  </a:cubicBezTo>
                  <a:cubicBezTo>
                    <a:pt x="12312" y="614"/>
                    <a:pt x="11699" y="833"/>
                    <a:pt x="11123" y="1121"/>
                  </a:cubicBezTo>
                  <a:cubicBezTo>
                    <a:pt x="10475" y="1463"/>
                    <a:pt x="9872" y="1883"/>
                    <a:pt x="9508" y="2156"/>
                  </a:cubicBezTo>
                  <a:cubicBezTo>
                    <a:pt x="8484" y="2918"/>
                    <a:pt x="7608" y="3862"/>
                    <a:pt x="6721" y="4784"/>
                  </a:cubicBezTo>
                  <a:cubicBezTo>
                    <a:pt x="6660" y="4844"/>
                    <a:pt x="6586" y="4870"/>
                    <a:pt x="6511" y="4870"/>
                  </a:cubicBezTo>
                  <a:cubicBezTo>
                    <a:pt x="6279" y="4870"/>
                    <a:pt x="6046" y="4620"/>
                    <a:pt x="6209" y="4397"/>
                  </a:cubicBezTo>
                  <a:cubicBezTo>
                    <a:pt x="7392" y="2792"/>
                    <a:pt x="8791" y="1292"/>
                    <a:pt x="10566" y="370"/>
                  </a:cubicBezTo>
                  <a:cubicBezTo>
                    <a:pt x="10375" y="189"/>
                    <a:pt x="10119" y="114"/>
                    <a:pt x="9829" y="114"/>
                  </a:cubicBezTo>
                  <a:cubicBezTo>
                    <a:pt x="8756" y="114"/>
                    <a:pt x="7209" y="1140"/>
                    <a:pt x="6699" y="1587"/>
                  </a:cubicBezTo>
                  <a:cubicBezTo>
                    <a:pt x="5720" y="2474"/>
                    <a:pt x="4868" y="3487"/>
                    <a:pt x="3879" y="4374"/>
                  </a:cubicBezTo>
                  <a:cubicBezTo>
                    <a:pt x="3817" y="4430"/>
                    <a:pt x="3744" y="4454"/>
                    <a:pt x="3673" y="4454"/>
                  </a:cubicBezTo>
                  <a:cubicBezTo>
                    <a:pt x="3457" y="4454"/>
                    <a:pt x="3255" y="4230"/>
                    <a:pt x="3400" y="3999"/>
                  </a:cubicBezTo>
                  <a:cubicBezTo>
                    <a:pt x="4242" y="2702"/>
                    <a:pt x="5322" y="1304"/>
                    <a:pt x="6631" y="348"/>
                  </a:cubicBezTo>
                  <a:cubicBezTo>
                    <a:pt x="6433" y="106"/>
                    <a:pt x="6180" y="0"/>
                    <a:pt x="5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45;p45">
              <a:extLst>
                <a:ext uri="{FF2B5EF4-FFF2-40B4-BE49-F238E27FC236}">
                  <a16:creationId xmlns:a16="http://schemas.microsoft.com/office/drawing/2014/main" id="{BF518228-EA9B-D3ED-18B0-0784DA694518}"/>
                </a:ext>
              </a:extLst>
            </p:cNvPr>
            <p:cNvSpPr/>
            <p:nvPr/>
          </p:nvSpPr>
          <p:spPr>
            <a:xfrm>
              <a:off x="3819500" y="2885000"/>
              <a:ext cx="102050" cy="76750"/>
            </a:xfrm>
            <a:custGeom>
              <a:avLst/>
              <a:gdLst/>
              <a:ahLst/>
              <a:cxnLst/>
              <a:rect l="l" t="t" r="r" b="b"/>
              <a:pathLst>
                <a:path w="4082" h="3070" extrusionOk="0">
                  <a:moveTo>
                    <a:pt x="2530" y="1"/>
                  </a:moveTo>
                  <a:cubicBezTo>
                    <a:pt x="1689" y="254"/>
                    <a:pt x="847" y="500"/>
                    <a:pt x="1" y="726"/>
                  </a:cubicBezTo>
                  <a:cubicBezTo>
                    <a:pt x="421" y="1436"/>
                    <a:pt x="777" y="2199"/>
                    <a:pt x="1109" y="2954"/>
                  </a:cubicBezTo>
                  <a:cubicBezTo>
                    <a:pt x="1597" y="3001"/>
                    <a:pt x="2090" y="3028"/>
                    <a:pt x="2580" y="3070"/>
                  </a:cubicBezTo>
                  <a:cubicBezTo>
                    <a:pt x="2791" y="2784"/>
                    <a:pt x="3043" y="2512"/>
                    <a:pt x="3218" y="2261"/>
                  </a:cubicBezTo>
                  <a:cubicBezTo>
                    <a:pt x="3525" y="1825"/>
                    <a:pt x="3777" y="1349"/>
                    <a:pt x="4081" y="913"/>
                  </a:cubicBezTo>
                  <a:cubicBezTo>
                    <a:pt x="3527" y="677"/>
                    <a:pt x="3006" y="370"/>
                    <a:pt x="2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46;p45">
              <a:extLst>
                <a:ext uri="{FF2B5EF4-FFF2-40B4-BE49-F238E27FC236}">
                  <a16:creationId xmlns:a16="http://schemas.microsoft.com/office/drawing/2014/main" id="{9904768A-66C5-5211-EB5A-21121205EE2C}"/>
                </a:ext>
              </a:extLst>
            </p:cNvPr>
            <p:cNvSpPr/>
            <p:nvPr/>
          </p:nvSpPr>
          <p:spPr>
            <a:xfrm>
              <a:off x="2871100" y="1849225"/>
              <a:ext cx="1077600" cy="1849025"/>
            </a:xfrm>
            <a:custGeom>
              <a:avLst/>
              <a:gdLst/>
              <a:ahLst/>
              <a:cxnLst/>
              <a:rect l="l" t="t" r="r" b="b"/>
              <a:pathLst>
                <a:path w="43104" h="73961" extrusionOk="0">
                  <a:moveTo>
                    <a:pt x="19209" y="0"/>
                  </a:moveTo>
                  <a:cubicBezTo>
                    <a:pt x="9281" y="6414"/>
                    <a:pt x="4277" y="18402"/>
                    <a:pt x="2116" y="29707"/>
                  </a:cubicBezTo>
                  <a:cubicBezTo>
                    <a:pt x="319" y="39112"/>
                    <a:pt x="1" y="51771"/>
                    <a:pt x="3674" y="61494"/>
                  </a:cubicBezTo>
                  <a:cubicBezTo>
                    <a:pt x="3727" y="61530"/>
                    <a:pt x="3766" y="61582"/>
                    <a:pt x="3788" y="61642"/>
                  </a:cubicBezTo>
                  <a:cubicBezTo>
                    <a:pt x="3822" y="61733"/>
                    <a:pt x="3833" y="61824"/>
                    <a:pt x="3856" y="61926"/>
                  </a:cubicBezTo>
                  <a:cubicBezTo>
                    <a:pt x="4618" y="63859"/>
                    <a:pt x="5529" y="65690"/>
                    <a:pt x="6642" y="67329"/>
                  </a:cubicBezTo>
                  <a:cubicBezTo>
                    <a:pt x="6850" y="67631"/>
                    <a:pt x="6571" y="67912"/>
                    <a:pt x="6284" y="67912"/>
                  </a:cubicBezTo>
                  <a:cubicBezTo>
                    <a:pt x="6162" y="67912"/>
                    <a:pt x="6038" y="67861"/>
                    <a:pt x="5949" y="67738"/>
                  </a:cubicBezTo>
                  <a:cubicBezTo>
                    <a:pt x="5301" y="66850"/>
                    <a:pt x="4732" y="65896"/>
                    <a:pt x="4198" y="64917"/>
                  </a:cubicBezTo>
                  <a:cubicBezTo>
                    <a:pt x="4185" y="65633"/>
                    <a:pt x="4152" y="66339"/>
                    <a:pt x="4084" y="67056"/>
                  </a:cubicBezTo>
                  <a:cubicBezTo>
                    <a:pt x="3947" y="68671"/>
                    <a:pt x="3833" y="70445"/>
                    <a:pt x="3356" y="72014"/>
                  </a:cubicBezTo>
                  <a:cubicBezTo>
                    <a:pt x="4243" y="72616"/>
                    <a:pt x="5244" y="73060"/>
                    <a:pt x="6324" y="73356"/>
                  </a:cubicBezTo>
                  <a:cubicBezTo>
                    <a:pt x="7789" y="73783"/>
                    <a:pt x="9395" y="73960"/>
                    <a:pt x="11059" y="73960"/>
                  </a:cubicBezTo>
                  <a:cubicBezTo>
                    <a:pt x="15865" y="73960"/>
                    <a:pt x="21148" y="72480"/>
                    <a:pt x="24873" y="71264"/>
                  </a:cubicBezTo>
                  <a:cubicBezTo>
                    <a:pt x="31163" y="69205"/>
                    <a:pt x="37531" y="66100"/>
                    <a:pt x="43104" y="62426"/>
                  </a:cubicBezTo>
                  <a:cubicBezTo>
                    <a:pt x="41045" y="60379"/>
                    <a:pt x="39077" y="58275"/>
                    <a:pt x="37236" y="56114"/>
                  </a:cubicBezTo>
                  <a:cubicBezTo>
                    <a:pt x="36541" y="56035"/>
                    <a:pt x="35836" y="55955"/>
                    <a:pt x="35154" y="55853"/>
                  </a:cubicBezTo>
                  <a:cubicBezTo>
                    <a:pt x="28160" y="54795"/>
                    <a:pt x="26420" y="50326"/>
                    <a:pt x="24293" y="44116"/>
                  </a:cubicBezTo>
                  <a:cubicBezTo>
                    <a:pt x="23792" y="44014"/>
                    <a:pt x="23292" y="43865"/>
                    <a:pt x="22803" y="43638"/>
                  </a:cubicBezTo>
                  <a:cubicBezTo>
                    <a:pt x="22644" y="43559"/>
                    <a:pt x="22587" y="43434"/>
                    <a:pt x="22587" y="43309"/>
                  </a:cubicBezTo>
                  <a:cubicBezTo>
                    <a:pt x="22587" y="43298"/>
                    <a:pt x="22575" y="43286"/>
                    <a:pt x="22575" y="43274"/>
                  </a:cubicBezTo>
                  <a:cubicBezTo>
                    <a:pt x="20734" y="36792"/>
                    <a:pt x="20573" y="30298"/>
                    <a:pt x="20198" y="23634"/>
                  </a:cubicBezTo>
                  <a:cubicBezTo>
                    <a:pt x="20186" y="23344"/>
                    <a:pt x="20427" y="23187"/>
                    <a:pt x="20665" y="23187"/>
                  </a:cubicBezTo>
                  <a:cubicBezTo>
                    <a:pt x="20857" y="23187"/>
                    <a:pt x="21046" y="23290"/>
                    <a:pt x="21097" y="23508"/>
                  </a:cubicBezTo>
                  <a:cubicBezTo>
                    <a:pt x="21814" y="26386"/>
                    <a:pt x="21621" y="29332"/>
                    <a:pt x="21904" y="32254"/>
                  </a:cubicBezTo>
                  <a:cubicBezTo>
                    <a:pt x="22245" y="35859"/>
                    <a:pt x="23144" y="39339"/>
                    <a:pt x="23633" y="42923"/>
                  </a:cubicBezTo>
                  <a:cubicBezTo>
                    <a:pt x="24437" y="43023"/>
                    <a:pt x="25254" y="43068"/>
                    <a:pt x="26077" y="43068"/>
                  </a:cubicBezTo>
                  <a:cubicBezTo>
                    <a:pt x="27781" y="43068"/>
                    <a:pt x="29517" y="42873"/>
                    <a:pt x="31242" y="42558"/>
                  </a:cubicBezTo>
                  <a:cubicBezTo>
                    <a:pt x="34347" y="41989"/>
                    <a:pt x="37428" y="41045"/>
                    <a:pt x="40260" y="40181"/>
                  </a:cubicBezTo>
                  <a:cubicBezTo>
                    <a:pt x="39590" y="35530"/>
                    <a:pt x="39318" y="30811"/>
                    <a:pt x="39169" y="26113"/>
                  </a:cubicBezTo>
                  <a:cubicBezTo>
                    <a:pt x="39055" y="22554"/>
                    <a:pt x="39420" y="18766"/>
                    <a:pt x="38862" y="15275"/>
                  </a:cubicBezTo>
                  <a:cubicBezTo>
                    <a:pt x="38476" y="12773"/>
                    <a:pt x="37622" y="10429"/>
                    <a:pt x="35814" y="8417"/>
                  </a:cubicBezTo>
                  <a:cubicBezTo>
                    <a:pt x="32686" y="7928"/>
                    <a:pt x="29662" y="6961"/>
                    <a:pt x="27034" y="5642"/>
                  </a:cubicBezTo>
                  <a:cubicBezTo>
                    <a:pt x="24942" y="4583"/>
                    <a:pt x="23088" y="3401"/>
                    <a:pt x="21405" y="2014"/>
                  </a:cubicBezTo>
                  <a:cubicBezTo>
                    <a:pt x="20635" y="1384"/>
                    <a:pt x="19902" y="713"/>
                    <a:pt x="19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47;p45">
              <a:extLst>
                <a:ext uri="{FF2B5EF4-FFF2-40B4-BE49-F238E27FC236}">
                  <a16:creationId xmlns:a16="http://schemas.microsoft.com/office/drawing/2014/main" id="{04058E60-060C-F226-AF8E-2F0F94AF8CF9}"/>
                </a:ext>
              </a:extLst>
            </p:cNvPr>
            <p:cNvSpPr/>
            <p:nvPr/>
          </p:nvSpPr>
          <p:spPr>
            <a:xfrm>
              <a:off x="4358850" y="3455150"/>
              <a:ext cx="942725" cy="277675"/>
            </a:xfrm>
            <a:custGeom>
              <a:avLst/>
              <a:gdLst/>
              <a:ahLst/>
              <a:cxnLst/>
              <a:rect l="l" t="t" r="r" b="b"/>
              <a:pathLst>
                <a:path w="37709" h="11107" extrusionOk="0">
                  <a:moveTo>
                    <a:pt x="37517" y="1"/>
                  </a:moveTo>
                  <a:cubicBezTo>
                    <a:pt x="26629" y="2773"/>
                    <a:pt x="15861" y="6199"/>
                    <a:pt x="722" y="8972"/>
                  </a:cubicBezTo>
                  <a:cubicBezTo>
                    <a:pt x="581" y="9730"/>
                    <a:pt x="373" y="10471"/>
                    <a:pt x="1" y="11107"/>
                  </a:cubicBezTo>
                  <a:cubicBezTo>
                    <a:pt x="15610" y="7935"/>
                    <a:pt x="25301" y="4558"/>
                    <a:pt x="37699" y="1384"/>
                  </a:cubicBezTo>
                  <a:cubicBezTo>
                    <a:pt x="37708" y="1012"/>
                    <a:pt x="37699" y="639"/>
                    <a:pt x="37608" y="278"/>
                  </a:cubicBezTo>
                  <a:cubicBezTo>
                    <a:pt x="37585" y="182"/>
                    <a:pt x="37549" y="92"/>
                    <a:pt x="375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48;p45">
              <a:extLst>
                <a:ext uri="{FF2B5EF4-FFF2-40B4-BE49-F238E27FC236}">
                  <a16:creationId xmlns:a16="http://schemas.microsoft.com/office/drawing/2014/main" id="{94DE85FC-35D9-00FC-9510-68A5F5EFCB36}"/>
                </a:ext>
              </a:extLst>
            </p:cNvPr>
            <p:cNvSpPr/>
            <p:nvPr/>
          </p:nvSpPr>
          <p:spPr>
            <a:xfrm>
              <a:off x="4381300" y="3274125"/>
              <a:ext cx="943300" cy="383525"/>
            </a:xfrm>
            <a:custGeom>
              <a:avLst/>
              <a:gdLst/>
              <a:ahLst/>
              <a:cxnLst/>
              <a:rect l="l" t="t" r="r" b="b"/>
              <a:pathLst>
                <a:path w="37732" h="15341" extrusionOk="0">
                  <a:moveTo>
                    <a:pt x="37731" y="1"/>
                  </a:moveTo>
                  <a:cubicBezTo>
                    <a:pt x="31626" y="1833"/>
                    <a:pt x="25479" y="3604"/>
                    <a:pt x="19441" y="5686"/>
                  </a:cubicBezTo>
                  <a:cubicBezTo>
                    <a:pt x="13536" y="7722"/>
                    <a:pt x="7554" y="9814"/>
                    <a:pt x="1273" y="9814"/>
                  </a:cubicBezTo>
                  <a:cubicBezTo>
                    <a:pt x="889" y="9814"/>
                    <a:pt x="504" y="9806"/>
                    <a:pt x="118" y="9790"/>
                  </a:cubicBezTo>
                  <a:cubicBezTo>
                    <a:pt x="116" y="9791"/>
                    <a:pt x="116" y="9793"/>
                    <a:pt x="115" y="9794"/>
                  </a:cubicBezTo>
                  <a:cubicBezTo>
                    <a:pt x="345" y="11217"/>
                    <a:pt x="263" y="12738"/>
                    <a:pt x="100" y="14145"/>
                  </a:cubicBezTo>
                  <a:cubicBezTo>
                    <a:pt x="70" y="14412"/>
                    <a:pt x="35" y="14695"/>
                    <a:pt x="0" y="14975"/>
                  </a:cubicBezTo>
                  <a:cubicBezTo>
                    <a:pt x="102" y="15068"/>
                    <a:pt x="155" y="15202"/>
                    <a:pt x="143" y="15341"/>
                  </a:cubicBezTo>
                  <a:cubicBezTo>
                    <a:pt x="13303" y="11895"/>
                    <a:pt x="24497" y="9824"/>
                    <a:pt x="36429" y="5988"/>
                  </a:cubicBezTo>
                  <a:cubicBezTo>
                    <a:pt x="37088" y="4006"/>
                    <a:pt x="37378" y="2026"/>
                    <a:pt x="37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49;p45">
              <a:extLst>
                <a:ext uri="{FF2B5EF4-FFF2-40B4-BE49-F238E27FC236}">
                  <a16:creationId xmlns:a16="http://schemas.microsoft.com/office/drawing/2014/main" id="{5BCFEECE-5D2C-48D8-AB4B-7DF77C3B9995}"/>
                </a:ext>
              </a:extLst>
            </p:cNvPr>
            <p:cNvSpPr/>
            <p:nvPr/>
          </p:nvSpPr>
          <p:spPr>
            <a:xfrm>
              <a:off x="2299625" y="3610050"/>
              <a:ext cx="2023800" cy="425925"/>
            </a:xfrm>
            <a:custGeom>
              <a:avLst/>
              <a:gdLst/>
              <a:ahLst/>
              <a:cxnLst/>
              <a:rect l="l" t="t" r="r" b="b"/>
              <a:pathLst>
                <a:path w="80952" h="17037" extrusionOk="0">
                  <a:moveTo>
                    <a:pt x="25384" y="0"/>
                  </a:moveTo>
                  <a:cubicBezTo>
                    <a:pt x="17321" y="5687"/>
                    <a:pt x="8370" y="9963"/>
                    <a:pt x="0" y="15149"/>
                  </a:cubicBezTo>
                  <a:cubicBezTo>
                    <a:pt x="19437" y="16320"/>
                    <a:pt x="38975" y="15672"/>
                    <a:pt x="58399" y="17015"/>
                  </a:cubicBezTo>
                  <a:cubicBezTo>
                    <a:pt x="58434" y="17015"/>
                    <a:pt x="58456" y="17025"/>
                    <a:pt x="58491" y="17037"/>
                  </a:cubicBezTo>
                  <a:cubicBezTo>
                    <a:pt x="58573" y="16954"/>
                    <a:pt x="58685" y="16916"/>
                    <a:pt x="58803" y="16916"/>
                  </a:cubicBezTo>
                  <a:cubicBezTo>
                    <a:pt x="58832" y="16916"/>
                    <a:pt x="58861" y="16919"/>
                    <a:pt x="58889" y="16923"/>
                  </a:cubicBezTo>
                  <a:cubicBezTo>
                    <a:pt x="62460" y="15013"/>
                    <a:pt x="66020" y="13056"/>
                    <a:pt x="69602" y="11146"/>
                  </a:cubicBezTo>
                  <a:cubicBezTo>
                    <a:pt x="73355" y="9121"/>
                    <a:pt x="77119" y="7154"/>
                    <a:pt x="80952" y="5323"/>
                  </a:cubicBezTo>
                  <a:cubicBezTo>
                    <a:pt x="80521" y="4970"/>
                    <a:pt x="80088" y="4607"/>
                    <a:pt x="79656" y="4255"/>
                  </a:cubicBezTo>
                  <a:cubicBezTo>
                    <a:pt x="79610" y="4312"/>
                    <a:pt x="79553" y="4369"/>
                    <a:pt x="79462" y="4402"/>
                  </a:cubicBezTo>
                  <a:cubicBezTo>
                    <a:pt x="75005" y="6529"/>
                    <a:pt x="70057" y="8724"/>
                    <a:pt x="65019" y="10202"/>
                  </a:cubicBezTo>
                  <a:cubicBezTo>
                    <a:pt x="64711" y="10441"/>
                    <a:pt x="64405" y="10681"/>
                    <a:pt x="64097" y="10930"/>
                  </a:cubicBezTo>
                  <a:cubicBezTo>
                    <a:pt x="63631" y="11272"/>
                    <a:pt x="63165" y="11625"/>
                    <a:pt x="62699" y="11965"/>
                  </a:cubicBezTo>
                  <a:cubicBezTo>
                    <a:pt x="61550" y="12807"/>
                    <a:pt x="60401" y="13762"/>
                    <a:pt x="59173" y="14547"/>
                  </a:cubicBezTo>
                  <a:cubicBezTo>
                    <a:pt x="59252" y="14929"/>
                    <a:pt x="59054" y="15366"/>
                    <a:pt x="58556" y="15366"/>
                  </a:cubicBezTo>
                  <a:cubicBezTo>
                    <a:pt x="58549" y="15366"/>
                    <a:pt x="58543" y="15366"/>
                    <a:pt x="58536" y="15366"/>
                  </a:cubicBezTo>
                  <a:cubicBezTo>
                    <a:pt x="42932" y="14933"/>
                    <a:pt x="26828" y="14886"/>
                    <a:pt x="11338" y="12989"/>
                  </a:cubicBezTo>
                  <a:lnTo>
                    <a:pt x="11236" y="12955"/>
                  </a:lnTo>
                  <a:lnTo>
                    <a:pt x="11133" y="12989"/>
                  </a:lnTo>
                  <a:cubicBezTo>
                    <a:pt x="11101" y="12997"/>
                    <a:pt x="11069" y="13000"/>
                    <a:pt x="11038" y="13000"/>
                  </a:cubicBezTo>
                  <a:cubicBezTo>
                    <a:pt x="10703" y="13000"/>
                    <a:pt x="10487" y="12578"/>
                    <a:pt x="10747" y="12318"/>
                  </a:cubicBezTo>
                  <a:cubicBezTo>
                    <a:pt x="13011" y="10054"/>
                    <a:pt x="16342" y="8701"/>
                    <a:pt x="19118" y="7143"/>
                  </a:cubicBezTo>
                  <a:cubicBezTo>
                    <a:pt x="21586" y="5755"/>
                    <a:pt x="24043" y="4230"/>
                    <a:pt x="26636" y="3094"/>
                  </a:cubicBezTo>
                  <a:cubicBezTo>
                    <a:pt x="26272" y="2878"/>
                    <a:pt x="25919" y="2650"/>
                    <a:pt x="25578" y="2377"/>
                  </a:cubicBezTo>
                  <a:cubicBezTo>
                    <a:pt x="25486" y="2299"/>
                    <a:pt x="25429" y="2189"/>
                    <a:pt x="25419" y="2070"/>
                  </a:cubicBezTo>
                  <a:cubicBezTo>
                    <a:pt x="25395" y="2024"/>
                    <a:pt x="25362" y="1991"/>
                    <a:pt x="25350" y="1922"/>
                  </a:cubicBezTo>
                  <a:cubicBezTo>
                    <a:pt x="25293" y="1296"/>
                    <a:pt x="25327" y="648"/>
                    <a:pt x="25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50;p45">
              <a:extLst>
                <a:ext uri="{FF2B5EF4-FFF2-40B4-BE49-F238E27FC236}">
                  <a16:creationId xmlns:a16="http://schemas.microsoft.com/office/drawing/2014/main" id="{845B556F-A215-6D5B-2BF1-8C61D57BAFF2}"/>
                </a:ext>
              </a:extLst>
            </p:cNvPr>
            <p:cNvSpPr/>
            <p:nvPr/>
          </p:nvSpPr>
          <p:spPr>
            <a:xfrm>
              <a:off x="3842500" y="3256825"/>
              <a:ext cx="505550" cy="462425"/>
            </a:xfrm>
            <a:custGeom>
              <a:avLst/>
              <a:gdLst/>
              <a:ahLst/>
              <a:cxnLst/>
              <a:rect l="l" t="t" r="r" b="b"/>
              <a:pathLst>
                <a:path w="20222" h="18497" extrusionOk="0">
                  <a:moveTo>
                    <a:pt x="1" y="1"/>
                  </a:moveTo>
                  <a:cubicBezTo>
                    <a:pt x="2019" y="1705"/>
                    <a:pt x="4010" y="3461"/>
                    <a:pt x="5977" y="5266"/>
                  </a:cubicBezTo>
                  <a:cubicBezTo>
                    <a:pt x="6043" y="5305"/>
                    <a:pt x="6100" y="5356"/>
                    <a:pt x="6144" y="5419"/>
                  </a:cubicBezTo>
                  <a:cubicBezTo>
                    <a:pt x="10809" y="9695"/>
                    <a:pt x="15358" y="14161"/>
                    <a:pt x="19871" y="18496"/>
                  </a:cubicBezTo>
                  <a:cubicBezTo>
                    <a:pt x="19893" y="17650"/>
                    <a:pt x="20066" y="16790"/>
                    <a:pt x="20222" y="15935"/>
                  </a:cubicBezTo>
                  <a:cubicBezTo>
                    <a:pt x="17203" y="13627"/>
                    <a:pt x="14329" y="11116"/>
                    <a:pt x="11418" y="8678"/>
                  </a:cubicBezTo>
                  <a:cubicBezTo>
                    <a:pt x="8171" y="5955"/>
                    <a:pt x="4550" y="3356"/>
                    <a:pt x="1771" y="132"/>
                  </a:cubicBezTo>
                  <a:cubicBezTo>
                    <a:pt x="1181" y="87"/>
                    <a:pt x="586" y="5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51;p45">
              <a:extLst>
                <a:ext uri="{FF2B5EF4-FFF2-40B4-BE49-F238E27FC236}">
                  <a16:creationId xmlns:a16="http://schemas.microsoft.com/office/drawing/2014/main" id="{BC867A59-053A-D6FD-8F89-D61114965432}"/>
                </a:ext>
              </a:extLst>
            </p:cNvPr>
            <p:cNvSpPr/>
            <p:nvPr/>
          </p:nvSpPr>
          <p:spPr>
            <a:xfrm>
              <a:off x="3208875" y="3429225"/>
              <a:ext cx="1057150" cy="421650"/>
            </a:xfrm>
            <a:custGeom>
              <a:avLst/>
              <a:gdLst/>
              <a:ahLst/>
              <a:cxnLst/>
              <a:rect l="l" t="t" r="r" b="b"/>
              <a:pathLst>
                <a:path w="42286" h="16866" extrusionOk="0">
                  <a:moveTo>
                    <a:pt x="30366" y="1"/>
                  </a:moveTo>
                  <a:cubicBezTo>
                    <a:pt x="23566" y="4789"/>
                    <a:pt x="14865" y="8758"/>
                    <a:pt x="6801" y="10407"/>
                  </a:cubicBezTo>
                  <a:cubicBezTo>
                    <a:pt x="6743" y="10418"/>
                    <a:pt x="6699" y="10430"/>
                    <a:pt x="6642" y="10442"/>
                  </a:cubicBezTo>
                  <a:cubicBezTo>
                    <a:pt x="5186" y="10737"/>
                    <a:pt x="3628" y="11090"/>
                    <a:pt x="2024" y="11362"/>
                  </a:cubicBezTo>
                  <a:cubicBezTo>
                    <a:pt x="2051" y="11393"/>
                    <a:pt x="2082" y="11419"/>
                    <a:pt x="2115" y="11443"/>
                  </a:cubicBezTo>
                  <a:cubicBezTo>
                    <a:pt x="1899" y="11465"/>
                    <a:pt x="1671" y="11476"/>
                    <a:pt x="1455" y="11510"/>
                  </a:cubicBezTo>
                  <a:cubicBezTo>
                    <a:pt x="1307" y="11532"/>
                    <a:pt x="1160" y="11574"/>
                    <a:pt x="1023" y="11635"/>
                  </a:cubicBezTo>
                  <a:cubicBezTo>
                    <a:pt x="1000" y="11602"/>
                    <a:pt x="967" y="11578"/>
                    <a:pt x="943" y="11545"/>
                  </a:cubicBezTo>
                  <a:cubicBezTo>
                    <a:pt x="626" y="11590"/>
                    <a:pt x="319" y="11635"/>
                    <a:pt x="0" y="11669"/>
                  </a:cubicBezTo>
                  <a:cubicBezTo>
                    <a:pt x="4891" y="15013"/>
                    <a:pt x="10646" y="16481"/>
                    <a:pt x="16286" y="16799"/>
                  </a:cubicBezTo>
                  <a:cubicBezTo>
                    <a:pt x="16289" y="16802"/>
                    <a:pt x="16293" y="16804"/>
                    <a:pt x="16297" y="16804"/>
                  </a:cubicBezTo>
                  <a:cubicBezTo>
                    <a:pt x="16302" y="16804"/>
                    <a:pt x="16306" y="16802"/>
                    <a:pt x="16308" y="16799"/>
                  </a:cubicBezTo>
                  <a:cubicBezTo>
                    <a:pt x="17116" y="16844"/>
                    <a:pt x="17921" y="16865"/>
                    <a:pt x="18720" y="16865"/>
                  </a:cubicBezTo>
                  <a:cubicBezTo>
                    <a:pt x="25982" y="16865"/>
                    <a:pt x="32791" y="15096"/>
                    <a:pt x="36951" y="13170"/>
                  </a:cubicBezTo>
                  <a:cubicBezTo>
                    <a:pt x="38725" y="12362"/>
                    <a:pt x="40488" y="11510"/>
                    <a:pt x="42285" y="10668"/>
                  </a:cubicBezTo>
                  <a:cubicBezTo>
                    <a:pt x="38236" y="7312"/>
                    <a:pt x="34176" y="3754"/>
                    <a:pt x="30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52;p45">
              <a:extLst>
                <a:ext uri="{FF2B5EF4-FFF2-40B4-BE49-F238E27FC236}">
                  <a16:creationId xmlns:a16="http://schemas.microsoft.com/office/drawing/2014/main" id="{AA4A7541-D57A-66D7-05AA-812078EAF5C3}"/>
                </a:ext>
              </a:extLst>
            </p:cNvPr>
            <p:cNvSpPr/>
            <p:nvPr/>
          </p:nvSpPr>
          <p:spPr>
            <a:xfrm>
              <a:off x="3508275" y="2910025"/>
              <a:ext cx="952500" cy="334700"/>
            </a:xfrm>
            <a:custGeom>
              <a:avLst/>
              <a:gdLst/>
              <a:ahLst/>
              <a:cxnLst/>
              <a:rect l="l" t="t" r="r" b="b"/>
              <a:pathLst>
                <a:path w="38100" h="13388" extrusionOk="0">
                  <a:moveTo>
                    <a:pt x="11372" y="1"/>
                  </a:moveTo>
                  <a:cubicBezTo>
                    <a:pt x="9667" y="434"/>
                    <a:pt x="7938" y="819"/>
                    <a:pt x="6209" y="1139"/>
                  </a:cubicBezTo>
                  <a:cubicBezTo>
                    <a:pt x="5469" y="1274"/>
                    <a:pt x="4731" y="1400"/>
                    <a:pt x="3991" y="1514"/>
                  </a:cubicBezTo>
                  <a:cubicBezTo>
                    <a:pt x="2828" y="1689"/>
                    <a:pt x="1681" y="1857"/>
                    <a:pt x="551" y="1857"/>
                  </a:cubicBezTo>
                  <a:cubicBezTo>
                    <a:pt x="367" y="1857"/>
                    <a:pt x="183" y="1853"/>
                    <a:pt x="0" y="1843"/>
                  </a:cubicBezTo>
                  <a:lnTo>
                    <a:pt x="0" y="1843"/>
                  </a:lnTo>
                  <a:cubicBezTo>
                    <a:pt x="1535" y="4915"/>
                    <a:pt x="2434" y="8122"/>
                    <a:pt x="5323" y="10145"/>
                  </a:cubicBezTo>
                  <a:cubicBezTo>
                    <a:pt x="8712" y="12512"/>
                    <a:pt x="12408" y="12363"/>
                    <a:pt x="16445" y="12522"/>
                  </a:cubicBezTo>
                  <a:cubicBezTo>
                    <a:pt x="23485" y="12818"/>
                    <a:pt x="30525" y="13137"/>
                    <a:pt x="37565" y="13387"/>
                  </a:cubicBezTo>
                  <a:cubicBezTo>
                    <a:pt x="37701" y="12216"/>
                    <a:pt x="37929" y="11078"/>
                    <a:pt x="37974" y="9884"/>
                  </a:cubicBezTo>
                  <a:cubicBezTo>
                    <a:pt x="37997" y="9782"/>
                    <a:pt x="37997" y="9668"/>
                    <a:pt x="37997" y="9554"/>
                  </a:cubicBezTo>
                  <a:cubicBezTo>
                    <a:pt x="38009" y="8542"/>
                    <a:pt x="38099" y="7394"/>
                    <a:pt x="37838" y="6415"/>
                  </a:cubicBezTo>
                  <a:cubicBezTo>
                    <a:pt x="37679" y="5790"/>
                    <a:pt x="37338" y="5243"/>
                    <a:pt x="37008" y="4687"/>
                  </a:cubicBezTo>
                  <a:cubicBezTo>
                    <a:pt x="29695" y="3890"/>
                    <a:pt x="22325" y="4505"/>
                    <a:pt x="15068" y="3174"/>
                  </a:cubicBezTo>
                  <a:cubicBezTo>
                    <a:pt x="15046" y="3181"/>
                    <a:pt x="15023" y="3185"/>
                    <a:pt x="14999" y="3185"/>
                  </a:cubicBezTo>
                  <a:cubicBezTo>
                    <a:pt x="14996" y="3185"/>
                    <a:pt x="14993" y="3185"/>
                    <a:pt x="14989" y="3184"/>
                  </a:cubicBezTo>
                  <a:cubicBezTo>
                    <a:pt x="14988" y="3185"/>
                    <a:pt x="14986" y="3185"/>
                    <a:pt x="14984" y="3185"/>
                  </a:cubicBezTo>
                  <a:cubicBezTo>
                    <a:pt x="14925" y="3185"/>
                    <a:pt x="14866" y="3164"/>
                    <a:pt x="14819" y="3128"/>
                  </a:cubicBezTo>
                  <a:cubicBezTo>
                    <a:pt x="14489" y="3060"/>
                    <a:pt x="14170" y="3014"/>
                    <a:pt x="13840" y="2946"/>
                  </a:cubicBezTo>
                  <a:cubicBezTo>
                    <a:pt x="13765" y="3249"/>
                    <a:pt x="13489" y="3469"/>
                    <a:pt x="13218" y="3469"/>
                  </a:cubicBezTo>
                  <a:cubicBezTo>
                    <a:pt x="13041" y="3469"/>
                    <a:pt x="12865" y="3375"/>
                    <a:pt x="12748" y="3151"/>
                  </a:cubicBezTo>
                  <a:cubicBezTo>
                    <a:pt x="12248" y="2150"/>
                    <a:pt x="11725" y="1082"/>
                    <a:pt x="11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53;p45">
              <a:extLst>
                <a:ext uri="{FF2B5EF4-FFF2-40B4-BE49-F238E27FC236}">
                  <a16:creationId xmlns:a16="http://schemas.microsoft.com/office/drawing/2014/main" id="{19C23B7A-C924-F444-F151-FDBD1246360A}"/>
                </a:ext>
              </a:extLst>
            </p:cNvPr>
            <p:cNvSpPr/>
            <p:nvPr/>
          </p:nvSpPr>
          <p:spPr>
            <a:xfrm>
              <a:off x="3924325" y="3262875"/>
              <a:ext cx="433150" cy="359950"/>
            </a:xfrm>
            <a:custGeom>
              <a:avLst/>
              <a:gdLst/>
              <a:ahLst/>
              <a:cxnLst/>
              <a:rect l="l" t="t" r="r" b="b"/>
              <a:pathLst>
                <a:path w="17326" h="14398" extrusionOk="0">
                  <a:moveTo>
                    <a:pt x="1" y="0"/>
                  </a:moveTo>
                  <a:lnTo>
                    <a:pt x="1" y="0"/>
                  </a:lnTo>
                  <a:cubicBezTo>
                    <a:pt x="5603" y="4923"/>
                    <a:pt x="11619" y="9389"/>
                    <a:pt x="17145" y="14397"/>
                  </a:cubicBezTo>
                  <a:cubicBezTo>
                    <a:pt x="17151" y="14353"/>
                    <a:pt x="17160" y="14308"/>
                    <a:pt x="17163" y="14264"/>
                  </a:cubicBezTo>
                  <a:cubicBezTo>
                    <a:pt x="17296" y="12885"/>
                    <a:pt x="17224" y="11491"/>
                    <a:pt x="17326" y="10116"/>
                  </a:cubicBezTo>
                  <a:cubicBezTo>
                    <a:pt x="13246" y="6907"/>
                    <a:pt x="8874" y="3822"/>
                    <a:pt x="5120" y="226"/>
                  </a:cubicBezTo>
                  <a:cubicBezTo>
                    <a:pt x="3406" y="184"/>
                    <a:pt x="1701" y="10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54;p45">
              <a:extLst>
                <a:ext uri="{FF2B5EF4-FFF2-40B4-BE49-F238E27FC236}">
                  <a16:creationId xmlns:a16="http://schemas.microsoft.com/office/drawing/2014/main" id="{DBD1D9D6-F140-4D6F-9B48-49BDC7A0AA66}"/>
                </a:ext>
              </a:extLst>
            </p:cNvPr>
            <p:cNvSpPr/>
            <p:nvPr/>
          </p:nvSpPr>
          <p:spPr>
            <a:xfrm>
              <a:off x="2639225" y="3700375"/>
              <a:ext cx="1205325" cy="258175"/>
            </a:xfrm>
            <a:custGeom>
              <a:avLst/>
              <a:gdLst/>
              <a:ahLst/>
              <a:cxnLst/>
              <a:rect l="l" t="t" r="r" b="b"/>
              <a:pathLst>
                <a:path w="48213" h="10327" extrusionOk="0">
                  <a:moveTo>
                    <a:pt x="14091" y="1"/>
                  </a:moveTo>
                  <a:cubicBezTo>
                    <a:pt x="11661" y="1839"/>
                    <a:pt x="8898" y="3263"/>
                    <a:pt x="6271" y="4788"/>
                  </a:cubicBezTo>
                  <a:cubicBezTo>
                    <a:pt x="4261" y="5954"/>
                    <a:pt x="2182" y="7432"/>
                    <a:pt x="0" y="8459"/>
                  </a:cubicBezTo>
                  <a:cubicBezTo>
                    <a:pt x="17225" y="9455"/>
                    <a:pt x="27604" y="10024"/>
                    <a:pt x="44372" y="10327"/>
                  </a:cubicBezTo>
                  <a:cubicBezTo>
                    <a:pt x="45541" y="9289"/>
                    <a:pt x="46851" y="8326"/>
                    <a:pt x="48213" y="7430"/>
                  </a:cubicBezTo>
                  <a:lnTo>
                    <a:pt x="48213" y="7430"/>
                  </a:lnTo>
                  <a:cubicBezTo>
                    <a:pt x="47956" y="7487"/>
                    <a:pt x="46621" y="7581"/>
                    <a:pt x="44655" y="7581"/>
                  </a:cubicBezTo>
                  <a:cubicBezTo>
                    <a:pt x="38529" y="7581"/>
                    <a:pt x="26274" y="6676"/>
                    <a:pt x="21395" y="968"/>
                  </a:cubicBezTo>
                  <a:cubicBezTo>
                    <a:pt x="20798" y="1015"/>
                    <a:pt x="20203" y="1041"/>
                    <a:pt x="19613" y="1041"/>
                  </a:cubicBezTo>
                  <a:cubicBezTo>
                    <a:pt x="17678" y="1041"/>
                    <a:pt x="15797" y="761"/>
                    <a:pt x="140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55;p45">
              <a:extLst>
                <a:ext uri="{FF2B5EF4-FFF2-40B4-BE49-F238E27FC236}">
                  <a16:creationId xmlns:a16="http://schemas.microsoft.com/office/drawing/2014/main" id="{B622E8BE-26DE-EB2C-BA7D-AB980830AE1F}"/>
                </a:ext>
              </a:extLst>
            </p:cNvPr>
            <p:cNvSpPr/>
            <p:nvPr/>
          </p:nvSpPr>
          <p:spPr>
            <a:xfrm>
              <a:off x="2971200" y="268850"/>
              <a:ext cx="2078700" cy="1142525"/>
            </a:xfrm>
            <a:custGeom>
              <a:avLst/>
              <a:gdLst/>
              <a:ahLst/>
              <a:cxnLst/>
              <a:rect l="l" t="t" r="r" b="b"/>
              <a:pathLst>
                <a:path w="83148" h="45701" extrusionOk="0">
                  <a:moveTo>
                    <a:pt x="37405" y="1"/>
                  </a:moveTo>
                  <a:cubicBezTo>
                    <a:pt x="30766" y="1"/>
                    <a:pt x="25418" y="1472"/>
                    <a:pt x="21654" y="7374"/>
                  </a:cubicBezTo>
                  <a:cubicBezTo>
                    <a:pt x="21581" y="7495"/>
                    <a:pt x="21457" y="7547"/>
                    <a:pt x="21331" y="7547"/>
                  </a:cubicBezTo>
                  <a:cubicBezTo>
                    <a:pt x="21278" y="7547"/>
                    <a:pt x="21226" y="7538"/>
                    <a:pt x="21176" y="7521"/>
                  </a:cubicBezTo>
                  <a:cubicBezTo>
                    <a:pt x="11521" y="7680"/>
                    <a:pt x="3855" y="12424"/>
                    <a:pt x="11" y="21180"/>
                  </a:cubicBezTo>
                  <a:cubicBezTo>
                    <a:pt x="653" y="20739"/>
                    <a:pt x="1447" y="20519"/>
                    <a:pt x="2235" y="20519"/>
                  </a:cubicBezTo>
                  <a:cubicBezTo>
                    <a:pt x="2564" y="20519"/>
                    <a:pt x="2892" y="20557"/>
                    <a:pt x="3207" y="20634"/>
                  </a:cubicBezTo>
                  <a:cubicBezTo>
                    <a:pt x="3269" y="20589"/>
                    <a:pt x="3337" y="20570"/>
                    <a:pt x="3405" y="20570"/>
                  </a:cubicBezTo>
                  <a:cubicBezTo>
                    <a:pt x="3560" y="20570"/>
                    <a:pt x="3712" y="20674"/>
                    <a:pt x="3775" y="20816"/>
                  </a:cubicBezTo>
                  <a:cubicBezTo>
                    <a:pt x="3946" y="20953"/>
                    <a:pt x="3912" y="21191"/>
                    <a:pt x="3730" y="21271"/>
                  </a:cubicBezTo>
                  <a:cubicBezTo>
                    <a:pt x="3013" y="22818"/>
                    <a:pt x="2399" y="24455"/>
                    <a:pt x="1933" y="26127"/>
                  </a:cubicBezTo>
                  <a:cubicBezTo>
                    <a:pt x="0" y="32894"/>
                    <a:pt x="295" y="40309"/>
                    <a:pt x="5288" y="45701"/>
                  </a:cubicBezTo>
                  <a:cubicBezTo>
                    <a:pt x="5504" y="43960"/>
                    <a:pt x="6061" y="42244"/>
                    <a:pt x="6858" y="40867"/>
                  </a:cubicBezTo>
                  <a:cubicBezTo>
                    <a:pt x="7741" y="39355"/>
                    <a:pt x="9294" y="37996"/>
                    <a:pt x="11099" y="37996"/>
                  </a:cubicBezTo>
                  <a:cubicBezTo>
                    <a:pt x="11385" y="37996"/>
                    <a:pt x="11678" y="38030"/>
                    <a:pt x="11975" y="38103"/>
                  </a:cubicBezTo>
                  <a:cubicBezTo>
                    <a:pt x="13772" y="38535"/>
                    <a:pt x="14500" y="40229"/>
                    <a:pt x="14785" y="41913"/>
                  </a:cubicBezTo>
                  <a:cubicBezTo>
                    <a:pt x="15967" y="40311"/>
                    <a:pt x="17434" y="39025"/>
                    <a:pt x="19254" y="38127"/>
                  </a:cubicBezTo>
                  <a:cubicBezTo>
                    <a:pt x="19811" y="37854"/>
                    <a:pt x="20653" y="37695"/>
                    <a:pt x="21108" y="37309"/>
                  </a:cubicBezTo>
                  <a:cubicBezTo>
                    <a:pt x="22392" y="36216"/>
                    <a:pt x="22836" y="34397"/>
                    <a:pt x="22712" y="32862"/>
                  </a:cubicBezTo>
                  <a:cubicBezTo>
                    <a:pt x="22598" y="31315"/>
                    <a:pt x="22575" y="29791"/>
                    <a:pt x="22722" y="28256"/>
                  </a:cubicBezTo>
                  <a:cubicBezTo>
                    <a:pt x="22732" y="28176"/>
                    <a:pt x="22764" y="28101"/>
                    <a:pt x="22814" y="28039"/>
                  </a:cubicBezTo>
                  <a:cubicBezTo>
                    <a:pt x="22733" y="27737"/>
                    <a:pt x="22975" y="27550"/>
                    <a:pt x="23223" y="27550"/>
                  </a:cubicBezTo>
                  <a:cubicBezTo>
                    <a:pt x="23360" y="27550"/>
                    <a:pt x="23499" y="27607"/>
                    <a:pt x="23587" y="27732"/>
                  </a:cubicBezTo>
                  <a:cubicBezTo>
                    <a:pt x="24292" y="28733"/>
                    <a:pt x="25089" y="29449"/>
                    <a:pt x="26158" y="30040"/>
                  </a:cubicBezTo>
                  <a:cubicBezTo>
                    <a:pt x="26488" y="30223"/>
                    <a:pt x="26851" y="30450"/>
                    <a:pt x="27204" y="30586"/>
                  </a:cubicBezTo>
                  <a:cubicBezTo>
                    <a:pt x="27513" y="30762"/>
                    <a:pt x="27841" y="30846"/>
                    <a:pt x="28193" y="30846"/>
                  </a:cubicBezTo>
                  <a:cubicBezTo>
                    <a:pt x="28319" y="30846"/>
                    <a:pt x="28448" y="30835"/>
                    <a:pt x="28580" y="30814"/>
                  </a:cubicBezTo>
                  <a:cubicBezTo>
                    <a:pt x="28842" y="30943"/>
                    <a:pt x="29078" y="31008"/>
                    <a:pt x="29289" y="31008"/>
                  </a:cubicBezTo>
                  <a:cubicBezTo>
                    <a:pt x="29674" y="31008"/>
                    <a:pt x="29975" y="30792"/>
                    <a:pt x="30195" y="30359"/>
                  </a:cubicBezTo>
                  <a:cubicBezTo>
                    <a:pt x="31616" y="29188"/>
                    <a:pt x="32254" y="26480"/>
                    <a:pt x="33004" y="24570"/>
                  </a:cubicBezTo>
                  <a:cubicBezTo>
                    <a:pt x="32970" y="24422"/>
                    <a:pt x="33049" y="24263"/>
                    <a:pt x="33175" y="24160"/>
                  </a:cubicBezTo>
                  <a:cubicBezTo>
                    <a:pt x="33198" y="24093"/>
                    <a:pt x="33232" y="24025"/>
                    <a:pt x="33255" y="23956"/>
                  </a:cubicBezTo>
                  <a:cubicBezTo>
                    <a:pt x="33327" y="23799"/>
                    <a:pt x="33464" y="23734"/>
                    <a:pt x="33607" y="23734"/>
                  </a:cubicBezTo>
                  <a:cubicBezTo>
                    <a:pt x="33890" y="23734"/>
                    <a:pt x="34198" y="23991"/>
                    <a:pt x="34085" y="24309"/>
                  </a:cubicBezTo>
                  <a:cubicBezTo>
                    <a:pt x="34071" y="24338"/>
                    <a:pt x="34060" y="24368"/>
                    <a:pt x="34050" y="24400"/>
                  </a:cubicBezTo>
                  <a:cubicBezTo>
                    <a:pt x="41442" y="29324"/>
                    <a:pt x="51712" y="32417"/>
                    <a:pt x="60481" y="33544"/>
                  </a:cubicBezTo>
                  <a:cubicBezTo>
                    <a:pt x="62153" y="33764"/>
                    <a:pt x="64369" y="33986"/>
                    <a:pt x="66664" y="33986"/>
                  </a:cubicBezTo>
                  <a:cubicBezTo>
                    <a:pt x="67553" y="33986"/>
                    <a:pt x="68454" y="33953"/>
                    <a:pt x="69340" y="33873"/>
                  </a:cubicBezTo>
                  <a:cubicBezTo>
                    <a:pt x="72161" y="33612"/>
                    <a:pt x="74822" y="32884"/>
                    <a:pt x="76471" y="31257"/>
                  </a:cubicBezTo>
                  <a:cubicBezTo>
                    <a:pt x="83147" y="24672"/>
                    <a:pt x="67270" y="18713"/>
                    <a:pt x="63938" y="18485"/>
                  </a:cubicBezTo>
                  <a:cubicBezTo>
                    <a:pt x="63437" y="18450"/>
                    <a:pt x="63437" y="17722"/>
                    <a:pt x="63938" y="17700"/>
                  </a:cubicBezTo>
                  <a:cubicBezTo>
                    <a:pt x="64029" y="17697"/>
                    <a:pt x="64120" y="17695"/>
                    <a:pt x="64211" y="17695"/>
                  </a:cubicBezTo>
                  <a:cubicBezTo>
                    <a:pt x="64557" y="17695"/>
                    <a:pt x="64902" y="17716"/>
                    <a:pt x="65246" y="17757"/>
                  </a:cubicBezTo>
                  <a:cubicBezTo>
                    <a:pt x="65268" y="17700"/>
                    <a:pt x="65280" y="17653"/>
                    <a:pt x="65325" y="17596"/>
                  </a:cubicBezTo>
                  <a:cubicBezTo>
                    <a:pt x="66691" y="16061"/>
                    <a:pt x="68169" y="14663"/>
                    <a:pt x="69590" y="13184"/>
                  </a:cubicBezTo>
                  <a:cubicBezTo>
                    <a:pt x="70420" y="12309"/>
                    <a:pt x="71296" y="11398"/>
                    <a:pt x="71967" y="10375"/>
                  </a:cubicBezTo>
                  <a:cubicBezTo>
                    <a:pt x="73309" y="8305"/>
                    <a:pt x="74003" y="6531"/>
                    <a:pt x="72467" y="5212"/>
                  </a:cubicBezTo>
                  <a:cubicBezTo>
                    <a:pt x="71776" y="4625"/>
                    <a:pt x="71053" y="4461"/>
                    <a:pt x="70233" y="4461"/>
                  </a:cubicBezTo>
                  <a:cubicBezTo>
                    <a:pt x="69433" y="4461"/>
                    <a:pt x="68542" y="4617"/>
                    <a:pt x="67498" y="4689"/>
                  </a:cubicBezTo>
                  <a:cubicBezTo>
                    <a:pt x="65757" y="4815"/>
                    <a:pt x="64029" y="5121"/>
                    <a:pt x="62323" y="5520"/>
                  </a:cubicBezTo>
                  <a:cubicBezTo>
                    <a:pt x="60230" y="5998"/>
                    <a:pt x="58183" y="6657"/>
                    <a:pt x="56091" y="7168"/>
                  </a:cubicBezTo>
                  <a:cubicBezTo>
                    <a:pt x="55996" y="7237"/>
                    <a:pt x="55882" y="7273"/>
                    <a:pt x="55767" y="7273"/>
                  </a:cubicBezTo>
                  <a:cubicBezTo>
                    <a:pt x="55727" y="7273"/>
                    <a:pt x="55687" y="7269"/>
                    <a:pt x="55647" y="7260"/>
                  </a:cubicBezTo>
                  <a:lnTo>
                    <a:pt x="55624" y="7260"/>
                  </a:lnTo>
                  <a:cubicBezTo>
                    <a:pt x="55602" y="7248"/>
                    <a:pt x="55567" y="7237"/>
                    <a:pt x="55545" y="7225"/>
                  </a:cubicBezTo>
                  <a:cubicBezTo>
                    <a:pt x="55533" y="7225"/>
                    <a:pt x="55522" y="7215"/>
                    <a:pt x="55511" y="7203"/>
                  </a:cubicBezTo>
                  <a:cubicBezTo>
                    <a:pt x="55465" y="7180"/>
                    <a:pt x="55420" y="7168"/>
                    <a:pt x="55374" y="7135"/>
                  </a:cubicBezTo>
                  <a:cubicBezTo>
                    <a:pt x="49972" y="2574"/>
                    <a:pt x="45161" y="83"/>
                    <a:pt x="37950" y="4"/>
                  </a:cubicBezTo>
                  <a:cubicBezTo>
                    <a:pt x="37768" y="2"/>
                    <a:pt x="37586" y="1"/>
                    <a:pt x="37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56;p45">
              <a:extLst>
                <a:ext uri="{FF2B5EF4-FFF2-40B4-BE49-F238E27FC236}">
                  <a16:creationId xmlns:a16="http://schemas.microsoft.com/office/drawing/2014/main" id="{07FF8D6A-6247-451A-29E1-5B12EF263F2C}"/>
                </a:ext>
              </a:extLst>
            </p:cNvPr>
            <p:cNvSpPr/>
            <p:nvPr/>
          </p:nvSpPr>
          <p:spPr>
            <a:xfrm>
              <a:off x="2892175" y="4605175"/>
              <a:ext cx="174000" cy="200450"/>
            </a:xfrm>
            <a:custGeom>
              <a:avLst/>
              <a:gdLst/>
              <a:ahLst/>
              <a:cxnLst/>
              <a:rect l="l" t="t" r="r" b="b"/>
              <a:pathLst>
                <a:path w="6960" h="8018" extrusionOk="0">
                  <a:moveTo>
                    <a:pt x="3350" y="0"/>
                  </a:moveTo>
                  <a:cubicBezTo>
                    <a:pt x="2925" y="1532"/>
                    <a:pt x="2235" y="3004"/>
                    <a:pt x="1633" y="4466"/>
                  </a:cubicBezTo>
                  <a:cubicBezTo>
                    <a:pt x="1141" y="5661"/>
                    <a:pt x="698" y="6928"/>
                    <a:pt x="1" y="8018"/>
                  </a:cubicBezTo>
                  <a:cubicBezTo>
                    <a:pt x="1258" y="7869"/>
                    <a:pt x="2536" y="7873"/>
                    <a:pt x="3801" y="7859"/>
                  </a:cubicBezTo>
                  <a:cubicBezTo>
                    <a:pt x="4452" y="7851"/>
                    <a:pt x="5129" y="7784"/>
                    <a:pt x="5795" y="7784"/>
                  </a:cubicBezTo>
                  <a:cubicBezTo>
                    <a:pt x="6190" y="7784"/>
                    <a:pt x="6580" y="7807"/>
                    <a:pt x="6959" y="7881"/>
                  </a:cubicBezTo>
                  <a:cubicBezTo>
                    <a:pt x="6194" y="6706"/>
                    <a:pt x="5790" y="5185"/>
                    <a:pt x="5217" y="3946"/>
                  </a:cubicBezTo>
                  <a:cubicBezTo>
                    <a:pt x="4609" y="2629"/>
                    <a:pt x="3911" y="1340"/>
                    <a:pt x="3350" y="0"/>
                  </a:cubicBezTo>
                  <a:close/>
                </a:path>
              </a:pathLst>
            </a:cu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57;p45">
              <a:extLst>
                <a:ext uri="{FF2B5EF4-FFF2-40B4-BE49-F238E27FC236}">
                  <a16:creationId xmlns:a16="http://schemas.microsoft.com/office/drawing/2014/main" id="{CCDC8C3E-A324-6194-3E93-145FA4E96C07}"/>
                </a:ext>
              </a:extLst>
            </p:cNvPr>
            <p:cNvSpPr/>
            <p:nvPr/>
          </p:nvSpPr>
          <p:spPr>
            <a:xfrm>
              <a:off x="4002700" y="4081900"/>
              <a:ext cx="543925" cy="983050"/>
            </a:xfrm>
            <a:custGeom>
              <a:avLst/>
              <a:gdLst/>
              <a:ahLst/>
              <a:cxnLst/>
              <a:rect l="l" t="t" r="r" b="b"/>
              <a:pathLst>
                <a:path w="21757" h="39322" extrusionOk="0">
                  <a:moveTo>
                    <a:pt x="10912" y="3263"/>
                  </a:moveTo>
                  <a:cubicBezTo>
                    <a:pt x="11134" y="3263"/>
                    <a:pt x="11352" y="3272"/>
                    <a:pt x="11567" y="3292"/>
                  </a:cubicBezTo>
                  <a:cubicBezTo>
                    <a:pt x="13432" y="3463"/>
                    <a:pt x="15013" y="4430"/>
                    <a:pt x="15559" y="6717"/>
                  </a:cubicBezTo>
                  <a:cubicBezTo>
                    <a:pt x="15695" y="7297"/>
                    <a:pt x="15729" y="7842"/>
                    <a:pt x="15649" y="8377"/>
                  </a:cubicBezTo>
                  <a:cubicBezTo>
                    <a:pt x="15137" y="12652"/>
                    <a:pt x="8666" y="15587"/>
                    <a:pt x="5208" y="16372"/>
                  </a:cubicBezTo>
                  <a:cubicBezTo>
                    <a:pt x="5159" y="16382"/>
                    <a:pt x="5111" y="16386"/>
                    <a:pt x="5065" y="16386"/>
                  </a:cubicBezTo>
                  <a:cubicBezTo>
                    <a:pt x="4851" y="16386"/>
                    <a:pt x="4684" y="16283"/>
                    <a:pt x="4572" y="16133"/>
                  </a:cubicBezTo>
                  <a:cubicBezTo>
                    <a:pt x="4356" y="16122"/>
                    <a:pt x="4151" y="15996"/>
                    <a:pt x="4129" y="15690"/>
                  </a:cubicBezTo>
                  <a:cubicBezTo>
                    <a:pt x="4026" y="14085"/>
                    <a:pt x="4174" y="12458"/>
                    <a:pt x="4105" y="10855"/>
                  </a:cubicBezTo>
                  <a:lnTo>
                    <a:pt x="4107" y="10855"/>
                  </a:lnTo>
                  <a:cubicBezTo>
                    <a:pt x="4038" y="9240"/>
                    <a:pt x="3800" y="7648"/>
                    <a:pt x="3697" y="6033"/>
                  </a:cubicBezTo>
                  <a:cubicBezTo>
                    <a:pt x="3677" y="5767"/>
                    <a:pt x="3894" y="5630"/>
                    <a:pt x="4120" y="5630"/>
                  </a:cubicBezTo>
                  <a:cubicBezTo>
                    <a:pt x="4146" y="5630"/>
                    <a:pt x="4171" y="5632"/>
                    <a:pt x="4197" y="5636"/>
                  </a:cubicBezTo>
                  <a:cubicBezTo>
                    <a:pt x="5831" y="4387"/>
                    <a:pt x="8531" y="3263"/>
                    <a:pt x="10912" y="3263"/>
                  </a:cubicBezTo>
                  <a:close/>
                  <a:moveTo>
                    <a:pt x="11109" y="20764"/>
                  </a:moveTo>
                  <a:cubicBezTo>
                    <a:pt x="13548" y="20764"/>
                    <a:pt x="15609" y="21681"/>
                    <a:pt x="15706" y="24662"/>
                  </a:cubicBezTo>
                  <a:cubicBezTo>
                    <a:pt x="15865" y="29451"/>
                    <a:pt x="10429" y="33249"/>
                    <a:pt x="6313" y="34283"/>
                  </a:cubicBezTo>
                  <a:cubicBezTo>
                    <a:pt x="6250" y="34300"/>
                    <a:pt x="6191" y="34308"/>
                    <a:pt x="6135" y="34308"/>
                  </a:cubicBezTo>
                  <a:cubicBezTo>
                    <a:pt x="5969" y="34308"/>
                    <a:pt x="5835" y="34238"/>
                    <a:pt x="5732" y="34136"/>
                  </a:cubicBezTo>
                  <a:cubicBezTo>
                    <a:pt x="5707" y="34139"/>
                    <a:pt x="5681" y="34140"/>
                    <a:pt x="5655" y="34140"/>
                  </a:cubicBezTo>
                  <a:cubicBezTo>
                    <a:pt x="5383" y="34140"/>
                    <a:pt x="5114" y="33974"/>
                    <a:pt x="5073" y="33590"/>
                  </a:cubicBezTo>
                  <a:cubicBezTo>
                    <a:pt x="4720" y="30177"/>
                    <a:pt x="4197" y="26482"/>
                    <a:pt x="4334" y="23024"/>
                  </a:cubicBezTo>
                  <a:cubicBezTo>
                    <a:pt x="4095" y="22853"/>
                    <a:pt x="4140" y="22443"/>
                    <a:pt x="4435" y="22296"/>
                  </a:cubicBezTo>
                  <a:cubicBezTo>
                    <a:pt x="4518" y="22166"/>
                    <a:pt x="4639" y="22105"/>
                    <a:pt x="4772" y="22105"/>
                  </a:cubicBezTo>
                  <a:cubicBezTo>
                    <a:pt x="4803" y="22105"/>
                    <a:pt x="4835" y="22108"/>
                    <a:pt x="4867" y="22114"/>
                  </a:cubicBezTo>
                  <a:cubicBezTo>
                    <a:pt x="6519" y="21476"/>
                    <a:pt x="8961" y="20764"/>
                    <a:pt x="11109" y="20764"/>
                  </a:cubicBezTo>
                  <a:close/>
                  <a:moveTo>
                    <a:pt x="13981" y="1"/>
                  </a:moveTo>
                  <a:cubicBezTo>
                    <a:pt x="13580" y="1"/>
                    <a:pt x="13175" y="26"/>
                    <a:pt x="12772" y="74"/>
                  </a:cubicBezTo>
                  <a:cubicBezTo>
                    <a:pt x="11771" y="188"/>
                    <a:pt x="10771" y="426"/>
                    <a:pt x="9771" y="755"/>
                  </a:cubicBezTo>
                  <a:cubicBezTo>
                    <a:pt x="6358" y="1848"/>
                    <a:pt x="2980" y="3940"/>
                    <a:pt x="1" y="5589"/>
                  </a:cubicBezTo>
                  <a:cubicBezTo>
                    <a:pt x="1184" y="16757"/>
                    <a:pt x="1275" y="28097"/>
                    <a:pt x="1763" y="39321"/>
                  </a:cubicBezTo>
                  <a:cubicBezTo>
                    <a:pt x="6187" y="38195"/>
                    <a:pt x="10248" y="36364"/>
                    <a:pt x="13876" y="33555"/>
                  </a:cubicBezTo>
                  <a:cubicBezTo>
                    <a:pt x="15832" y="32054"/>
                    <a:pt x="17731" y="30405"/>
                    <a:pt x="18993" y="28233"/>
                  </a:cubicBezTo>
                  <a:cubicBezTo>
                    <a:pt x="21757" y="23502"/>
                    <a:pt x="20358" y="17316"/>
                    <a:pt x="14183" y="16826"/>
                  </a:cubicBezTo>
                  <a:cubicBezTo>
                    <a:pt x="14175" y="16824"/>
                    <a:pt x="14167" y="16821"/>
                    <a:pt x="14161" y="16815"/>
                  </a:cubicBezTo>
                  <a:cubicBezTo>
                    <a:pt x="13876" y="16860"/>
                    <a:pt x="13592" y="16906"/>
                    <a:pt x="13319" y="16963"/>
                  </a:cubicBezTo>
                  <a:cubicBezTo>
                    <a:pt x="13298" y="16965"/>
                    <a:pt x="13276" y="16967"/>
                    <a:pt x="13255" y="16967"/>
                  </a:cubicBezTo>
                  <a:cubicBezTo>
                    <a:pt x="13029" y="16967"/>
                    <a:pt x="12823" y="16807"/>
                    <a:pt x="12762" y="16610"/>
                  </a:cubicBezTo>
                  <a:cubicBezTo>
                    <a:pt x="12522" y="16450"/>
                    <a:pt x="12409" y="16099"/>
                    <a:pt x="12670" y="15883"/>
                  </a:cubicBezTo>
                  <a:cubicBezTo>
                    <a:pt x="12819" y="15769"/>
                    <a:pt x="12978" y="15666"/>
                    <a:pt x="13137" y="15563"/>
                  </a:cubicBezTo>
                  <a:cubicBezTo>
                    <a:pt x="13148" y="15439"/>
                    <a:pt x="13216" y="15314"/>
                    <a:pt x="13341" y="15200"/>
                  </a:cubicBezTo>
                  <a:cubicBezTo>
                    <a:pt x="14866" y="13801"/>
                    <a:pt x="16491" y="12368"/>
                    <a:pt x="17698" y="10651"/>
                  </a:cubicBezTo>
                  <a:cubicBezTo>
                    <a:pt x="18024" y="10213"/>
                    <a:pt x="18313" y="9748"/>
                    <a:pt x="18561" y="9263"/>
                  </a:cubicBezTo>
                  <a:cubicBezTo>
                    <a:pt x="19380" y="7682"/>
                    <a:pt x="19983" y="5237"/>
                    <a:pt x="19437" y="3485"/>
                  </a:cubicBezTo>
                  <a:cubicBezTo>
                    <a:pt x="18630" y="906"/>
                    <a:pt x="16371" y="1"/>
                    <a:pt x="13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58;p45">
              <a:extLst>
                <a:ext uri="{FF2B5EF4-FFF2-40B4-BE49-F238E27FC236}">
                  <a16:creationId xmlns:a16="http://schemas.microsoft.com/office/drawing/2014/main" id="{6239A85B-C2B9-F8EF-94D8-F1A840392F7C}"/>
                </a:ext>
              </a:extLst>
            </p:cNvPr>
            <p:cNvSpPr/>
            <p:nvPr/>
          </p:nvSpPr>
          <p:spPr>
            <a:xfrm>
              <a:off x="2238200" y="4012050"/>
              <a:ext cx="1546525" cy="1422525"/>
            </a:xfrm>
            <a:custGeom>
              <a:avLst/>
              <a:gdLst/>
              <a:ahLst/>
              <a:cxnLst/>
              <a:rect l="l" t="t" r="r" b="b"/>
              <a:pathLst>
                <a:path w="61861" h="56901" extrusionOk="0">
                  <a:moveTo>
                    <a:pt x="5257" y="5940"/>
                  </a:moveTo>
                  <a:cubicBezTo>
                    <a:pt x="5257" y="5940"/>
                    <a:pt x="5258" y="5940"/>
                    <a:pt x="5258" y="5940"/>
                  </a:cubicBezTo>
                  <a:cubicBezTo>
                    <a:pt x="21845" y="5962"/>
                    <a:pt x="38432" y="6681"/>
                    <a:pt x="55017" y="6892"/>
                  </a:cubicBezTo>
                  <a:cubicBezTo>
                    <a:pt x="55714" y="6902"/>
                    <a:pt x="55872" y="7734"/>
                    <a:pt x="55506" y="8116"/>
                  </a:cubicBezTo>
                  <a:cubicBezTo>
                    <a:pt x="56136" y="22044"/>
                    <a:pt x="55390" y="36780"/>
                    <a:pt x="54262" y="50662"/>
                  </a:cubicBezTo>
                  <a:cubicBezTo>
                    <a:pt x="54482" y="50939"/>
                    <a:pt x="54335" y="51469"/>
                    <a:pt x="53869" y="51530"/>
                  </a:cubicBezTo>
                  <a:lnTo>
                    <a:pt x="53869" y="51531"/>
                  </a:lnTo>
                  <a:cubicBezTo>
                    <a:pt x="53833" y="51536"/>
                    <a:pt x="53796" y="51538"/>
                    <a:pt x="53761" y="51543"/>
                  </a:cubicBezTo>
                  <a:cubicBezTo>
                    <a:pt x="53714" y="51553"/>
                    <a:pt x="53667" y="51559"/>
                    <a:pt x="53619" y="51559"/>
                  </a:cubicBezTo>
                  <a:cubicBezTo>
                    <a:pt x="45621" y="52579"/>
                    <a:pt x="37202" y="53097"/>
                    <a:pt x="28795" y="53097"/>
                  </a:cubicBezTo>
                  <a:cubicBezTo>
                    <a:pt x="20819" y="53097"/>
                    <a:pt x="12853" y="52631"/>
                    <a:pt x="5269" y="51685"/>
                  </a:cubicBezTo>
                  <a:cubicBezTo>
                    <a:pt x="5179" y="51674"/>
                    <a:pt x="5094" y="51633"/>
                    <a:pt x="5031" y="51569"/>
                  </a:cubicBezTo>
                  <a:cubicBezTo>
                    <a:pt x="4942" y="51606"/>
                    <a:pt x="4845" y="51625"/>
                    <a:pt x="4749" y="51625"/>
                  </a:cubicBezTo>
                  <a:cubicBezTo>
                    <a:pt x="4430" y="51625"/>
                    <a:pt x="4116" y="51420"/>
                    <a:pt x="4116" y="51006"/>
                  </a:cubicBezTo>
                  <a:cubicBezTo>
                    <a:pt x="4126" y="36386"/>
                    <a:pt x="3636" y="21366"/>
                    <a:pt x="4887" y="6799"/>
                  </a:cubicBezTo>
                  <a:cubicBezTo>
                    <a:pt x="4888" y="6790"/>
                    <a:pt x="4896" y="6787"/>
                    <a:pt x="4897" y="6777"/>
                  </a:cubicBezTo>
                  <a:cubicBezTo>
                    <a:pt x="4652" y="6492"/>
                    <a:pt x="4769" y="5940"/>
                    <a:pt x="5257" y="5940"/>
                  </a:cubicBezTo>
                  <a:close/>
                  <a:moveTo>
                    <a:pt x="1158" y="1"/>
                  </a:moveTo>
                  <a:cubicBezTo>
                    <a:pt x="711" y="20018"/>
                    <a:pt x="1" y="35656"/>
                    <a:pt x="304" y="55537"/>
                  </a:cubicBezTo>
                  <a:cubicBezTo>
                    <a:pt x="540" y="55536"/>
                    <a:pt x="776" y="55535"/>
                    <a:pt x="1013" y="55535"/>
                  </a:cubicBezTo>
                  <a:cubicBezTo>
                    <a:pt x="11123" y="55535"/>
                    <a:pt x="21282" y="56534"/>
                    <a:pt x="31396" y="56761"/>
                  </a:cubicBezTo>
                  <a:cubicBezTo>
                    <a:pt x="35738" y="56859"/>
                    <a:pt x="40080" y="56901"/>
                    <a:pt x="44423" y="56901"/>
                  </a:cubicBezTo>
                  <a:cubicBezTo>
                    <a:pt x="50236" y="56901"/>
                    <a:pt x="56049" y="56825"/>
                    <a:pt x="61861" y="56706"/>
                  </a:cubicBezTo>
                  <a:cubicBezTo>
                    <a:pt x="60892" y="47631"/>
                    <a:pt x="60833" y="38385"/>
                    <a:pt x="60594" y="29267"/>
                  </a:cubicBezTo>
                  <a:cubicBezTo>
                    <a:pt x="60361" y="20337"/>
                    <a:pt x="60561" y="14189"/>
                    <a:pt x="60716" y="2125"/>
                  </a:cubicBezTo>
                  <a:cubicBezTo>
                    <a:pt x="60700" y="2113"/>
                    <a:pt x="60681" y="2105"/>
                    <a:pt x="60666" y="2093"/>
                  </a:cubicBezTo>
                  <a:cubicBezTo>
                    <a:pt x="59156" y="2127"/>
                    <a:pt x="57644" y="2142"/>
                    <a:pt x="56131" y="2142"/>
                  </a:cubicBezTo>
                  <a:cubicBezTo>
                    <a:pt x="47329" y="2142"/>
                    <a:pt x="38484" y="1641"/>
                    <a:pt x="29699" y="1445"/>
                  </a:cubicBezTo>
                  <a:cubicBezTo>
                    <a:pt x="20212" y="1234"/>
                    <a:pt x="10556" y="1465"/>
                    <a:pt x="1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59;p45">
              <a:extLst>
                <a:ext uri="{FF2B5EF4-FFF2-40B4-BE49-F238E27FC236}">
                  <a16:creationId xmlns:a16="http://schemas.microsoft.com/office/drawing/2014/main" id="{3E0D1A2C-5B92-69B3-9BA2-E88DBF1CECDE}"/>
                </a:ext>
              </a:extLst>
            </p:cNvPr>
            <p:cNvSpPr/>
            <p:nvPr/>
          </p:nvSpPr>
          <p:spPr>
            <a:xfrm>
              <a:off x="3781475" y="3720025"/>
              <a:ext cx="935750" cy="1698350"/>
            </a:xfrm>
            <a:custGeom>
              <a:avLst/>
              <a:gdLst/>
              <a:ahLst/>
              <a:cxnLst/>
              <a:rect l="l" t="t" r="r" b="b"/>
              <a:pathLst>
                <a:path w="37430" h="67934" extrusionOk="0">
                  <a:moveTo>
                    <a:pt x="30515" y="1"/>
                  </a:moveTo>
                  <a:cubicBezTo>
                    <a:pt x="27971" y="551"/>
                    <a:pt x="25420" y="1025"/>
                    <a:pt x="22861" y="1423"/>
                  </a:cubicBezTo>
                  <a:cubicBezTo>
                    <a:pt x="22840" y="1425"/>
                    <a:pt x="22820" y="1426"/>
                    <a:pt x="22800" y="1426"/>
                  </a:cubicBezTo>
                  <a:cubicBezTo>
                    <a:pt x="22703" y="1426"/>
                    <a:pt x="22620" y="1402"/>
                    <a:pt x="22555" y="1356"/>
                  </a:cubicBezTo>
                  <a:cubicBezTo>
                    <a:pt x="19348" y="3266"/>
                    <a:pt x="16072" y="5074"/>
                    <a:pt x="12773" y="6837"/>
                  </a:cubicBezTo>
                  <a:cubicBezTo>
                    <a:pt x="8531" y="9123"/>
                    <a:pt x="4244" y="11329"/>
                    <a:pt x="1" y="13604"/>
                  </a:cubicBezTo>
                  <a:cubicBezTo>
                    <a:pt x="786" y="22623"/>
                    <a:pt x="228" y="31892"/>
                    <a:pt x="422" y="40945"/>
                  </a:cubicBezTo>
                  <a:cubicBezTo>
                    <a:pt x="627" y="49952"/>
                    <a:pt x="1365" y="58948"/>
                    <a:pt x="1525" y="67933"/>
                  </a:cubicBezTo>
                  <a:cubicBezTo>
                    <a:pt x="7076" y="64874"/>
                    <a:pt x="13012" y="62440"/>
                    <a:pt x="18642" y="59516"/>
                  </a:cubicBezTo>
                  <a:cubicBezTo>
                    <a:pt x="24408" y="56526"/>
                    <a:pt x="29958" y="53103"/>
                    <a:pt x="35781" y="50236"/>
                  </a:cubicBezTo>
                  <a:cubicBezTo>
                    <a:pt x="36076" y="44085"/>
                    <a:pt x="36281" y="39000"/>
                    <a:pt x="36452" y="34246"/>
                  </a:cubicBezTo>
                  <a:cubicBezTo>
                    <a:pt x="36725" y="27411"/>
                    <a:pt x="36963" y="21247"/>
                    <a:pt x="37430" y="13582"/>
                  </a:cubicBezTo>
                  <a:cubicBezTo>
                    <a:pt x="36702" y="12319"/>
                    <a:pt x="35997" y="11034"/>
                    <a:pt x="35327" y="9736"/>
                  </a:cubicBezTo>
                  <a:lnTo>
                    <a:pt x="35327" y="9736"/>
                  </a:lnTo>
                  <a:cubicBezTo>
                    <a:pt x="35429" y="17323"/>
                    <a:pt x="35008" y="24999"/>
                    <a:pt x="34485" y="32642"/>
                  </a:cubicBezTo>
                  <a:cubicBezTo>
                    <a:pt x="34144" y="37532"/>
                    <a:pt x="33769" y="42411"/>
                    <a:pt x="33462" y="47244"/>
                  </a:cubicBezTo>
                  <a:cubicBezTo>
                    <a:pt x="33633" y="47472"/>
                    <a:pt x="33655" y="47801"/>
                    <a:pt x="33394" y="48007"/>
                  </a:cubicBezTo>
                  <a:cubicBezTo>
                    <a:pt x="33315" y="48351"/>
                    <a:pt x="33016" y="48530"/>
                    <a:pt x="32727" y="48530"/>
                  </a:cubicBezTo>
                  <a:cubicBezTo>
                    <a:pt x="32643" y="48530"/>
                    <a:pt x="32560" y="48515"/>
                    <a:pt x="32483" y="48484"/>
                  </a:cubicBezTo>
                  <a:cubicBezTo>
                    <a:pt x="23477" y="52999"/>
                    <a:pt x="14457" y="58209"/>
                    <a:pt x="5052" y="61756"/>
                  </a:cubicBezTo>
                  <a:cubicBezTo>
                    <a:pt x="5015" y="61769"/>
                    <a:pt x="4981" y="61775"/>
                    <a:pt x="4949" y="61775"/>
                  </a:cubicBezTo>
                  <a:cubicBezTo>
                    <a:pt x="4760" y="61775"/>
                    <a:pt x="4650" y="61567"/>
                    <a:pt x="4688" y="61392"/>
                  </a:cubicBezTo>
                  <a:cubicBezTo>
                    <a:pt x="4427" y="61324"/>
                    <a:pt x="4199" y="61131"/>
                    <a:pt x="4199" y="60835"/>
                  </a:cubicBezTo>
                  <a:cubicBezTo>
                    <a:pt x="4086" y="46471"/>
                    <a:pt x="4575" y="32278"/>
                    <a:pt x="3949" y="17891"/>
                  </a:cubicBezTo>
                  <a:cubicBezTo>
                    <a:pt x="3778" y="17720"/>
                    <a:pt x="3756" y="17437"/>
                    <a:pt x="4029" y="17276"/>
                  </a:cubicBezTo>
                  <a:cubicBezTo>
                    <a:pt x="7895" y="15047"/>
                    <a:pt x="11854" y="12944"/>
                    <a:pt x="15834" y="10896"/>
                  </a:cubicBezTo>
                  <a:cubicBezTo>
                    <a:pt x="21155" y="8144"/>
                    <a:pt x="26547" y="5506"/>
                    <a:pt x="31858" y="2776"/>
                  </a:cubicBezTo>
                  <a:cubicBezTo>
                    <a:pt x="31402" y="1844"/>
                    <a:pt x="30959" y="923"/>
                    <a:pt x="305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60;p45">
              <a:extLst>
                <a:ext uri="{FF2B5EF4-FFF2-40B4-BE49-F238E27FC236}">
                  <a16:creationId xmlns:a16="http://schemas.microsoft.com/office/drawing/2014/main" id="{4E58458C-DA10-22B0-6DD9-8F779264B606}"/>
                </a:ext>
              </a:extLst>
            </p:cNvPr>
            <p:cNvSpPr/>
            <p:nvPr/>
          </p:nvSpPr>
          <p:spPr>
            <a:xfrm>
              <a:off x="4563950" y="3623975"/>
              <a:ext cx="472850" cy="597375"/>
            </a:xfrm>
            <a:custGeom>
              <a:avLst/>
              <a:gdLst/>
              <a:ahLst/>
              <a:cxnLst/>
              <a:rect l="l" t="t" r="r" b="b"/>
              <a:pathLst>
                <a:path w="18914" h="23895" extrusionOk="0">
                  <a:moveTo>
                    <a:pt x="14786" y="1"/>
                  </a:moveTo>
                  <a:cubicBezTo>
                    <a:pt x="9872" y="1343"/>
                    <a:pt x="4936" y="2628"/>
                    <a:pt x="0" y="3686"/>
                  </a:cubicBezTo>
                  <a:cubicBezTo>
                    <a:pt x="3014" y="7427"/>
                    <a:pt x="4982" y="11897"/>
                    <a:pt x="7189" y="16208"/>
                  </a:cubicBezTo>
                  <a:cubicBezTo>
                    <a:pt x="7212" y="16239"/>
                    <a:pt x="7230" y="16273"/>
                    <a:pt x="7245" y="16309"/>
                  </a:cubicBezTo>
                  <a:cubicBezTo>
                    <a:pt x="7291" y="16388"/>
                    <a:pt x="7324" y="16468"/>
                    <a:pt x="7370" y="16548"/>
                  </a:cubicBezTo>
                  <a:cubicBezTo>
                    <a:pt x="8643" y="19027"/>
                    <a:pt x="10021" y="21439"/>
                    <a:pt x="11726" y="23633"/>
                  </a:cubicBezTo>
                  <a:cubicBezTo>
                    <a:pt x="11786" y="23711"/>
                    <a:pt x="11828" y="23799"/>
                    <a:pt x="11851" y="23895"/>
                  </a:cubicBezTo>
                  <a:cubicBezTo>
                    <a:pt x="13341" y="23690"/>
                    <a:pt x="14831" y="23633"/>
                    <a:pt x="16241" y="22996"/>
                  </a:cubicBezTo>
                  <a:cubicBezTo>
                    <a:pt x="17401" y="22462"/>
                    <a:pt x="18072" y="21598"/>
                    <a:pt x="18914" y="20790"/>
                  </a:cubicBezTo>
                  <a:cubicBezTo>
                    <a:pt x="18902" y="20768"/>
                    <a:pt x="18890" y="20756"/>
                    <a:pt x="18890" y="20722"/>
                  </a:cubicBezTo>
                  <a:cubicBezTo>
                    <a:pt x="17992" y="15048"/>
                    <a:pt x="16730" y="9474"/>
                    <a:pt x="15570" y="3867"/>
                  </a:cubicBezTo>
                  <a:cubicBezTo>
                    <a:pt x="15491" y="3470"/>
                    <a:pt x="15411" y="3084"/>
                    <a:pt x="15330" y="2685"/>
                  </a:cubicBezTo>
                  <a:cubicBezTo>
                    <a:pt x="15161" y="2548"/>
                    <a:pt x="15149" y="2356"/>
                    <a:pt x="15229" y="2207"/>
                  </a:cubicBezTo>
                  <a:cubicBezTo>
                    <a:pt x="15081" y="1468"/>
                    <a:pt x="14933" y="740"/>
                    <a:pt x="14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61;p45">
              <a:extLst>
                <a:ext uri="{FF2B5EF4-FFF2-40B4-BE49-F238E27FC236}">
                  <a16:creationId xmlns:a16="http://schemas.microsoft.com/office/drawing/2014/main" id="{EF552559-409D-BC0A-F801-B8BAFE5EBE7E}"/>
                </a:ext>
              </a:extLst>
            </p:cNvPr>
            <p:cNvSpPr/>
            <p:nvPr/>
          </p:nvSpPr>
          <p:spPr>
            <a:xfrm>
              <a:off x="2517100" y="4302500"/>
              <a:ext cx="926525" cy="888450"/>
            </a:xfrm>
            <a:custGeom>
              <a:avLst/>
              <a:gdLst/>
              <a:ahLst/>
              <a:cxnLst/>
              <a:rect l="l" t="t" r="r" b="b"/>
              <a:pathLst>
                <a:path w="37061" h="35538" extrusionOk="0">
                  <a:moveTo>
                    <a:pt x="18407" y="10653"/>
                  </a:moveTo>
                  <a:cubicBezTo>
                    <a:pt x="18505" y="10653"/>
                    <a:pt x="18600" y="10690"/>
                    <a:pt x="18673" y="10777"/>
                  </a:cubicBezTo>
                  <a:cubicBezTo>
                    <a:pt x="19894" y="12227"/>
                    <a:pt x="20759" y="13959"/>
                    <a:pt x="21587" y="15658"/>
                  </a:cubicBezTo>
                  <a:cubicBezTo>
                    <a:pt x="22275" y="17069"/>
                    <a:pt x="23407" y="18912"/>
                    <a:pt x="23329" y="20506"/>
                  </a:cubicBezTo>
                  <a:cubicBezTo>
                    <a:pt x="23319" y="20740"/>
                    <a:pt x="23125" y="20906"/>
                    <a:pt x="22912" y="20906"/>
                  </a:cubicBezTo>
                  <a:cubicBezTo>
                    <a:pt x="22849" y="20906"/>
                    <a:pt x="22784" y="20891"/>
                    <a:pt x="22722" y="20859"/>
                  </a:cubicBezTo>
                  <a:cubicBezTo>
                    <a:pt x="22045" y="21173"/>
                    <a:pt x="21293" y="21238"/>
                    <a:pt x="20533" y="21238"/>
                  </a:cubicBezTo>
                  <a:cubicBezTo>
                    <a:pt x="20008" y="21238"/>
                    <a:pt x="19480" y="21207"/>
                    <a:pt x="18968" y="21207"/>
                  </a:cubicBezTo>
                  <a:cubicBezTo>
                    <a:pt x="18913" y="21207"/>
                    <a:pt x="18858" y="21207"/>
                    <a:pt x="18804" y="21208"/>
                  </a:cubicBezTo>
                  <a:cubicBezTo>
                    <a:pt x="18188" y="21218"/>
                    <a:pt x="17569" y="21233"/>
                    <a:pt x="16951" y="21233"/>
                  </a:cubicBezTo>
                  <a:cubicBezTo>
                    <a:pt x="16046" y="21233"/>
                    <a:pt x="15142" y="21200"/>
                    <a:pt x="14248" y="21065"/>
                  </a:cubicBezTo>
                  <a:cubicBezTo>
                    <a:pt x="13899" y="21012"/>
                    <a:pt x="13863" y="20539"/>
                    <a:pt x="14089" y="20332"/>
                  </a:cubicBezTo>
                  <a:cubicBezTo>
                    <a:pt x="14303" y="18689"/>
                    <a:pt x="15124" y="17113"/>
                    <a:pt x="15750" y="15587"/>
                  </a:cubicBezTo>
                  <a:cubicBezTo>
                    <a:pt x="16400" y="14003"/>
                    <a:pt x="16973" y="12335"/>
                    <a:pt x="17932" y="10908"/>
                  </a:cubicBezTo>
                  <a:cubicBezTo>
                    <a:pt x="17971" y="10850"/>
                    <a:pt x="18024" y="10830"/>
                    <a:pt x="18074" y="10802"/>
                  </a:cubicBezTo>
                  <a:cubicBezTo>
                    <a:pt x="18160" y="10711"/>
                    <a:pt x="18285" y="10653"/>
                    <a:pt x="18407" y="10653"/>
                  </a:cubicBezTo>
                  <a:close/>
                  <a:moveTo>
                    <a:pt x="14815" y="0"/>
                  </a:moveTo>
                  <a:cubicBezTo>
                    <a:pt x="10971" y="12061"/>
                    <a:pt x="5034" y="23728"/>
                    <a:pt x="1" y="35327"/>
                  </a:cubicBezTo>
                  <a:cubicBezTo>
                    <a:pt x="448" y="35295"/>
                    <a:pt x="898" y="35284"/>
                    <a:pt x="1348" y="35284"/>
                  </a:cubicBezTo>
                  <a:cubicBezTo>
                    <a:pt x="2087" y="35284"/>
                    <a:pt x="2828" y="35313"/>
                    <a:pt x="3559" y="35328"/>
                  </a:cubicBezTo>
                  <a:cubicBezTo>
                    <a:pt x="3677" y="35330"/>
                    <a:pt x="3797" y="35331"/>
                    <a:pt x="3918" y="35331"/>
                  </a:cubicBezTo>
                  <a:cubicBezTo>
                    <a:pt x="4354" y="35331"/>
                    <a:pt x="4806" y="35319"/>
                    <a:pt x="5260" y="35319"/>
                  </a:cubicBezTo>
                  <a:cubicBezTo>
                    <a:pt x="6022" y="35319"/>
                    <a:pt x="6788" y="35353"/>
                    <a:pt x="7493" y="35538"/>
                  </a:cubicBezTo>
                  <a:cubicBezTo>
                    <a:pt x="7995" y="33456"/>
                    <a:pt x="8971" y="31268"/>
                    <a:pt x="9977" y="29380"/>
                  </a:cubicBezTo>
                  <a:cubicBezTo>
                    <a:pt x="9873" y="29123"/>
                    <a:pt x="10006" y="28779"/>
                    <a:pt x="10382" y="28749"/>
                  </a:cubicBezTo>
                  <a:cubicBezTo>
                    <a:pt x="12648" y="28563"/>
                    <a:pt x="14932" y="28510"/>
                    <a:pt x="17219" y="28510"/>
                  </a:cubicBezTo>
                  <a:cubicBezTo>
                    <a:pt x="19944" y="28510"/>
                    <a:pt x="22673" y="28585"/>
                    <a:pt x="25379" y="28595"/>
                  </a:cubicBezTo>
                  <a:cubicBezTo>
                    <a:pt x="25924" y="28598"/>
                    <a:pt x="26095" y="29156"/>
                    <a:pt x="25911" y="29529"/>
                  </a:cubicBezTo>
                  <a:cubicBezTo>
                    <a:pt x="26662" y="31354"/>
                    <a:pt x="26968" y="33408"/>
                    <a:pt x="27345" y="35329"/>
                  </a:cubicBezTo>
                  <a:cubicBezTo>
                    <a:pt x="27358" y="35390"/>
                    <a:pt x="27349" y="35444"/>
                    <a:pt x="27345" y="35500"/>
                  </a:cubicBezTo>
                  <a:cubicBezTo>
                    <a:pt x="29021" y="35212"/>
                    <a:pt x="30888" y="35089"/>
                    <a:pt x="32736" y="35089"/>
                  </a:cubicBezTo>
                  <a:cubicBezTo>
                    <a:pt x="34227" y="35089"/>
                    <a:pt x="35705" y="35169"/>
                    <a:pt x="37060" y="35306"/>
                  </a:cubicBezTo>
                  <a:cubicBezTo>
                    <a:pt x="33411" y="23659"/>
                    <a:pt x="29210" y="12118"/>
                    <a:pt x="26064" y="328"/>
                  </a:cubicBezTo>
                  <a:cubicBezTo>
                    <a:pt x="26059" y="329"/>
                    <a:pt x="26057" y="335"/>
                    <a:pt x="26052" y="336"/>
                  </a:cubicBezTo>
                  <a:cubicBezTo>
                    <a:pt x="25303" y="506"/>
                    <a:pt x="24526" y="561"/>
                    <a:pt x="23742" y="561"/>
                  </a:cubicBezTo>
                  <a:cubicBezTo>
                    <a:pt x="22576" y="561"/>
                    <a:pt x="21393" y="439"/>
                    <a:pt x="20256" y="395"/>
                  </a:cubicBezTo>
                  <a:cubicBezTo>
                    <a:pt x="18439" y="324"/>
                    <a:pt x="16609" y="306"/>
                    <a:pt x="14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62;p45">
              <a:extLst>
                <a:ext uri="{FF2B5EF4-FFF2-40B4-BE49-F238E27FC236}">
                  <a16:creationId xmlns:a16="http://schemas.microsoft.com/office/drawing/2014/main" id="{125AB355-2EF6-E9CD-8FB5-717877861E90}"/>
                </a:ext>
              </a:extLst>
            </p:cNvPr>
            <p:cNvSpPr/>
            <p:nvPr/>
          </p:nvSpPr>
          <p:spPr>
            <a:xfrm>
              <a:off x="2329075" y="4160550"/>
              <a:ext cx="1312575" cy="1178925"/>
            </a:xfrm>
            <a:custGeom>
              <a:avLst/>
              <a:gdLst/>
              <a:ahLst/>
              <a:cxnLst/>
              <a:rect l="l" t="t" r="r" b="b"/>
              <a:pathLst>
                <a:path w="52503" h="47157" extrusionOk="0">
                  <a:moveTo>
                    <a:pt x="1933" y="1017"/>
                  </a:moveTo>
                  <a:lnTo>
                    <a:pt x="1933" y="1017"/>
                  </a:lnTo>
                  <a:cubicBezTo>
                    <a:pt x="18286" y="1748"/>
                    <a:pt x="34669" y="1809"/>
                    <a:pt x="51029" y="2355"/>
                  </a:cubicBezTo>
                  <a:cubicBezTo>
                    <a:pt x="50028" y="16672"/>
                    <a:pt x="49960" y="29147"/>
                    <a:pt x="49453" y="44581"/>
                  </a:cubicBezTo>
                  <a:cubicBezTo>
                    <a:pt x="41612" y="44784"/>
                    <a:pt x="33796" y="45437"/>
                    <a:pt x="25939" y="45481"/>
                  </a:cubicBezTo>
                  <a:cubicBezTo>
                    <a:pt x="25609" y="45483"/>
                    <a:pt x="25279" y="45483"/>
                    <a:pt x="24949" y="45483"/>
                  </a:cubicBezTo>
                  <a:cubicBezTo>
                    <a:pt x="17218" y="45483"/>
                    <a:pt x="9501" y="44995"/>
                    <a:pt x="1776" y="44967"/>
                  </a:cubicBezTo>
                  <a:cubicBezTo>
                    <a:pt x="2072" y="30436"/>
                    <a:pt x="2863" y="15522"/>
                    <a:pt x="1933" y="1017"/>
                  </a:cubicBezTo>
                  <a:close/>
                  <a:moveTo>
                    <a:pt x="1623" y="0"/>
                  </a:moveTo>
                  <a:cubicBezTo>
                    <a:pt x="1135" y="0"/>
                    <a:pt x="1017" y="552"/>
                    <a:pt x="1262" y="837"/>
                  </a:cubicBezTo>
                  <a:cubicBezTo>
                    <a:pt x="1261" y="847"/>
                    <a:pt x="1253" y="850"/>
                    <a:pt x="1252" y="859"/>
                  </a:cubicBezTo>
                  <a:cubicBezTo>
                    <a:pt x="1" y="15426"/>
                    <a:pt x="491" y="30445"/>
                    <a:pt x="482" y="45066"/>
                  </a:cubicBezTo>
                  <a:cubicBezTo>
                    <a:pt x="482" y="45480"/>
                    <a:pt x="796" y="45685"/>
                    <a:pt x="1114" y="45685"/>
                  </a:cubicBezTo>
                  <a:cubicBezTo>
                    <a:pt x="1211" y="45685"/>
                    <a:pt x="1307" y="45666"/>
                    <a:pt x="1396" y="45629"/>
                  </a:cubicBezTo>
                  <a:cubicBezTo>
                    <a:pt x="1461" y="45693"/>
                    <a:pt x="1544" y="45734"/>
                    <a:pt x="1635" y="45745"/>
                  </a:cubicBezTo>
                  <a:cubicBezTo>
                    <a:pt x="9218" y="46690"/>
                    <a:pt x="17182" y="47157"/>
                    <a:pt x="25157" y="47157"/>
                  </a:cubicBezTo>
                  <a:cubicBezTo>
                    <a:pt x="33565" y="47157"/>
                    <a:pt x="41985" y="46638"/>
                    <a:pt x="49984" y="45618"/>
                  </a:cubicBezTo>
                  <a:cubicBezTo>
                    <a:pt x="50032" y="45618"/>
                    <a:pt x="50079" y="45612"/>
                    <a:pt x="50126" y="45601"/>
                  </a:cubicBezTo>
                  <a:cubicBezTo>
                    <a:pt x="50162" y="45597"/>
                    <a:pt x="50198" y="45594"/>
                    <a:pt x="50234" y="45590"/>
                  </a:cubicBezTo>
                  <a:cubicBezTo>
                    <a:pt x="50700" y="45529"/>
                    <a:pt x="50847" y="44999"/>
                    <a:pt x="50627" y="44721"/>
                  </a:cubicBezTo>
                  <a:cubicBezTo>
                    <a:pt x="51755" y="30840"/>
                    <a:pt x="52503" y="16104"/>
                    <a:pt x="51871" y="2176"/>
                  </a:cubicBezTo>
                  <a:cubicBezTo>
                    <a:pt x="52238" y="1794"/>
                    <a:pt x="52079" y="962"/>
                    <a:pt x="51383" y="952"/>
                  </a:cubicBezTo>
                  <a:cubicBezTo>
                    <a:pt x="34797" y="741"/>
                    <a:pt x="18211" y="21"/>
                    <a:pt x="1623" y="0"/>
                  </a:cubicBezTo>
                  <a:close/>
                </a:path>
              </a:pathLst>
            </a:custGeom>
            <a:solidFill>
              <a:srgbClr val="34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63;p45">
              <a:extLst>
                <a:ext uri="{FF2B5EF4-FFF2-40B4-BE49-F238E27FC236}">
                  <a16:creationId xmlns:a16="http://schemas.microsoft.com/office/drawing/2014/main" id="{566BC657-0EC4-9B32-D1E2-0FB9DFFBA3A9}"/>
                </a:ext>
              </a:extLst>
            </p:cNvPr>
            <p:cNvSpPr/>
            <p:nvPr/>
          </p:nvSpPr>
          <p:spPr>
            <a:xfrm>
              <a:off x="2483675" y="4279625"/>
              <a:ext cx="1000450" cy="942475"/>
            </a:xfrm>
            <a:custGeom>
              <a:avLst/>
              <a:gdLst/>
              <a:ahLst/>
              <a:cxnLst/>
              <a:rect l="l" t="t" r="r" b="b"/>
              <a:pathLst>
                <a:path w="40018" h="37699" extrusionOk="0">
                  <a:moveTo>
                    <a:pt x="16152" y="915"/>
                  </a:moveTo>
                  <a:cubicBezTo>
                    <a:pt x="17948" y="1221"/>
                    <a:pt x="19776" y="1239"/>
                    <a:pt x="21593" y="1310"/>
                  </a:cubicBezTo>
                  <a:cubicBezTo>
                    <a:pt x="22730" y="1354"/>
                    <a:pt x="23913" y="1476"/>
                    <a:pt x="25079" y="1476"/>
                  </a:cubicBezTo>
                  <a:cubicBezTo>
                    <a:pt x="25864" y="1476"/>
                    <a:pt x="26640" y="1421"/>
                    <a:pt x="27389" y="1251"/>
                  </a:cubicBezTo>
                  <a:cubicBezTo>
                    <a:pt x="27394" y="1250"/>
                    <a:pt x="27396" y="1244"/>
                    <a:pt x="27401" y="1243"/>
                  </a:cubicBezTo>
                  <a:cubicBezTo>
                    <a:pt x="30547" y="13033"/>
                    <a:pt x="34748" y="24574"/>
                    <a:pt x="38397" y="36221"/>
                  </a:cubicBezTo>
                  <a:cubicBezTo>
                    <a:pt x="37042" y="36084"/>
                    <a:pt x="35564" y="36004"/>
                    <a:pt x="34073" y="36004"/>
                  </a:cubicBezTo>
                  <a:cubicBezTo>
                    <a:pt x="32225" y="36004"/>
                    <a:pt x="30358" y="36127"/>
                    <a:pt x="28682" y="36415"/>
                  </a:cubicBezTo>
                  <a:cubicBezTo>
                    <a:pt x="28686" y="36359"/>
                    <a:pt x="28695" y="36305"/>
                    <a:pt x="28682" y="36244"/>
                  </a:cubicBezTo>
                  <a:cubicBezTo>
                    <a:pt x="28305" y="34323"/>
                    <a:pt x="28001" y="32269"/>
                    <a:pt x="27248" y="30444"/>
                  </a:cubicBezTo>
                  <a:cubicBezTo>
                    <a:pt x="27432" y="30071"/>
                    <a:pt x="27261" y="29513"/>
                    <a:pt x="26718" y="29510"/>
                  </a:cubicBezTo>
                  <a:cubicBezTo>
                    <a:pt x="24010" y="29500"/>
                    <a:pt x="21281" y="29425"/>
                    <a:pt x="18556" y="29425"/>
                  </a:cubicBezTo>
                  <a:cubicBezTo>
                    <a:pt x="16269" y="29425"/>
                    <a:pt x="13985" y="29478"/>
                    <a:pt x="11719" y="29664"/>
                  </a:cubicBezTo>
                  <a:cubicBezTo>
                    <a:pt x="11343" y="29694"/>
                    <a:pt x="11210" y="30038"/>
                    <a:pt x="11314" y="30295"/>
                  </a:cubicBezTo>
                  <a:cubicBezTo>
                    <a:pt x="10308" y="32183"/>
                    <a:pt x="9332" y="34371"/>
                    <a:pt x="8830" y="36453"/>
                  </a:cubicBezTo>
                  <a:cubicBezTo>
                    <a:pt x="8125" y="36268"/>
                    <a:pt x="7359" y="36234"/>
                    <a:pt x="6597" y="36234"/>
                  </a:cubicBezTo>
                  <a:cubicBezTo>
                    <a:pt x="6143" y="36234"/>
                    <a:pt x="5691" y="36246"/>
                    <a:pt x="5255" y="36246"/>
                  </a:cubicBezTo>
                  <a:cubicBezTo>
                    <a:pt x="5134" y="36246"/>
                    <a:pt x="5014" y="36245"/>
                    <a:pt x="4896" y="36243"/>
                  </a:cubicBezTo>
                  <a:cubicBezTo>
                    <a:pt x="4168" y="36228"/>
                    <a:pt x="3431" y="36199"/>
                    <a:pt x="2696" y="36199"/>
                  </a:cubicBezTo>
                  <a:cubicBezTo>
                    <a:pt x="2242" y="36199"/>
                    <a:pt x="1789" y="36210"/>
                    <a:pt x="1339" y="36243"/>
                  </a:cubicBezTo>
                  <a:cubicBezTo>
                    <a:pt x="6371" y="24643"/>
                    <a:pt x="12308" y="12976"/>
                    <a:pt x="16152" y="915"/>
                  </a:cubicBezTo>
                  <a:close/>
                  <a:moveTo>
                    <a:pt x="18861" y="1"/>
                  </a:moveTo>
                  <a:cubicBezTo>
                    <a:pt x="17948" y="1"/>
                    <a:pt x="17037" y="33"/>
                    <a:pt x="16134" y="138"/>
                  </a:cubicBezTo>
                  <a:cubicBezTo>
                    <a:pt x="16076" y="106"/>
                    <a:pt x="16011" y="88"/>
                    <a:pt x="15947" y="88"/>
                  </a:cubicBezTo>
                  <a:cubicBezTo>
                    <a:pt x="15848" y="88"/>
                    <a:pt x="15751" y="132"/>
                    <a:pt x="15691" y="241"/>
                  </a:cubicBezTo>
                  <a:cubicBezTo>
                    <a:pt x="9503" y="11426"/>
                    <a:pt x="5111" y="23939"/>
                    <a:pt x="123" y="35703"/>
                  </a:cubicBezTo>
                  <a:cubicBezTo>
                    <a:pt x="0" y="35991"/>
                    <a:pt x="80" y="36265"/>
                    <a:pt x="245" y="36457"/>
                  </a:cubicBezTo>
                  <a:cubicBezTo>
                    <a:pt x="98" y="36662"/>
                    <a:pt x="176" y="37036"/>
                    <a:pt x="455" y="37095"/>
                  </a:cubicBezTo>
                  <a:cubicBezTo>
                    <a:pt x="1897" y="37404"/>
                    <a:pt x="3424" y="37390"/>
                    <a:pt x="4896" y="37454"/>
                  </a:cubicBezTo>
                  <a:cubicBezTo>
                    <a:pt x="5717" y="37489"/>
                    <a:pt x="6601" y="37595"/>
                    <a:pt x="7465" y="37595"/>
                  </a:cubicBezTo>
                  <a:cubicBezTo>
                    <a:pt x="8017" y="37595"/>
                    <a:pt x="8562" y="37552"/>
                    <a:pt x="9077" y="37419"/>
                  </a:cubicBezTo>
                  <a:cubicBezTo>
                    <a:pt x="9151" y="37464"/>
                    <a:pt x="9231" y="37492"/>
                    <a:pt x="9312" y="37492"/>
                  </a:cubicBezTo>
                  <a:cubicBezTo>
                    <a:pt x="9452" y="37492"/>
                    <a:pt x="9595" y="37409"/>
                    <a:pt x="9711" y="37194"/>
                  </a:cubicBezTo>
                  <a:cubicBezTo>
                    <a:pt x="10771" y="35229"/>
                    <a:pt x="11499" y="32789"/>
                    <a:pt x="11990" y="30594"/>
                  </a:cubicBezTo>
                  <a:cubicBezTo>
                    <a:pt x="14359" y="30784"/>
                    <a:pt x="16747" y="30833"/>
                    <a:pt x="19138" y="30833"/>
                  </a:cubicBezTo>
                  <a:cubicBezTo>
                    <a:pt x="21570" y="30833"/>
                    <a:pt x="24004" y="30782"/>
                    <a:pt x="26423" y="30775"/>
                  </a:cubicBezTo>
                  <a:cubicBezTo>
                    <a:pt x="26500" y="32719"/>
                    <a:pt x="27062" y="34697"/>
                    <a:pt x="27494" y="36571"/>
                  </a:cubicBezTo>
                  <a:cubicBezTo>
                    <a:pt x="27542" y="36778"/>
                    <a:pt x="27660" y="36901"/>
                    <a:pt x="27803" y="36964"/>
                  </a:cubicBezTo>
                  <a:cubicBezTo>
                    <a:pt x="27830" y="37089"/>
                    <a:pt x="27898" y="37205"/>
                    <a:pt x="28042" y="37233"/>
                  </a:cubicBezTo>
                  <a:cubicBezTo>
                    <a:pt x="29741" y="37561"/>
                    <a:pt x="31679" y="37698"/>
                    <a:pt x="33612" y="37698"/>
                  </a:cubicBezTo>
                  <a:cubicBezTo>
                    <a:pt x="35437" y="37698"/>
                    <a:pt x="37258" y="37576"/>
                    <a:pt x="38872" y="37377"/>
                  </a:cubicBezTo>
                  <a:cubicBezTo>
                    <a:pt x="38892" y="37375"/>
                    <a:pt x="38906" y="37365"/>
                    <a:pt x="38924" y="37361"/>
                  </a:cubicBezTo>
                  <a:cubicBezTo>
                    <a:pt x="39026" y="37421"/>
                    <a:pt x="39142" y="37449"/>
                    <a:pt x="39258" y="37449"/>
                  </a:cubicBezTo>
                  <a:cubicBezTo>
                    <a:pt x="39639" y="37449"/>
                    <a:pt x="40018" y="37148"/>
                    <a:pt x="39868" y="36682"/>
                  </a:cubicBezTo>
                  <a:cubicBezTo>
                    <a:pt x="36030" y="24701"/>
                    <a:pt x="32667" y="12475"/>
                    <a:pt x="28218" y="704"/>
                  </a:cubicBezTo>
                  <a:cubicBezTo>
                    <a:pt x="28134" y="484"/>
                    <a:pt x="27951" y="387"/>
                    <a:pt x="27769" y="387"/>
                  </a:cubicBezTo>
                  <a:cubicBezTo>
                    <a:pt x="27653" y="387"/>
                    <a:pt x="27537" y="427"/>
                    <a:pt x="27450" y="501"/>
                  </a:cubicBezTo>
                  <a:cubicBezTo>
                    <a:pt x="27427" y="488"/>
                    <a:pt x="27415" y="463"/>
                    <a:pt x="27389" y="455"/>
                  </a:cubicBezTo>
                  <a:cubicBezTo>
                    <a:pt x="26141" y="93"/>
                    <a:pt x="24779" y="74"/>
                    <a:pt x="23446" y="74"/>
                  </a:cubicBezTo>
                  <a:cubicBezTo>
                    <a:pt x="23292" y="74"/>
                    <a:pt x="23138" y="74"/>
                    <a:pt x="22985" y="74"/>
                  </a:cubicBezTo>
                  <a:cubicBezTo>
                    <a:pt x="22664" y="74"/>
                    <a:pt x="22345" y="73"/>
                    <a:pt x="22031" y="66"/>
                  </a:cubicBezTo>
                  <a:cubicBezTo>
                    <a:pt x="20979" y="44"/>
                    <a:pt x="19919" y="1"/>
                    <a:pt x="18861"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64;p45">
              <a:extLst>
                <a:ext uri="{FF2B5EF4-FFF2-40B4-BE49-F238E27FC236}">
                  <a16:creationId xmlns:a16="http://schemas.microsoft.com/office/drawing/2014/main" id="{8EF3781B-DE7C-206A-E477-37B0A408D1F2}"/>
                </a:ext>
              </a:extLst>
            </p:cNvPr>
            <p:cNvSpPr/>
            <p:nvPr/>
          </p:nvSpPr>
          <p:spPr>
            <a:xfrm>
              <a:off x="3971550" y="4043025"/>
              <a:ext cx="639375" cy="1068600"/>
            </a:xfrm>
            <a:custGeom>
              <a:avLst/>
              <a:gdLst/>
              <a:ahLst/>
              <a:cxnLst/>
              <a:rect l="l" t="t" r="r" b="b"/>
              <a:pathLst>
                <a:path w="25575" h="42744" extrusionOk="0">
                  <a:moveTo>
                    <a:pt x="15217" y="1555"/>
                  </a:moveTo>
                  <a:cubicBezTo>
                    <a:pt x="17610" y="1555"/>
                    <a:pt x="19873" y="2456"/>
                    <a:pt x="20683" y="5040"/>
                  </a:cubicBezTo>
                  <a:cubicBezTo>
                    <a:pt x="21233" y="6792"/>
                    <a:pt x="20623" y="9237"/>
                    <a:pt x="19805" y="10822"/>
                  </a:cubicBezTo>
                  <a:cubicBezTo>
                    <a:pt x="18593" y="13168"/>
                    <a:pt x="16508" y="14990"/>
                    <a:pt x="14587" y="16753"/>
                  </a:cubicBezTo>
                  <a:cubicBezTo>
                    <a:pt x="14463" y="16865"/>
                    <a:pt x="14399" y="16991"/>
                    <a:pt x="14379" y="17115"/>
                  </a:cubicBezTo>
                  <a:cubicBezTo>
                    <a:pt x="14225" y="17225"/>
                    <a:pt x="14063" y="17329"/>
                    <a:pt x="13918" y="17441"/>
                  </a:cubicBezTo>
                  <a:cubicBezTo>
                    <a:pt x="13650" y="17648"/>
                    <a:pt x="13773" y="18007"/>
                    <a:pt x="14012" y="18169"/>
                  </a:cubicBezTo>
                  <a:cubicBezTo>
                    <a:pt x="14065" y="18360"/>
                    <a:pt x="14267" y="18519"/>
                    <a:pt x="14486" y="18519"/>
                  </a:cubicBezTo>
                  <a:cubicBezTo>
                    <a:pt x="14510" y="18519"/>
                    <a:pt x="14535" y="18517"/>
                    <a:pt x="14560" y="18513"/>
                  </a:cubicBezTo>
                  <a:cubicBezTo>
                    <a:pt x="14840" y="18465"/>
                    <a:pt x="15121" y="18418"/>
                    <a:pt x="15402" y="18369"/>
                  </a:cubicBezTo>
                  <a:cubicBezTo>
                    <a:pt x="15411" y="18370"/>
                    <a:pt x="15418" y="18376"/>
                    <a:pt x="15428" y="18377"/>
                  </a:cubicBezTo>
                  <a:cubicBezTo>
                    <a:pt x="21603" y="18867"/>
                    <a:pt x="23006" y="25054"/>
                    <a:pt x="20245" y="29786"/>
                  </a:cubicBezTo>
                  <a:cubicBezTo>
                    <a:pt x="18980" y="31955"/>
                    <a:pt x="17076" y="33605"/>
                    <a:pt x="15121" y="35116"/>
                  </a:cubicBezTo>
                  <a:cubicBezTo>
                    <a:pt x="11493" y="37918"/>
                    <a:pt x="7436" y="39756"/>
                    <a:pt x="3009" y="40876"/>
                  </a:cubicBezTo>
                  <a:cubicBezTo>
                    <a:pt x="2517" y="29648"/>
                    <a:pt x="2428" y="18312"/>
                    <a:pt x="1246" y="7140"/>
                  </a:cubicBezTo>
                  <a:cubicBezTo>
                    <a:pt x="5097" y="5015"/>
                    <a:pt x="9623" y="2136"/>
                    <a:pt x="14013" y="1627"/>
                  </a:cubicBezTo>
                  <a:cubicBezTo>
                    <a:pt x="14414" y="1580"/>
                    <a:pt x="14818" y="1555"/>
                    <a:pt x="15217" y="1555"/>
                  </a:cubicBezTo>
                  <a:close/>
                  <a:moveTo>
                    <a:pt x="15572" y="1"/>
                  </a:moveTo>
                  <a:cubicBezTo>
                    <a:pt x="10313" y="1"/>
                    <a:pt x="3580" y="4307"/>
                    <a:pt x="368" y="6565"/>
                  </a:cubicBezTo>
                  <a:cubicBezTo>
                    <a:pt x="1" y="6823"/>
                    <a:pt x="153" y="7314"/>
                    <a:pt x="479" y="7414"/>
                  </a:cubicBezTo>
                  <a:cubicBezTo>
                    <a:pt x="282" y="18954"/>
                    <a:pt x="1243" y="30568"/>
                    <a:pt x="1708" y="42097"/>
                  </a:cubicBezTo>
                  <a:cubicBezTo>
                    <a:pt x="1725" y="42529"/>
                    <a:pt x="2066" y="42744"/>
                    <a:pt x="2400" y="42744"/>
                  </a:cubicBezTo>
                  <a:cubicBezTo>
                    <a:pt x="2700" y="42744"/>
                    <a:pt x="2995" y="42569"/>
                    <a:pt x="3042" y="42222"/>
                  </a:cubicBezTo>
                  <a:cubicBezTo>
                    <a:pt x="10270" y="40499"/>
                    <a:pt x="19218" y="36303"/>
                    <a:pt x="22285" y="28992"/>
                  </a:cubicBezTo>
                  <a:cubicBezTo>
                    <a:pt x="24281" y="24236"/>
                    <a:pt x="22243" y="17385"/>
                    <a:pt x="16678" y="17385"/>
                  </a:cubicBezTo>
                  <a:cubicBezTo>
                    <a:pt x="16422" y="17385"/>
                    <a:pt x="16158" y="17400"/>
                    <a:pt x="15887" y="17430"/>
                  </a:cubicBezTo>
                  <a:cubicBezTo>
                    <a:pt x="19925" y="13635"/>
                    <a:pt x="25575" y="6576"/>
                    <a:pt x="20030" y="1555"/>
                  </a:cubicBezTo>
                  <a:cubicBezTo>
                    <a:pt x="18809" y="448"/>
                    <a:pt x="17267" y="1"/>
                    <a:pt x="155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65;p45">
              <a:extLst>
                <a:ext uri="{FF2B5EF4-FFF2-40B4-BE49-F238E27FC236}">
                  <a16:creationId xmlns:a16="http://schemas.microsoft.com/office/drawing/2014/main" id="{DAFD2D28-693A-63D6-F835-93C7C4B49C0A}"/>
                </a:ext>
              </a:extLst>
            </p:cNvPr>
            <p:cNvSpPr/>
            <p:nvPr/>
          </p:nvSpPr>
          <p:spPr>
            <a:xfrm>
              <a:off x="4094650" y="4163325"/>
              <a:ext cx="328375" cy="328250"/>
            </a:xfrm>
            <a:custGeom>
              <a:avLst/>
              <a:gdLst/>
              <a:ahLst/>
              <a:cxnLst/>
              <a:rect l="l" t="t" r="r" b="b"/>
              <a:pathLst>
                <a:path w="13135" h="13130" extrusionOk="0">
                  <a:moveTo>
                    <a:pt x="6515" y="1258"/>
                  </a:moveTo>
                  <a:cubicBezTo>
                    <a:pt x="8992" y="1258"/>
                    <a:pt x="11364" y="2790"/>
                    <a:pt x="10310" y="5775"/>
                  </a:cubicBezTo>
                  <a:cubicBezTo>
                    <a:pt x="9146" y="9074"/>
                    <a:pt x="4681" y="11058"/>
                    <a:pt x="1492" y="11851"/>
                  </a:cubicBezTo>
                  <a:cubicBezTo>
                    <a:pt x="1951" y="9055"/>
                    <a:pt x="1678" y="5794"/>
                    <a:pt x="950" y="3082"/>
                  </a:cubicBezTo>
                  <a:cubicBezTo>
                    <a:pt x="2399" y="2512"/>
                    <a:pt x="3768" y="1699"/>
                    <a:pt x="5305" y="1381"/>
                  </a:cubicBezTo>
                  <a:cubicBezTo>
                    <a:pt x="5702" y="1299"/>
                    <a:pt x="6110" y="1258"/>
                    <a:pt x="6515" y="1258"/>
                  </a:cubicBezTo>
                  <a:close/>
                  <a:moveTo>
                    <a:pt x="7244" y="1"/>
                  </a:moveTo>
                  <a:cubicBezTo>
                    <a:pt x="4857" y="1"/>
                    <a:pt x="2149" y="1132"/>
                    <a:pt x="514" y="2383"/>
                  </a:cubicBezTo>
                  <a:cubicBezTo>
                    <a:pt x="485" y="2378"/>
                    <a:pt x="454" y="2375"/>
                    <a:pt x="424" y="2375"/>
                  </a:cubicBezTo>
                  <a:cubicBezTo>
                    <a:pt x="210" y="2375"/>
                    <a:pt x="0" y="2515"/>
                    <a:pt x="18" y="2782"/>
                  </a:cubicBezTo>
                  <a:cubicBezTo>
                    <a:pt x="122" y="4389"/>
                    <a:pt x="355" y="5983"/>
                    <a:pt x="424" y="7593"/>
                  </a:cubicBezTo>
                  <a:cubicBezTo>
                    <a:pt x="495" y="9206"/>
                    <a:pt x="351" y="10829"/>
                    <a:pt x="456" y="12436"/>
                  </a:cubicBezTo>
                  <a:cubicBezTo>
                    <a:pt x="475" y="12736"/>
                    <a:pt x="683" y="12868"/>
                    <a:pt x="898" y="12876"/>
                  </a:cubicBezTo>
                  <a:cubicBezTo>
                    <a:pt x="1004" y="13024"/>
                    <a:pt x="1170" y="13130"/>
                    <a:pt x="1379" y="13130"/>
                  </a:cubicBezTo>
                  <a:cubicBezTo>
                    <a:pt x="1427" y="13130"/>
                    <a:pt x="1477" y="13124"/>
                    <a:pt x="1529" y="13112"/>
                  </a:cubicBezTo>
                  <a:cubicBezTo>
                    <a:pt x="5419" y="12224"/>
                    <a:pt x="13135" y="8631"/>
                    <a:pt x="11880" y="3455"/>
                  </a:cubicBezTo>
                  <a:cubicBezTo>
                    <a:pt x="11262" y="909"/>
                    <a:pt x="9382" y="1"/>
                    <a:pt x="7244" y="1"/>
                  </a:cubicBezTo>
                  <a:close/>
                </a:path>
              </a:pathLst>
            </a:custGeom>
            <a:solidFill>
              <a:srgbClr val="34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66;p45">
              <a:extLst>
                <a:ext uri="{FF2B5EF4-FFF2-40B4-BE49-F238E27FC236}">
                  <a16:creationId xmlns:a16="http://schemas.microsoft.com/office/drawing/2014/main" id="{D1870EA5-95C6-B48A-A333-5FD83B5611D7}"/>
                </a:ext>
              </a:extLst>
            </p:cNvPr>
            <p:cNvSpPr/>
            <p:nvPr/>
          </p:nvSpPr>
          <p:spPr>
            <a:xfrm>
              <a:off x="4104950" y="4600925"/>
              <a:ext cx="294250" cy="338675"/>
            </a:xfrm>
            <a:custGeom>
              <a:avLst/>
              <a:gdLst/>
              <a:ahLst/>
              <a:cxnLst/>
              <a:rect l="l" t="t" r="r" b="b"/>
              <a:pathLst>
                <a:path w="11770" h="13547" extrusionOk="0">
                  <a:moveTo>
                    <a:pt x="7525" y="1243"/>
                  </a:moveTo>
                  <a:cubicBezTo>
                    <a:pt x="7861" y="1243"/>
                    <a:pt x="8182" y="1283"/>
                    <a:pt x="8473" y="1384"/>
                  </a:cubicBezTo>
                  <a:cubicBezTo>
                    <a:pt x="10360" y="2036"/>
                    <a:pt x="10481" y="4007"/>
                    <a:pt x="9993" y="5480"/>
                  </a:cubicBezTo>
                  <a:cubicBezTo>
                    <a:pt x="8864" y="8894"/>
                    <a:pt x="5426" y="11148"/>
                    <a:pt x="2162" y="12195"/>
                  </a:cubicBezTo>
                  <a:cubicBezTo>
                    <a:pt x="2246" y="8994"/>
                    <a:pt x="2129" y="5397"/>
                    <a:pt x="1293" y="2296"/>
                  </a:cubicBezTo>
                  <a:cubicBezTo>
                    <a:pt x="2474" y="2186"/>
                    <a:pt x="3629" y="1917"/>
                    <a:pt x="4799" y="1691"/>
                  </a:cubicBezTo>
                  <a:cubicBezTo>
                    <a:pt x="5592" y="1538"/>
                    <a:pt x="6611" y="1243"/>
                    <a:pt x="7525" y="1243"/>
                  </a:cubicBezTo>
                  <a:close/>
                  <a:moveTo>
                    <a:pt x="7018" y="1"/>
                  </a:moveTo>
                  <a:cubicBezTo>
                    <a:pt x="4869" y="1"/>
                    <a:pt x="2429" y="712"/>
                    <a:pt x="783" y="1351"/>
                  </a:cubicBezTo>
                  <a:cubicBezTo>
                    <a:pt x="754" y="1346"/>
                    <a:pt x="724" y="1343"/>
                    <a:pt x="696" y="1343"/>
                  </a:cubicBezTo>
                  <a:cubicBezTo>
                    <a:pt x="558" y="1343"/>
                    <a:pt x="431" y="1407"/>
                    <a:pt x="347" y="1533"/>
                  </a:cubicBezTo>
                  <a:cubicBezTo>
                    <a:pt x="47" y="1684"/>
                    <a:pt x="0" y="2094"/>
                    <a:pt x="241" y="2266"/>
                  </a:cubicBezTo>
                  <a:cubicBezTo>
                    <a:pt x="109" y="5716"/>
                    <a:pt x="628" y="9420"/>
                    <a:pt x="983" y="12832"/>
                  </a:cubicBezTo>
                  <a:cubicBezTo>
                    <a:pt x="1022" y="13215"/>
                    <a:pt x="1290" y="13376"/>
                    <a:pt x="1558" y="13376"/>
                  </a:cubicBezTo>
                  <a:cubicBezTo>
                    <a:pt x="1584" y="13376"/>
                    <a:pt x="1610" y="13374"/>
                    <a:pt x="1636" y="13371"/>
                  </a:cubicBezTo>
                  <a:cubicBezTo>
                    <a:pt x="1742" y="13475"/>
                    <a:pt x="1880" y="13546"/>
                    <a:pt x="2050" y="13546"/>
                  </a:cubicBezTo>
                  <a:cubicBezTo>
                    <a:pt x="2103" y="13546"/>
                    <a:pt x="2158" y="13539"/>
                    <a:pt x="2217" y="13525"/>
                  </a:cubicBezTo>
                  <a:cubicBezTo>
                    <a:pt x="6339" y="12491"/>
                    <a:pt x="11769" y="8694"/>
                    <a:pt x="11617" y="3902"/>
                  </a:cubicBezTo>
                  <a:cubicBezTo>
                    <a:pt x="11523" y="919"/>
                    <a:pt x="9459" y="1"/>
                    <a:pt x="7018" y="1"/>
                  </a:cubicBezTo>
                  <a:close/>
                </a:path>
              </a:pathLst>
            </a:custGeom>
            <a:solidFill>
              <a:srgbClr val="34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67;p45">
              <a:extLst>
                <a:ext uri="{FF2B5EF4-FFF2-40B4-BE49-F238E27FC236}">
                  <a16:creationId xmlns:a16="http://schemas.microsoft.com/office/drawing/2014/main" id="{CBD6AF38-E8E7-13F1-2EE9-3871B6303742}"/>
                </a:ext>
              </a:extLst>
            </p:cNvPr>
            <p:cNvSpPr/>
            <p:nvPr/>
          </p:nvSpPr>
          <p:spPr>
            <a:xfrm>
              <a:off x="4890650" y="3199725"/>
              <a:ext cx="44925" cy="18550"/>
            </a:xfrm>
            <a:custGeom>
              <a:avLst/>
              <a:gdLst/>
              <a:ahLst/>
              <a:cxnLst/>
              <a:rect l="l" t="t" r="r" b="b"/>
              <a:pathLst>
                <a:path w="1797" h="742" extrusionOk="0">
                  <a:moveTo>
                    <a:pt x="1388" y="1"/>
                  </a:moveTo>
                  <a:cubicBezTo>
                    <a:pt x="921" y="69"/>
                    <a:pt x="466" y="116"/>
                    <a:pt x="1" y="161"/>
                  </a:cubicBezTo>
                  <a:cubicBezTo>
                    <a:pt x="637" y="286"/>
                    <a:pt x="1274" y="445"/>
                    <a:pt x="1797" y="742"/>
                  </a:cubicBezTo>
                  <a:cubicBezTo>
                    <a:pt x="1718" y="466"/>
                    <a:pt x="1577" y="214"/>
                    <a:pt x="1388" y="1"/>
                  </a:cubicBezTo>
                  <a:close/>
                </a:path>
              </a:pathLst>
            </a:custGeom>
            <a:solidFill>
              <a:srgbClr val="F3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68;p45">
              <a:extLst>
                <a:ext uri="{FF2B5EF4-FFF2-40B4-BE49-F238E27FC236}">
                  <a16:creationId xmlns:a16="http://schemas.microsoft.com/office/drawing/2014/main" id="{2193B1A7-2856-0A75-105D-00F76B569131}"/>
                </a:ext>
              </a:extLst>
            </p:cNvPr>
            <p:cNvSpPr/>
            <p:nvPr/>
          </p:nvSpPr>
          <p:spPr>
            <a:xfrm>
              <a:off x="2205175" y="238100"/>
              <a:ext cx="3235150" cy="5238450"/>
            </a:xfrm>
            <a:custGeom>
              <a:avLst/>
              <a:gdLst/>
              <a:ahLst/>
              <a:cxnLst/>
              <a:rect l="l" t="t" r="r" b="b"/>
              <a:pathLst>
                <a:path w="129406" h="209538" extrusionOk="0">
                  <a:moveTo>
                    <a:pt x="91732" y="36043"/>
                  </a:moveTo>
                  <a:lnTo>
                    <a:pt x="91732" y="36043"/>
                  </a:lnTo>
                  <a:cubicBezTo>
                    <a:pt x="93235" y="36229"/>
                    <a:pt x="94756" y="36336"/>
                    <a:pt x="96268" y="36336"/>
                  </a:cubicBezTo>
                  <a:cubicBezTo>
                    <a:pt x="96580" y="36336"/>
                    <a:pt x="96892" y="36332"/>
                    <a:pt x="97203" y="36322"/>
                  </a:cubicBezTo>
                  <a:lnTo>
                    <a:pt x="97203" y="36322"/>
                  </a:lnTo>
                  <a:cubicBezTo>
                    <a:pt x="96860" y="38433"/>
                    <a:pt x="96762" y="40392"/>
                    <a:pt x="95776" y="42395"/>
                  </a:cubicBezTo>
                  <a:lnTo>
                    <a:pt x="95776" y="42396"/>
                  </a:lnTo>
                  <a:cubicBezTo>
                    <a:pt x="94897" y="44181"/>
                    <a:pt x="93531" y="45355"/>
                    <a:pt x="92275" y="46732"/>
                  </a:cubicBezTo>
                  <a:cubicBezTo>
                    <a:pt x="92584" y="43160"/>
                    <a:pt x="92402" y="39564"/>
                    <a:pt x="91732" y="36043"/>
                  </a:cubicBezTo>
                  <a:close/>
                  <a:moveTo>
                    <a:pt x="68053" y="1233"/>
                  </a:moveTo>
                  <a:cubicBezTo>
                    <a:pt x="68230" y="1233"/>
                    <a:pt x="68408" y="1234"/>
                    <a:pt x="68587" y="1236"/>
                  </a:cubicBezTo>
                  <a:cubicBezTo>
                    <a:pt x="75807" y="1320"/>
                    <a:pt x="80614" y="3800"/>
                    <a:pt x="86013" y="8363"/>
                  </a:cubicBezTo>
                  <a:cubicBezTo>
                    <a:pt x="86056" y="8399"/>
                    <a:pt x="86102" y="8416"/>
                    <a:pt x="86147" y="8438"/>
                  </a:cubicBezTo>
                  <a:cubicBezTo>
                    <a:pt x="86159" y="8446"/>
                    <a:pt x="86172" y="8453"/>
                    <a:pt x="86186" y="8459"/>
                  </a:cubicBezTo>
                  <a:cubicBezTo>
                    <a:pt x="86213" y="8471"/>
                    <a:pt x="86241" y="8482"/>
                    <a:pt x="86268" y="8490"/>
                  </a:cubicBezTo>
                  <a:cubicBezTo>
                    <a:pt x="86275" y="8491"/>
                    <a:pt x="86282" y="8491"/>
                    <a:pt x="86291" y="8491"/>
                  </a:cubicBezTo>
                  <a:cubicBezTo>
                    <a:pt x="86328" y="8499"/>
                    <a:pt x="86366" y="8502"/>
                    <a:pt x="86404" y="8502"/>
                  </a:cubicBezTo>
                  <a:cubicBezTo>
                    <a:pt x="86520" y="8502"/>
                    <a:pt x="86635" y="8468"/>
                    <a:pt x="86734" y="8404"/>
                  </a:cubicBezTo>
                  <a:cubicBezTo>
                    <a:pt x="88821" y="7885"/>
                    <a:pt x="90870" y="7228"/>
                    <a:pt x="92966" y="6746"/>
                  </a:cubicBezTo>
                  <a:cubicBezTo>
                    <a:pt x="94667" y="6354"/>
                    <a:pt x="96397" y="6044"/>
                    <a:pt x="98140" y="5920"/>
                  </a:cubicBezTo>
                  <a:cubicBezTo>
                    <a:pt x="99180" y="5847"/>
                    <a:pt x="100071" y="5691"/>
                    <a:pt x="100870" y="5691"/>
                  </a:cubicBezTo>
                  <a:cubicBezTo>
                    <a:pt x="101694" y="5691"/>
                    <a:pt x="102419" y="5856"/>
                    <a:pt x="103108" y="6448"/>
                  </a:cubicBezTo>
                  <a:cubicBezTo>
                    <a:pt x="104648" y="7768"/>
                    <a:pt x="103945" y="9537"/>
                    <a:pt x="102604" y="11604"/>
                  </a:cubicBezTo>
                  <a:cubicBezTo>
                    <a:pt x="101941" y="12626"/>
                    <a:pt x="101065" y="13540"/>
                    <a:pt x="100226" y="14415"/>
                  </a:cubicBezTo>
                  <a:cubicBezTo>
                    <a:pt x="98807" y="15895"/>
                    <a:pt x="97326" y="17295"/>
                    <a:pt x="95969" y="18833"/>
                  </a:cubicBezTo>
                  <a:cubicBezTo>
                    <a:pt x="95927" y="18881"/>
                    <a:pt x="95906" y="18932"/>
                    <a:pt x="95881" y="18983"/>
                  </a:cubicBezTo>
                  <a:cubicBezTo>
                    <a:pt x="95541" y="18946"/>
                    <a:pt x="95214" y="18927"/>
                    <a:pt x="94903" y="18927"/>
                  </a:cubicBezTo>
                  <a:cubicBezTo>
                    <a:pt x="94792" y="18927"/>
                    <a:pt x="94683" y="18929"/>
                    <a:pt x="94576" y="18934"/>
                  </a:cubicBezTo>
                  <a:cubicBezTo>
                    <a:pt x="94074" y="18959"/>
                    <a:pt x="94077" y="19680"/>
                    <a:pt x="94576" y="19714"/>
                  </a:cubicBezTo>
                  <a:cubicBezTo>
                    <a:pt x="97913" y="19939"/>
                    <a:pt x="113786" y="25907"/>
                    <a:pt x="107115" y="32483"/>
                  </a:cubicBezTo>
                  <a:cubicBezTo>
                    <a:pt x="104938" y="34627"/>
                    <a:pt x="100997" y="35211"/>
                    <a:pt x="97275" y="35211"/>
                  </a:cubicBezTo>
                  <a:cubicBezTo>
                    <a:pt x="94987" y="35211"/>
                    <a:pt x="92783" y="34991"/>
                    <a:pt x="91122" y="34776"/>
                  </a:cubicBezTo>
                  <a:cubicBezTo>
                    <a:pt x="82354" y="33643"/>
                    <a:pt x="72085" y="30555"/>
                    <a:pt x="64689" y="25625"/>
                  </a:cubicBezTo>
                  <a:cubicBezTo>
                    <a:pt x="64699" y="25596"/>
                    <a:pt x="64710" y="25565"/>
                    <a:pt x="64720" y="25536"/>
                  </a:cubicBezTo>
                  <a:cubicBezTo>
                    <a:pt x="64833" y="25221"/>
                    <a:pt x="64530" y="24967"/>
                    <a:pt x="64250" y="24967"/>
                  </a:cubicBezTo>
                  <a:cubicBezTo>
                    <a:pt x="64107" y="24967"/>
                    <a:pt x="63971" y="25032"/>
                    <a:pt x="63898" y="25188"/>
                  </a:cubicBezTo>
                  <a:cubicBezTo>
                    <a:pt x="63869" y="25250"/>
                    <a:pt x="63844" y="25324"/>
                    <a:pt x="63815" y="25388"/>
                  </a:cubicBezTo>
                  <a:cubicBezTo>
                    <a:pt x="63688" y="25490"/>
                    <a:pt x="63611" y="25653"/>
                    <a:pt x="63640" y="25805"/>
                  </a:cubicBezTo>
                  <a:cubicBezTo>
                    <a:pt x="62891" y="27706"/>
                    <a:pt x="62256" y="30420"/>
                    <a:pt x="60837" y="31589"/>
                  </a:cubicBezTo>
                  <a:cubicBezTo>
                    <a:pt x="60616" y="32020"/>
                    <a:pt x="60312" y="32235"/>
                    <a:pt x="59925" y="32235"/>
                  </a:cubicBezTo>
                  <a:cubicBezTo>
                    <a:pt x="59714" y="32235"/>
                    <a:pt x="59479" y="32171"/>
                    <a:pt x="59219" y="32044"/>
                  </a:cubicBezTo>
                  <a:cubicBezTo>
                    <a:pt x="59087" y="32066"/>
                    <a:pt x="58958" y="32078"/>
                    <a:pt x="58832" y="32078"/>
                  </a:cubicBezTo>
                  <a:cubicBezTo>
                    <a:pt x="58480" y="32078"/>
                    <a:pt x="58153" y="31989"/>
                    <a:pt x="57850" y="31813"/>
                  </a:cubicBezTo>
                  <a:cubicBezTo>
                    <a:pt x="57489" y="31678"/>
                    <a:pt x="57131" y="31455"/>
                    <a:pt x="56794" y="31269"/>
                  </a:cubicBezTo>
                  <a:cubicBezTo>
                    <a:pt x="55730" y="30682"/>
                    <a:pt x="54931" y="29965"/>
                    <a:pt x="54229" y="28967"/>
                  </a:cubicBezTo>
                  <a:cubicBezTo>
                    <a:pt x="54140" y="28839"/>
                    <a:pt x="53999" y="28782"/>
                    <a:pt x="53861" y="28782"/>
                  </a:cubicBezTo>
                  <a:cubicBezTo>
                    <a:pt x="53612" y="28782"/>
                    <a:pt x="53372" y="28968"/>
                    <a:pt x="53457" y="29266"/>
                  </a:cubicBezTo>
                  <a:cubicBezTo>
                    <a:pt x="53407" y="29328"/>
                    <a:pt x="53377" y="29401"/>
                    <a:pt x="53369" y="29480"/>
                  </a:cubicBezTo>
                  <a:cubicBezTo>
                    <a:pt x="53220" y="31024"/>
                    <a:pt x="53234" y="32541"/>
                    <a:pt x="53355" y="34086"/>
                  </a:cubicBezTo>
                  <a:cubicBezTo>
                    <a:pt x="53476" y="35623"/>
                    <a:pt x="53032" y="37449"/>
                    <a:pt x="51750" y="38534"/>
                  </a:cubicBezTo>
                  <a:cubicBezTo>
                    <a:pt x="51289" y="38925"/>
                    <a:pt x="50452" y="39081"/>
                    <a:pt x="49889" y="39359"/>
                  </a:cubicBezTo>
                  <a:cubicBezTo>
                    <a:pt x="48073" y="40255"/>
                    <a:pt x="46605" y="41539"/>
                    <a:pt x="45421" y="43141"/>
                  </a:cubicBezTo>
                  <a:cubicBezTo>
                    <a:pt x="45138" y="41457"/>
                    <a:pt x="44413" y="39768"/>
                    <a:pt x="42616" y="39330"/>
                  </a:cubicBezTo>
                  <a:cubicBezTo>
                    <a:pt x="42321" y="39258"/>
                    <a:pt x="42030" y="39225"/>
                    <a:pt x="41746" y="39225"/>
                  </a:cubicBezTo>
                  <a:cubicBezTo>
                    <a:pt x="39938" y="39225"/>
                    <a:pt x="38381" y="40583"/>
                    <a:pt x="37500" y="42103"/>
                  </a:cubicBezTo>
                  <a:cubicBezTo>
                    <a:pt x="36708" y="43469"/>
                    <a:pt x="36143" y="45185"/>
                    <a:pt x="35930" y="46933"/>
                  </a:cubicBezTo>
                  <a:cubicBezTo>
                    <a:pt x="29703" y="40209"/>
                    <a:pt x="30782" y="30328"/>
                    <a:pt x="34367" y="22497"/>
                  </a:cubicBezTo>
                  <a:cubicBezTo>
                    <a:pt x="34552" y="22424"/>
                    <a:pt x="34587" y="22188"/>
                    <a:pt x="34417" y="22052"/>
                  </a:cubicBezTo>
                  <a:cubicBezTo>
                    <a:pt x="34352" y="21902"/>
                    <a:pt x="34200" y="21801"/>
                    <a:pt x="34045" y="21801"/>
                  </a:cubicBezTo>
                  <a:cubicBezTo>
                    <a:pt x="33978" y="21801"/>
                    <a:pt x="33910" y="21820"/>
                    <a:pt x="33848" y="21863"/>
                  </a:cubicBezTo>
                  <a:cubicBezTo>
                    <a:pt x="33531" y="21785"/>
                    <a:pt x="33202" y="21746"/>
                    <a:pt x="32872" y="21746"/>
                  </a:cubicBezTo>
                  <a:cubicBezTo>
                    <a:pt x="32085" y="21746"/>
                    <a:pt x="31293" y="21968"/>
                    <a:pt x="30652" y="22417"/>
                  </a:cubicBezTo>
                  <a:cubicBezTo>
                    <a:pt x="34493" y="13657"/>
                    <a:pt x="42157" y="8910"/>
                    <a:pt x="51819" y="8751"/>
                  </a:cubicBezTo>
                  <a:cubicBezTo>
                    <a:pt x="51867" y="8767"/>
                    <a:pt x="51917" y="8775"/>
                    <a:pt x="51968" y="8775"/>
                  </a:cubicBezTo>
                  <a:cubicBezTo>
                    <a:pt x="52094" y="8775"/>
                    <a:pt x="52219" y="8723"/>
                    <a:pt x="52296" y="8602"/>
                  </a:cubicBezTo>
                  <a:cubicBezTo>
                    <a:pt x="56059" y="2696"/>
                    <a:pt x="61408" y="1233"/>
                    <a:pt x="68053" y="1233"/>
                  </a:cubicBezTo>
                  <a:close/>
                  <a:moveTo>
                    <a:pt x="64394" y="26455"/>
                  </a:moveTo>
                  <a:cubicBezTo>
                    <a:pt x="70317" y="30830"/>
                    <a:pt x="78222" y="33048"/>
                    <a:pt x="85250" y="34803"/>
                  </a:cubicBezTo>
                  <a:cubicBezTo>
                    <a:pt x="86947" y="35226"/>
                    <a:pt x="88725" y="35601"/>
                    <a:pt x="90541" y="35877"/>
                  </a:cubicBezTo>
                  <a:cubicBezTo>
                    <a:pt x="92441" y="50164"/>
                    <a:pt x="88104" y="68330"/>
                    <a:pt x="71592" y="71420"/>
                  </a:cubicBezTo>
                  <a:cubicBezTo>
                    <a:pt x="69991" y="71719"/>
                    <a:pt x="68349" y="71863"/>
                    <a:pt x="66698" y="71863"/>
                  </a:cubicBezTo>
                  <a:cubicBezTo>
                    <a:pt x="61875" y="71863"/>
                    <a:pt x="56974" y="70636"/>
                    <a:pt x="52783" y="68477"/>
                  </a:cubicBezTo>
                  <a:cubicBezTo>
                    <a:pt x="50630" y="67368"/>
                    <a:pt x="48555" y="65695"/>
                    <a:pt x="46652" y="63673"/>
                  </a:cubicBezTo>
                  <a:cubicBezTo>
                    <a:pt x="46645" y="63463"/>
                    <a:pt x="46503" y="63264"/>
                    <a:pt x="46286" y="63264"/>
                  </a:cubicBezTo>
                  <a:cubicBezTo>
                    <a:pt x="46277" y="63264"/>
                    <a:pt x="46268" y="63265"/>
                    <a:pt x="46258" y="63265"/>
                  </a:cubicBezTo>
                  <a:cubicBezTo>
                    <a:pt x="44174" y="60966"/>
                    <a:pt x="42317" y="58237"/>
                    <a:pt x="40849" y="55309"/>
                  </a:cubicBezTo>
                  <a:cubicBezTo>
                    <a:pt x="41110" y="55111"/>
                    <a:pt x="41117" y="54615"/>
                    <a:pt x="40708" y="54463"/>
                  </a:cubicBezTo>
                  <a:cubicBezTo>
                    <a:pt x="36893" y="53034"/>
                    <a:pt x="36455" y="48975"/>
                    <a:pt x="37433" y="45519"/>
                  </a:cubicBezTo>
                  <a:cubicBezTo>
                    <a:pt x="37731" y="44463"/>
                    <a:pt x="38127" y="43258"/>
                    <a:pt x="38742" y="42337"/>
                  </a:cubicBezTo>
                  <a:cubicBezTo>
                    <a:pt x="39459" y="41266"/>
                    <a:pt x="40302" y="40829"/>
                    <a:pt x="41134" y="40829"/>
                  </a:cubicBezTo>
                  <a:cubicBezTo>
                    <a:pt x="42800" y="40829"/>
                    <a:pt x="44423" y="42579"/>
                    <a:pt x="44908" y="44507"/>
                  </a:cubicBezTo>
                  <a:cubicBezTo>
                    <a:pt x="44949" y="44670"/>
                    <a:pt x="45090" y="44746"/>
                    <a:pt x="45232" y="44746"/>
                  </a:cubicBezTo>
                  <a:cubicBezTo>
                    <a:pt x="45406" y="44746"/>
                    <a:pt x="45581" y="44631"/>
                    <a:pt x="45569" y="44419"/>
                  </a:cubicBezTo>
                  <a:cubicBezTo>
                    <a:pt x="45566" y="44378"/>
                    <a:pt x="45560" y="44337"/>
                    <a:pt x="45558" y="44296"/>
                  </a:cubicBezTo>
                  <a:cubicBezTo>
                    <a:pt x="46813" y="42732"/>
                    <a:pt x="48222" y="41385"/>
                    <a:pt x="50010" y="40434"/>
                  </a:cubicBezTo>
                  <a:cubicBezTo>
                    <a:pt x="51165" y="39820"/>
                    <a:pt x="52741" y="39503"/>
                    <a:pt x="53648" y="38482"/>
                  </a:cubicBezTo>
                  <a:cubicBezTo>
                    <a:pt x="55258" y="36666"/>
                    <a:pt x="54476" y="33129"/>
                    <a:pt x="54210" y="30577"/>
                  </a:cubicBezTo>
                  <a:lnTo>
                    <a:pt x="54210" y="30577"/>
                  </a:lnTo>
                  <a:cubicBezTo>
                    <a:pt x="55416" y="32129"/>
                    <a:pt x="57623" y="33464"/>
                    <a:pt x="59388" y="33464"/>
                  </a:cubicBezTo>
                  <a:cubicBezTo>
                    <a:pt x="59477" y="33464"/>
                    <a:pt x="59564" y="33460"/>
                    <a:pt x="59651" y="33453"/>
                  </a:cubicBezTo>
                  <a:cubicBezTo>
                    <a:pt x="60807" y="33362"/>
                    <a:pt x="61694" y="32517"/>
                    <a:pt x="62248" y="31555"/>
                  </a:cubicBezTo>
                  <a:cubicBezTo>
                    <a:pt x="63148" y="29995"/>
                    <a:pt x="63784" y="28185"/>
                    <a:pt x="64394" y="26455"/>
                  </a:cubicBezTo>
                  <a:close/>
                  <a:moveTo>
                    <a:pt x="73515" y="93930"/>
                  </a:moveTo>
                  <a:cubicBezTo>
                    <a:pt x="73808" y="93930"/>
                    <a:pt x="74062" y="94036"/>
                    <a:pt x="74261" y="94278"/>
                  </a:cubicBezTo>
                  <a:cubicBezTo>
                    <a:pt x="72943" y="95233"/>
                    <a:pt x="71868" y="96628"/>
                    <a:pt x="71025" y="97931"/>
                  </a:cubicBezTo>
                  <a:cubicBezTo>
                    <a:pt x="70877" y="98159"/>
                    <a:pt x="71084" y="98382"/>
                    <a:pt x="71302" y="98382"/>
                  </a:cubicBezTo>
                  <a:cubicBezTo>
                    <a:pt x="71373" y="98382"/>
                    <a:pt x="71445" y="98358"/>
                    <a:pt x="71507" y="98303"/>
                  </a:cubicBezTo>
                  <a:cubicBezTo>
                    <a:pt x="72492" y="97418"/>
                    <a:pt x="73343" y="96403"/>
                    <a:pt x="74327" y="95519"/>
                  </a:cubicBezTo>
                  <a:cubicBezTo>
                    <a:pt x="74832" y="95068"/>
                    <a:pt x="76373" y="94047"/>
                    <a:pt x="77449" y="94047"/>
                  </a:cubicBezTo>
                  <a:cubicBezTo>
                    <a:pt x="77742" y="94047"/>
                    <a:pt x="78001" y="94123"/>
                    <a:pt x="78195" y="94306"/>
                  </a:cubicBezTo>
                  <a:cubicBezTo>
                    <a:pt x="76414" y="95222"/>
                    <a:pt x="75014" y="96721"/>
                    <a:pt x="73837" y="98321"/>
                  </a:cubicBezTo>
                  <a:cubicBezTo>
                    <a:pt x="73672" y="98546"/>
                    <a:pt x="73902" y="98800"/>
                    <a:pt x="74132" y="98800"/>
                  </a:cubicBezTo>
                  <a:cubicBezTo>
                    <a:pt x="74207" y="98800"/>
                    <a:pt x="74281" y="98773"/>
                    <a:pt x="74343" y="98710"/>
                  </a:cubicBezTo>
                  <a:cubicBezTo>
                    <a:pt x="75231" y="97798"/>
                    <a:pt x="76106" y="96847"/>
                    <a:pt x="77129" y="96081"/>
                  </a:cubicBezTo>
                  <a:cubicBezTo>
                    <a:pt x="77820" y="95565"/>
                    <a:pt x="79321" y="94544"/>
                    <a:pt x="80473" y="94544"/>
                  </a:cubicBezTo>
                  <a:cubicBezTo>
                    <a:pt x="80718" y="94544"/>
                    <a:pt x="80947" y="94590"/>
                    <a:pt x="81149" y="94697"/>
                  </a:cubicBezTo>
                  <a:cubicBezTo>
                    <a:pt x="79068" y="95942"/>
                    <a:pt x="76599" y="98625"/>
                    <a:pt x="76055" y="99139"/>
                  </a:cubicBezTo>
                  <a:cubicBezTo>
                    <a:pt x="75829" y="99353"/>
                    <a:pt x="76039" y="99651"/>
                    <a:pt x="76284" y="99651"/>
                  </a:cubicBezTo>
                  <a:cubicBezTo>
                    <a:pt x="76353" y="99651"/>
                    <a:pt x="76424" y="99627"/>
                    <a:pt x="76489" y="99572"/>
                  </a:cubicBezTo>
                  <a:cubicBezTo>
                    <a:pt x="77494" y="98717"/>
                    <a:pt x="78497" y="97863"/>
                    <a:pt x="79499" y="97006"/>
                  </a:cubicBezTo>
                  <a:cubicBezTo>
                    <a:pt x="79803" y="96746"/>
                    <a:pt x="81910" y="95028"/>
                    <a:pt x="82752" y="95028"/>
                  </a:cubicBezTo>
                  <a:cubicBezTo>
                    <a:pt x="82892" y="95028"/>
                    <a:pt x="82997" y="95075"/>
                    <a:pt x="83053" y="95184"/>
                  </a:cubicBezTo>
                  <a:cubicBezTo>
                    <a:pt x="81622" y="96177"/>
                    <a:pt x="80293" y="97568"/>
                    <a:pt x="79118" y="98810"/>
                  </a:cubicBezTo>
                  <a:cubicBezTo>
                    <a:pt x="77926" y="100070"/>
                    <a:pt x="76753" y="101495"/>
                    <a:pt x="76120" y="103127"/>
                  </a:cubicBezTo>
                  <a:cubicBezTo>
                    <a:pt x="75828" y="103191"/>
                    <a:pt x="75569" y="103264"/>
                    <a:pt x="75375" y="103340"/>
                  </a:cubicBezTo>
                  <a:cubicBezTo>
                    <a:pt x="75046" y="103467"/>
                    <a:pt x="75067" y="103985"/>
                    <a:pt x="75462" y="103986"/>
                  </a:cubicBezTo>
                  <a:cubicBezTo>
                    <a:pt x="75463" y="103986"/>
                    <a:pt x="75465" y="103986"/>
                    <a:pt x="75466" y="103986"/>
                  </a:cubicBezTo>
                  <a:cubicBezTo>
                    <a:pt x="75811" y="103986"/>
                    <a:pt x="76737" y="103864"/>
                    <a:pt x="77607" y="103864"/>
                  </a:cubicBezTo>
                  <a:cubicBezTo>
                    <a:pt x="78576" y="103864"/>
                    <a:pt x="79475" y="104016"/>
                    <a:pt x="79427" y="104658"/>
                  </a:cubicBezTo>
                  <a:cubicBezTo>
                    <a:pt x="79425" y="104701"/>
                    <a:pt x="79436" y="104733"/>
                    <a:pt x="79442" y="104770"/>
                  </a:cubicBezTo>
                  <a:cubicBezTo>
                    <a:pt x="77477" y="105750"/>
                    <a:pt x="74950" y="106437"/>
                    <a:pt x="72534" y="106437"/>
                  </a:cubicBezTo>
                  <a:cubicBezTo>
                    <a:pt x="70856" y="106437"/>
                    <a:pt x="69233" y="106106"/>
                    <a:pt x="67888" y="105311"/>
                  </a:cubicBezTo>
                  <a:cubicBezTo>
                    <a:pt x="67902" y="105267"/>
                    <a:pt x="67917" y="105224"/>
                    <a:pt x="67913" y="105172"/>
                  </a:cubicBezTo>
                  <a:cubicBezTo>
                    <a:pt x="67810" y="103031"/>
                    <a:pt x="67722" y="100897"/>
                    <a:pt x="67627" y="98762"/>
                  </a:cubicBezTo>
                  <a:cubicBezTo>
                    <a:pt x="68637" y="97684"/>
                    <a:pt x="71767" y="93930"/>
                    <a:pt x="73515" y="93930"/>
                  </a:cubicBezTo>
                  <a:close/>
                  <a:moveTo>
                    <a:pt x="67103" y="105877"/>
                  </a:moveTo>
                  <a:cubicBezTo>
                    <a:pt x="67579" y="106246"/>
                    <a:pt x="68100" y="106553"/>
                    <a:pt x="68654" y="106791"/>
                  </a:cubicBezTo>
                  <a:cubicBezTo>
                    <a:pt x="68350" y="107226"/>
                    <a:pt x="68098" y="107701"/>
                    <a:pt x="67793" y="108137"/>
                  </a:cubicBezTo>
                  <a:cubicBezTo>
                    <a:pt x="67616" y="108388"/>
                    <a:pt x="67364" y="108660"/>
                    <a:pt x="67154" y="108946"/>
                  </a:cubicBezTo>
                  <a:cubicBezTo>
                    <a:pt x="66663" y="108905"/>
                    <a:pt x="66170" y="108878"/>
                    <a:pt x="65682" y="108830"/>
                  </a:cubicBezTo>
                  <a:cubicBezTo>
                    <a:pt x="65350" y="108075"/>
                    <a:pt x="64994" y="107312"/>
                    <a:pt x="64574" y="106602"/>
                  </a:cubicBezTo>
                  <a:cubicBezTo>
                    <a:pt x="65420" y="106375"/>
                    <a:pt x="66262" y="106130"/>
                    <a:pt x="67103" y="105877"/>
                  </a:cubicBezTo>
                  <a:close/>
                  <a:moveTo>
                    <a:pt x="78171" y="89036"/>
                  </a:moveTo>
                  <a:cubicBezTo>
                    <a:pt x="81884" y="91001"/>
                    <a:pt x="85522" y="93276"/>
                    <a:pt x="88743" y="95984"/>
                  </a:cubicBezTo>
                  <a:cubicBezTo>
                    <a:pt x="91752" y="98512"/>
                    <a:pt x="94034" y="101985"/>
                    <a:pt x="96447" y="105091"/>
                  </a:cubicBezTo>
                  <a:cubicBezTo>
                    <a:pt x="91651" y="105871"/>
                    <a:pt x="86584" y="107785"/>
                    <a:pt x="82217" y="109722"/>
                  </a:cubicBezTo>
                  <a:cubicBezTo>
                    <a:pt x="77570" y="109451"/>
                    <a:pt x="72886" y="109369"/>
                    <a:pt x="68247" y="109030"/>
                  </a:cubicBezTo>
                  <a:cubicBezTo>
                    <a:pt x="68310" y="108934"/>
                    <a:pt x="68374" y="108835"/>
                    <a:pt x="68434" y="108748"/>
                  </a:cubicBezTo>
                  <a:cubicBezTo>
                    <a:pt x="68780" y="108233"/>
                    <a:pt x="69159" y="107647"/>
                    <a:pt x="69347" y="107046"/>
                  </a:cubicBezTo>
                  <a:cubicBezTo>
                    <a:pt x="70213" y="107314"/>
                    <a:pt x="71121" y="107425"/>
                    <a:pt x="72066" y="107425"/>
                  </a:cubicBezTo>
                  <a:cubicBezTo>
                    <a:pt x="72540" y="107425"/>
                    <a:pt x="73023" y="107397"/>
                    <a:pt x="73516" y="107347"/>
                  </a:cubicBezTo>
                  <a:cubicBezTo>
                    <a:pt x="75727" y="107121"/>
                    <a:pt x="78842" y="106957"/>
                    <a:pt x="80301" y="105086"/>
                  </a:cubicBezTo>
                  <a:cubicBezTo>
                    <a:pt x="80387" y="104977"/>
                    <a:pt x="80385" y="104854"/>
                    <a:pt x="80351" y="104742"/>
                  </a:cubicBezTo>
                  <a:cubicBezTo>
                    <a:pt x="80358" y="104713"/>
                    <a:pt x="80373" y="104690"/>
                    <a:pt x="80376" y="104658"/>
                  </a:cubicBezTo>
                  <a:cubicBezTo>
                    <a:pt x="80468" y="103330"/>
                    <a:pt x="79178" y="102937"/>
                    <a:pt x="77838" y="102937"/>
                  </a:cubicBezTo>
                  <a:cubicBezTo>
                    <a:pt x="77589" y="102937"/>
                    <a:pt x="77339" y="102950"/>
                    <a:pt x="77096" y="102974"/>
                  </a:cubicBezTo>
                  <a:cubicBezTo>
                    <a:pt x="78074" y="101505"/>
                    <a:pt x="79069" y="100124"/>
                    <a:pt x="80351" y="98867"/>
                  </a:cubicBezTo>
                  <a:cubicBezTo>
                    <a:pt x="81396" y="97842"/>
                    <a:pt x="83003" y="96881"/>
                    <a:pt x="83735" y="95584"/>
                  </a:cubicBezTo>
                  <a:cubicBezTo>
                    <a:pt x="83961" y="95504"/>
                    <a:pt x="84141" y="95296"/>
                    <a:pt x="84052" y="95007"/>
                  </a:cubicBezTo>
                  <a:cubicBezTo>
                    <a:pt x="83843" y="94336"/>
                    <a:pt x="83435" y="94066"/>
                    <a:pt x="82910" y="94066"/>
                  </a:cubicBezTo>
                  <a:cubicBezTo>
                    <a:pt x="82650" y="94066"/>
                    <a:pt x="82361" y="94132"/>
                    <a:pt x="82054" y="94249"/>
                  </a:cubicBezTo>
                  <a:cubicBezTo>
                    <a:pt x="81773" y="93736"/>
                    <a:pt x="81266" y="93560"/>
                    <a:pt x="80705" y="93560"/>
                  </a:cubicBezTo>
                  <a:cubicBezTo>
                    <a:pt x="80211" y="93560"/>
                    <a:pt x="79674" y="93696"/>
                    <a:pt x="79211" y="93859"/>
                  </a:cubicBezTo>
                  <a:cubicBezTo>
                    <a:pt x="79134" y="93262"/>
                    <a:pt x="78490" y="93080"/>
                    <a:pt x="77775" y="93080"/>
                  </a:cubicBezTo>
                  <a:cubicBezTo>
                    <a:pt x="77114" y="93080"/>
                    <a:pt x="76392" y="93235"/>
                    <a:pt x="76001" y="93362"/>
                  </a:cubicBezTo>
                  <a:cubicBezTo>
                    <a:pt x="75686" y="93463"/>
                    <a:pt x="75384" y="93601"/>
                    <a:pt x="75091" y="93757"/>
                  </a:cubicBezTo>
                  <a:cubicBezTo>
                    <a:pt x="74743" y="93138"/>
                    <a:pt x="74253" y="92881"/>
                    <a:pt x="73683" y="92881"/>
                  </a:cubicBezTo>
                  <a:cubicBezTo>
                    <a:pt x="71766" y="92881"/>
                    <a:pt x="68945" y="95780"/>
                    <a:pt x="67573" y="97531"/>
                  </a:cubicBezTo>
                  <a:cubicBezTo>
                    <a:pt x="67522" y="96355"/>
                    <a:pt x="67462" y="95179"/>
                    <a:pt x="67415" y="94005"/>
                  </a:cubicBezTo>
                  <a:cubicBezTo>
                    <a:pt x="69122" y="93363"/>
                    <a:pt x="70731" y="92440"/>
                    <a:pt x="72380" y="91666"/>
                  </a:cubicBezTo>
                  <a:cubicBezTo>
                    <a:pt x="74261" y="90782"/>
                    <a:pt x="76458" y="90214"/>
                    <a:pt x="78171" y="89036"/>
                  </a:cubicBezTo>
                  <a:close/>
                  <a:moveTo>
                    <a:pt x="63494" y="106874"/>
                  </a:moveTo>
                  <a:cubicBezTo>
                    <a:pt x="63853" y="107955"/>
                    <a:pt x="64368" y="109027"/>
                    <a:pt x="64876" y="110028"/>
                  </a:cubicBezTo>
                  <a:cubicBezTo>
                    <a:pt x="64990" y="110253"/>
                    <a:pt x="65163" y="110346"/>
                    <a:pt x="65340" y="110346"/>
                  </a:cubicBezTo>
                  <a:cubicBezTo>
                    <a:pt x="65612" y="110346"/>
                    <a:pt x="65891" y="110125"/>
                    <a:pt x="65967" y="109827"/>
                  </a:cubicBezTo>
                  <a:cubicBezTo>
                    <a:pt x="66291" y="109897"/>
                    <a:pt x="66618" y="109940"/>
                    <a:pt x="66943" y="110002"/>
                  </a:cubicBezTo>
                  <a:cubicBezTo>
                    <a:pt x="66991" y="110037"/>
                    <a:pt x="67046" y="110061"/>
                    <a:pt x="67110" y="110061"/>
                  </a:cubicBezTo>
                  <a:cubicBezTo>
                    <a:pt x="67137" y="110061"/>
                    <a:pt x="67165" y="110057"/>
                    <a:pt x="67195" y="110048"/>
                  </a:cubicBezTo>
                  <a:lnTo>
                    <a:pt x="67196" y="110048"/>
                  </a:lnTo>
                  <a:cubicBezTo>
                    <a:pt x="74453" y="111383"/>
                    <a:pt x="81814" y="110771"/>
                    <a:pt x="89136" y="111565"/>
                  </a:cubicBezTo>
                  <a:cubicBezTo>
                    <a:pt x="89457" y="112118"/>
                    <a:pt x="89803" y="112662"/>
                    <a:pt x="89967" y="113288"/>
                  </a:cubicBezTo>
                  <a:cubicBezTo>
                    <a:pt x="90223" y="114275"/>
                    <a:pt x="90129" y="115417"/>
                    <a:pt x="90118" y="116431"/>
                  </a:cubicBezTo>
                  <a:cubicBezTo>
                    <a:pt x="90105" y="117747"/>
                    <a:pt x="89839" y="118992"/>
                    <a:pt x="89683" y="120266"/>
                  </a:cubicBezTo>
                  <a:cubicBezTo>
                    <a:pt x="82643" y="120010"/>
                    <a:pt x="75606" y="119693"/>
                    <a:pt x="68567" y="119403"/>
                  </a:cubicBezTo>
                  <a:cubicBezTo>
                    <a:pt x="64533" y="119237"/>
                    <a:pt x="60840" y="119394"/>
                    <a:pt x="57442" y="117019"/>
                  </a:cubicBezTo>
                  <a:cubicBezTo>
                    <a:pt x="54552" y="114997"/>
                    <a:pt x="53659" y="111794"/>
                    <a:pt x="52127" y="108717"/>
                  </a:cubicBezTo>
                  <a:lnTo>
                    <a:pt x="52127" y="108717"/>
                  </a:lnTo>
                  <a:cubicBezTo>
                    <a:pt x="52315" y="108727"/>
                    <a:pt x="52503" y="108732"/>
                    <a:pt x="52692" y="108732"/>
                  </a:cubicBezTo>
                  <a:cubicBezTo>
                    <a:pt x="53817" y="108732"/>
                    <a:pt x="54960" y="108562"/>
                    <a:pt x="56115" y="108389"/>
                  </a:cubicBezTo>
                  <a:cubicBezTo>
                    <a:pt x="58606" y="108017"/>
                    <a:pt x="61062" y="107495"/>
                    <a:pt x="63494" y="106874"/>
                  </a:cubicBezTo>
                  <a:close/>
                  <a:moveTo>
                    <a:pt x="98101" y="109082"/>
                  </a:moveTo>
                  <a:cubicBezTo>
                    <a:pt x="99731" y="109082"/>
                    <a:pt x="97605" y="112247"/>
                    <a:pt x="97145" y="112687"/>
                  </a:cubicBezTo>
                  <a:cubicBezTo>
                    <a:pt x="97044" y="112782"/>
                    <a:pt x="97016" y="112892"/>
                    <a:pt x="97029" y="112996"/>
                  </a:cubicBezTo>
                  <a:cubicBezTo>
                    <a:pt x="96966" y="113196"/>
                    <a:pt x="97051" y="113440"/>
                    <a:pt x="97306" y="113440"/>
                  </a:cubicBezTo>
                  <a:cubicBezTo>
                    <a:pt x="97313" y="113440"/>
                    <a:pt x="97320" y="113440"/>
                    <a:pt x="97327" y="113439"/>
                  </a:cubicBezTo>
                  <a:cubicBezTo>
                    <a:pt x="97820" y="113413"/>
                    <a:pt x="98338" y="113398"/>
                    <a:pt x="98870" y="113398"/>
                  </a:cubicBezTo>
                  <a:cubicBezTo>
                    <a:pt x="102288" y="113398"/>
                    <a:pt x="106281" y="114055"/>
                    <a:pt x="108045" y="116966"/>
                  </a:cubicBezTo>
                  <a:cubicBezTo>
                    <a:pt x="108027" y="116956"/>
                    <a:pt x="108009" y="116946"/>
                    <a:pt x="107991" y="116937"/>
                  </a:cubicBezTo>
                  <a:cubicBezTo>
                    <a:pt x="106625" y="116228"/>
                    <a:pt x="105018" y="115595"/>
                    <a:pt x="103468" y="115556"/>
                  </a:cubicBezTo>
                  <a:cubicBezTo>
                    <a:pt x="103465" y="115556"/>
                    <a:pt x="103462" y="115556"/>
                    <a:pt x="103458" y="115556"/>
                  </a:cubicBezTo>
                  <a:cubicBezTo>
                    <a:pt x="103094" y="115556"/>
                    <a:pt x="103071" y="116057"/>
                    <a:pt x="103385" y="116174"/>
                  </a:cubicBezTo>
                  <a:cubicBezTo>
                    <a:pt x="104907" y="116738"/>
                    <a:pt x="108683" y="117271"/>
                    <a:pt x="109215" y="119209"/>
                  </a:cubicBezTo>
                  <a:cubicBezTo>
                    <a:pt x="108381" y="118728"/>
                    <a:pt x="107241" y="118625"/>
                    <a:pt x="106323" y="118407"/>
                  </a:cubicBezTo>
                  <a:cubicBezTo>
                    <a:pt x="105216" y="118143"/>
                    <a:pt x="104100" y="117798"/>
                    <a:pt x="102965" y="117689"/>
                  </a:cubicBezTo>
                  <a:cubicBezTo>
                    <a:pt x="102952" y="117688"/>
                    <a:pt x="102939" y="117687"/>
                    <a:pt x="102927" y="117687"/>
                  </a:cubicBezTo>
                  <a:cubicBezTo>
                    <a:pt x="102565" y="117687"/>
                    <a:pt x="102573" y="118213"/>
                    <a:pt x="102878" y="118336"/>
                  </a:cubicBezTo>
                  <a:cubicBezTo>
                    <a:pt x="104045" y="118803"/>
                    <a:pt x="105346" y="119023"/>
                    <a:pt x="106566" y="119325"/>
                  </a:cubicBezTo>
                  <a:cubicBezTo>
                    <a:pt x="107622" y="119586"/>
                    <a:pt x="109809" y="119930"/>
                    <a:pt x="109316" y="121316"/>
                  </a:cubicBezTo>
                  <a:cubicBezTo>
                    <a:pt x="108804" y="120738"/>
                    <a:pt x="107980" y="120500"/>
                    <a:pt x="107180" y="120363"/>
                  </a:cubicBezTo>
                  <a:cubicBezTo>
                    <a:pt x="106311" y="120213"/>
                    <a:pt x="105319" y="119996"/>
                    <a:pt x="104378" y="119996"/>
                  </a:cubicBezTo>
                  <a:cubicBezTo>
                    <a:pt x="103955" y="119996"/>
                    <a:pt x="103542" y="120040"/>
                    <a:pt x="103155" y="120154"/>
                  </a:cubicBezTo>
                  <a:cubicBezTo>
                    <a:pt x="102775" y="120266"/>
                    <a:pt x="102848" y="120839"/>
                    <a:pt x="103249" y="120845"/>
                  </a:cubicBezTo>
                  <a:cubicBezTo>
                    <a:pt x="104296" y="120860"/>
                    <a:pt x="105275" y="121069"/>
                    <a:pt x="106303" y="121235"/>
                  </a:cubicBezTo>
                  <a:cubicBezTo>
                    <a:pt x="107209" y="121383"/>
                    <a:pt x="107983" y="121498"/>
                    <a:pt x="108639" y="122070"/>
                  </a:cubicBezTo>
                  <a:cubicBezTo>
                    <a:pt x="106679" y="122470"/>
                    <a:pt x="104749" y="122622"/>
                    <a:pt x="102797" y="122622"/>
                  </a:cubicBezTo>
                  <a:cubicBezTo>
                    <a:pt x="101705" y="122622"/>
                    <a:pt x="100607" y="122574"/>
                    <a:pt x="99493" y="122496"/>
                  </a:cubicBezTo>
                  <a:cubicBezTo>
                    <a:pt x="96133" y="122262"/>
                    <a:pt x="94011" y="120951"/>
                    <a:pt x="91179" y="119298"/>
                  </a:cubicBezTo>
                  <a:cubicBezTo>
                    <a:pt x="91466" y="117992"/>
                    <a:pt x="91432" y="116551"/>
                    <a:pt x="91391" y="115301"/>
                  </a:cubicBezTo>
                  <a:cubicBezTo>
                    <a:pt x="91367" y="114517"/>
                    <a:pt x="91289" y="113775"/>
                    <a:pt x="91102" y="113090"/>
                  </a:cubicBezTo>
                  <a:cubicBezTo>
                    <a:pt x="92638" y="112875"/>
                    <a:pt x="94378" y="111806"/>
                    <a:pt x="95481" y="110976"/>
                  </a:cubicBezTo>
                  <a:cubicBezTo>
                    <a:pt x="96108" y="110506"/>
                    <a:pt x="96995" y="109272"/>
                    <a:pt x="97743" y="109122"/>
                  </a:cubicBezTo>
                  <a:cubicBezTo>
                    <a:pt x="97878" y="109095"/>
                    <a:pt x="97997" y="109082"/>
                    <a:pt x="98101" y="109082"/>
                  </a:cubicBezTo>
                  <a:close/>
                  <a:moveTo>
                    <a:pt x="98095" y="105621"/>
                  </a:moveTo>
                  <a:cubicBezTo>
                    <a:pt x="98118" y="105632"/>
                    <a:pt x="98137" y="105647"/>
                    <a:pt x="98165" y="105653"/>
                  </a:cubicBezTo>
                  <a:cubicBezTo>
                    <a:pt x="103584" y="106769"/>
                    <a:pt x="109039" y="107402"/>
                    <a:pt x="113925" y="110243"/>
                  </a:cubicBezTo>
                  <a:cubicBezTo>
                    <a:pt x="118268" y="112768"/>
                    <a:pt x="121343" y="116552"/>
                    <a:pt x="124728" y="120120"/>
                  </a:cubicBezTo>
                  <a:cubicBezTo>
                    <a:pt x="112299" y="123707"/>
                    <a:pt x="100085" y="129024"/>
                    <a:pt x="87152" y="130480"/>
                  </a:cubicBezTo>
                  <a:cubicBezTo>
                    <a:pt x="87149" y="130478"/>
                    <a:pt x="87149" y="130475"/>
                    <a:pt x="87146" y="130473"/>
                  </a:cubicBezTo>
                  <a:cubicBezTo>
                    <a:pt x="87081" y="130422"/>
                    <a:pt x="87016" y="130369"/>
                    <a:pt x="86952" y="130317"/>
                  </a:cubicBezTo>
                  <a:cubicBezTo>
                    <a:pt x="86913" y="130264"/>
                    <a:pt x="86861" y="130222"/>
                    <a:pt x="86799" y="130196"/>
                  </a:cubicBezTo>
                  <a:cubicBezTo>
                    <a:pt x="83027" y="127206"/>
                    <a:pt x="79292" y="123948"/>
                    <a:pt x="75284" y="121247"/>
                  </a:cubicBezTo>
                  <a:lnTo>
                    <a:pt x="75284" y="121247"/>
                  </a:lnTo>
                  <a:cubicBezTo>
                    <a:pt x="80125" y="121333"/>
                    <a:pt x="84984" y="121272"/>
                    <a:pt x="89705" y="121442"/>
                  </a:cubicBezTo>
                  <a:cubicBezTo>
                    <a:pt x="89785" y="121520"/>
                    <a:pt x="89895" y="121570"/>
                    <a:pt x="90001" y="121570"/>
                  </a:cubicBezTo>
                  <a:cubicBezTo>
                    <a:pt x="90087" y="121570"/>
                    <a:pt x="90169" y="121537"/>
                    <a:pt x="90230" y="121460"/>
                  </a:cubicBezTo>
                  <a:cubicBezTo>
                    <a:pt x="90241" y="121446"/>
                    <a:pt x="90248" y="121430"/>
                    <a:pt x="90259" y="121416"/>
                  </a:cubicBezTo>
                  <a:cubicBezTo>
                    <a:pt x="90491" y="121335"/>
                    <a:pt x="90610" y="121112"/>
                    <a:pt x="90609" y="120881"/>
                  </a:cubicBezTo>
                  <a:cubicBezTo>
                    <a:pt x="90756" y="120616"/>
                    <a:pt x="90870" y="120332"/>
                    <a:pt x="90971" y="120040"/>
                  </a:cubicBezTo>
                  <a:cubicBezTo>
                    <a:pt x="92993" y="121716"/>
                    <a:pt x="95209" y="123173"/>
                    <a:pt x="97868" y="123408"/>
                  </a:cubicBezTo>
                  <a:cubicBezTo>
                    <a:pt x="99470" y="123549"/>
                    <a:pt x="101183" y="123692"/>
                    <a:pt x="102893" y="123692"/>
                  </a:cubicBezTo>
                  <a:cubicBezTo>
                    <a:pt x="105116" y="123692"/>
                    <a:pt x="107335" y="123450"/>
                    <a:pt x="109301" y="122651"/>
                  </a:cubicBezTo>
                  <a:cubicBezTo>
                    <a:pt x="109333" y="122637"/>
                    <a:pt x="109347" y="122611"/>
                    <a:pt x="109373" y="122592"/>
                  </a:cubicBezTo>
                  <a:cubicBezTo>
                    <a:pt x="109584" y="122546"/>
                    <a:pt x="109770" y="122331"/>
                    <a:pt x="109730" y="122101"/>
                  </a:cubicBezTo>
                  <a:cubicBezTo>
                    <a:pt x="110296" y="121436"/>
                    <a:pt x="110348" y="120536"/>
                    <a:pt x="109906" y="119852"/>
                  </a:cubicBezTo>
                  <a:cubicBezTo>
                    <a:pt x="110018" y="119794"/>
                    <a:pt x="110101" y="119686"/>
                    <a:pt x="110088" y="119514"/>
                  </a:cubicBezTo>
                  <a:cubicBezTo>
                    <a:pt x="110032" y="118739"/>
                    <a:pt x="109690" y="118180"/>
                    <a:pt x="109193" y="117732"/>
                  </a:cubicBezTo>
                  <a:cubicBezTo>
                    <a:pt x="109086" y="114057"/>
                    <a:pt x="103867" y="112408"/>
                    <a:pt x="99993" y="112408"/>
                  </a:cubicBezTo>
                  <a:cubicBezTo>
                    <a:pt x="99389" y="112408"/>
                    <a:pt x="98818" y="112448"/>
                    <a:pt x="98304" y="112527"/>
                  </a:cubicBezTo>
                  <a:cubicBezTo>
                    <a:pt x="99293" y="111133"/>
                    <a:pt x="100600" y="108465"/>
                    <a:pt x="98875" y="107954"/>
                  </a:cubicBezTo>
                  <a:cubicBezTo>
                    <a:pt x="98767" y="107922"/>
                    <a:pt x="98657" y="107908"/>
                    <a:pt x="98545" y="107908"/>
                  </a:cubicBezTo>
                  <a:cubicBezTo>
                    <a:pt x="97759" y="107908"/>
                    <a:pt x="96886" y="108614"/>
                    <a:pt x="96370" y="109045"/>
                  </a:cubicBezTo>
                  <a:cubicBezTo>
                    <a:pt x="94764" y="110390"/>
                    <a:pt x="92947" y="111872"/>
                    <a:pt x="90814" y="112272"/>
                  </a:cubicBezTo>
                  <a:cubicBezTo>
                    <a:pt x="90568" y="111735"/>
                    <a:pt x="90212" y="111256"/>
                    <a:pt x="89767" y="110867"/>
                  </a:cubicBezTo>
                  <a:cubicBezTo>
                    <a:pt x="89748" y="110628"/>
                    <a:pt x="89618" y="110410"/>
                    <a:pt x="89342" y="110373"/>
                  </a:cubicBezTo>
                  <a:cubicBezTo>
                    <a:pt x="87778" y="110160"/>
                    <a:pt x="86203" y="110013"/>
                    <a:pt x="84624" y="109890"/>
                  </a:cubicBezTo>
                  <a:cubicBezTo>
                    <a:pt x="89138" y="108637"/>
                    <a:pt x="93884" y="107377"/>
                    <a:pt x="98095" y="105621"/>
                  </a:cubicBezTo>
                  <a:close/>
                  <a:moveTo>
                    <a:pt x="68767" y="120991"/>
                  </a:moveTo>
                  <a:cubicBezTo>
                    <a:pt x="70467" y="121096"/>
                    <a:pt x="72172" y="121175"/>
                    <a:pt x="73886" y="121217"/>
                  </a:cubicBezTo>
                  <a:cubicBezTo>
                    <a:pt x="77640" y="124813"/>
                    <a:pt x="82012" y="127898"/>
                    <a:pt x="86092" y="131107"/>
                  </a:cubicBezTo>
                  <a:cubicBezTo>
                    <a:pt x="85990" y="132482"/>
                    <a:pt x="86063" y="133875"/>
                    <a:pt x="85929" y="135255"/>
                  </a:cubicBezTo>
                  <a:cubicBezTo>
                    <a:pt x="85926" y="135299"/>
                    <a:pt x="85917" y="135344"/>
                    <a:pt x="85911" y="135388"/>
                  </a:cubicBezTo>
                  <a:cubicBezTo>
                    <a:pt x="80385" y="130380"/>
                    <a:pt x="74370" y="125914"/>
                    <a:pt x="68767" y="120991"/>
                  </a:cubicBezTo>
                  <a:close/>
                  <a:moveTo>
                    <a:pt x="124776" y="121442"/>
                  </a:moveTo>
                  <a:lnTo>
                    <a:pt x="124776" y="121442"/>
                  </a:lnTo>
                  <a:cubicBezTo>
                    <a:pt x="124423" y="123467"/>
                    <a:pt x="124133" y="125447"/>
                    <a:pt x="123474" y="127429"/>
                  </a:cubicBezTo>
                  <a:cubicBezTo>
                    <a:pt x="111542" y="131265"/>
                    <a:pt x="100348" y="133336"/>
                    <a:pt x="87188" y="136782"/>
                  </a:cubicBezTo>
                  <a:cubicBezTo>
                    <a:pt x="87200" y="136643"/>
                    <a:pt x="87146" y="136509"/>
                    <a:pt x="87045" y="136416"/>
                  </a:cubicBezTo>
                  <a:cubicBezTo>
                    <a:pt x="87079" y="136136"/>
                    <a:pt x="87115" y="135853"/>
                    <a:pt x="87145" y="135586"/>
                  </a:cubicBezTo>
                  <a:cubicBezTo>
                    <a:pt x="87308" y="134179"/>
                    <a:pt x="87390" y="132658"/>
                    <a:pt x="87160" y="131235"/>
                  </a:cubicBezTo>
                  <a:cubicBezTo>
                    <a:pt x="87161" y="131234"/>
                    <a:pt x="87161" y="131232"/>
                    <a:pt x="87163" y="131231"/>
                  </a:cubicBezTo>
                  <a:cubicBezTo>
                    <a:pt x="87549" y="131247"/>
                    <a:pt x="87934" y="131255"/>
                    <a:pt x="88318" y="131255"/>
                  </a:cubicBezTo>
                  <a:cubicBezTo>
                    <a:pt x="94599" y="131255"/>
                    <a:pt x="100581" y="129163"/>
                    <a:pt x="106486" y="127127"/>
                  </a:cubicBezTo>
                  <a:cubicBezTo>
                    <a:pt x="112524" y="125045"/>
                    <a:pt x="118671" y="123274"/>
                    <a:pt x="124776" y="121442"/>
                  </a:cubicBezTo>
                  <a:close/>
                  <a:moveTo>
                    <a:pt x="45847" y="64449"/>
                  </a:moveTo>
                  <a:cubicBezTo>
                    <a:pt x="48075" y="66747"/>
                    <a:pt x="50620" y="68545"/>
                    <a:pt x="53671" y="70081"/>
                  </a:cubicBezTo>
                  <a:cubicBezTo>
                    <a:pt x="56293" y="71403"/>
                    <a:pt x="59323" y="72375"/>
                    <a:pt x="62447" y="72865"/>
                  </a:cubicBezTo>
                  <a:cubicBezTo>
                    <a:pt x="66810" y="77695"/>
                    <a:pt x="65615" y="84463"/>
                    <a:pt x="65805" y="90563"/>
                  </a:cubicBezTo>
                  <a:cubicBezTo>
                    <a:pt x="65952" y="95257"/>
                    <a:pt x="66225" y="99975"/>
                    <a:pt x="66897" y="104626"/>
                  </a:cubicBezTo>
                  <a:cubicBezTo>
                    <a:pt x="62493" y="105980"/>
                    <a:pt x="57485" y="107512"/>
                    <a:pt x="52731" y="107512"/>
                  </a:cubicBezTo>
                  <a:cubicBezTo>
                    <a:pt x="51902" y="107512"/>
                    <a:pt x="51080" y="107465"/>
                    <a:pt x="50271" y="107363"/>
                  </a:cubicBezTo>
                  <a:cubicBezTo>
                    <a:pt x="49782" y="103790"/>
                    <a:pt x="48880" y="100303"/>
                    <a:pt x="48539" y="96703"/>
                  </a:cubicBezTo>
                  <a:cubicBezTo>
                    <a:pt x="48261" y="93774"/>
                    <a:pt x="48449" y="90826"/>
                    <a:pt x="47740" y="87956"/>
                  </a:cubicBezTo>
                  <a:cubicBezTo>
                    <a:pt x="47685" y="87735"/>
                    <a:pt x="47493" y="87632"/>
                    <a:pt x="47301" y="87632"/>
                  </a:cubicBezTo>
                  <a:cubicBezTo>
                    <a:pt x="47063" y="87632"/>
                    <a:pt x="46824" y="87790"/>
                    <a:pt x="46840" y="88078"/>
                  </a:cubicBezTo>
                  <a:cubicBezTo>
                    <a:pt x="47212" y="94747"/>
                    <a:pt x="47372" y="101238"/>
                    <a:pt x="49210" y="107725"/>
                  </a:cubicBezTo>
                  <a:cubicBezTo>
                    <a:pt x="49213" y="107736"/>
                    <a:pt x="49220" y="107743"/>
                    <a:pt x="49224" y="107754"/>
                  </a:cubicBezTo>
                  <a:cubicBezTo>
                    <a:pt x="49219" y="107881"/>
                    <a:pt x="49278" y="108006"/>
                    <a:pt x="49443" y="108083"/>
                  </a:cubicBezTo>
                  <a:cubicBezTo>
                    <a:pt x="49936" y="108312"/>
                    <a:pt x="50433" y="108463"/>
                    <a:pt x="50934" y="108566"/>
                  </a:cubicBezTo>
                  <a:cubicBezTo>
                    <a:pt x="53057" y="114773"/>
                    <a:pt x="54793" y="119239"/>
                    <a:pt x="61786" y="120297"/>
                  </a:cubicBezTo>
                  <a:cubicBezTo>
                    <a:pt x="62476" y="120401"/>
                    <a:pt x="63176" y="120476"/>
                    <a:pt x="63873" y="120558"/>
                  </a:cubicBezTo>
                  <a:cubicBezTo>
                    <a:pt x="65712" y="122717"/>
                    <a:pt x="67687" y="124820"/>
                    <a:pt x="69741" y="126875"/>
                  </a:cubicBezTo>
                  <a:cubicBezTo>
                    <a:pt x="64163" y="130547"/>
                    <a:pt x="57803" y="133648"/>
                    <a:pt x="51507" y="135706"/>
                  </a:cubicBezTo>
                  <a:cubicBezTo>
                    <a:pt x="47772" y="136927"/>
                    <a:pt x="42470" y="138412"/>
                    <a:pt x="37652" y="138412"/>
                  </a:cubicBezTo>
                  <a:cubicBezTo>
                    <a:pt x="34782" y="138412"/>
                    <a:pt x="32084" y="137885"/>
                    <a:pt x="29991" y="136463"/>
                  </a:cubicBezTo>
                  <a:cubicBezTo>
                    <a:pt x="30472" y="134892"/>
                    <a:pt x="30578" y="133110"/>
                    <a:pt x="30725" y="131495"/>
                  </a:cubicBezTo>
                  <a:cubicBezTo>
                    <a:pt x="30790" y="130789"/>
                    <a:pt x="30826" y="130076"/>
                    <a:pt x="30830" y="129363"/>
                  </a:cubicBezTo>
                  <a:cubicBezTo>
                    <a:pt x="31366" y="130340"/>
                    <a:pt x="31935" y="131292"/>
                    <a:pt x="32580" y="132182"/>
                  </a:cubicBezTo>
                  <a:cubicBezTo>
                    <a:pt x="32671" y="132308"/>
                    <a:pt x="32797" y="132360"/>
                    <a:pt x="32922" y="132360"/>
                  </a:cubicBezTo>
                  <a:cubicBezTo>
                    <a:pt x="33210" y="132360"/>
                    <a:pt x="33486" y="132079"/>
                    <a:pt x="33279" y="131774"/>
                  </a:cubicBezTo>
                  <a:cubicBezTo>
                    <a:pt x="32167" y="130131"/>
                    <a:pt x="31254" y="128303"/>
                    <a:pt x="30490" y="126366"/>
                  </a:cubicBezTo>
                  <a:cubicBezTo>
                    <a:pt x="30465" y="126272"/>
                    <a:pt x="30455" y="126176"/>
                    <a:pt x="30427" y="126082"/>
                  </a:cubicBezTo>
                  <a:cubicBezTo>
                    <a:pt x="30407" y="126014"/>
                    <a:pt x="30360" y="125978"/>
                    <a:pt x="30316" y="125939"/>
                  </a:cubicBezTo>
                  <a:cubicBezTo>
                    <a:pt x="26634" y="116213"/>
                    <a:pt x="26957" y="103563"/>
                    <a:pt x="28754" y="94153"/>
                  </a:cubicBezTo>
                  <a:lnTo>
                    <a:pt x="28755" y="94153"/>
                  </a:lnTo>
                  <a:cubicBezTo>
                    <a:pt x="30916" y="82842"/>
                    <a:pt x="35916" y="70855"/>
                    <a:pt x="45847" y="64449"/>
                  </a:cubicBezTo>
                  <a:close/>
                  <a:moveTo>
                    <a:pt x="65492" y="120750"/>
                  </a:moveTo>
                  <a:lnTo>
                    <a:pt x="65492" y="120750"/>
                  </a:lnTo>
                  <a:cubicBezTo>
                    <a:pt x="66079" y="120807"/>
                    <a:pt x="66674" y="120836"/>
                    <a:pt x="67263" y="120880"/>
                  </a:cubicBezTo>
                  <a:cubicBezTo>
                    <a:pt x="70042" y="124105"/>
                    <a:pt x="73664" y="126704"/>
                    <a:pt x="76911" y="129426"/>
                  </a:cubicBezTo>
                  <a:cubicBezTo>
                    <a:pt x="79821" y="131865"/>
                    <a:pt x="82696" y="134374"/>
                    <a:pt x="85713" y="136683"/>
                  </a:cubicBezTo>
                  <a:cubicBezTo>
                    <a:pt x="85558" y="137537"/>
                    <a:pt x="85385" y="138398"/>
                    <a:pt x="85363" y="139244"/>
                  </a:cubicBezTo>
                  <a:cubicBezTo>
                    <a:pt x="80851" y="134910"/>
                    <a:pt x="76302" y="130444"/>
                    <a:pt x="71636" y="126168"/>
                  </a:cubicBezTo>
                  <a:lnTo>
                    <a:pt x="71636" y="126166"/>
                  </a:lnTo>
                  <a:cubicBezTo>
                    <a:pt x="71593" y="126105"/>
                    <a:pt x="71536" y="126053"/>
                    <a:pt x="71470" y="126015"/>
                  </a:cubicBezTo>
                  <a:cubicBezTo>
                    <a:pt x="69501" y="124215"/>
                    <a:pt x="67509" y="122460"/>
                    <a:pt x="65492" y="120750"/>
                  </a:cubicBezTo>
                  <a:close/>
                  <a:moveTo>
                    <a:pt x="123664" y="128684"/>
                  </a:moveTo>
                  <a:cubicBezTo>
                    <a:pt x="123696" y="128776"/>
                    <a:pt x="123732" y="128866"/>
                    <a:pt x="123755" y="128961"/>
                  </a:cubicBezTo>
                  <a:cubicBezTo>
                    <a:pt x="123846" y="129322"/>
                    <a:pt x="123855" y="129695"/>
                    <a:pt x="123846" y="130066"/>
                  </a:cubicBezTo>
                  <a:cubicBezTo>
                    <a:pt x="111448" y="133240"/>
                    <a:pt x="101757" y="136617"/>
                    <a:pt x="86148" y="139789"/>
                  </a:cubicBezTo>
                  <a:cubicBezTo>
                    <a:pt x="86519" y="139153"/>
                    <a:pt x="86728" y="138412"/>
                    <a:pt x="86869" y="137654"/>
                  </a:cubicBezTo>
                  <a:cubicBezTo>
                    <a:pt x="102008" y="134880"/>
                    <a:pt x="112776" y="131455"/>
                    <a:pt x="123664" y="128684"/>
                  </a:cubicBezTo>
                  <a:close/>
                  <a:moveTo>
                    <a:pt x="70518" y="127650"/>
                  </a:moveTo>
                  <a:cubicBezTo>
                    <a:pt x="74323" y="131393"/>
                    <a:pt x="78383" y="134955"/>
                    <a:pt x="82430" y="138310"/>
                  </a:cubicBezTo>
                  <a:cubicBezTo>
                    <a:pt x="80636" y="139154"/>
                    <a:pt x="78870" y="140007"/>
                    <a:pt x="77100" y="140820"/>
                  </a:cubicBezTo>
                  <a:cubicBezTo>
                    <a:pt x="72938" y="142745"/>
                    <a:pt x="66129" y="144510"/>
                    <a:pt x="58869" y="144510"/>
                  </a:cubicBezTo>
                  <a:cubicBezTo>
                    <a:pt x="52480" y="144510"/>
                    <a:pt x="45743" y="143143"/>
                    <a:pt x="40153" y="139314"/>
                  </a:cubicBezTo>
                  <a:cubicBezTo>
                    <a:pt x="40464" y="139274"/>
                    <a:pt x="40777" y="139235"/>
                    <a:pt x="41088" y="139187"/>
                  </a:cubicBezTo>
                  <a:cubicBezTo>
                    <a:pt x="41116" y="139221"/>
                    <a:pt x="41146" y="139249"/>
                    <a:pt x="41175" y="139283"/>
                  </a:cubicBezTo>
                  <a:cubicBezTo>
                    <a:pt x="41308" y="139218"/>
                    <a:pt x="41452" y="139176"/>
                    <a:pt x="41601" y="139158"/>
                  </a:cubicBezTo>
                  <a:cubicBezTo>
                    <a:pt x="41822" y="139125"/>
                    <a:pt x="42042" y="139105"/>
                    <a:pt x="42264" y="139089"/>
                  </a:cubicBezTo>
                  <a:cubicBezTo>
                    <a:pt x="42233" y="139062"/>
                    <a:pt x="42202" y="139036"/>
                    <a:pt x="42171" y="139010"/>
                  </a:cubicBezTo>
                  <a:cubicBezTo>
                    <a:pt x="43828" y="138717"/>
                    <a:pt x="45448" y="138356"/>
                    <a:pt x="46950" y="138049"/>
                  </a:cubicBezTo>
                  <a:cubicBezTo>
                    <a:pt x="55019" y="136404"/>
                    <a:pt x="63719" y="132427"/>
                    <a:pt x="70518" y="127650"/>
                  </a:cubicBezTo>
                  <a:close/>
                  <a:moveTo>
                    <a:pt x="120178" y="138001"/>
                  </a:moveTo>
                  <a:cubicBezTo>
                    <a:pt x="124581" y="138001"/>
                    <a:pt x="119643" y="142858"/>
                    <a:pt x="118168" y="143841"/>
                  </a:cubicBezTo>
                  <a:cubicBezTo>
                    <a:pt x="116448" y="144988"/>
                    <a:pt x="114593" y="145723"/>
                    <a:pt x="112697" y="146476"/>
                  </a:cubicBezTo>
                  <a:cubicBezTo>
                    <a:pt x="112186" y="143868"/>
                    <a:pt x="111610" y="141273"/>
                    <a:pt x="110932" y="138715"/>
                  </a:cubicBezTo>
                  <a:lnTo>
                    <a:pt x="110932" y="138715"/>
                  </a:lnTo>
                  <a:cubicBezTo>
                    <a:pt x="111659" y="138966"/>
                    <a:pt x="112373" y="139063"/>
                    <a:pt x="113083" y="139063"/>
                  </a:cubicBezTo>
                  <a:cubicBezTo>
                    <a:pt x="115290" y="139063"/>
                    <a:pt x="117455" y="138129"/>
                    <a:pt x="119840" y="138010"/>
                  </a:cubicBezTo>
                  <a:cubicBezTo>
                    <a:pt x="119958" y="138004"/>
                    <a:pt x="120071" y="138001"/>
                    <a:pt x="120178" y="138001"/>
                  </a:cubicBezTo>
                  <a:close/>
                  <a:moveTo>
                    <a:pt x="31453" y="138492"/>
                  </a:moveTo>
                  <a:cubicBezTo>
                    <a:pt x="33158" y="139251"/>
                    <a:pt x="35036" y="139531"/>
                    <a:pt x="36969" y="139531"/>
                  </a:cubicBezTo>
                  <a:cubicBezTo>
                    <a:pt x="37561" y="139531"/>
                    <a:pt x="38158" y="139505"/>
                    <a:pt x="38757" y="139458"/>
                  </a:cubicBezTo>
                  <a:cubicBezTo>
                    <a:pt x="43636" y="145167"/>
                    <a:pt x="55892" y="146072"/>
                    <a:pt x="62017" y="146072"/>
                  </a:cubicBezTo>
                  <a:cubicBezTo>
                    <a:pt x="63983" y="146072"/>
                    <a:pt x="65318" y="145978"/>
                    <a:pt x="65575" y="145921"/>
                  </a:cubicBezTo>
                  <a:lnTo>
                    <a:pt x="65575" y="145921"/>
                  </a:lnTo>
                  <a:cubicBezTo>
                    <a:pt x="64213" y="146817"/>
                    <a:pt x="62903" y="147780"/>
                    <a:pt x="61735" y="148818"/>
                  </a:cubicBezTo>
                  <a:cubicBezTo>
                    <a:pt x="44966" y="148515"/>
                    <a:pt x="34587" y="147946"/>
                    <a:pt x="17361" y="146948"/>
                  </a:cubicBezTo>
                  <a:cubicBezTo>
                    <a:pt x="19544" y="145923"/>
                    <a:pt x="21623" y="144445"/>
                    <a:pt x="23631" y="143279"/>
                  </a:cubicBezTo>
                  <a:cubicBezTo>
                    <a:pt x="26260" y="141752"/>
                    <a:pt x="29023" y="140330"/>
                    <a:pt x="31453" y="138492"/>
                  </a:cubicBezTo>
                  <a:close/>
                  <a:moveTo>
                    <a:pt x="29162" y="134884"/>
                  </a:moveTo>
                  <a:lnTo>
                    <a:pt x="29162" y="134884"/>
                  </a:lnTo>
                  <a:cubicBezTo>
                    <a:pt x="29103" y="135529"/>
                    <a:pt x="29069" y="136172"/>
                    <a:pt x="29131" y="136802"/>
                  </a:cubicBezTo>
                  <a:cubicBezTo>
                    <a:pt x="29136" y="136865"/>
                    <a:pt x="29171" y="136903"/>
                    <a:pt x="29197" y="136952"/>
                  </a:cubicBezTo>
                  <a:cubicBezTo>
                    <a:pt x="29201" y="137072"/>
                    <a:pt x="29259" y="137182"/>
                    <a:pt x="29355" y="137255"/>
                  </a:cubicBezTo>
                  <a:cubicBezTo>
                    <a:pt x="29695" y="137525"/>
                    <a:pt x="30054" y="137751"/>
                    <a:pt x="30416" y="137966"/>
                  </a:cubicBezTo>
                  <a:cubicBezTo>
                    <a:pt x="27816" y="139108"/>
                    <a:pt x="25361" y="140635"/>
                    <a:pt x="22895" y="142019"/>
                  </a:cubicBezTo>
                  <a:cubicBezTo>
                    <a:pt x="20118" y="143579"/>
                    <a:pt x="16785" y="144937"/>
                    <a:pt x="14522" y="147198"/>
                  </a:cubicBezTo>
                  <a:cubicBezTo>
                    <a:pt x="14265" y="147456"/>
                    <a:pt x="14480" y="147875"/>
                    <a:pt x="14808" y="147875"/>
                  </a:cubicBezTo>
                  <a:cubicBezTo>
                    <a:pt x="14841" y="147875"/>
                    <a:pt x="14874" y="147871"/>
                    <a:pt x="14909" y="147862"/>
                  </a:cubicBezTo>
                  <a:cubicBezTo>
                    <a:pt x="14945" y="147853"/>
                    <a:pt x="14979" y="147839"/>
                    <a:pt x="15015" y="147830"/>
                  </a:cubicBezTo>
                  <a:cubicBezTo>
                    <a:pt x="15047" y="147840"/>
                    <a:pt x="15076" y="147856"/>
                    <a:pt x="15115" y="147861"/>
                  </a:cubicBezTo>
                  <a:cubicBezTo>
                    <a:pt x="30607" y="149766"/>
                    <a:pt x="46711" y="149809"/>
                    <a:pt x="62313" y="150239"/>
                  </a:cubicBezTo>
                  <a:cubicBezTo>
                    <a:pt x="62321" y="150239"/>
                    <a:pt x="62329" y="150239"/>
                    <a:pt x="62337" y="150239"/>
                  </a:cubicBezTo>
                  <a:cubicBezTo>
                    <a:pt x="62834" y="150239"/>
                    <a:pt x="63031" y="149807"/>
                    <a:pt x="62954" y="149425"/>
                  </a:cubicBezTo>
                  <a:cubicBezTo>
                    <a:pt x="64173" y="148636"/>
                    <a:pt x="65329" y="147683"/>
                    <a:pt x="66482" y="146842"/>
                  </a:cubicBezTo>
                  <a:cubicBezTo>
                    <a:pt x="67265" y="146270"/>
                    <a:pt x="68035" y="145684"/>
                    <a:pt x="68791" y="145084"/>
                  </a:cubicBezTo>
                  <a:cubicBezTo>
                    <a:pt x="73830" y="143604"/>
                    <a:pt x="78784" y="141404"/>
                    <a:pt x="83244" y="139283"/>
                  </a:cubicBezTo>
                  <a:cubicBezTo>
                    <a:pt x="83317" y="139248"/>
                    <a:pt x="83383" y="139198"/>
                    <a:pt x="83436" y="139136"/>
                  </a:cubicBezTo>
                  <a:cubicBezTo>
                    <a:pt x="83867" y="139490"/>
                    <a:pt x="84298" y="139846"/>
                    <a:pt x="84726" y="140196"/>
                  </a:cubicBezTo>
                  <a:cubicBezTo>
                    <a:pt x="77245" y="143780"/>
                    <a:pt x="69981" y="147896"/>
                    <a:pt x="62664" y="151804"/>
                  </a:cubicBezTo>
                  <a:cubicBezTo>
                    <a:pt x="62632" y="151797"/>
                    <a:pt x="62600" y="151793"/>
                    <a:pt x="62568" y="151793"/>
                  </a:cubicBezTo>
                  <a:cubicBezTo>
                    <a:pt x="62456" y="151793"/>
                    <a:pt x="62347" y="151836"/>
                    <a:pt x="62264" y="151916"/>
                  </a:cubicBezTo>
                  <a:cubicBezTo>
                    <a:pt x="62233" y="151908"/>
                    <a:pt x="62206" y="151894"/>
                    <a:pt x="62172" y="151891"/>
                  </a:cubicBezTo>
                  <a:cubicBezTo>
                    <a:pt x="42759" y="150546"/>
                    <a:pt x="23213" y="151199"/>
                    <a:pt x="3773" y="150027"/>
                  </a:cubicBezTo>
                  <a:cubicBezTo>
                    <a:pt x="12150" y="144835"/>
                    <a:pt x="21099" y="140567"/>
                    <a:pt x="29162" y="134884"/>
                  </a:cubicBezTo>
                  <a:close/>
                  <a:moveTo>
                    <a:pt x="109138" y="135433"/>
                  </a:moveTo>
                  <a:cubicBezTo>
                    <a:pt x="109279" y="136171"/>
                    <a:pt x="109435" y="136905"/>
                    <a:pt x="109583" y="137640"/>
                  </a:cubicBezTo>
                  <a:cubicBezTo>
                    <a:pt x="109499" y="137793"/>
                    <a:pt x="109514" y="137986"/>
                    <a:pt x="109679" y="138117"/>
                  </a:cubicBezTo>
                  <a:cubicBezTo>
                    <a:pt x="110896" y="144126"/>
                    <a:pt x="112273" y="150088"/>
                    <a:pt x="113238" y="156159"/>
                  </a:cubicBezTo>
                  <a:cubicBezTo>
                    <a:pt x="113241" y="156185"/>
                    <a:pt x="113257" y="156202"/>
                    <a:pt x="113264" y="156226"/>
                  </a:cubicBezTo>
                  <a:cubicBezTo>
                    <a:pt x="112422" y="157027"/>
                    <a:pt x="111749" y="157901"/>
                    <a:pt x="110595" y="158429"/>
                  </a:cubicBezTo>
                  <a:cubicBezTo>
                    <a:pt x="109184" y="159073"/>
                    <a:pt x="107695" y="159129"/>
                    <a:pt x="106200" y="159328"/>
                  </a:cubicBezTo>
                  <a:cubicBezTo>
                    <a:pt x="106181" y="159236"/>
                    <a:pt x="106140" y="159148"/>
                    <a:pt x="106082" y="159073"/>
                  </a:cubicBezTo>
                  <a:cubicBezTo>
                    <a:pt x="104314" y="156808"/>
                    <a:pt x="102910" y="154304"/>
                    <a:pt x="101594" y="151746"/>
                  </a:cubicBezTo>
                  <a:cubicBezTo>
                    <a:pt x="101581" y="151710"/>
                    <a:pt x="101563" y="151675"/>
                    <a:pt x="101540" y="151643"/>
                  </a:cubicBezTo>
                  <a:cubicBezTo>
                    <a:pt x="99329" y="147330"/>
                    <a:pt x="97364" y="142868"/>
                    <a:pt x="94349" y="139121"/>
                  </a:cubicBezTo>
                  <a:cubicBezTo>
                    <a:pt x="99293" y="138058"/>
                    <a:pt x="104229" y="136777"/>
                    <a:pt x="109138" y="135433"/>
                  </a:cubicBezTo>
                  <a:close/>
                  <a:moveTo>
                    <a:pt x="119791" y="155320"/>
                  </a:moveTo>
                  <a:cubicBezTo>
                    <a:pt x="120123" y="155320"/>
                    <a:pt x="120458" y="155331"/>
                    <a:pt x="120797" y="155356"/>
                  </a:cubicBezTo>
                  <a:cubicBezTo>
                    <a:pt x="122546" y="155487"/>
                    <a:pt x="124442" y="155847"/>
                    <a:pt x="125803" y="157055"/>
                  </a:cubicBezTo>
                  <a:cubicBezTo>
                    <a:pt x="126361" y="157551"/>
                    <a:pt x="126680" y="158189"/>
                    <a:pt x="127023" y="158823"/>
                  </a:cubicBezTo>
                  <a:cubicBezTo>
                    <a:pt x="125943" y="161445"/>
                    <a:pt x="121833" y="163630"/>
                    <a:pt x="119399" y="164869"/>
                  </a:cubicBezTo>
                  <a:cubicBezTo>
                    <a:pt x="117025" y="166079"/>
                    <a:pt x="114716" y="166499"/>
                    <a:pt x="112219" y="166499"/>
                  </a:cubicBezTo>
                  <a:cubicBezTo>
                    <a:pt x="111608" y="166499"/>
                    <a:pt x="110985" y="166474"/>
                    <a:pt x="110348" y="166429"/>
                  </a:cubicBezTo>
                  <a:cubicBezTo>
                    <a:pt x="109962" y="165181"/>
                    <a:pt x="109112" y="164005"/>
                    <a:pt x="108441" y="162901"/>
                  </a:cubicBezTo>
                  <a:cubicBezTo>
                    <a:pt x="107915" y="162037"/>
                    <a:pt x="107391" y="161125"/>
                    <a:pt x="106764" y="160312"/>
                  </a:cubicBezTo>
                  <a:lnTo>
                    <a:pt x="106764" y="160312"/>
                  </a:lnTo>
                  <a:cubicBezTo>
                    <a:pt x="106831" y="160314"/>
                    <a:pt x="106899" y="160314"/>
                    <a:pt x="106968" y="160314"/>
                  </a:cubicBezTo>
                  <a:cubicBezTo>
                    <a:pt x="109852" y="160314"/>
                    <a:pt x="113898" y="158912"/>
                    <a:pt x="114363" y="156076"/>
                  </a:cubicBezTo>
                  <a:cubicBezTo>
                    <a:pt x="114371" y="156031"/>
                    <a:pt x="114355" y="155997"/>
                    <a:pt x="114349" y="155958"/>
                  </a:cubicBezTo>
                  <a:cubicBezTo>
                    <a:pt x="114349" y="155946"/>
                    <a:pt x="114349" y="155934"/>
                    <a:pt x="114350" y="155923"/>
                  </a:cubicBezTo>
                  <a:cubicBezTo>
                    <a:pt x="116184" y="155671"/>
                    <a:pt x="117942" y="155320"/>
                    <a:pt x="119791" y="155320"/>
                  </a:cubicBezTo>
                  <a:close/>
                  <a:moveTo>
                    <a:pt x="95476" y="143229"/>
                  </a:moveTo>
                  <a:cubicBezTo>
                    <a:pt x="96162" y="144645"/>
                    <a:pt x="96861" y="146066"/>
                    <a:pt x="97579" y="147479"/>
                  </a:cubicBezTo>
                  <a:cubicBezTo>
                    <a:pt x="97577" y="147493"/>
                    <a:pt x="97569" y="147503"/>
                    <a:pt x="97567" y="147519"/>
                  </a:cubicBezTo>
                  <a:cubicBezTo>
                    <a:pt x="95874" y="160363"/>
                    <a:pt x="95765" y="173637"/>
                    <a:pt x="95184" y="186586"/>
                  </a:cubicBezTo>
                  <a:cubicBezTo>
                    <a:pt x="86299" y="190964"/>
                    <a:pt x="76847" y="194930"/>
                    <a:pt x="68424" y="200133"/>
                  </a:cubicBezTo>
                  <a:cubicBezTo>
                    <a:pt x="68421" y="186614"/>
                    <a:pt x="69549" y="171032"/>
                    <a:pt x="67754" y="157149"/>
                  </a:cubicBezTo>
                  <a:cubicBezTo>
                    <a:pt x="77164" y="152911"/>
                    <a:pt x="86287" y="147921"/>
                    <a:pt x="95476" y="143229"/>
                  </a:cubicBezTo>
                  <a:close/>
                  <a:moveTo>
                    <a:pt x="93567" y="139284"/>
                  </a:moveTo>
                  <a:cubicBezTo>
                    <a:pt x="94012" y="140199"/>
                    <a:pt x="94458" y="141125"/>
                    <a:pt x="94906" y="142053"/>
                  </a:cubicBezTo>
                  <a:cubicBezTo>
                    <a:pt x="85617" y="146814"/>
                    <a:pt x="76117" y="151334"/>
                    <a:pt x="67078" y="156557"/>
                  </a:cubicBezTo>
                  <a:cubicBezTo>
                    <a:pt x="66804" y="156715"/>
                    <a:pt x="66835" y="156999"/>
                    <a:pt x="66998" y="157170"/>
                  </a:cubicBezTo>
                  <a:cubicBezTo>
                    <a:pt x="67629" y="171552"/>
                    <a:pt x="67141" y="185744"/>
                    <a:pt x="67245" y="200109"/>
                  </a:cubicBezTo>
                  <a:cubicBezTo>
                    <a:pt x="67247" y="200406"/>
                    <a:pt x="67479" y="200602"/>
                    <a:pt x="67735" y="200666"/>
                  </a:cubicBezTo>
                  <a:cubicBezTo>
                    <a:pt x="67700" y="200844"/>
                    <a:pt x="67808" y="201051"/>
                    <a:pt x="67994" y="201051"/>
                  </a:cubicBezTo>
                  <a:cubicBezTo>
                    <a:pt x="68027" y="201051"/>
                    <a:pt x="68062" y="201045"/>
                    <a:pt x="68099" y="201031"/>
                  </a:cubicBezTo>
                  <a:cubicBezTo>
                    <a:pt x="77507" y="197484"/>
                    <a:pt x="86529" y="192276"/>
                    <a:pt x="95533" y="187765"/>
                  </a:cubicBezTo>
                  <a:cubicBezTo>
                    <a:pt x="95609" y="187793"/>
                    <a:pt x="95690" y="187807"/>
                    <a:pt x="95772" y="187807"/>
                  </a:cubicBezTo>
                  <a:cubicBezTo>
                    <a:pt x="96067" y="187807"/>
                    <a:pt x="96368" y="187627"/>
                    <a:pt x="96441" y="187279"/>
                  </a:cubicBezTo>
                  <a:cubicBezTo>
                    <a:pt x="96702" y="187076"/>
                    <a:pt x="96685" y="186753"/>
                    <a:pt x="96512" y="186520"/>
                  </a:cubicBezTo>
                  <a:cubicBezTo>
                    <a:pt x="97303" y="174112"/>
                    <a:pt x="98545" y="161453"/>
                    <a:pt x="98374" y="149013"/>
                  </a:cubicBezTo>
                  <a:lnTo>
                    <a:pt x="98374" y="149013"/>
                  </a:lnTo>
                  <a:cubicBezTo>
                    <a:pt x="99055" y="150311"/>
                    <a:pt x="99750" y="151601"/>
                    <a:pt x="100484" y="152862"/>
                  </a:cubicBezTo>
                  <a:cubicBezTo>
                    <a:pt x="99686" y="165846"/>
                    <a:pt x="99555" y="174514"/>
                    <a:pt x="98828" y="189510"/>
                  </a:cubicBezTo>
                  <a:cubicBezTo>
                    <a:pt x="93011" y="192374"/>
                    <a:pt x="87456" y="195807"/>
                    <a:pt x="81696" y="198793"/>
                  </a:cubicBezTo>
                  <a:cubicBezTo>
                    <a:pt x="76061" y="201713"/>
                    <a:pt x="70128" y="204153"/>
                    <a:pt x="64576" y="207216"/>
                  </a:cubicBezTo>
                  <a:cubicBezTo>
                    <a:pt x="64420" y="198221"/>
                    <a:pt x="63681" y="189225"/>
                    <a:pt x="63480" y="180225"/>
                  </a:cubicBezTo>
                  <a:cubicBezTo>
                    <a:pt x="63278" y="171169"/>
                    <a:pt x="63837" y="161904"/>
                    <a:pt x="63056" y="152877"/>
                  </a:cubicBezTo>
                  <a:cubicBezTo>
                    <a:pt x="70583" y="148849"/>
                    <a:pt x="78273" y="145005"/>
                    <a:pt x="85603" y="140630"/>
                  </a:cubicBezTo>
                  <a:cubicBezTo>
                    <a:pt x="85674" y="140677"/>
                    <a:pt x="85757" y="140702"/>
                    <a:pt x="85841" y="140702"/>
                  </a:cubicBezTo>
                  <a:cubicBezTo>
                    <a:pt x="85866" y="140702"/>
                    <a:pt x="85891" y="140700"/>
                    <a:pt x="85915" y="140696"/>
                  </a:cubicBezTo>
                  <a:cubicBezTo>
                    <a:pt x="88466" y="140302"/>
                    <a:pt x="91017" y="139820"/>
                    <a:pt x="93567" y="139284"/>
                  </a:cubicBezTo>
                  <a:close/>
                  <a:moveTo>
                    <a:pt x="2478" y="150959"/>
                  </a:moveTo>
                  <a:cubicBezTo>
                    <a:pt x="11876" y="152423"/>
                    <a:pt x="21532" y="152192"/>
                    <a:pt x="31020" y="152403"/>
                  </a:cubicBezTo>
                  <a:cubicBezTo>
                    <a:pt x="39805" y="152599"/>
                    <a:pt x="48650" y="153100"/>
                    <a:pt x="57452" y="153100"/>
                  </a:cubicBezTo>
                  <a:cubicBezTo>
                    <a:pt x="58965" y="153100"/>
                    <a:pt x="60477" y="153085"/>
                    <a:pt x="61987" y="153051"/>
                  </a:cubicBezTo>
                  <a:cubicBezTo>
                    <a:pt x="62001" y="153063"/>
                    <a:pt x="62021" y="153071"/>
                    <a:pt x="62036" y="153083"/>
                  </a:cubicBezTo>
                  <a:cubicBezTo>
                    <a:pt x="61881" y="165148"/>
                    <a:pt x="61682" y="171295"/>
                    <a:pt x="61915" y="180225"/>
                  </a:cubicBezTo>
                  <a:cubicBezTo>
                    <a:pt x="62153" y="189343"/>
                    <a:pt x="62212" y="198589"/>
                    <a:pt x="63182" y="207664"/>
                  </a:cubicBezTo>
                  <a:cubicBezTo>
                    <a:pt x="57370" y="207783"/>
                    <a:pt x="51557" y="207859"/>
                    <a:pt x="45744" y="207859"/>
                  </a:cubicBezTo>
                  <a:cubicBezTo>
                    <a:pt x="41401" y="207859"/>
                    <a:pt x="37059" y="207817"/>
                    <a:pt x="32717" y="207719"/>
                  </a:cubicBezTo>
                  <a:lnTo>
                    <a:pt x="32716" y="207719"/>
                  </a:lnTo>
                  <a:cubicBezTo>
                    <a:pt x="22608" y="207492"/>
                    <a:pt x="12455" y="206494"/>
                    <a:pt x="2350" y="206494"/>
                  </a:cubicBezTo>
                  <a:cubicBezTo>
                    <a:pt x="2108" y="206494"/>
                    <a:pt x="1866" y="206495"/>
                    <a:pt x="1625" y="206496"/>
                  </a:cubicBezTo>
                  <a:cubicBezTo>
                    <a:pt x="1322" y="186614"/>
                    <a:pt x="2032" y="170976"/>
                    <a:pt x="2478" y="150959"/>
                  </a:cubicBezTo>
                  <a:close/>
                  <a:moveTo>
                    <a:pt x="68066" y="1"/>
                  </a:moveTo>
                  <a:cubicBezTo>
                    <a:pt x="67234" y="1"/>
                    <a:pt x="66380" y="33"/>
                    <a:pt x="65502" y="96"/>
                  </a:cubicBezTo>
                  <a:cubicBezTo>
                    <a:pt x="59607" y="524"/>
                    <a:pt x="54029" y="2254"/>
                    <a:pt x="51667" y="8113"/>
                  </a:cubicBezTo>
                  <a:cubicBezTo>
                    <a:pt x="50911" y="8028"/>
                    <a:pt x="50145" y="7986"/>
                    <a:pt x="49375" y="7986"/>
                  </a:cubicBezTo>
                  <a:cubicBezTo>
                    <a:pt x="44987" y="7986"/>
                    <a:pt x="40472" y="9360"/>
                    <a:pt x="37097" y="12160"/>
                  </a:cubicBezTo>
                  <a:cubicBezTo>
                    <a:pt x="33708" y="14972"/>
                    <a:pt x="29961" y="19264"/>
                    <a:pt x="29467" y="23788"/>
                  </a:cubicBezTo>
                  <a:cubicBezTo>
                    <a:pt x="29456" y="23899"/>
                    <a:pt x="29504" y="23967"/>
                    <a:pt x="29573" y="24012"/>
                  </a:cubicBezTo>
                  <a:cubicBezTo>
                    <a:pt x="29636" y="24192"/>
                    <a:pt x="29796" y="24334"/>
                    <a:pt x="29969" y="24334"/>
                  </a:cubicBezTo>
                  <a:cubicBezTo>
                    <a:pt x="30064" y="24334"/>
                    <a:pt x="30162" y="24292"/>
                    <a:pt x="30250" y="24190"/>
                  </a:cubicBezTo>
                  <a:cubicBezTo>
                    <a:pt x="31106" y="23196"/>
                    <a:pt x="32176" y="22492"/>
                    <a:pt x="33458" y="22470"/>
                  </a:cubicBezTo>
                  <a:lnTo>
                    <a:pt x="33458" y="22470"/>
                  </a:lnTo>
                  <a:cubicBezTo>
                    <a:pt x="28754" y="30535"/>
                    <a:pt x="28787" y="41875"/>
                    <a:pt x="35841" y="48554"/>
                  </a:cubicBezTo>
                  <a:cubicBezTo>
                    <a:pt x="35877" y="51327"/>
                    <a:pt x="36946" y="53912"/>
                    <a:pt x="39584" y="55049"/>
                  </a:cubicBezTo>
                  <a:cubicBezTo>
                    <a:pt x="39593" y="55079"/>
                    <a:pt x="39593" y="55110"/>
                    <a:pt x="39609" y="55141"/>
                  </a:cubicBezTo>
                  <a:cubicBezTo>
                    <a:pt x="41293" y="58634"/>
                    <a:pt x="43095" y="61417"/>
                    <a:pt x="45169" y="63719"/>
                  </a:cubicBezTo>
                  <a:cubicBezTo>
                    <a:pt x="34882" y="68295"/>
                    <a:pt x="29792" y="82690"/>
                    <a:pt x="27745" y="92780"/>
                  </a:cubicBezTo>
                  <a:cubicBezTo>
                    <a:pt x="25648" y="103112"/>
                    <a:pt x="25142" y="116849"/>
                    <a:pt x="29744" y="127172"/>
                  </a:cubicBezTo>
                  <a:cubicBezTo>
                    <a:pt x="29737" y="128616"/>
                    <a:pt x="29732" y="130042"/>
                    <a:pt x="29587" y="131495"/>
                  </a:cubicBezTo>
                  <a:cubicBezTo>
                    <a:pt x="29510" y="132269"/>
                    <a:pt x="29380" y="133060"/>
                    <a:pt x="29272" y="133852"/>
                  </a:cubicBezTo>
                  <a:cubicBezTo>
                    <a:pt x="20244" y="139021"/>
                    <a:pt x="10879" y="143993"/>
                    <a:pt x="2202" y="149754"/>
                  </a:cubicBezTo>
                  <a:cubicBezTo>
                    <a:pt x="2108" y="149696"/>
                    <a:pt x="1997" y="149667"/>
                    <a:pt x="1886" y="149667"/>
                  </a:cubicBezTo>
                  <a:cubicBezTo>
                    <a:pt x="1609" y="149667"/>
                    <a:pt x="1329" y="149850"/>
                    <a:pt x="1304" y="150218"/>
                  </a:cubicBezTo>
                  <a:cubicBezTo>
                    <a:pt x="29" y="168872"/>
                    <a:pt x="0" y="187955"/>
                    <a:pt x="100" y="206653"/>
                  </a:cubicBezTo>
                  <a:cubicBezTo>
                    <a:pt x="102" y="207141"/>
                    <a:pt x="468" y="207380"/>
                    <a:pt x="840" y="207380"/>
                  </a:cubicBezTo>
                  <a:cubicBezTo>
                    <a:pt x="917" y="207380"/>
                    <a:pt x="995" y="207370"/>
                    <a:pt x="1070" y="207349"/>
                  </a:cubicBezTo>
                  <a:cubicBezTo>
                    <a:pt x="1107" y="207370"/>
                    <a:pt x="1147" y="207384"/>
                    <a:pt x="1190" y="207392"/>
                  </a:cubicBezTo>
                  <a:cubicBezTo>
                    <a:pt x="12907" y="209065"/>
                    <a:pt x="25030" y="209537"/>
                    <a:pt x="37124" y="209537"/>
                  </a:cubicBezTo>
                  <a:cubicBezTo>
                    <a:pt x="46212" y="209537"/>
                    <a:pt x="55285" y="209271"/>
                    <a:pt x="64157" y="209046"/>
                  </a:cubicBezTo>
                  <a:cubicBezTo>
                    <a:pt x="64575" y="209035"/>
                    <a:pt x="89325" y="197487"/>
                    <a:pt x="99466" y="190232"/>
                  </a:cubicBezTo>
                  <a:cubicBezTo>
                    <a:pt x="99681" y="190183"/>
                    <a:pt x="99878" y="190020"/>
                    <a:pt x="99915" y="189733"/>
                  </a:cubicBezTo>
                  <a:cubicBezTo>
                    <a:pt x="101363" y="178335"/>
                    <a:pt x="101563" y="166316"/>
                    <a:pt x="101619" y="154743"/>
                  </a:cubicBezTo>
                  <a:cubicBezTo>
                    <a:pt x="102741" y="156544"/>
                    <a:pt x="103936" y="158283"/>
                    <a:pt x="105244" y="159912"/>
                  </a:cubicBezTo>
                  <a:cubicBezTo>
                    <a:pt x="105267" y="159942"/>
                    <a:pt x="105294" y="159952"/>
                    <a:pt x="105318" y="159974"/>
                  </a:cubicBezTo>
                  <a:cubicBezTo>
                    <a:pt x="105350" y="160046"/>
                    <a:pt x="105407" y="160106"/>
                    <a:pt x="105477" y="160144"/>
                  </a:cubicBezTo>
                  <a:cubicBezTo>
                    <a:pt x="105973" y="161331"/>
                    <a:pt x="106710" y="162430"/>
                    <a:pt x="107366" y="163531"/>
                  </a:cubicBezTo>
                  <a:cubicBezTo>
                    <a:pt x="108067" y="164708"/>
                    <a:pt x="108665" y="166101"/>
                    <a:pt x="109616" y="167091"/>
                  </a:cubicBezTo>
                  <a:cubicBezTo>
                    <a:pt x="109710" y="167188"/>
                    <a:pt x="109821" y="167228"/>
                    <a:pt x="109931" y="167228"/>
                  </a:cubicBezTo>
                  <a:cubicBezTo>
                    <a:pt x="109984" y="167228"/>
                    <a:pt x="110037" y="167219"/>
                    <a:pt x="110088" y="167202"/>
                  </a:cubicBezTo>
                  <a:cubicBezTo>
                    <a:pt x="111137" y="167601"/>
                    <a:pt x="112218" y="167775"/>
                    <a:pt x="113302" y="167775"/>
                  </a:cubicBezTo>
                  <a:cubicBezTo>
                    <a:pt x="115611" y="167775"/>
                    <a:pt x="117936" y="166986"/>
                    <a:pt x="120002" y="165897"/>
                  </a:cubicBezTo>
                  <a:cubicBezTo>
                    <a:pt x="122204" y="164736"/>
                    <a:pt x="126738" y="162324"/>
                    <a:pt x="127844" y="159634"/>
                  </a:cubicBezTo>
                  <a:cubicBezTo>
                    <a:pt x="127876" y="159618"/>
                    <a:pt x="127909" y="159604"/>
                    <a:pt x="127934" y="159572"/>
                  </a:cubicBezTo>
                  <a:cubicBezTo>
                    <a:pt x="129406" y="157731"/>
                    <a:pt x="126090" y="155417"/>
                    <a:pt x="124623" y="154779"/>
                  </a:cubicBezTo>
                  <a:cubicBezTo>
                    <a:pt x="123286" y="154199"/>
                    <a:pt x="121387" y="153838"/>
                    <a:pt x="119485" y="153838"/>
                  </a:cubicBezTo>
                  <a:cubicBezTo>
                    <a:pt x="117536" y="153838"/>
                    <a:pt x="115584" y="154217"/>
                    <a:pt x="114232" y="155126"/>
                  </a:cubicBezTo>
                  <a:cubicBezTo>
                    <a:pt x="113822" y="152652"/>
                    <a:pt x="113402" y="150160"/>
                    <a:pt x="112931" y="147675"/>
                  </a:cubicBezTo>
                  <a:cubicBezTo>
                    <a:pt x="116856" y="146645"/>
                    <a:pt x="123382" y="143347"/>
                    <a:pt x="123210" y="138752"/>
                  </a:cubicBezTo>
                  <a:cubicBezTo>
                    <a:pt x="123152" y="137219"/>
                    <a:pt x="122251" y="136578"/>
                    <a:pt x="120785" y="136578"/>
                  </a:cubicBezTo>
                  <a:cubicBezTo>
                    <a:pt x="120766" y="136578"/>
                    <a:pt x="120746" y="136578"/>
                    <a:pt x="120726" y="136578"/>
                  </a:cubicBezTo>
                  <a:cubicBezTo>
                    <a:pt x="119342" y="136595"/>
                    <a:pt x="117908" y="137196"/>
                    <a:pt x="116552" y="137464"/>
                  </a:cubicBezTo>
                  <a:cubicBezTo>
                    <a:pt x="115473" y="137677"/>
                    <a:pt x="114488" y="137776"/>
                    <a:pt x="113511" y="137776"/>
                  </a:cubicBezTo>
                  <a:cubicBezTo>
                    <a:pt x="112562" y="137776"/>
                    <a:pt x="111621" y="137682"/>
                    <a:pt x="110610" y="137510"/>
                  </a:cubicBezTo>
                  <a:cubicBezTo>
                    <a:pt x="110396" y="136741"/>
                    <a:pt x="110173" y="135976"/>
                    <a:pt x="109936" y="135216"/>
                  </a:cubicBezTo>
                  <a:cubicBezTo>
                    <a:pt x="114887" y="133854"/>
                    <a:pt x="119809" y="132437"/>
                    <a:pt x="124682" y="131121"/>
                  </a:cubicBezTo>
                  <a:cubicBezTo>
                    <a:pt x="125099" y="131010"/>
                    <a:pt x="125185" y="130612"/>
                    <a:pt x="125059" y="130302"/>
                  </a:cubicBezTo>
                  <a:cubicBezTo>
                    <a:pt x="125079" y="130243"/>
                    <a:pt x="125092" y="130182"/>
                    <a:pt x="125095" y="130119"/>
                  </a:cubicBezTo>
                  <a:cubicBezTo>
                    <a:pt x="125136" y="129444"/>
                    <a:pt x="125006" y="128609"/>
                    <a:pt x="124624" y="127989"/>
                  </a:cubicBezTo>
                  <a:cubicBezTo>
                    <a:pt x="124633" y="127919"/>
                    <a:pt x="124656" y="127849"/>
                    <a:pt x="124644" y="127777"/>
                  </a:cubicBezTo>
                  <a:cubicBezTo>
                    <a:pt x="125397" y="125653"/>
                    <a:pt x="126050" y="123222"/>
                    <a:pt x="125940" y="120951"/>
                  </a:cubicBezTo>
                  <a:cubicBezTo>
                    <a:pt x="126244" y="120846"/>
                    <a:pt x="126475" y="120505"/>
                    <a:pt x="126244" y="120190"/>
                  </a:cubicBezTo>
                  <a:cubicBezTo>
                    <a:pt x="119133" y="110560"/>
                    <a:pt x="110190" y="105654"/>
                    <a:pt x="98285" y="104769"/>
                  </a:cubicBezTo>
                  <a:cubicBezTo>
                    <a:pt x="98273" y="104768"/>
                    <a:pt x="98261" y="104767"/>
                    <a:pt x="98250" y="104767"/>
                  </a:cubicBezTo>
                  <a:cubicBezTo>
                    <a:pt x="98156" y="104767"/>
                    <a:pt x="98066" y="104804"/>
                    <a:pt x="97997" y="104868"/>
                  </a:cubicBezTo>
                  <a:cubicBezTo>
                    <a:pt x="97928" y="104876"/>
                    <a:pt x="97858" y="104890"/>
                    <a:pt x="97788" y="104898"/>
                  </a:cubicBezTo>
                  <a:cubicBezTo>
                    <a:pt x="97765" y="104822"/>
                    <a:pt x="97729" y="104752"/>
                    <a:pt x="97681" y="104690"/>
                  </a:cubicBezTo>
                  <a:cubicBezTo>
                    <a:pt x="92670" y="98362"/>
                    <a:pt x="86837" y="90335"/>
                    <a:pt x="78455" y="88344"/>
                  </a:cubicBezTo>
                  <a:cubicBezTo>
                    <a:pt x="78409" y="88298"/>
                    <a:pt x="78349" y="88267"/>
                    <a:pt x="78265" y="88267"/>
                  </a:cubicBezTo>
                  <a:cubicBezTo>
                    <a:pt x="78256" y="88267"/>
                    <a:pt x="78246" y="88267"/>
                    <a:pt x="78236" y="88268"/>
                  </a:cubicBezTo>
                  <a:cubicBezTo>
                    <a:pt x="76299" y="88439"/>
                    <a:pt x="74331" y="89543"/>
                    <a:pt x="72568" y="90347"/>
                  </a:cubicBezTo>
                  <a:cubicBezTo>
                    <a:pt x="70807" y="91149"/>
                    <a:pt x="68976" y="91979"/>
                    <a:pt x="67380" y="93102"/>
                  </a:cubicBezTo>
                  <a:cubicBezTo>
                    <a:pt x="67245" y="89601"/>
                    <a:pt x="67128" y="86098"/>
                    <a:pt x="67053" y="82582"/>
                  </a:cubicBezTo>
                  <a:cubicBezTo>
                    <a:pt x="66975" y="78965"/>
                    <a:pt x="66557" y="75541"/>
                    <a:pt x="64177" y="73082"/>
                  </a:cubicBezTo>
                  <a:lnTo>
                    <a:pt x="64177" y="73082"/>
                  </a:lnTo>
                  <a:cubicBezTo>
                    <a:pt x="65100" y="73172"/>
                    <a:pt x="66026" y="73219"/>
                    <a:pt x="66948" y="73219"/>
                  </a:cubicBezTo>
                  <a:cubicBezTo>
                    <a:pt x="69551" y="73219"/>
                    <a:pt x="72116" y="72844"/>
                    <a:pt x="74464" y="72011"/>
                  </a:cubicBezTo>
                  <a:cubicBezTo>
                    <a:pt x="85098" y="68243"/>
                    <a:pt x="90786" y="58646"/>
                    <a:pt x="92116" y="48233"/>
                  </a:cubicBezTo>
                  <a:cubicBezTo>
                    <a:pt x="95956" y="46661"/>
                    <a:pt x="98836" y="40324"/>
                    <a:pt x="98083" y="36271"/>
                  </a:cubicBezTo>
                  <a:cubicBezTo>
                    <a:pt x="100930" y="36098"/>
                    <a:pt x="103714" y="35505"/>
                    <a:pt x="106255" y="34249"/>
                  </a:cubicBezTo>
                  <a:cubicBezTo>
                    <a:pt x="116379" y="29241"/>
                    <a:pt x="104709" y="20810"/>
                    <a:pt x="97192" y="19202"/>
                  </a:cubicBezTo>
                  <a:cubicBezTo>
                    <a:pt x="99918" y="16442"/>
                    <a:pt x="107379" y="10551"/>
                    <a:pt x="104878" y="6479"/>
                  </a:cubicBezTo>
                  <a:cubicBezTo>
                    <a:pt x="103988" y="5031"/>
                    <a:pt x="102162" y="4760"/>
                    <a:pt x="100487" y="4760"/>
                  </a:cubicBezTo>
                  <a:cubicBezTo>
                    <a:pt x="99893" y="4760"/>
                    <a:pt x="99318" y="4794"/>
                    <a:pt x="98811" y="4822"/>
                  </a:cubicBezTo>
                  <a:cubicBezTo>
                    <a:pt x="94747" y="5043"/>
                    <a:pt x="90662" y="6082"/>
                    <a:pt x="86880" y="7584"/>
                  </a:cubicBezTo>
                  <a:cubicBezTo>
                    <a:pt x="86865" y="7568"/>
                    <a:pt x="86859" y="7550"/>
                    <a:pt x="86842" y="7534"/>
                  </a:cubicBezTo>
                  <a:cubicBezTo>
                    <a:pt x="81072" y="2485"/>
                    <a:pt x="75419" y="1"/>
                    <a:pt x="68066"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2269;p45">
            <a:extLst>
              <a:ext uri="{FF2B5EF4-FFF2-40B4-BE49-F238E27FC236}">
                <a16:creationId xmlns:a16="http://schemas.microsoft.com/office/drawing/2014/main" id="{080CB1D9-04FB-9493-9400-4B2A73152944}"/>
              </a:ext>
            </a:extLst>
          </p:cNvPr>
          <p:cNvGrpSpPr/>
          <p:nvPr/>
        </p:nvGrpSpPr>
        <p:grpSpPr>
          <a:xfrm rot="844541" flipH="1">
            <a:off x="947313" y="1192649"/>
            <a:ext cx="280433" cy="205402"/>
            <a:chOff x="1285325" y="2237436"/>
            <a:chExt cx="342015" cy="240626"/>
          </a:xfrm>
        </p:grpSpPr>
        <p:sp>
          <p:nvSpPr>
            <p:cNvPr id="41" name="Google Shape;2270;p45">
              <a:extLst>
                <a:ext uri="{FF2B5EF4-FFF2-40B4-BE49-F238E27FC236}">
                  <a16:creationId xmlns:a16="http://schemas.microsoft.com/office/drawing/2014/main" id="{EEA56D12-876C-95F3-BFB3-D0602C531FF7}"/>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71;p45">
              <a:extLst>
                <a:ext uri="{FF2B5EF4-FFF2-40B4-BE49-F238E27FC236}">
                  <a16:creationId xmlns:a16="http://schemas.microsoft.com/office/drawing/2014/main" id="{04DD5D50-371D-EFE1-50FC-648044673B58}"/>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72;p45">
              <a:extLst>
                <a:ext uri="{FF2B5EF4-FFF2-40B4-BE49-F238E27FC236}">
                  <a16:creationId xmlns:a16="http://schemas.microsoft.com/office/drawing/2014/main" id="{3C99FEF7-C39D-59A5-42B2-A44300FCC16D}"/>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73;p45">
              <a:extLst>
                <a:ext uri="{FF2B5EF4-FFF2-40B4-BE49-F238E27FC236}">
                  <a16:creationId xmlns:a16="http://schemas.microsoft.com/office/drawing/2014/main" id="{C15E701A-98F7-8739-E5A4-8E2A9FF43E95}"/>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74;p45">
              <a:extLst>
                <a:ext uri="{FF2B5EF4-FFF2-40B4-BE49-F238E27FC236}">
                  <a16:creationId xmlns:a16="http://schemas.microsoft.com/office/drawing/2014/main" id="{075E9F6F-E440-5CD5-DDBB-9D5785CEE25D}"/>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Picture 46" descr="Fountain pen close up free vector icons designed by Freepik | Pen icon,  Free icons, Clip art vintage">
            <a:extLst>
              <a:ext uri="{FF2B5EF4-FFF2-40B4-BE49-F238E27FC236}">
                <a16:creationId xmlns:a16="http://schemas.microsoft.com/office/drawing/2014/main" id="{AEA525C8-A7AE-EAAD-2C4D-A94A445062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254612" y="154171"/>
            <a:ext cx="683133" cy="683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945865"/>
      </p:ext>
    </p:extLst>
  </p:cSld>
  <p:clrMapOvr>
    <a:masterClrMapping/>
  </p:clrMapOvr>
</p:sld>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1345</Words>
  <Application>Microsoft Office PowerPoint</Application>
  <PresentationFormat>On-screen Show (16:9)</PresentationFormat>
  <Paragraphs>144</Paragraphs>
  <Slides>26</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Calibri</vt:lpstr>
      <vt:lpstr>Times New Roman</vt:lpstr>
      <vt:lpstr>Comfortaa</vt:lpstr>
      <vt:lpstr>Arial</vt:lpstr>
      <vt:lpstr>MS Reference Sans Serif</vt:lpstr>
      <vt:lpstr>#9Slide03 HelvetIns</vt:lpstr>
      <vt:lpstr>Cambria Math</vt:lpstr>
      <vt:lpstr>Permanent Marker</vt:lpstr>
      <vt:lpstr>OCR A Extended</vt:lpstr>
      <vt:lpstr>.VnArial</vt:lpstr>
      <vt:lpstr>MS PGothic</vt:lpstr>
      <vt:lpstr>SKETCH LESSON</vt:lpstr>
      <vt:lpstr>Bài 24: Công suất</vt:lpstr>
      <vt:lpstr>Nội dung</vt:lpstr>
      <vt:lpstr>Ai nhanh hơn!!</vt:lpstr>
      <vt:lpstr>PHIẾU BÀI TẬP SỐ 1</vt:lpstr>
      <vt:lpstr>PowerPoint Presentation</vt:lpstr>
      <vt:lpstr>I.Khái niệm công suất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24: Công suất</dc:title>
  <dc:creator>OS</dc:creator>
  <cp:lastModifiedBy>Thanh Huyền Lê</cp:lastModifiedBy>
  <cp:revision>9</cp:revision>
  <dcterms:modified xsi:type="dcterms:W3CDTF">2022-08-21T09:20:39Z</dcterms:modified>
</cp:coreProperties>
</file>