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4"/>
  </p:notesMasterIdLst>
  <p:sldIdLst>
    <p:sldId id="256" r:id="rId3"/>
    <p:sldId id="264" r:id="rId4"/>
    <p:sldId id="333" r:id="rId5"/>
    <p:sldId id="346" r:id="rId6"/>
    <p:sldId id="347" r:id="rId7"/>
    <p:sldId id="349" r:id="rId8"/>
    <p:sldId id="348" r:id="rId9"/>
    <p:sldId id="353" r:id="rId10"/>
    <p:sldId id="350" r:id="rId11"/>
    <p:sldId id="351" r:id="rId12"/>
    <p:sldId id="352" r:id="rId13"/>
    <p:sldId id="354" r:id="rId14"/>
    <p:sldId id="355" r:id="rId15"/>
    <p:sldId id="257" r:id="rId16"/>
    <p:sldId id="356" r:id="rId17"/>
    <p:sldId id="357" r:id="rId18"/>
    <p:sldId id="358" r:id="rId19"/>
    <p:sldId id="326" r:id="rId20"/>
    <p:sldId id="359" r:id="rId21"/>
    <p:sldId id="360" r:id="rId22"/>
    <p:sldId id="261" r:id="rId23"/>
  </p:sldIdLst>
  <p:sldSz cx="9144000" cy="5143500" type="screen16x9"/>
  <p:notesSz cx="6858000" cy="9144000"/>
  <p:embeddedFontLst>
    <p:embeddedFont>
      <p:font typeface="Comfortaa" panose="00000500000000000000" pitchFamily="2" charset="0"/>
      <p:regular r:id="rId25"/>
      <p:bold r:id="rId26"/>
    </p:embeddedFont>
    <p:embeddedFont>
      <p:font typeface="SVN-Avo" panose="02040603050506020204" pitchFamily="18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</p:embeddedFont>
    <p:embeddedFont>
      <p:font typeface="Patrick Hand" panose="00000500000000000000" pitchFamily="2" charset="0"/>
      <p:regular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erriweather Black" panose="020B0604020202020204" charset="0"/>
      <p:bold r:id="rId42"/>
      <p:boldItalic r:id="rId43"/>
    </p:embeddedFont>
    <p:embeddedFont>
      <p:font typeface="Inter" panose="020B0502030000000004" pitchFamily="34" charset="0"/>
      <p:regular r:id="rId44"/>
      <p:bold r:id="rId45"/>
    </p:embeddedFont>
    <p:embeddedFont>
      <p:font typeface="Inter ExtraBold" panose="020B0604020202020204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361AEE-FD97-4958-935F-B9BF46E8654F}">
  <a:tblStyle styleId="{D2361AEE-FD97-4958-935F-B9BF46E865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-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25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348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47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ed3b06075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ed3b06075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6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e82d3be90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e82d3be90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93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e82d3be90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e82d3be90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50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430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65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e1536dc6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e1536dc6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99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" y="0"/>
            <a:ext cx="9143961" cy="5143500"/>
            <a:chOff x="-11" y="0"/>
            <a:chExt cx="9143961" cy="5143500"/>
          </a:xfrm>
        </p:grpSpPr>
        <p:sp>
          <p:nvSpPr>
            <p:cNvPr id="10" name="Google Shape;10;p2"/>
            <p:cNvSpPr/>
            <p:nvPr/>
          </p:nvSpPr>
          <p:spPr>
            <a:xfrm>
              <a:off x="7854550" y="2020200"/>
              <a:ext cx="1289400" cy="3123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780400" y="1853711"/>
              <a:ext cx="20109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325550" y="1608144"/>
              <a:ext cx="818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064500" y="2099322"/>
              <a:ext cx="896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0"/>
              <a:ext cx="352500" cy="19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352600" y="4409825"/>
              <a:ext cx="1889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-11" y="4655393"/>
              <a:ext cx="818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04375" y="1086550"/>
            <a:ext cx="5564100" cy="24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500" b="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904375" y="3499375"/>
            <a:ext cx="5564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00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 rot="-439097">
            <a:off x="-1453232" y="-768850"/>
            <a:ext cx="3516518" cy="1921433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 rot="-1192642">
            <a:off x="5873607" y="4409598"/>
            <a:ext cx="3647063" cy="2197822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4"/>
          <p:cNvSpPr/>
          <p:nvPr/>
        </p:nvSpPr>
        <p:spPr>
          <a:xfrm rot="10800000">
            <a:off x="6494632" y="4212923"/>
            <a:ext cx="2864300" cy="1234625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/>
          <p:nvPr/>
        </p:nvSpPr>
        <p:spPr>
          <a:xfrm rot="10014191">
            <a:off x="-799055" y="-158028"/>
            <a:ext cx="2864334" cy="1234640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title"/>
          </p:nvPr>
        </p:nvSpPr>
        <p:spPr>
          <a:xfrm>
            <a:off x="728400" y="530525"/>
            <a:ext cx="76872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728375" y="1152475"/>
            <a:ext cx="768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oppins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4" name="Google Shape;84;p4"/>
          <p:cNvGrpSpPr/>
          <p:nvPr/>
        </p:nvGrpSpPr>
        <p:grpSpPr>
          <a:xfrm rot="7832838">
            <a:off x="7824877" y="-255815"/>
            <a:ext cx="677651" cy="1231545"/>
            <a:chOff x="2999200" y="4078725"/>
            <a:chExt cx="735925" cy="1337450"/>
          </a:xfrm>
        </p:grpSpPr>
        <p:sp>
          <p:nvSpPr>
            <p:cNvPr id="85" name="Google Shape;85;p4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2700000" flipH="1">
            <a:off x="430484" y="4236462"/>
            <a:ext cx="396333" cy="1008749"/>
            <a:chOff x="2536925" y="4284225"/>
            <a:chExt cx="459050" cy="1168375"/>
          </a:xfrm>
        </p:grpSpPr>
        <p:sp>
          <p:nvSpPr>
            <p:cNvPr id="116" name="Google Shape;116;p4"/>
            <p:cNvSpPr/>
            <p:nvPr/>
          </p:nvSpPr>
          <p:spPr>
            <a:xfrm>
              <a:off x="2536925" y="4284225"/>
              <a:ext cx="459050" cy="1053700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rgbClr val="58A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2706125" y="4291650"/>
              <a:ext cx="229125" cy="116095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663225" y="4409025"/>
              <a:ext cx="60725" cy="6642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2640550" y="4457600"/>
              <a:ext cx="77750" cy="6885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2729600" y="4372600"/>
              <a:ext cx="55875" cy="96375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547450" y="4468950"/>
              <a:ext cx="335175" cy="230750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537725" y="4658375"/>
              <a:ext cx="242900" cy="136050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639750" y="5060750"/>
              <a:ext cx="59100" cy="81775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638925" y="4828400"/>
              <a:ext cx="268000" cy="22265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2851850" y="4913400"/>
              <a:ext cx="113350" cy="229125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25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-7752832">
            <a:off x="-1523146" y="3544917"/>
            <a:ext cx="4503052" cy="2460477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3042598">
            <a:off x="6274602" y="-931327"/>
            <a:ext cx="4502949" cy="2460421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-513240">
            <a:off x="-1359837" y="-931373"/>
            <a:ext cx="4503106" cy="2460507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-885455">
            <a:off x="-755947" y="-174744"/>
            <a:ext cx="3575739" cy="1541283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 rot="-1971619">
            <a:off x="6428352" y="4068777"/>
            <a:ext cx="3974545" cy="2394988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 rot="9947579">
            <a:off x="6163251" y="3658495"/>
            <a:ext cx="4102260" cy="1768234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>
            <a:spLocks noGrp="1"/>
          </p:cNvSpPr>
          <p:nvPr>
            <p:ph type="title"/>
          </p:nvPr>
        </p:nvSpPr>
        <p:spPr>
          <a:xfrm>
            <a:off x="728375" y="530525"/>
            <a:ext cx="76872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subTitle" idx="1"/>
          </p:nvPr>
        </p:nvSpPr>
        <p:spPr>
          <a:xfrm>
            <a:off x="1181425" y="2836525"/>
            <a:ext cx="30090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atrick Hand"/>
              <a:buNone/>
              <a:defRPr sz="2400" b="1">
                <a:solidFill>
                  <a:schemeClr val="accent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subTitle" idx="2"/>
          </p:nvPr>
        </p:nvSpPr>
        <p:spPr>
          <a:xfrm>
            <a:off x="4836300" y="2836525"/>
            <a:ext cx="30090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atrick Hand"/>
              <a:buNone/>
              <a:defRPr sz="2400" b="1">
                <a:solidFill>
                  <a:schemeClr val="accent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ubTitle" idx="3"/>
          </p:nvPr>
        </p:nvSpPr>
        <p:spPr>
          <a:xfrm>
            <a:off x="1181425" y="3298150"/>
            <a:ext cx="3009000" cy="5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subTitle" idx="4"/>
          </p:nvPr>
        </p:nvSpPr>
        <p:spPr>
          <a:xfrm>
            <a:off x="4836300" y="3298150"/>
            <a:ext cx="3009000" cy="5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8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728375" y="530525"/>
            <a:ext cx="76872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7"/>
          <p:cNvSpPr txBox="1">
            <a:spLocks noGrp="1"/>
          </p:cNvSpPr>
          <p:nvPr>
            <p:ph type="body" idx="1"/>
          </p:nvPr>
        </p:nvSpPr>
        <p:spPr>
          <a:xfrm>
            <a:off x="728375" y="1389600"/>
            <a:ext cx="4722300" cy="32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8" name="Google Shape;178;p7"/>
          <p:cNvSpPr/>
          <p:nvPr/>
        </p:nvSpPr>
        <p:spPr>
          <a:xfrm rot="336573" flipH="1">
            <a:off x="6469159" y="-964668"/>
            <a:ext cx="4503412" cy="2460674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 rot="634473" flipH="1">
            <a:off x="6532047" y="-205980"/>
            <a:ext cx="3575797" cy="1541308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 rot="-10463427" flipH="1">
            <a:off x="-1923316" y="3887532"/>
            <a:ext cx="4503412" cy="2460674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 rot="-10165527" flipH="1">
            <a:off x="-1058589" y="4048210"/>
            <a:ext cx="3575797" cy="1541308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6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"/>
          <p:cNvSpPr txBox="1">
            <a:spLocks noGrp="1"/>
          </p:cNvSpPr>
          <p:nvPr>
            <p:ph type="title"/>
          </p:nvPr>
        </p:nvSpPr>
        <p:spPr>
          <a:xfrm>
            <a:off x="728375" y="2749325"/>
            <a:ext cx="49182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0" name="Google Shape;270;p9"/>
          <p:cNvSpPr txBox="1">
            <a:spLocks noGrp="1"/>
          </p:cNvSpPr>
          <p:nvPr>
            <p:ph type="subTitle" idx="1"/>
          </p:nvPr>
        </p:nvSpPr>
        <p:spPr>
          <a:xfrm>
            <a:off x="728375" y="3750175"/>
            <a:ext cx="43791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1" name="Google Shape;271;p9"/>
          <p:cNvSpPr/>
          <p:nvPr/>
        </p:nvSpPr>
        <p:spPr>
          <a:xfrm rot="-530362">
            <a:off x="-1338951" y="-968464"/>
            <a:ext cx="4502980" cy="2460438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 rot="9302081" flipH="1">
            <a:off x="806471" y="244777"/>
            <a:ext cx="73373" cy="101527"/>
          </a:xfrm>
          <a:custGeom>
            <a:avLst/>
            <a:gdLst/>
            <a:ahLst/>
            <a:cxnLst/>
            <a:rect l="l" t="t" r="r" b="b"/>
            <a:pathLst>
              <a:path w="2364" h="3271" fill="none" extrusionOk="0">
                <a:moveTo>
                  <a:pt x="0" y="0"/>
                </a:moveTo>
                <a:cubicBezTo>
                  <a:pt x="356" y="1360"/>
                  <a:pt x="1198" y="2526"/>
                  <a:pt x="2364" y="3271"/>
                </a:cubicBezTo>
              </a:path>
            </a:pathLst>
          </a:custGeom>
          <a:noFill/>
          <a:ln w="15375" cap="rnd" cmpd="sng">
            <a:solidFill>
              <a:srgbClr val="0B6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 flipH="1">
            <a:off x="570331" y="-238825"/>
            <a:ext cx="1068905" cy="1523728"/>
            <a:chOff x="7155728" y="-238825"/>
            <a:chExt cx="1068905" cy="1523728"/>
          </a:xfrm>
        </p:grpSpPr>
        <p:sp>
          <p:nvSpPr>
            <p:cNvPr id="274" name="Google Shape;274;p9"/>
            <p:cNvSpPr/>
            <p:nvPr/>
          </p:nvSpPr>
          <p:spPr>
            <a:xfrm rot="-9302081">
              <a:off x="7405225" y="-82445"/>
              <a:ext cx="569911" cy="1308215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 rot="-9302081">
              <a:off x="7518903" y="-246155"/>
              <a:ext cx="284459" cy="144137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 rot="-9302081">
              <a:off x="7541184" y="983734"/>
              <a:ext cx="75390" cy="82470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 rot="-9302081">
              <a:off x="7572649" y="933614"/>
              <a:ext cx="96527" cy="8548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 rot="-9302081">
              <a:off x="7460977" y="955774"/>
              <a:ext cx="69369" cy="119654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 rot="-9302081">
              <a:off x="7421145" y="710566"/>
              <a:ext cx="416120" cy="286486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-9302081">
              <a:off x="7615760" y="638720"/>
              <a:ext cx="301561" cy="168912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 rot="-9302081">
              <a:off x="7583957" y="285259"/>
              <a:ext cx="332722" cy="27643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 rot="-9302081">
              <a:off x="7573584" y="110874"/>
              <a:ext cx="140724" cy="284469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9"/>
          <p:cNvGrpSpPr/>
          <p:nvPr/>
        </p:nvGrpSpPr>
        <p:grpSpPr>
          <a:xfrm rot="10572776" flipH="1">
            <a:off x="14467" y="-35366"/>
            <a:ext cx="648317" cy="1352874"/>
            <a:chOff x="1932175" y="4299750"/>
            <a:chExt cx="522200" cy="1089700"/>
          </a:xfrm>
        </p:grpSpPr>
        <p:sp>
          <p:nvSpPr>
            <p:cNvPr id="284" name="Google Shape;284;p9"/>
            <p:cNvSpPr/>
            <p:nvPr/>
          </p:nvSpPr>
          <p:spPr>
            <a:xfrm>
              <a:off x="2198525" y="4508625"/>
              <a:ext cx="44550" cy="880825"/>
            </a:xfrm>
            <a:custGeom>
              <a:avLst/>
              <a:gdLst/>
              <a:ahLst/>
              <a:cxnLst/>
              <a:rect l="l" t="t" r="r" b="b"/>
              <a:pathLst>
                <a:path w="1782" h="35233" fill="none" extrusionOk="0">
                  <a:moveTo>
                    <a:pt x="551" y="0"/>
                  </a:moveTo>
                  <a:cubicBezTo>
                    <a:pt x="1781" y="2526"/>
                    <a:pt x="1717" y="5473"/>
                    <a:pt x="1296" y="8258"/>
                  </a:cubicBezTo>
                  <a:cubicBezTo>
                    <a:pt x="875" y="11043"/>
                    <a:pt x="98" y="13795"/>
                    <a:pt x="0" y="16612"/>
                  </a:cubicBezTo>
                  <a:cubicBezTo>
                    <a:pt x="0" y="18264"/>
                    <a:pt x="98" y="19883"/>
                    <a:pt x="292" y="21535"/>
                  </a:cubicBezTo>
                  <a:cubicBezTo>
                    <a:pt x="778" y="26101"/>
                    <a:pt x="1263" y="30667"/>
                    <a:pt x="1749" y="3523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2135375" y="4299750"/>
              <a:ext cx="93925" cy="197550"/>
            </a:xfrm>
            <a:custGeom>
              <a:avLst/>
              <a:gdLst/>
              <a:ahLst/>
              <a:cxnLst/>
              <a:rect l="l" t="t" r="r" b="b"/>
              <a:pathLst>
                <a:path w="3757" h="7902" fill="none" extrusionOk="0">
                  <a:moveTo>
                    <a:pt x="33" y="1198"/>
                  </a:moveTo>
                  <a:cubicBezTo>
                    <a:pt x="0" y="875"/>
                    <a:pt x="65" y="551"/>
                    <a:pt x="260" y="292"/>
                  </a:cubicBezTo>
                  <a:cubicBezTo>
                    <a:pt x="616" y="0"/>
                    <a:pt x="1102" y="33"/>
                    <a:pt x="1393" y="292"/>
                  </a:cubicBezTo>
                  <a:cubicBezTo>
                    <a:pt x="1717" y="583"/>
                    <a:pt x="1911" y="972"/>
                    <a:pt x="2041" y="1360"/>
                  </a:cubicBezTo>
                  <a:cubicBezTo>
                    <a:pt x="2688" y="3141"/>
                    <a:pt x="3757" y="6153"/>
                    <a:pt x="3044" y="7902"/>
                  </a:cubicBezTo>
                  <a:cubicBezTo>
                    <a:pt x="972" y="7416"/>
                    <a:pt x="130" y="3109"/>
                    <a:pt x="33" y="11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227675" y="4328075"/>
              <a:ext cx="151400" cy="225900"/>
            </a:xfrm>
            <a:custGeom>
              <a:avLst/>
              <a:gdLst/>
              <a:ahLst/>
              <a:cxnLst/>
              <a:rect l="l" t="t" r="r" b="b"/>
              <a:pathLst>
                <a:path w="6056" h="9036" fill="none" extrusionOk="0">
                  <a:moveTo>
                    <a:pt x="1846" y="3012"/>
                  </a:moveTo>
                  <a:cubicBezTo>
                    <a:pt x="2656" y="1523"/>
                    <a:pt x="3951" y="1"/>
                    <a:pt x="5667" y="1"/>
                  </a:cubicBezTo>
                  <a:cubicBezTo>
                    <a:pt x="6023" y="681"/>
                    <a:pt x="6056" y="1490"/>
                    <a:pt x="5732" y="2203"/>
                  </a:cubicBezTo>
                  <a:cubicBezTo>
                    <a:pt x="5440" y="2883"/>
                    <a:pt x="5019" y="3498"/>
                    <a:pt x="4534" y="4081"/>
                  </a:cubicBezTo>
                  <a:cubicBezTo>
                    <a:pt x="3238" y="5668"/>
                    <a:pt x="1975" y="7837"/>
                    <a:pt x="356" y="9035"/>
                  </a:cubicBezTo>
                  <a:cubicBezTo>
                    <a:pt x="0" y="7157"/>
                    <a:pt x="939" y="4696"/>
                    <a:pt x="1846" y="301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2030950" y="4443850"/>
              <a:ext cx="197550" cy="136025"/>
            </a:xfrm>
            <a:custGeom>
              <a:avLst/>
              <a:gdLst/>
              <a:ahLst/>
              <a:cxnLst/>
              <a:rect l="l" t="t" r="r" b="b"/>
              <a:pathLst>
                <a:path w="7902" h="5441" fill="none" extrusionOk="0">
                  <a:moveTo>
                    <a:pt x="907" y="1976"/>
                  </a:moveTo>
                  <a:cubicBezTo>
                    <a:pt x="453" y="1555"/>
                    <a:pt x="0" y="842"/>
                    <a:pt x="389" y="357"/>
                  </a:cubicBezTo>
                  <a:cubicBezTo>
                    <a:pt x="680" y="0"/>
                    <a:pt x="1263" y="33"/>
                    <a:pt x="1684" y="195"/>
                  </a:cubicBezTo>
                  <a:cubicBezTo>
                    <a:pt x="4275" y="1037"/>
                    <a:pt x="5959" y="3724"/>
                    <a:pt x="7902" y="5441"/>
                  </a:cubicBezTo>
                  <a:cubicBezTo>
                    <a:pt x="5440" y="5408"/>
                    <a:pt x="2623" y="3660"/>
                    <a:pt x="907" y="1976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2236575" y="4496475"/>
              <a:ext cx="182175" cy="142500"/>
            </a:xfrm>
            <a:custGeom>
              <a:avLst/>
              <a:gdLst/>
              <a:ahLst/>
              <a:cxnLst/>
              <a:rect l="l" t="t" r="r" b="b"/>
              <a:pathLst>
                <a:path w="7287" h="5700" fill="none" extrusionOk="0">
                  <a:moveTo>
                    <a:pt x="4016" y="907"/>
                  </a:moveTo>
                  <a:cubicBezTo>
                    <a:pt x="4502" y="486"/>
                    <a:pt x="5084" y="162"/>
                    <a:pt x="5700" y="65"/>
                  </a:cubicBezTo>
                  <a:cubicBezTo>
                    <a:pt x="6315" y="0"/>
                    <a:pt x="7027" y="356"/>
                    <a:pt x="7157" y="972"/>
                  </a:cubicBezTo>
                  <a:cubicBezTo>
                    <a:pt x="7287" y="1814"/>
                    <a:pt x="6412" y="2397"/>
                    <a:pt x="5635" y="2785"/>
                  </a:cubicBezTo>
                  <a:cubicBezTo>
                    <a:pt x="3886" y="3660"/>
                    <a:pt x="2040" y="5117"/>
                    <a:pt x="195" y="5700"/>
                  </a:cubicBezTo>
                  <a:cubicBezTo>
                    <a:pt x="0" y="4145"/>
                    <a:pt x="2818" y="1878"/>
                    <a:pt x="4016" y="90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2026075" y="4579850"/>
              <a:ext cx="194325" cy="183800"/>
            </a:xfrm>
            <a:custGeom>
              <a:avLst/>
              <a:gdLst/>
              <a:ahLst/>
              <a:cxnLst/>
              <a:rect l="l" t="t" r="r" b="b"/>
              <a:pathLst>
                <a:path w="7773" h="7352" fill="none" extrusionOk="0">
                  <a:moveTo>
                    <a:pt x="810" y="2527"/>
                  </a:moveTo>
                  <a:cubicBezTo>
                    <a:pt x="454" y="2170"/>
                    <a:pt x="195" y="1685"/>
                    <a:pt x="98" y="1199"/>
                  </a:cubicBezTo>
                  <a:cubicBezTo>
                    <a:pt x="1" y="648"/>
                    <a:pt x="325" y="163"/>
                    <a:pt x="843" y="33"/>
                  </a:cubicBezTo>
                  <a:cubicBezTo>
                    <a:pt x="1199" y="1"/>
                    <a:pt x="1555" y="130"/>
                    <a:pt x="1814" y="357"/>
                  </a:cubicBezTo>
                  <a:cubicBezTo>
                    <a:pt x="4049" y="1879"/>
                    <a:pt x="7255" y="4631"/>
                    <a:pt x="7773" y="7352"/>
                  </a:cubicBezTo>
                  <a:cubicBezTo>
                    <a:pt x="5214" y="7093"/>
                    <a:pt x="2397" y="4437"/>
                    <a:pt x="810" y="252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2224425" y="4637325"/>
              <a:ext cx="197575" cy="112575"/>
            </a:xfrm>
            <a:custGeom>
              <a:avLst/>
              <a:gdLst/>
              <a:ahLst/>
              <a:cxnLst/>
              <a:rect l="l" t="t" r="r" b="b"/>
              <a:pathLst>
                <a:path w="7903" h="4503" fill="none" extrusionOk="0">
                  <a:moveTo>
                    <a:pt x="1" y="4502"/>
                  </a:moveTo>
                  <a:cubicBezTo>
                    <a:pt x="1523" y="2656"/>
                    <a:pt x="3401" y="972"/>
                    <a:pt x="5732" y="389"/>
                  </a:cubicBezTo>
                  <a:cubicBezTo>
                    <a:pt x="6089" y="292"/>
                    <a:pt x="6186" y="98"/>
                    <a:pt x="6542" y="66"/>
                  </a:cubicBezTo>
                  <a:cubicBezTo>
                    <a:pt x="6833" y="1"/>
                    <a:pt x="7125" y="33"/>
                    <a:pt x="7384" y="130"/>
                  </a:cubicBezTo>
                  <a:cubicBezTo>
                    <a:pt x="7675" y="228"/>
                    <a:pt x="7870" y="487"/>
                    <a:pt x="7902" y="778"/>
                  </a:cubicBezTo>
                  <a:cubicBezTo>
                    <a:pt x="7902" y="1167"/>
                    <a:pt x="7611" y="1458"/>
                    <a:pt x="7287" y="1685"/>
                  </a:cubicBezTo>
                  <a:cubicBezTo>
                    <a:pt x="5214" y="3207"/>
                    <a:pt x="2526" y="4049"/>
                    <a:pt x="1" y="450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986425" y="4732875"/>
              <a:ext cx="202400" cy="178125"/>
            </a:xfrm>
            <a:custGeom>
              <a:avLst/>
              <a:gdLst/>
              <a:ahLst/>
              <a:cxnLst/>
              <a:rect l="l" t="t" r="r" b="b"/>
              <a:pathLst>
                <a:path w="8096" h="7125" fill="none" extrusionOk="0">
                  <a:moveTo>
                    <a:pt x="8096" y="7124"/>
                  </a:moveTo>
                  <a:cubicBezTo>
                    <a:pt x="5570" y="6768"/>
                    <a:pt x="3271" y="5570"/>
                    <a:pt x="1554" y="3757"/>
                  </a:cubicBezTo>
                  <a:cubicBezTo>
                    <a:pt x="712" y="2817"/>
                    <a:pt x="0" y="1522"/>
                    <a:pt x="389" y="356"/>
                  </a:cubicBezTo>
                  <a:cubicBezTo>
                    <a:pt x="518" y="0"/>
                    <a:pt x="907" y="259"/>
                    <a:pt x="1263" y="356"/>
                  </a:cubicBezTo>
                  <a:cubicBezTo>
                    <a:pt x="1652" y="421"/>
                    <a:pt x="2008" y="583"/>
                    <a:pt x="2332" y="810"/>
                  </a:cubicBezTo>
                  <a:cubicBezTo>
                    <a:pt x="4696" y="2332"/>
                    <a:pt x="6477" y="4793"/>
                    <a:pt x="8096" y="712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2202575" y="4753925"/>
              <a:ext cx="220225" cy="153825"/>
            </a:xfrm>
            <a:custGeom>
              <a:avLst/>
              <a:gdLst/>
              <a:ahLst/>
              <a:cxnLst/>
              <a:rect l="l" t="t" r="r" b="b"/>
              <a:pathLst>
                <a:path w="8809" h="6153" fill="none" extrusionOk="0">
                  <a:moveTo>
                    <a:pt x="0" y="6153"/>
                  </a:moveTo>
                  <a:cubicBezTo>
                    <a:pt x="907" y="4696"/>
                    <a:pt x="1976" y="3368"/>
                    <a:pt x="3206" y="2137"/>
                  </a:cubicBezTo>
                  <a:cubicBezTo>
                    <a:pt x="3854" y="1393"/>
                    <a:pt x="4663" y="810"/>
                    <a:pt x="5570" y="389"/>
                  </a:cubicBezTo>
                  <a:cubicBezTo>
                    <a:pt x="6509" y="0"/>
                    <a:pt x="7578" y="97"/>
                    <a:pt x="8420" y="648"/>
                  </a:cubicBezTo>
                  <a:cubicBezTo>
                    <a:pt x="8808" y="939"/>
                    <a:pt x="8679" y="1587"/>
                    <a:pt x="8420" y="2008"/>
                  </a:cubicBezTo>
                  <a:cubicBezTo>
                    <a:pt x="8096" y="2396"/>
                    <a:pt x="7707" y="2688"/>
                    <a:pt x="7254" y="2882"/>
                  </a:cubicBezTo>
                  <a:lnTo>
                    <a:pt x="4922" y="4080"/>
                  </a:lnTo>
                  <a:cubicBezTo>
                    <a:pt x="4534" y="4275"/>
                    <a:pt x="4113" y="4469"/>
                    <a:pt x="3757" y="4663"/>
                  </a:cubicBezTo>
                  <a:cubicBezTo>
                    <a:pt x="2720" y="5181"/>
                    <a:pt x="1684" y="5635"/>
                    <a:pt x="616" y="6023"/>
                  </a:cubicBezTo>
                  <a:cubicBezTo>
                    <a:pt x="551" y="6056"/>
                    <a:pt x="486" y="6056"/>
                    <a:pt x="421" y="6023"/>
                  </a:cubicBezTo>
                  <a:cubicBezTo>
                    <a:pt x="259" y="6023"/>
                    <a:pt x="130" y="6088"/>
                    <a:pt x="0" y="615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983175" y="4907725"/>
              <a:ext cx="217800" cy="124700"/>
            </a:xfrm>
            <a:custGeom>
              <a:avLst/>
              <a:gdLst/>
              <a:ahLst/>
              <a:cxnLst/>
              <a:rect l="l" t="t" r="r" b="b"/>
              <a:pathLst>
                <a:path w="8712" h="4988" fill="none" extrusionOk="0">
                  <a:moveTo>
                    <a:pt x="8712" y="4988"/>
                  </a:moveTo>
                  <a:cubicBezTo>
                    <a:pt x="6898" y="4793"/>
                    <a:pt x="5117" y="4437"/>
                    <a:pt x="3368" y="3919"/>
                  </a:cubicBezTo>
                  <a:cubicBezTo>
                    <a:pt x="2980" y="3822"/>
                    <a:pt x="2624" y="3660"/>
                    <a:pt x="2300" y="3466"/>
                  </a:cubicBezTo>
                  <a:cubicBezTo>
                    <a:pt x="2008" y="3239"/>
                    <a:pt x="1782" y="3012"/>
                    <a:pt x="1555" y="2753"/>
                  </a:cubicBezTo>
                  <a:cubicBezTo>
                    <a:pt x="1134" y="2430"/>
                    <a:pt x="745" y="2041"/>
                    <a:pt x="389" y="1652"/>
                  </a:cubicBezTo>
                  <a:cubicBezTo>
                    <a:pt x="33" y="1199"/>
                    <a:pt x="1" y="616"/>
                    <a:pt x="260" y="130"/>
                  </a:cubicBezTo>
                  <a:cubicBezTo>
                    <a:pt x="162" y="1"/>
                    <a:pt x="551" y="1"/>
                    <a:pt x="713" y="1"/>
                  </a:cubicBezTo>
                  <a:cubicBezTo>
                    <a:pt x="1814" y="66"/>
                    <a:pt x="2915" y="357"/>
                    <a:pt x="3951" y="843"/>
                  </a:cubicBezTo>
                  <a:cubicBezTo>
                    <a:pt x="4728" y="1134"/>
                    <a:pt x="5441" y="1490"/>
                    <a:pt x="6153" y="1944"/>
                  </a:cubicBezTo>
                  <a:cubicBezTo>
                    <a:pt x="7125" y="2656"/>
                    <a:pt x="8064" y="3984"/>
                    <a:pt x="8712" y="498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2208225" y="4892350"/>
              <a:ext cx="246150" cy="139275"/>
            </a:xfrm>
            <a:custGeom>
              <a:avLst/>
              <a:gdLst/>
              <a:ahLst/>
              <a:cxnLst/>
              <a:rect l="l" t="t" r="r" b="b"/>
              <a:pathLst>
                <a:path w="9846" h="5571" fill="none" extrusionOk="0">
                  <a:moveTo>
                    <a:pt x="3498" y="1620"/>
                  </a:moveTo>
                  <a:cubicBezTo>
                    <a:pt x="5020" y="519"/>
                    <a:pt x="6899" y="1"/>
                    <a:pt x="8777" y="130"/>
                  </a:cubicBezTo>
                  <a:cubicBezTo>
                    <a:pt x="9068" y="130"/>
                    <a:pt x="9327" y="195"/>
                    <a:pt x="9554" y="389"/>
                  </a:cubicBezTo>
                  <a:cubicBezTo>
                    <a:pt x="9845" y="745"/>
                    <a:pt x="9845" y="1263"/>
                    <a:pt x="9522" y="1587"/>
                  </a:cubicBezTo>
                  <a:cubicBezTo>
                    <a:pt x="9230" y="1911"/>
                    <a:pt x="8841" y="2170"/>
                    <a:pt x="8421" y="2332"/>
                  </a:cubicBezTo>
                  <a:lnTo>
                    <a:pt x="5506" y="3595"/>
                  </a:lnTo>
                  <a:cubicBezTo>
                    <a:pt x="4340" y="4081"/>
                    <a:pt x="3142" y="4599"/>
                    <a:pt x="1912" y="5020"/>
                  </a:cubicBezTo>
                  <a:cubicBezTo>
                    <a:pt x="1329" y="5214"/>
                    <a:pt x="746" y="5408"/>
                    <a:pt x="163" y="5570"/>
                  </a:cubicBezTo>
                  <a:cubicBezTo>
                    <a:pt x="1" y="4275"/>
                    <a:pt x="2527" y="2300"/>
                    <a:pt x="3498" y="162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932175" y="5023500"/>
              <a:ext cx="284175" cy="181375"/>
            </a:xfrm>
            <a:custGeom>
              <a:avLst/>
              <a:gdLst/>
              <a:ahLst/>
              <a:cxnLst/>
              <a:rect l="l" t="t" r="r" b="b"/>
              <a:pathLst>
                <a:path w="11367" h="7255" fill="none" extrusionOk="0">
                  <a:moveTo>
                    <a:pt x="11367" y="7060"/>
                  </a:moveTo>
                  <a:cubicBezTo>
                    <a:pt x="10752" y="7254"/>
                    <a:pt x="10071" y="7254"/>
                    <a:pt x="9424" y="7060"/>
                  </a:cubicBezTo>
                  <a:cubicBezTo>
                    <a:pt x="8128" y="6769"/>
                    <a:pt x="6833" y="6445"/>
                    <a:pt x="5570" y="6089"/>
                  </a:cubicBezTo>
                  <a:cubicBezTo>
                    <a:pt x="4243" y="5700"/>
                    <a:pt x="2915" y="5279"/>
                    <a:pt x="1814" y="4405"/>
                  </a:cubicBezTo>
                  <a:cubicBezTo>
                    <a:pt x="745" y="3498"/>
                    <a:pt x="0" y="2138"/>
                    <a:pt x="227" y="778"/>
                  </a:cubicBezTo>
                  <a:cubicBezTo>
                    <a:pt x="357" y="1"/>
                    <a:pt x="1360" y="583"/>
                    <a:pt x="2105" y="810"/>
                  </a:cubicBezTo>
                  <a:cubicBezTo>
                    <a:pt x="5700" y="1976"/>
                    <a:pt x="9068" y="4081"/>
                    <a:pt x="11367" y="706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2222800" y="5033225"/>
              <a:ext cx="191100" cy="146550"/>
            </a:xfrm>
            <a:custGeom>
              <a:avLst/>
              <a:gdLst/>
              <a:ahLst/>
              <a:cxnLst/>
              <a:rect l="l" t="t" r="r" b="b"/>
              <a:pathLst>
                <a:path w="7644" h="5862" fill="none" extrusionOk="0">
                  <a:moveTo>
                    <a:pt x="2073" y="2817"/>
                  </a:moveTo>
                  <a:cubicBezTo>
                    <a:pt x="3110" y="1490"/>
                    <a:pt x="4437" y="227"/>
                    <a:pt x="6121" y="97"/>
                  </a:cubicBezTo>
                  <a:cubicBezTo>
                    <a:pt x="6542" y="0"/>
                    <a:pt x="6996" y="162"/>
                    <a:pt x="7319" y="486"/>
                  </a:cubicBezTo>
                  <a:cubicBezTo>
                    <a:pt x="7643" y="907"/>
                    <a:pt x="7481" y="1555"/>
                    <a:pt x="7222" y="2008"/>
                  </a:cubicBezTo>
                  <a:cubicBezTo>
                    <a:pt x="6477" y="3238"/>
                    <a:pt x="5117" y="3951"/>
                    <a:pt x="3790" y="4501"/>
                  </a:cubicBezTo>
                  <a:cubicBezTo>
                    <a:pt x="2721" y="4922"/>
                    <a:pt x="1490" y="5570"/>
                    <a:pt x="389" y="5861"/>
                  </a:cubicBezTo>
                  <a:cubicBezTo>
                    <a:pt x="1" y="5020"/>
                    <a:pt x="1588" y="3433"/>
                    <a:pt x="2073" y="281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2240625" y="4468125"/>
              <a:ext cx="36450" cy="85850"/>
            </a:xfrm>
            <a:custGeom>
              <a:avLst/>
              <a:gdLst/>
              <a:ahLst/>
              <a:cxnLst/>
              <a:rect l="l" t="t" r="r" b="b"/>
              <a:pathLst>
                <a:path w="1458" h="3434" fill="none" extrusionOk="0">
                  <a:moveTo>
                    <a:pt x="0" y="3433"/>
                  </a:moveTo>
                  <a:cubicBezTo>
                    <a:pt x="389" y="2268"/>
                    <a:pt x="875" y="1102"/>
                    <a:pt x="1457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2301325" y="4371800"/>
              <a:ext cx="38075" cy="58300"/>
            </a:xfrm>
            <a:custGeom>
              <a:avLst/>
              <a:gdLst/>
              <a:ahLst/>
              <a:cxnLst/>
              <a:rect l="l" t="t" r="r" b="b"/>
              <a:pathLst>
                <a:path w="1523" h="2332" fill="none" extrusionOk="0">
                  <a:moveTo>
                    <a:pt x="1" y="2332"/>
                  </a:moveTo>
                  <a:cubicBezTo>
                    <a:pt x="357" y="1458"/>
                    <a:pt x="875" y="680"/>
                    <a:pt x="1523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2043075" y="4458425"/>
              <a:ext cx="81000" cy="59125"/>
            </a:xfrm>
            <a:custGeom>
              <a:avLst/>
              <a:gdLst/>
              <a:ahLst/>
              <a:cxnLst/>
              <a:rect l="l" t="t" r="r" b="b"/>
              <a:pathLst>
                <a:path w="3240" h="2365" fill="none" extrusionOk="0">
                  <a:moveTo>
                    <a:pt x="1" y="0"/>
                  </a:moveTo>
                  <a:cubicBezTo>
                    <a:pt x="1134" y="713"/>
                    <a:pt x="2235" y="1490"/>
                    <a:pt x="3239" y="2364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2039025" y="4594425"/>
              <a:ext cx="64000" cy="50225"/>
            </a:xfrm>
            <a:custGeom>
              <a:avLst/>
              <a:gdLst/>
              <a:ahLst/>
              <a:cxnLst/>
              <a:rect l="l" t="t" r="r" b="b"/>
              <a:pathLst>
                <a:path w="2560" h="2009" fill="none" extrusionOk="0">
                  <a:moveTo>
                    <a:pt x="1" y="1"/>
                  </a:moveTo>
                  <a:cubicBezTo>
                    <a:pt x="843" y="713"/>
                    <a:pt x="1685" y="1361"/>
                    <a:pt x="2559" y="200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2128100" y="4675375"/>
              <a:ext cx="61550" cy="67225"/>
            </a:xfrm>
            <a:custGeom>
              <a:avLst/>
              <a:gdLst/>
              <a:ahLst/>
              <a:cxnLst/>
              <a:rect l="l" t="t" r="r" b="b"/>
              <a:pathLst>
                <a:path w="2462" h="2689" fill="none" extrusionOk="0">
                  <a:moveTo>
                    <a:pt x="0" y="1"/>
                  </a:moveTo>
                  <a:cubicBezTo>
                    <a:pt x="777" y="940"/>
                    <a:pt x="1587" y="1847"/>
                    <a:pt x="2461" y="268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2089225" y="4840550"/>
              <a:ext cx="97175" cy="69625"/>
            </a:xfrm>
            <a:custGeom>
              <a:avLst/>
              <a:gdLst/>
              <a:ahLst/>
              <a:cxnLst/>
              <a:rect l="l" t="t" r="r" b="b"/>
              <a:pathLst>
                <a:path w="3887" h="2785" fill="none" extrusionOk="0">
                  <a:moveTo>
                    <a:pt x="1" y="0"/>
                  </a:moveTo>
                  <a:lnTo>
                    <a:pt x="3887" y="2785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2305375" y="4793575"/>
              <a:ext cx="47000" cy="36475"/>
            </a:xfrm>
            <a:custGeom>
              <a:avLst/>
              <a:gdLst/>
              <a:ahLst/>
              <a:cxnLst/>
              <a:rect l="l" t="t" r="r" b="b"/>
              <a:pathLst>
                <a:path w="1880" h="1459" fill="none" extrusionOk="0">
                  <a:moveTo>
                    <a:pt x="1" y="1458"/>
                  </a:moveTo>
                  <a:cubicBezTo>
                    <a:pt x="551" y="875"/>
                    <a:pt x="1167" y="389"/>
                    <a:pt x="1879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998550" y="4923925"/>
              <a:ext cx="136850" cy="76125"/>
            </a:xfrm>
            <a:custGeom>
              <a:avLst/>
              <a:gdLst/>
              <a:ahLst/>
              <a:cxnLst/>
              <a:rect l="l" t="t" r="r" b="b"/>
              <a:pathLst>
                <a:path w="5474" h="3045" fill="none" extrusionOk="0">
                  <a:moveTo>
                    <a:pt x="1" y="0"/>
                  </a:moveTo>
                  <a:cubicBezTo>
                    <a:pt x="519" y="551"/>
                    <a:pt x="1167" y="972"/>
                    <a:pt x="1879" y="1263"/>
                  </a:cubicBezTo>
                  <a:lnTo>
                    <a:pt x="5473" y="304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315100" y="4927150"/>
              <a:ext cx="96375" cy="34850"/>
            </a:xfrm>
            <a:custGeom>
              <a:avLst/>
              <a:gdLst/>
              <a:ahLst/>
              <a:cxnLst/>
              <a:rect l="l" t="t" r="r" b="b"/>
              <a:pathLst>
                <a:path w="3855" h="1394" fill="none" extrusionOk="0">
                  <a:moveTo>
                    <a:pt x="0" y="1393"/>
                  </a:moveTo>
                  <a:cubicBezTo>
                    <a:pt x="1231" y="811"/>
                    <a:pt x="2526" y="357"/>
                    <a:pt x="3854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939450" y="5041300"/>
              <a:ext cx="190275" cy="113375"/>
            </a:xfrm>
            <a:custGeom>
              <a:avLst/>
              <a:gdLst/>
              <a:ahLst/>
              <a:cxnLst/>
              <a:rect l="l" t="t" r="r" b="b"/>
              <a:pathLst>
                <a:path w="7611" h="4535" fill="none" extrusionOk="0">
                  <a:moveTo>
                    <a:pt x="1" y="1"/>
                  </a:moveTo>
                  <a:cubicBezTo>
                    <a:pt x="2462" y="1653"/>
                    <a:pt x="4988" y="3142"/>
                    <a:pt x="7611" y="4535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165325" y="5177325"/>
              <a:ext cx="46175" cy="21875"/>
            </a:xfrm>
            <a:custGeom>
              <a:avLst/>
              <a:gdLst/>
              <a:ahLst/>
              <a:cxnLst/>
              <a:rect l="l" t="t" r="r" b="b"/>
              <a:pathLst>
                <a:path w="1847" h="875" fill="none" extrusionOk="0">
                  <a:moveTo>
                    <a:pt x="1" y="0"/>
                  </a:moveTo>
                  <a:cubicBezTo>
                    <a:pt x="584" y="357"/>
                    <a:pt x="1199" y="648"/>
                    <a:pt x="1846" y="875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2241425" y="5091500"/>
              <a:ext cx="104475" cy="82600"/>
            </a:xfrm>
            <a:custGeom>
              <a:avLst/>
              <a:gdLst/>
              <a:ahLst/>
              <a:cxnLst/>
              <a:rect l="l" t="t" r="r" b="b"/>
              <a:pathLst>
                <a:path w="4179" h="3304" fill="none" extrusionOk="0">
                  <a:moveTo>
                    <a:pt x="1" y="3304"/>
                  </a:moveTo>
                  <a:cubicBezTo>
                    <a:pt x="1102" y="1879"/>
                    <a:pt x="2527" y="746"/>
                    <a:pt x="4178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480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15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accent4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"/>
          <p:cNvSpPr/>
          <p:nvPr/>
        </p:nvSpPr>
        <p:spPr>
          <a:xfrm rot="-339126">
            <a:off x="-820503" y="-489410"/>
            <a:ext cx="4455337" cy="2434406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 rot="2233028">
            <a:off x="-1095081" y="4012334"/>
            <a:ext cx="3646925" cy="2197740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-8566972">
            <a:off x="6243119" y="-1219941"/>
            <a:ext cx="3646925" cy="2197740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 rot="10460890">
            <a:off x="5792662" y="3342431"/>
            <a:ext cx="4366299" cy="2385755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 rot="-1248652">
            <a:off x="-360844" y="388452"/>
            <a:ext cx="2864428" cy="1234680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/>
          <p:nvPr/>
        </p:nvSpPr>
        <p:spPr>
          <a:xfrm rot="10092010">
            <a:off x="6479242" y="3754229"/>
            <a:ext cx="2864394" cy="1234665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10;p13"/>
          <p:cNvGrpSpPr/>
          <p:nvPr/>
        </p:nvGrpSpPr>
        <p:grpSpPr>
          <a:xfrm rot="1758364" flipH="1">
            <a:off x="1090180" y="4017296"/>
            <a:ext cx="835494" cy="1518405"/>
            <a:chOff x="2999200" y="4078725"/>
            <a:chExt cx="735925" cy="1337450"/>
          </a:xfrm>
        </p:grpSpPr>
        <p:sp>
          <p:nvSpPr>
            <p:cNvPr id="411" name="Google Shape;411;p13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13"/>
          <p:cNvGrpSpPr/>
          <p:nvPr/>
        </p:nvGrpSpPr>
        <p:grpSpPr>
          <a:xfrm>
            <a:off x="177026" y="3906345"/>
            <a:ext cx="978422" cy="1393263"/>
            <a:chOff x="177026" y="3906345"/>
            <a:chExt cx="978422" cy="1393263"/>
          </a:xfrm>
        </p:grpSpPr>
        <p:sp>
          <p:nvSpPr>
            <p:cNvPr id="442" name="Google Shape;442;p13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p13"/>
          <p:cNvSpPr/>
          <p:nvPr/>
        </p:nvSpPr>
        <p:spPr>
          <a:xfrm rot="-9302081">
            <a:off x="7915120" y="244777"/>
            <a:ext cx="73373" cy="101527"/>
          </a:xfrm>
          <a:custGeom>
            <a:avLst/>
            <a:gdLst/>
            <a:ahLst/>
            <a:cxnLst/>
            <a:rect l="l" t="t" r="r" b="b"/>
            <a:pathLst>
              <a:path w="2364" h="3271" fill="none" extrusionOk="0">
                <a:moveTo>
                  <a:pt x="0" y="0"/>
                </a:moveTo>
                <a:cubicBezTo>
                  <a:pt x="356" y="1360"/>
                  <a:pt x="1198" y="2526"/>
                  <a:pt x="2364" y="3271"/>
                </a:cubicBezTo>
              </a:path>
            </a:pathLst>
          </a:custGeom>
          <a:noFill/>
          <a:ln w="15375" cap="rnd" cmpd="sng">
            <a:solidFill>
              <a:srgbClr val="0B6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3" name="Google Shape;453;p13"/>
          <p:cNvGrpSpPr/>
          <p:nvPr/>
        </p:nvGrpSpPr>
        <p:grpSpPr>
          <a:xfrm>
            <a:off x="7155728" y="-238825"/>
            <a:ext cx="1068905" cy="1523728"/>
            <a:chOff x="7155728" y="-238825"/>
            <a:chExt cx="1068905" cy="1523728"/>
          </a:xfrm>
        </p:grpSpPr>
        <p:sp>
          <p:nvSpPr>
            <p:cNvPr id="454" name="Google Shape;454;p13"/>
            <p:cNvSpPr/>
            <p:nvPr/>
          </p:nvSpPr>
          <p:spPr>
            <a:xfrm rot="-9302081">
              <a:off x="7405225" y="-82445"/>
              <a:ext cx="569911" cy="1308215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 rot="-9302081">
              <a:off x="7518903" y="-246155"/>
              <a:ext cx="284459" cy="144137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 rot="-9302081">
              <a:off x="7541184" y="983734"/>
              <a:ext cx="75390" cy="82470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 rot="-9302081">
              <a:off x="7572649" y="933614"/>
              <a:ext cx="96527" cy="8548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 rot="-9302081">
              <a:off x="7460977" y="955774"/>
              <a:ext cx="69369" cy="119654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 rot="-9302081">
              <a:off x="7421145" y="710566"/>
              <a:ext cx="416120" cy="286486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 rot="-9302081">
              <a:off x="7615760" y="638720"/>
              <a:ext cx="301561" cy="168912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 rot="-9302081">
              <a:off x="7583957" y="285259"/>
              <a:ext cx="332722" cy="27643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 rot="-9302081">
              <a:off x="7573584" y="110874"/>
              <a:ext cx="140724" cy="284469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13"/>
          <p:cNvGrpSpPr/>
          <p:nvPr/>
        </p:nvGrpSpPr>
        <p:grpSpPr>
          <a:xfrm rot="-10572776">
            <a:off x="8132179" y="-35366"/>
            <a:ext cx="648317" cy="1352874"/>
            <a:chOff x="1932175" y="4299750"/>
            <a:chExt cx="522200" cy="1089700"/>
          </a:xfrm>
        </p:grpSpPr>
        <p:sp>
          <p:nvSpPr>
            <p:cNvPr id="464" name="Google Shape;464;p13"/>
            <p:cNvSpPr/>
            <p:nvPr/>
          </p:nvSpPr>
          <p:spPr>
            <a:xfrm>
              <a:off x="2198525" y="4508625"/>
              <a:ext cx="44550" cy="880825"/>
            </a:xfrm>
            <a:custGeom>
              <a:avLst/>
              <a:gdLst/>
              <a:ahLst/>
              <a:cxnLst/>
              <a:rect l="l" t="t" r="r" b="b"/>
              <a:pathLst>
                <a:path w="1782" h="35233" fill="none" extrusionOk="0">
                  <a:moveTo>
                    <a:pt x="551" y="0"/>
                  </a:moveTo>
                  <a:cubicBezTo>
                    <a:pt x="1781" y="2526"/>
                    <a:pt x="1717" y="5473"/>
                    <a:pt x="1296" y="8258"/>
                  </a:cubicBezTo>
                  <a:cubicBezTo>
                    <a:pt x="875" y="11043"/>
                    <a:pt x="98" y="13795"/>
                    <a:pt x="0" y="16612"/>
                  </a:cubicBezTo>
                  <a:cubicBezTo>
                    <a:pt x="0" y="18264"/>
                    <a:pt x="98" y="19883"/>
                    <a:pt x="292" y="21535"/>
                  </a:cubicBezTo>
                  <a:cubicBezTo>
                    <a:pt x="778" y="26101"/>
                    <a:pt x="1263" y="30667"/>
                    <a:pt x="1749" y="35233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2135375" y="4299750"/>
              <a:ext cx="93925" cy="197550"/>
            </a:xfrm>
            <a:custGeom>
              <a:avLst/>
              <a:gdLst/>
              <a:ahLst/>
              <a:cxnLst/>
              <a:rect l="l" t="t" r="r" b="b"/>
              <a:pathLst>
                <a:path w="3757" h="7902" fill="none" extrusionOk="0">
                  <a:moveTo>
                    <a:pt x="33" y="1198"/>
                  </a:moveTo>
                  <a:cubicBezTo>
                    <a:pt x="0" y="875"/>
                    <a:pt x="65" y="551"/>
                    <a:pt x="260" y="292"/>
                  </a:cubicBezTo>
                  <a:cubicBezTo>
                    <a:pt x="616" y="0"/>
                    <a:pt x="1102" y="33"/>
                    <a:pt x="1393" y="292"/>
                  </a:cubicBezTo>
                  <a:cubicBezTo>
                    <a:pt x="1717" y="583"/>
                    <a:pt x="1911" y="972"/>
                    <a:pt x="2041" y="1360"/>
                  </a:cubicBezTo>
                  <a:cubicBezTo>
                    <a:pt x="2688" y="3141"/>
                    <a:pt x="3757" y="6153"/>
                    <a:pt x="3044" y="7902"/>
                  </a:cubicBezTo>
                  <a:cubicBezTo>
                    <a:pt x="972" y="7416"/>
                    <a:pt x="130" y="3109"/>
                    <a:pt x="33" y="11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2227675" y="4328075"/>
              <a:ext cx="151400" cy="225900"/>
            </a:xfrm>
            <a:custGeom>
              <a:avLst/>
              <a:gdLst/>
              <a:ahLst/>
              <a:cxnLst/>
              <a:rect l="l" t="t" r="r" b="b"/>
              <a:pathLst>
                <a:path w="6056" h="9036" fill="none" extrusionOk="0">
                  <a:moveTo>
                    <a:pt x="1846" y="3012"/>
                  </a:moveTo>
                  <a:cubicBezTo>
                    <a:pt x="2656" y="1523"/>
                    <a:pt x="3951" y="1"/>
                    <a:pt x="5667" y="1"/>
                  </a:cubicBezTo>
                  <a:cubicBezTo>
                    <a:pt x="6023" y="681"/>
                    <a:pt x="6056" y="1490"/>
                    <a:pt x="5732" y="2203"/>
                  </a:cubicBezTo>
                  <a:cubicBezTo>
                    <a:pt x="5440" y="2883"/>
                    <a:pt x="5019" y="3498"/>
                    <a:pt x="4534" y="4081"/>
                  </a:cubicBezTo>
                  <a:cubicBezTo>
                    <a:pt x="3238" y="5668"/>
                    <a:pt x="1975" y="7837"/>
                    <a:pt x="356" y="9035"/>
                  </a:cubicBezTo>
                  <a:cubicBezTo>
                    <a:pt x="0" y="7157"/>
                    <a:pt x="939" y="4696"/>
                    <a:pt x="1846" y="301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030950" y="4443850"/>
              <a:ext cx="197550" cy="136025"/>
            </a:xfrm>
            <a:custGeom>
              <a:avLst/>
              <a:gdLst/>
              <a:ahLst/>
              <a:cxnLst/>
              <a:rect l="l" t="t" r="r" b="b"/>
              <a:pathLst>
                <a:path w="7902" h="5441" fill="none" extrusionOk="0">
                  <a:moveTo>
                    <a:pt x="907" y="1976"/>
                  </a:moveTo>
                  <a:cubicBezTo>
                    <a:pt x="453" y="1555"/>
                    <a:pt x="0" y="842"/>
                    <a:pt x="389" y="357"/>
                  </a:cubicBezTo>
                  <a:cubicBezTo>
                    <a:pt x="680" y="0"/>
                    <a:pt x="1263" y="33"/>
                    <a:pt x="1684" y="195"/>
                  </a:cubicBezTo>
                  <a:cubicBezTo>
                    <a:pt x="4275" y="1037"/>
                    <a:pt x="5959" y="3724"/>
                    <a:pt x="7902" y="5441"/>
                  </a:cubicBezTo>
                  <a:cubicBezTo>
                    <a:pt x="5440" y="5408"/>
                    <a:pt x="2623" y="3660"/>
                    <a:pt x="907" y="1976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236575" y="4496475"/>
              <a:ext cx="182175" cy="142500"/>
            </a:xfrm>
            <a:custGeom>
              <a:avLst/>
              <a:gdLst/>
              <a:ahLst/>
              <a:cxnLst/>
              <a:rect l="l" t="t" r="r" b="b"/>
              <a:pathLst>
                <a:path w="7287" h="5700" fill="none" extrusionOk="0">
                  <a:moveTo>
                    <a:pt x="4016" y="907"/>
                  </a:moveTo>
                  <a:cubicBezTo>
                    <a:pt x="4502" y="486"/>
                    <a:pt x="5084" y="162"/>
                    <a:pt x="5700" y="65"/>
                  </a:cubicBezTo>
                  <a:cubicBezTo>
                    <a:pt x="6315" y="0"/>
                    <a:pt x="7027" y="356"/>
                    <a:pt x="7157" y="972"/>
                  </a:cubicBezTo>
                  <a:cubicBezTo>
                    <a:pt x="7287" y="1814"/>
                    <a:pt x="6412" y="2397"/>
                    <a:pt x="5635" y="2785"/>
                  </a:cubicBezTo>
                  <a:cubicBezTo>
                    <a:pt x="3886" y="3660"/>
                    <a:pt x="2040" y="5117"/>
                    <a:pt x="195" y="5700"/>
                  </a:cubicBezTo>
                  <a:cubicBezTo>
                    <a:pt x="0" y="4145"/>
                    <a:pt x="2818" y="1878"/>
                    <a:pt x="4016" y="90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2026075" y="4579850"/>
              <a:ext cx="194325" cy="183800"/>
            </a:xfrm>
            <a:custGeom>
              <a:avLst/>
              <a:gdLst/>
              <a:ahLst/>
              <a:cxnLst/>
              <a:rect l="l" t="t" r="r" b="b"/>
              <a:pathLst>
                <a:path w="7773" h="7352" fill="none" extrusionOk="0">
                  <a:moveTo>
                    <a:pt x="810" y="2527"/>
                  </a:moveTo>
                  <a:cubicBezTo>
                    <a:pt x="454" y="2170"/>
                    <a:pt x="195" y="1685"/>
                    <a:pt x="98" y="1199"/>
                  </a:cubicBezTo>
                  <a:cubicBezTo>
                    <a:pt x="1" y="648"/>
                    <a:pt x="325" y="163"/>
                    <a:pt x="843" y="33"/>
                  </a:cubicBezTo>
                  <a:cubicBezTo>
                    <a:pt x="1199" y="1"/>
                    <a:pt x="1555" y="130"/>
                    <a:pt x="1814" y="357"/>
                  </a:cubicBezTo>
                  <a:cubicBezTo>
                    <a:pt x="4049" y="1879"/>
                    <a:pt x="7255" y="4631"/>
                    <a:pt x="7773" y="7352"/>
                  </a:cubicBezTo>
                  <a:cubicBezTo>
                    <a:pt x="5214" y="7093"/>
                    <a:pt x="2397" y="4437"/>
                    <a:pt x="810" y="252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2224425" y="4637325"/>
              <a:ext cx="197575" cy="112575"/>
            </a:xfrm>
            <a:custGeom>
              <a:avLst/>
              <a:gdLst/>
              <a:ahLst/>
              <a:cxnLst/>
              <a:rect l="l" t="t" r="r" b="b"/>
              <a:pathLst>
                <a:path w="7903" h="4503" fill="none" extrusionOk="0">
                  <a:moveTo>
                    <a:pt x="1" y="4502"/>
                  </a:moveTo>
                  <a:cubicBezTo>
                    <a:pt x="1523" y="2656"/>
                    <a:pt x="3401" y="972"/>
                    <a:pt x="5732" y="389"/>
                  </a:cubicBezTo>
                  <a:cubicBezTo>
                    <a:pt x="6089" y="292"/>
                    <a:pt x="6186" y="98"/>
                    <a:pt x="6542" y="66"/>
                  </a:cubicBezTo>
                  <a:cubicBezTo>
                    <a:pt x="6833" y="1"/>
                    <a:pt x="7125" y="33"/>
                    <a:pt x="7384" y="130"/>
                  </a:cubicBezTo>
                  <a:cubicBezTo>
                    <a:pt x="7675" y="228"/>
                    <a:pt x="7870" y="487"/>
                    <a:pt x="7902" y="778"/>
                  </a:cubicBezTo>
                  <a:cubicBezTo>
                    <a:pt x="7902" y="1167"/>
                    <a:pt x="7611" y="1458"/>
                    <a:pt x="7287" y="1685"/>
                  </a:cubicBezTo>
                  <a:cubicBezTo>
                    <a:pt x="5214" y="3207"/>
                    <a:pt x="2526" y="4049"/>
                    <a:pt x="1" y="450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986425" y="4732875"/>
              <a:ext cx="202400" cy="178125"/>
            </a:xfrm>
            <a:custGeom>
              <a:avLst/>
              <a:gdLst/>
              <a:ahLst/>
              <a:cxnLst/>
              <a:rect l="l" t="t" r="r" b="b"/>
              <a:pathLst>
                <a:path w="8096" h="7125" fill="none" extrusionOk="0">
                  <a:moveTo>
                    <a:pt x="8096" y="7124"/>
                  </a:moveTo>
                  <a:cubicBezTo>
                    <a:pt x="5570" y="6768"/>
                    <a:pt x="3271" y="5570"/>
                    <a:pt x="1554" y="3757"/>
                  </a:cubicBezTo>
                  <a:cubicBezTo>
                    <a:pt x="712" y="2817"/>
                    <a:pt x="0" y="1522"/>
                    <a:pt x="389" y="356"/>
                  </a:cubicBezTo>
                  <a:cubicBezTo>
                    <a:pt x="518" y="0"/>
                    <a:pt x="907" y="259"/>
                    <a:pt x="1263" y="356"/>
                  </a:cubicBezTo>
                  <a:cubicBezTo>
                    <a:pt x="1652" y="421"/>
                    <a:pt x="2008" y="583"/>
                    <a:pt x="2332" y="810"/>
                  </a:cubicBezTo>
                  <a:cubicBezTo>
                    <a:pt x="4696" y="2332"/>
                    <a:pt x="6477" y="4793"/>
                    <a:pt x="8096" y="712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202575" y="4753925"/>
              <a:ext cx="220225" cy="153825"/>
            </a:xfrm>
            <a:custGeom>
              <a:avLst/>
              <a:gdLst/>
              <a:ahLst/>
              <a:cxnLst/>
              <a:rect l="l" t="t" r="r" b="b"/>
              <a:pathLst>
                <a:path w="8809" h="6153" fill="none" extrusionOk="0">
                  <a:moveTo>
                    <a:pt x="0" y="6153"/>
                  </a:moveTo>
                  <a:cubicBezTo>
                    <a:pt x="907" y="4696"/>
                    <a:pt x="1976" y="3368"/>
                    <a:pt x="3206" y="2137"/>
                  </a:cubicBezTo>
                  <a:cubicBezTo>
                    <a:pt x="3854" y="1393"/>
                    <a:pt x="4663" y="810"/>
                    <a:pt x="5570" y="389"/>
                  </a:cubicBezTo>
                  <a:cubicBezTo>
                    <a:pt x="6509" y="0"/>
                    <a:pt x="7578" y="97"/>
                    <a:pt x="8420" y="648"/>
                  </a:cubicBezTo>
                  <a:cubicBezTo>
                    <a:pt x="8808" y="939"/>
                    <a:pt x="8679" y="1587"/>
                    <a:pt x="8420" y="2008"/>
                  </a:cubicBezTo>
                  <a:cubicBezTo>
                    <a:pt x="8096" y="2396"/>
                    <a:pt x="7707" y="2688"/>
                    <a:pt x="7254" y="2882"/>
                  </a:cubicBezTo>
                  <a:lnTo>
                    <a:pt x="4922" y="4080"/>
                  </a:lnTo>
                  <a:cubicBezTo>
                    <a:pt x="4534" y="4275"/>
                    <a:pt x="4113" y="4469"/>
                    <a:pt x="3757" y="4663"/>
                  </a:cubicBezTo>
                  <a:cubicBezTo>
                    <a:pt x="2720" y="5181"/>
                    <a:pt x="1684" y="5635"/>
                    <a:pt x="616" y="6023"/>
                  </a:cubicBezTo>
                  <a:cubicBezTo>
                    <a:pt x="551" y="6056"/>
                    <a:pt x="486" y="6056"/>
                    <a:pt x="421" y="6023"/>
                  </a:cubicBezTo>
                  <a:cubicBezTo>
                    <a:pt x="259" y="6023"/>
                    <a:pt x="130" y="6088"/>
                    <a:pt x="0" y="615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1983175" y="4907725"/>
              <a:ext cx="217800" cy="124700"/>
            </a:xfrm>
            <a:custGeom>
              <a:avLst/>
              <a:gdLst/>
              <a:ahLst/>
              <a:cxnLst/>
              <a:rect l="l" t="t" r="r" b="b"/>
              <a:pathLst>
                <a:path w="8712" h="4988" fill="none" extrusionOk="0">
                  <a:moveTo>
                    <a:pt x="8712" y="4988"/>
                  </a:moveTo>
                  <a:cubicBezTo>
                    <a:pt x="6898" y="4793"/>
                    <a:pt x="5117" y="4437"/>
                    <a:pt x="3368" y="3919"/>
                  </a:cubicBezTo>
                  <a:cubicBezTo>
                    <a:pt x="2980" y="3822"/>
                    <a:pt x="2624" y="3660"/>
                    <a:pt x="2300" y="3466"/>
                  </a:cubicBezTo>
                  <a:cubicBezTo>
                    <a:pt x="2008" y="3239"/>
                    <a:pt x="1782" y="3012"/>
                    <a:pt x="1555" y="2753"/>
                  </a:cubicBezTo>
                  <a:cubicBezTo>
                    <a:pt x="1134" y="2430"/>
                    <a:pt x="745" y="2041"/>
                    <a:pt x="389" y="1652"/>
                  </a:cubicBezTo>
                  <a:cubicBezTo>
                    <a:pt x="33" y="1199"/>
                    <a:pt x="1" y="616"/>
                    <a:pt x="260" y="130"/>
                  </a:cubicBezTo>
                  <a:cubicBezTo>
                    <a:pt x="162" y="1"/>
                    <a:pt x="551" y="1"/>
                    <a:pt x="713" y="1"/>
                  </a:cubicBezTo>
                  <a:cubicBezTo>
                    <a:pt x="1814" y="66"/>
                    <a:pt x="2915" y="357"/>
                    <a:pt x="3951" y="843"/>
                  </a:cubicBezTo>
                  <a:cubicBezTo>
                    <a:pt x="4728" y="1134"/>
                    <a:pt x="5441" y="1490"/>
                    <a:pt x="6153" y="1944"/>
                  </a:cubicBezTo>
                  <a:cubicBezTo>
                    <a:pt x="7125" y="2656"/>
                    <a:pt x="8064" y="3984"/>
                    <a:pt x="8712" y="498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208225" y="4892350"/>
              <a:ext cx="246150" cy="139275"/>
            </a:xfrm>
            <a:custGeom>
              <a:avLst/>
              <a:gdLst/>
              <a:ahLst/>
              <a:cxnLst/>
              <a:rect l="l" t="t" r="r" b="b"/>
              <a:pathLst>
                <a:path w="9846" h="5571" fill="none" extrusionOk="0">
                  <a:moveTo>
                    <a:pt x="3498" y="1620"/>
                  </a:moveTo>
                  <a:cubicBezTo>
                    <a:pt x="5020" y="519"/>
                    <a:pt x="6899" y="1"/>
                    <a:pt x="8777" y="130"/>
                  </a:cubicBezTo>
                  <a:cubicBezTo>
                    <a:pt x="9068" y="130"/>
                    <a:pt x="9327" y="195"/>
                    <a:pt x="9554" y="389"/>
                  </a:cubicBezTo>
                  <a:cubicBezTo>
                    <a:pt x="9845" y="745"/>
                    <a:pt x="9845" y="1263"/>
                    <a:pt x="9522" y="1587"/>
                  </a:cubicBezTo>
                  <a:cubicBezTo>
                    <a:pt x="9230" y="1911"/>
                    <a:pt x="8841" y="2170"/>
                    <a:pt x="8421" y="2332"/>
                  </a:cubicBezTo>
                  <a:lnTo>
                    <a:pt x="5506" y="3595"/>
                  </a:lnTo>
                  <a:cubicBezTo>
                    <a:pt x="4340" y="4081"/>
                    <a:pt x="3142" y="4599"/>
                    <a:pt x="1912" y="5020"/>
                  </a:cubicBezTo>
                  <a:cubicBezTo>
                    <a:pt x="1329" y="5214"/>
                    <a:pt x="746" y="5408"/>
                    <a:pt x="163" y="5570"/>
                  </a:cubicBezTo>
                  <a:cubicBezTo>
                    <a:pt x="1" y="4275"/>
                    <a:pt x="2527" y="2300"/>
                    <a:pt x="3498" y="162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1932175" y="5023500"/>
              <a:ext cx="284175" cy="181375"/>
            </a:xfrm>
            <a:custGeom>
              <a:avLst/>
              <a:gdLst/>
              <a:ahLst/>
              <a:cxnLst/>
              <a:rect l="l" t="t" r="r" b="b"/>
              <a:pathLst>
                <a:path w="11367" h="7255" fill="none" extrusionOk="0">
                  <a:moveTo>
                    <a:pt x="11367" y="7060"/>
                  </a:moveTo>
                  <a:cubicBezTo>
                    <a:pt x="10752" y="7254"/>
                    <a:pt x="10071" y="7254"/>
                    <a:pt x="9424" y="7060"/>
                  </a:cubicBezTo>
                  <a:cubicBezTo>
                    <a:pt x="8128" y="6769"/>
                    <a:pt x="6833" y="6445"/>
                    <a:pt x="5570" y="6089"/>
                  </a:cubicBezTo>
                  <a:cubicBezTo>
                    <a:pt x="4243" y="5700"/>
                    <a:pt x="2915" y="5279"/>
                    <a:pt x="1814" y="4405"/>
                  </a:cubicBezTo>
                  <a:cubicBezTo>
                    <a:pt x="745" y="3498"/>
                    <a:pt x="0" y="2138"/>
                    <a:pt x="227" y="778"/>
                  </a:cubicBezTo>
                  <a:cubicBezTo>
                    <a:pt x="357" y="1"/>
                    <a:pt x="1360" y="583"/>
                    <a:pt x="2105" y="810"/>
                  </a:cubicBezTo>
                  <a:cubicBezTo>
                    <a:pt x="5700" y="1976"/>
                    <a:pt x="9068" y="4081"/>
                    <a:pt x="11367" y="706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222800" y="5033225"/>
              <a:ext cx="191100" cy="146550"/>
            </a:xfrm>
            <a:custGeom>
              <a:avLst/>
              <a:gdLst/>
              <a:ahLst/>
              <a:cxnLst/>
              <a:rect l="l" t="t" r="r" b="b"/>
              <a:pathLst>
                <a:path w="7644" h="5862" fill="none" extrusionOk="0">
                  <a:moveTo>
                    <a:pt x="2073" y="2817"/>
                  </a:moveTo>
                  <a:cubicBezTo>
                    <a:pt x="3110" y="1490"/>
                    <a:pt x="4437" y="227"/>
                    <a:pt x="6121" y="97"/>
                  </a:cubicBezTo>
                  <a:cubicBezTo>
                    <a:pt x="6542" y="0"/>
                    <a:pt x="6996" y="162"/>
                    <a:pt x="7319" y="486"/>
                  </a:cubicBezTo>
                  <a:cubicBezTo>
                    <a:pt x="7643" y="907"/>
                    <a:pt x="7481" y="1555"/>
                    <a:pt x="7222" y="2008"/>
                  </a:cubicBezTo>
                  <a:cubicBezTo>
                    <a:pt x="6477" y="3238"/>
                    <a:pt x="5117" y="3951"/>
                    <a:pt x="3790" y="4501"/>
                  </a:cubicBezTo>
                  <a:cubicBezTo>
                    <a:pt x="2721" y="4922"/>
                    <a:pt x="1490" y="5570"/>
                    <a:pt x="389" y="5861"/>
                  </a:cubicBezTo>
                  <a:cubicBezTo>
                    <a:pt x="1" y="5020"/>
                    <a:pt x="1588" y="3433"/>
                    <a:pt x="2073" y="2817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240625" y="4468125"/>
              <a:ext cx="36450" cy="85850"/>
            </a:xfrm>
            <a:custGeom>
              <a:avLst/>
              <a:gdLst/>
              <a:ahLst/>
              <a:cxnLst/>
              <a:rect l="l" t="t" r="r" b="b"/>
              <a:pathLst>
                <a:path w="1458" h="3434" fill="none" extrusionOk="0">
                  <a:moveTo>
                    <a:pt x="0" y="3433"/>
                  </a:moveTo>
                  <a:cubicBezTo>
                    <a:pt x="389" y="2268"/>
                    <a:pt x="875" y="1102"/>
                    <a:pt x="1457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2301325" y="4371800"/>
              <a:ext cx="38075" cy="58300"/>
            </a:xfrm>
            <a:custGeom>
              <a:avLst/>
              <a:gdLst/>
              <a:ahLst/>
              <a:cxnLst/>
              <a:rect l="l" t="t" r="r" b="b"/>
              <a:pathLst>
                <a:path w="1523" h="2332" fill="none" extrusionOk="0">
                  <a:moveTo>
                    <a:pt x="1" y="2332"/>
                  </a:moveTo>
                  <a:cubicBezTo>
                    <a:pt x="357" y="1458"/>
                    <a:pt x="875" y="680"/>
                    <a:pt x="1523" y="0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2043075" y="4458425"/>
              <a:ext cx="81000" cy="59125"/>
            </a:xfrm>
            <a:custGeom>
              <a:avLst/>
              <a:gdLst/>
              <a:ahLst/>
              <a:cxnLst/>
              <a:rect l="l" t="t" r="r" b="b"/>
              <a:pathLst>
                <a:path w="3240" h="2365" fill="none" extrusionOk="0">
                  <a:moveTo>
                    <a:pt x="1" y="0"/>
                  </a:moveTo>
                  <a:cubicBezTo>
                    <a:pt x="1134" y="713"/>
                    <a:pt x="2235" y="1490"/>
                    <a:pt x="3239" y="2364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2039025" y="4594425"/>
              <a:ext cx="64000" cy="50225"/>
            </a:xfrm>
            <a:custGeom>
              <a:avLst/>
              <a:gdLst/>
              <a:ahLst/>
              <a:cxnLst/>
              <a:rect l="l" t="t" r="r" b="b"/>
              <a:pathLst>
                <a:path w="2560" h="2009" fill="none" extrusionOk="0">
                  <a:moveTo>
                    <a:pt x="1" y="1"/>
                  </a:moveTo>
                  <a:cubicBezTo>
                    <a:pt x="843" y="713"/>
                    <a:pt x="1685" y="1361"/>
                    <a:pt x="2559" y="2008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2128100" y="4675375"/>
              <a:ext cx="61550" cy="67225"/>
            </a:xfrm>
            <a:custGeom>
              <a:avLst/>
              <a:gdLst/>
              <a:ahLst/>
              <a:cxnLst/>
              <a:rect l="l" t="t" r="r" b="b"/>
              <a:pathLst>
                <a:path w="2462" h="2689" fill="none" extrusionOk="0">
                  <a:moveTo>
                    <a:pt x="0" y="1"/>
                  </a:moveTo>
                  <a:cubicBezTo>
                    <a:pt x="777" y="940"/>
                    <a:pt x="1587" y="1847"/>
                    <a:pt x="2461" y="2689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2089225" y="4840550"/>
              <a:ext cx="97175" cy="69625"/>
            </a:xfrm>
            <a:custGeom>
              <a:avLst/>
              <a:gdLst/>
              <a:ahLst/>
              <a:cxnLst/>
              <a:rect l="l" t="t" r="r" b="b"/>
              <a:pathLst>
                <a:path w="3887" h="2785" fill="none" extrusionOk="0">
                  <a:moveTo>
                    <a:pt x="1" y="0"/>
                  </a:moveTo>
                  <a:lnTo>
                    <a:pt x="3887" y="2785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2305375" y="4793575"/>
              <a:ext cx="47000" cy="36475"/>
            </a:xfrm>
            <a:custGeom>
              <a:avLst/>
              <a:gdLst/>
              <a:ahLst/>
              <a:cxnLst/>
              <a:rect l="l" t="t" r="r" b="b"/>
              <a:pathLst>
                <a:path w="1880" h="1459" fill="none" extrusionOk="0">
                  <a:moveTo>
                    <a:pt x="1" y="1458"/>
                  </a:moveTo>
                  <a:cubicBezTo>
                    <a:pt x="551" y="875"/>
                    <a:pt x="1167" y="389"/>
                    <a:pt x="1879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1998550" y="4923925"/>
              <a:ext cx="136850" cy="76125"/>
            </a:xfrm>
            <a:custGeom>
              <a:avLst/>
              <a:gdLst/>
              <a:ahLst/>
              <a:cxnLst/>
              <a:rect l="l" t="t" r="r" b="b"/>
              <a:pathLst>
                <a:path w="5474" h="3045" fill="none" extrusionOk="0">
                  <a:moveTo>
                    <a:pt x="1" y="0"/>
                  </a:moveTo>
                  <a:cubicBezTo>
                    <a:pt x="519" y="551"/>
                    <a:pt x="1167" y="972"/>
                    <a:pt x="1879" y="1263"/>
                  </a:cubicBezTo>
                  <a:lnTo>
                    <a:pt x="5473" y="3044"/>
                  </a:ln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2315100" y="4927150"/>
              <a:ext cx="96375" cy="34850"/>
            </a:xfrm>
            <a:custGeom>
              <a:avLst/>
              <a:gdLst/>
              <a:ahLst/>
              <a:cxnLst/>
              <a:rect l="l" t="t" r="r" b="b"/>
              <a:pathLst>
                <a:path w="3855" h="1394" fill="none" extrusionOk="0">
                  <a:moveTo>
                    <a:pt x="0" y="1393"/>
                  </a:moveTo>
                  <a:cubicBezTo>
                    <a:pt x="1231" y="811"/>
                    <a:pt x="2526" y="357"/>
                    <a:pt x="3854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1939450" y="5041300"/>
              <a:ext cx="190275" cy="113375"/>
            </a:xfrm>
            <a:custGeom>
              <a:avLst/>
              <a:gdLst/>
              <a:ahLst/>
              <a:cxnLst/>
              <a:rect l="l" t="t" r="r" b="b"/>
              <a:pathLst>
                <a:path w="7611" h="4535" fill="none" extrusionOk="0">
                  <a:moveTo>
                    <a:pt x="1" y="1"/>
                  </a:moveTo>
                  <a:cubicBezTo>
                    <a:pt x="2462" y="1653"/>
                    <a:pt x="4988" y="3142"/>
                    <a:pt x="7611" y="4535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2165325" y="5177325"/>
              <a:ext cx="46175" cy="21875"/>
            </a:xfrm>
            <a:custGeom>
              <a:avLst/>
              <a:gdLst/>
              <a:ahLst/>
              <a:cxnLst/>
              <a:rect l="l" t="t" r="r" b="b"/>
              <a:pathLst>
                <a:path w="1847" h="875" fill="none" extrusionOk="0">
                  <a:moveTo>
                    <a:pt x="1" y="0"/>
                  </a:moveTo>
                  <a:cubicBezTo>
                    <a:pt x="584" y="357"/>
                    <a:pt x="1199" y="648"/>
                    <a:pt x="1846" y="875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2241425" y="5091500"/>
              <a:ext cx="104475" cy="82600"/>
            </a:xfrm>
            <a:custGeom>
              <a:avLst/>
              <a:gdLst/>
              <a:ahLst/>
              <a:cxnLst/>
              <a:rect l="l" t="t" r="r" b="b"/>
              <a:pathLst>
                <a:path w="4179" h="3304" fill="none" extrusionOk="0">
                  <a:moveTo>
                    <a:pt x="1" y="3304"/>
                  </a:moveTo>
                  <a:cubicBezTo>
                    <a:pt x="1102" y="1879"/>
                    <a:pt x="2527" y="746"/>
                    <a:pt x="4178" y="1"/>
                  </a:cubicBezTo>
                </a:path>
              </a:pathLst>
            </a:custGeom>
            <a:noFill/>
            <a:ln w="153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13"/>
          <p:cNvSpPr txBox="1">
            <a:spLocks noGrp="1"/>
          </p:cNvSpPr>
          <p:nvPr>
            <p:ph type="title"/>
          </p:nvPr>
        </p:nvSpPr>
        <p:spPr>
          <a:xfrm>
            <a:off x="1891050" y="1450575"/>
            <a:ext cx="5361900" cy="14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891050" y="2881563"/>
            <a:ext cx="53619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606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7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4"/>
          <p:cNvGrpSpPr/>
          <p:nvPr/>
        </p:nvGrpSpPr>
        <p:grpSpPr>
          <a:xfrm>
            <a:off x="486878" y="4113541"/>
            <a:ext cx="642904" cy="1168396"/>
            <a:chOff x="2999200" y="4078725"/>
            <a:chExt cx="735925" cy="1337450"/>
          </a:xfrm>
        </p:grpSpPr>
        <p:sp>
          <p:nvSpPr>
            <p:cNvPr id="493" name="Google Shape;493;p14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14"/>
          <p:cNvGrpSpPr/>
          <p:nvPr/>
        </p:nvGrpSpPr>
        <p:grpSpPr>
          <a:xfrm>
            <a:off x="233636" y="4242716"/>
            <a:ext cx="401026" cy="1020692"/>
            <a:chOff x="2536925" y="4284225"/>
            <a:chExt cx="459050" cy="1168375"/>
          </a:xfrm>
        </p:grpSpPr>
        <p:sp>
          <p:nvSpPr>
            <p:cNvPr id="524" name="Google Shape;524;p14"/>
            <p:cNvSpPr/>
            <p:nvPr/>
          </p:nvSpPr>
          <p:spPr>
            <a:xfrm>
              <a:off x="2536925" y="4284225"/>
              <a:ext cx="459050" cy="1053700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rgbClr val="58A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706125" y="4291650"/>
              <a:ext cx="229125" cy="116095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2663225" y="4409025"/>
              <a:ext cx="60725" cy="6642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2640550" y="4457600"/>
              <a:ext cx="77750" cy="6885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2729600" y="4372600"/>
              <a:ext cx="55875" cy="96375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547450" y="4468950"/>
              <a:ext cx="335175" cy="230750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2537725" y="4658375"/>
              <a:ext cx="242900" cy="136050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2639750" y="5060750"/>
              <a:ext cx="59100" cy="81775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2638925" y="4828400"/>
              <a:ext cx="268000" cy="22265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2851850" y="4913400"/>
              <a:ext cx="113350" cy="229125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4"/>
          <p:cNvGrpSpPr/>
          <p:nvPr/>
        </p:nvGrpSpPr>
        <p:grpSpPr>
          <a:xfrm rot="-9900040">
            <a:off x="7801684" y="-138168"/>
            <a:ext cx="735903" cy="1337410"/>
            <a:chOff x="2999200" y="4078725"/>
            <a:chExt cx="735925" cy="1337450"/>
          </a:xfrm>
        </p:grpSpPr>
        <p:sp>
          <p:nvSpPr>
            <p:cNvPr id="535" name="Google Shape;535;p14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14"/>
          <p:cNvGrpSpPr/>
          <p:nvPr/>
        </p:nvGrpSpPr>
        <p:grpSpPr>
          <a:xfrm rot="-9900040">
            <a:off x="8370207" y="-3954"/>
            <a:ext cx="459036" cy="1168340"/>
            <a:chOff x="2536925" y="4284225"/>
            <a:chExt cx="459050" cy="1168375"/>
          </a:xfrm>
        </p:grpSpPr>
        <p:sp>
          <p:nvSpPr>
            <p:cNvPr id="566" name="Google Shape;566;p14"/>
            <p:cNvSpPr/>
            <p:nvPr/>
          </p:nvSpPr>
          <p:spPr>
            <a:xfrm>
              <a:off x="2536925" y="4284225"/>
              <a:ext cx="459050" cy="1053700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rgbClr val="58A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2706125" y="4291650"/>
              <a:ext cx="229125" cy="116095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2663225" y="4409025"/>
              <a:ext cx="60725" cy="6642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2640550" y="4457600"/>
              <a:ext cx="77750" cy="6885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2729600" y="4372600"/>
              <a:ext cx="55875" cy="96375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2547450" y="4468950"/>
              <a:ext cx="335175" cy="230750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537725" y="4658375"/>
              <a:ext cx="242900" cy="136050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2639750" y="5060750"/>
              <a:ext cx="59100" cy="81775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2638925" y="4828400"/>
              <a:ext cx="268000" cy="22265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2851850" y="4913400"/>
              <a:ext cx="113350" cy="229125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14"/>
          <p:cNvSpPr/>
          <p:nvPr/>
        </p:nvSpPr>
        <p:spPr>
          <a:xfrm rot="-2203600">
            <a:off x="6875193" y="4450491"/>
            <a:ext cx="3647161" cy="2197882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" name="Google Shape;577;p14"/>
          <p:cNvSpPr/>
          <p:nvPr/>
        </p:nvSpPr>
        <p:spPr>
          <a:xfrm rot="-806990">
            <a:off x="-1135433" y="-733492"/>
            <a:ext cx="3516094" cy="1921201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" name="Google Shape;578;p14"/>
          <p:cNvSpPr/>
          <p:nvPr/>
        </p:nvSpPr>
        <p:spPr>
          <a:xfrm rot="9822545">
            <a:off x="-540718" y="9"/>
            <a:ext cx="2864151" cy="1234561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" name="Google Shape;579;p14"/>
          <p:cNvSpPr/>
          <p:nvPr/>
        </p:nvSpPr>
        <p:spPr>
          <a:xfrm rot="-539198">
            <a:off x="7167542" y="3995720"/>
            <a:ext cx="2864228" cy="1234594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" name="Google Shape;580;p14"/>
          <p:cNvSpPr txBox="1">
            <a:spLocks noGrp="1"/>
          </p:cNvSpPr>
          <p:nvPr>
            <p:ph type="title"/>
          </p:nvPr>
        </p:nvSpPr>
        <p:spPr>
          <a:xfrm>
            <a:off x="720000" y="530525"/>
            <a:ext cx="77040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4"/>
          <p:cNvSpPr txBox="1">
            <a:spLocks noGrp="1"/>
          </p:cNvSpPr>
          <p:nvPr>
            <p:ph type="title" idx="2"/>
          </p:nvPr>
        </p:nvSpPr>
        <p:spPr>
          <a:xfrm>
            <a:off x="3677247" y="1279100"/>
            <a:ext cx="26424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2" name="Google Shape;582;p14"/>
          <p:cNvSpPr txBox="1">
            <a:spLocks noGrp="1"/>
          </p:cNvSpPr>
          <p:nvPr>
            <p:ph type="title" idx="3"/>
          </p:nvPr>
        </p:nvSpPr>
        <p:spPr>
          <a:xfrm>
            <a:off x="5742741" y="2918875"/>
            <a:ext cx="2664600" cy="7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3" name="Google Shape;583;p14"/>
          <p:cNvSpPr txBox="1">
            <a:spLocks noGrp="1"/>
          </p:cNvSpPr>
          <p:nvPr>
            <p:ph type="title" idx="4"/>
          </p:nvPr>
        </p:nvSpPr>
        <p:spPr>
          <a:xfrm>
            <a:off x="1553972" y="2918875"/>
            <a:ext cx="26424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4" name="Google Shape;584;p14"/>
          <p:cNvSpPr txBox="1">
            <a:spLocks noGrp="1"/>
          </p:cNvSpPr>
          <p:nvPr>
            <p:ph type="subTitle" idx="1"/>
          </p:nvPr>
        </p:nvSpPr>
        <p:spPr>
          <a:xfrm>
            <a:off x="3677247" y="2105650"/>
            <a:ext cx="2664600" cy="5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4"/>
          <p:cNvSpPr txBox="1">
            <a:spLocks noGrp="1"/>
          </p:cNvSpPr>
          <p:nvPr>
            <p:ph type="subTitle" idx="5"/>
          </p:nvPr>
        </p:nvSpPr>
        <p:spPr>
          <a:xfrm>
            <a:off x="5742741" y="3780876"/>
            <a:ext cx="2664600" cy="4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4"/>
          <p:cNvSpPr txBox="1">
            <a:spLocks noGrp="1"/>
          </p:cNvSpPr>
          <p:nvPr>
            <p:ph type="subTitle" idx="6"/>
          </p:nvPr>
        </p:nvSpPr>
        <p:spPr>
          <a:xfrm>
            <a:off x="1553972" y="3786370"/>
            <a:ext cx="2642400" cy="4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4"/>
          <p:cNvSpPr txBox="1">
            <a:spLocks noGrp="1"/>
          </p:cNvSpPr>
          <p:nvPr>
            <p:ph type="title" idx="7" hasCustomPrompt="1"/>
          </p:nvPr>
        </p:nvSpPr>
        <p:spPr>
          <a:xfrm>
            <a:off x="2846572" y="1409300"/>
            <a:ext cx="648300" cy="4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8" name="Google Shape;588;p14"/>
          <p:cNvSpPr txBox="1">
            <a:spLocks noGrp="1"/>
          </p:cNvSpPr>
          <p:nvPr>
            <p:ph type="title" idx="8" hasCustomPrompt="1"/>
          </p:nvPr>
        </p:nvSpPr>
        <p:spPr>
          <a:xfrm>
            <a:off x="4928872" y="3079675"/>
            <a:ext cx="648300" cy="4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89" name="Google Shape;589;p14"/>
          <p:cNvSpPr txBox="1">
            <a:spLocks noGrp="1"/>
          </p:cNvSpPr>
          <p:nvPr>
            <p:ph type="title" idx="9" hasCustomPrompt="1"/>
          </p:nvPr>
        </p:nvSpPr>
        <p:spPr>
          <a:xfrm>
            <a:off x="723317" y="3094375"/>
            <a:ext cx="648300" cy="4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32527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5"/>
          <p:cNvSpPr txBox="1">
            <a:spLocks noGrp="1"/>
          </p:cNvSpPr>
          <p:nvPr>
            <p:ph type="title"/>
          </p:nvPr>
        </p:nvSpPr>
        <p:spPr>
          <a:xfrm>
            <a:off x="7200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2" name="Google Shape;592;p15"/>
          <p:cNvSpPr txBox="1">
            <a:spLocks noGrp="1"/>
          </p:cNvSpPr>
          <p:nvPr>
            <p:ph type="subTitle" idx="1"/>
          </p:nvPr>
        </p:nvSpPr>
        <p:spPr>
          <a:xfrm>
            <a:off x="720000" y="3314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5"/>
          <p:cNvSpPr txBox="1">
            <a:spLocks noGrp="1"/>
          </p:cNvSpPr>
          <p:nvPr>
            <p:ph type="title" idx="2"/>
          </p:nvPr>
        </p:nvSpPr>
        <p:spPr>
          <a:xfrm>
            <a:off x="34038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4" name="Google Shape;594;p15"/>
          <p:cNvSpPr txBox="1">
            <a:spLocks noGrp="1"/>
          </p:cNvSpPr>
          <p:nvPr>
            <p:ph type="subTitle" idx="3"/>
          </p:nvPr>
        </p:nvSpPr>
        <p:spPr>
          <a:xfrm>
            <a:off x="3403800" y="3314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title" idx="4"/>
          </p:nvPr>
        </p:nvSpPr>
        <p:spPr>
          <a:xfrm>
            <a:off x="6087600" y="2804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subTitle" idx="5"/>
          </p:nvPr>
        </p:nvSpPr>
        <p:spPr>
          <a:xfrm>
            <a:off x="6087600" y="3314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5"/>
          <p:cNvSpPr txBox="1">
            <a:spLocks noGrp="1"/>
          </p:cNvSpPr>
          <p:nvPr>
            <p:ph type="title" idx="6"/>
          </p:nvPr>
        </p:nvSpPr>
        <p:spPr>
          <a:xfrm>
            <a:off x="720000" y="532925"/>
            <a:ext cx="7704000" cy="4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5"/>
          <p:cNvSpPr/>
          <p:nvPr/>
        </p:nvSpPr>
        <p:spPr>
          <a:xfrm rot="-118394" flipH="1">
            <a:off x="6000061" y="-1090222"/>
            <a:ext cx="4503150" cy="2460531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15"/>
          <p:cNvSpPr/>
          <p:nvPr/>
        </p:nvSpPr>
        <p:spPr>
          <a:xfrm rot="253848" flipH="1">
            <a:off x="6380140" y="-312995"/>
            <a:ext cx="3575798" cy="1541308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" name="Google Shape;600;p15"/>
          <p:cNvSpPr/>
          <p:nvPr/>
        </p:nvSpPr>
        <p:spPr>
          <a:xfrm rot="1530554" flipH="1">
            <a:off x="-1038953" y="4318975"/>
            <a:ext cx="3974414" cy="2394895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" name="Google Shape;601;p15"/>
          <p:cNvSpPr/>
          <p:nvPr/>
        </p:nvSpPr>
        <p:spPr>
          <a:xfrm rot="-10297495" flipH="1">
            <a:off x="-1143014" y="3869002"/>
            <a:ext cx="4102173" cy="1768197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2" name="Google Shape;602;p15"/>
          <p:cNvGrpSpPr/>
          <p:nvPr/>
        </p:nvGrpSpPr>
        <p:grpSpPr>
          <a:xfrm rot="960365" flipH="1">
            <a:off x="8069377" y="3984983"/>
            <a:ext cx="677638" cy="1231520"/>
            <a:chOff x="2999200" y="4078725"/>
            <a:chExt cx="735925" cy="1337450"/>
          </a:xfrm>
        </p:grpSpPr>
        <p:sp>
          <p:nvSpPr>
            <p:cNvPr id="603" name="Google Shape;603;p15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3" name="Google Shape;633;p15"/>
          <p:cNvGrpSpPr/>
          <p:nvPr/>
        </p:nvGrpSpPr>
        <p:grpSpPr>
          <a:xfrm rot="1161123">
            <a:off x="7488043" y="4146761"/>
            <a:ext cx="396335" cy="1008753"/>
            <a:chOff x="2536925" y="4284225"/>
            <a:chExt cx="459050" cy="1168375"/>
          </a:xfrm>
        </p:grpSpPr>
        <p:sp>
          <p:nvSpPr>
            <p:cNvPr id="634" name="Google Shape;634;p15"/>
            <p:cNvSpPr/>
            <p:nvPr/>
          </p:nvSpPr>
          <p:spPr>
            <a:xfrm>
              <a:off x="2536925" y="4284225"/>
              <a:ext cx="459050" cy="1053700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rgbClr val="58A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2706125" y="4291650"/>
              <a:ext cx="229125" cy="1160950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2663225" y="4409025"/>
              <a:ext cx="60725" cy="6642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2640550" y="4457600"/>
              <a:ext cx="77750" cy="68850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2729600" y="4372600"/>
              <a:ext cx="55875" cy="96375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2547450" y="4468950"/>
              <a:ext cx="335175" cy="230750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2537725" y="4658375"/>
              <a:ext cx="242900" cy="136050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2639750" y="5060750"/>
              <a:ext cx="59100" cy="81775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2638925" y="4828400"/>
              <a:ext cx="268000" cy="222650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2851850" y="4913400"/>
              <a:ext cx="113350" cy="229125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rgbClr val="0B6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930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1934125" y="1586128"/>
            <a:ext cx="21129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1934125" y="2345588"/>
            <a:ext cx="211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/>
          </p:nvPr>
        </p:nvSpPr>
        <p:spPr>
          <a:xfrm>
            <a:off x="6259450" y="1586013"/>
            <a:ext cx="21129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8" name="Google Shape;648;p16"/>
          <p:cNvSpPr txBox="1">
            <a:spLocks noGrp="1"/>
          </p:cNvSpPr>
          <p:nvPr>
            <p:ph type="subTitle" idx="3"/>
          </p:nvPr>
        </p:nvSpPr>
        <p:spPr>
          <a:xfrm>
            <a:off x="6259450" y="2345588"/>
            <a:ext cx="211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title" idx="4"/>
          </p:nvPr>
        </p:nvSpPr>
        <p:spPr>
          <a:xfrm>
            <a:off x="1934125" y="3171800"/>
            <a:ext cx="21129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subTitle" idx="5"/>
          </p:nvPr>
        </p:nvSpPr>
        <p:spPr>
          <a:xfrm>
            <a:off x="1934125" y="3931375"/>
            <a:ext cx="211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6259450" y="3171800"/>
            <a:ext cx="21129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6259450" y="3931375"/>
            <a:ext cx="211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20000" y="532925"/>
            <a:ext cx="7704000" cy="4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16"/>
          <p:cNvGrpSpPr/>
          <p:nvPr/>
        </p:nvGrpSpPr>
        <p:grpSpPr>
          <a:xfrm rot="-1758364">
            <a:off x="316089" y="4474496"/>
            <a:ext cx="835494" cy="1518405"/>
            <a:chOff x="2999200" y="4078725"/>
            <a:chExt cx="735925" cy="1337450"/>
          </a:xfrm>
        </p:grpSpPr>
        <p:sp>
          <p:nvSpPr>
            <p:cNvPr id="655" name="Google Shape;655;p16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5" name="Google Shape;685;p16"/>
          <p:cNvGrpSpPr/>
          <p:nvPr/>
        </p:nvGrpSpPr>
        <p:grpSpPr>
          <a:xfrm flipH="1">
            <a:off x="1086315" y="4363545"/>
            <a:ext cx="978422" cy="1393263"/>
            <a:chOff x="177026" y="3906345"/>
            <a:chExt cx="978422" cy="1393263"/>
          </a:xfrm>
        </p:grpSpPr>
        <p:sp>
          <p:nvSpPr>
            <p:cNvPr id="686" name="Google Shape;686;p16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6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6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6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6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6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6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6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6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6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16"/>
          <p:cNvGrpSpPr/>
          <p:nvPr/>
        </p:nvGrpSpPr>
        <p:grpSpPr>
          <a:xfrm rot="9041636">
            <a:off x="8457309" y="-384793"/>
            <a:ext cx="835494" cy="1518405"/>
            <a:chOff x="2999200" y="4078725"/>
            <a:chExt cx="735925" cy="1337450"/>
          </a:xfrm>
        </p:grpSpPr>
        <p:sp>
          <p:nvSpPr>
            <p:cNvPr id="697" name="Google Shape;697;p16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16"/>
          <p:cNvSpPr/>
          <p:nvPr/>
        </p:nvSpPr>
        <p:spPr>
          <a:xfrm rot="-390045">
            <a:off x="-1719957" y="-1083448"/>
            <a:ext cx="4503063" cy="2460483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16"/>
          <p:cNvSpPr/>
          <p:nvPr/>
        </p:nvSpPr>
        <p:spPr>
          <a:xfrm rot="-762153">
            <a:off x="-1126840" y="-321901"/>
            <a:ext cx="3575660" cy="1541249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16"/>
          <p:cNvSpPr/>
          <p:nvPr/>
        </p:nvSpPr>
        <p:spPr>
          <a:xfrm rot="-1635099">
            <a:off x="6264881" y="4457638"/>
            <a:ext cx="3974514" cy="2394858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16"/>
          <p:cNvSpPr/>
          <p:nvPr/>
        </p:nvSpPr>
        <p:spPr>
          <a:xfrm rot="10317625">
            <a:off x="6230485" y="3939239"/>
            <a:ext cx="4102181" cy="1768200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44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25"/>
          <p:cNvSpPr txBox="1">
            <a:spLocks noGrp="1"/>
          </p:cNvSpPr>
          <p:nvPr>
            <p:ph type="title"/>
          </p:nvPr>
        </p:nvSpPr>
        <p:spPr>
          <a:xfrm>
            <a:off x="728400" y="530525"/>
            <a:ext cx="7687200" cy="4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220" name="Google Shape;1220;p25"/>
          <p:cNvSpPr/>
          <p:nvPr/>
        </p:nvSpPr>
        <p:spPr>
          <a:xfrm rot="-390045">
            <a:off x="-1719957" y="-1083448"/>
            <a:ext cx="4503063" cy="2460483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1" name="Google Shape;1221;p25"/>
          <p:cNvSpPr/>
          <p:nvPr/>
        </p:nvSpPr>
        <p:spPr>
          <a:xfrm rot="-762153">
            <a:off x="-1126840" y="-321901"/>
            <a:ext cx="3575660" cy="1541249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2" name="Google Shape;1222;p25"/>
          <p:cNvSpPr/>
          <p:nvPr/>
        </p:nvSpPr>
        <p:spPr>
          <a:xfrm rot="-1160470">
            <a:off x="6264955" y="4457682"/>
            <a:ext cx="3974296" cy="2394815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3" name="Google Shape;1223;p25"/>
          <p:cNvSpPr/>
          <p:nvPr/>
        </p:nvSpPr>
        <p:spPr>
          <a:xfrm rot="10410649">
            <a:off x="6250768" y="4270681"/>
            <a:ext cx="3271943" cy="1410335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4" name="Google Shape;1224;p25"/>
          <p:cNvGrpSpPr/>
          <p:nvPr/>
        </p:nvGrpSpPr>
        <p:grpSpPr>
          <a:xfrm rot="-1758327">
            <a:off x="495208" y="4158610"/>
            <a:ext cx="751012" cy="1364869"/>
            <a:chOff x="2999200" y="4078725"/>
            <a:chExt cx="735925" cy="1337450"/>
          </a:xfrm>
        </p:grpSpPr>
        <p:sp>
          <p:nvSpPr>
            <p:cNvPr id="1225" name="Google Shape;1225;p25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5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5" name="Google Shape;1255;p25"/>
          <p:cNvGrpSpPr/>
          <p:nvPr/>
        </p:nvGrpSpPr>
        <p:grpSpPr>
          <a:xfrm flipH="1">
            <a:off x="1187378" y="4058564"/>
            <a:ext cx="879406" cy="1252265"/>
            <a:chOff x="177026" y="3906345"/>
            <a:chExt cx="978422" cy="1393263"/>
          </a:xfrm>
        </p:grpSpPr>
        <p:sp>
          <p:nvSpPr>
            <p:cNvPr id="1256" name="Google Shape;1256;p25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5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5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5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5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5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5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5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5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5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6" name="Google Shape;1266;p25"/>
          <p:cNvGrpSpPr/>
          <p:nvPr/>
        </p:nvGrpSpPr>
        <p:grpSpPr>
          <a:xfrm>
            <a:off x="7796563" y="530513"/>
            <a:ext cx="663075" cy="208900"/>
            <a:chOff x="4476650" y="2527575"/>
            <a:chExt cx="663075" cy="208900"/>
          </a:xfrm>
        </p:grpSpPr>
        <p:sp>
          <p:nvSpPr>
            <p:cNvPr id="1267" name="Google Shape;1267;p25"/>
            <p:cNvSpPr/>
            <p:nvPr/>
          </p:nvSpPr>
          <p:spPr>
            <a:xfrm>
              <a:off x="4476650" y="2527575"/>
              <a:ext cx="663075" cy="208900"/>
            </a:xfrm>
            <a:custGeom>
              <a:avLst/>
              <a:gdLst/>
              <a:ahLst/>
              <a:cxnLst/>
              <a:rect l="l" t="t" r="r" b="b"/>
              <a:pathLst>
                <a:path w="26523" h="8356" fill="none" extrusionOk="0">
                  <a:moveTo>
                    <a:pt x="25616" y="7773"/>
                  </a:moveTo>
                  <a:cubicBezTo>
                    <a:pt x="26522" y="6186"/>
                    <a:pt x="25292" y="3077"/>
                    <a:pt x="23511" y="2656"/>
                  </a:cubicBezTo>
                  <a:cubicBezTo>
                    <a:pt x="21697" y="2203"/>
                    <a:pt x="19787" y="3304"/>
                    <a:pt x="18848" y="4858"/>
                  </a:cubicBezTo>
                  <a:cubicBezTo>
                    <a:pt x="17520" y="4276"/>
                    <a:pt x="17941" y="2138"/>
                    <a:pt x="17002" y="1037"/>
                  </a:cubicBezTo>
                  <a:cubicBezTo>
                    <a:pt x="16127" y="1"/>
                    <a:pt x="14379" y="325"/>
                    <a:pt x="13310" y="1199"/>
                  </a:cubicBezTo>
                  <a:cubicBezTo>
                    <a:pt x="12274" y="2073"/>
                    <a:pt x="11626" y="3336"/>
                    <a:pt x="10720" y="4340"/>
                  </a:cubicBezTo>
                  <a:cubicBezTo>
                    <a:pt x="9780" y="5344"/>
                    <a:pt x="8258" y="6057"/>
                    <a:pt x="7060" y="5409"/>
                  </a:cubicBezTo>
                  <a:cubicBezTo>
                    <a:pt x="6154" y="4891"/>
                    <a:pt x="5733" y="3757"/>
                    <a:pt x="4793" y="3239"/>
                  </a:cubicBezTo>
                  <a:cubicBezTo>
                    <a:pt x="3790" y="2689"/>
                    <a:pt x="2462" y="3110"/>
                    <a:pt x="1652" y="3919"/>
                  </a:cubicBezTo>
                  <a:cubicBezTo>
                    <a:pt x="843" y="4729"/>
                    <a:pt x="422" y="6704"/>
                    <a:pt x="1" y="7805"/>
                  </a:cubicBezTo>
                  <a:cubicBezTo>
                    <a:pt x="8679" y="8064"/>
                    <a:pt x="17390" y="8356"/>
                    <a:pt x="25616" y="777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5044175" y="2623125"/>
              <a:ext cx="49400" cy="61550"/>
            </a:xfrm>
            <a:custGeom>
              <a:avLst/>
              <a:gdLst/>
              <a:ahLst/>
              <a:cxnLst/>
              <a:rect l="l" t="t" r="r" b="b"/>
              <a:pathLst>
                <a:path w="1976" h="2462" fill="none" extrusionOk="0">
                  <a:moveTo>
                    <a:pt x="0" y="0"/>
                  </a:moveTo>
                  <a:cubicBezTo>
                    <a:pt x="1069" y="356"/>
                    <a:pt x="1846" y="1328"/>
                    <a:pt x="1976" y="246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4521175" y="2654700"/>
              <a:ext cx="23500" cy="29975"/>
            </a:xfrm>
            <a:custGeom>
              <a:avLst/>
              <a:gdLst/>
              <a:ahLst/>
              <a:cxnLst/>
              <a:rect l="l" t="t" r="r" b="b"/>
              <a:pathLst>
                <a:path w="940" h="1199" fill="none" extrusionOk="0">
                  <a:moveTo>
                    <a:pt x="1" y="1198"/>
                  </a:moveTo>
                  <a:lnTo>
                    <a:pt x="94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029088" y="776000"/>
            <a:ext cx="931025" cy="307675"/>
            <a:chOff x="3667900" y="2004600"/>
            <a:chExt cx="931025" cy="307675"/>
          </a:xfrm>
        </p:grpSpPr>
        <p:sp>
          <p:nvSpPr>
            <p:cNvPr id="1271" name="Google Shape;1271;p25"/>
            <p:cNvSpPr/>
            <p:nvPr/>
          </p:nvSpPr>
          <p:spPr>
            <a:xfrm>
              <a:off x="3667900" y="2004600"/>
              <a:ext cx="931025" cy="307675"/>
            </a:xfrm>
            <a:custGeom>
              <a:avLst/>
              <a:gdLst/>
              <a:ahLst/>
              <a:cxnLst/>
              <a:rect l="l" t="t" r="r" b="b"/>
              <a:pathLst>
                <a:path w="37241" h="12307" fill="none" extrusionOk="0">
                  <a:moveTo>
                    <a:pt x="37241" y="12241"/>
                  </a:moveTo>
                  <a:cubicBezTo>
                    <a:pt x="37208" y="10525"/>
                    <a:pt x="34974" y="6801"/>
                    <a:pt x="33419" y="7513"/>
                  </a:cubicBezTo>
                  <a:cubicBezTo>
                    <a:pt x="32448" y="7967"/>
                    <a:pt x="31250" y="8971"/>
                    <a:pt x="30570" y="8161"/>
                  </a:cubicBezTo>
                  <a:cubicBezTo>
                    <a:pt x="30181" y="7675"/>
                    <a:pt x="30408" y="6963"/>
                    <a:pt x="30473" y="6315"/>
                  </a:cubicBezTo>
                  <a:cubicBezTo>
                    <a:pt x="30537" y="4923"/>
                    <a:pt x="29728" y="3660"/>
                    <a:pt x="28432" y="3142"/>
                  </a:cubicBezTo>
                  <a:cubicBezTo>
                    <a:pt x="27105" y="2688"/>
                    <a:pt x="25680" y="2883"/>
                    <a:pt x="24547" y="3725"/>
                  </a:cubicBezTo>
                  <a:cubicBezTo>
                    <a:pt x="23057" y="4761"/>
                    <a:pt x="21891" y="6769"/>
                    <a:pt x="20078" y="6542"/>
                  </a:cubicBezTo>
                  <a:cubicBezTo>
                    <a:pt x="17779" y="6283"/>
                    <a:pt x="17358" y="2850"/>
                    <a:pt x="15285" y="1846"/>
                  </a:cubicBezTo>
                  <a:cubicBezTo>
                    <a:pt x="11464" y="1"/>
                    <a:pt x="9521" y="6542"/>
                    <a:pt x="6218" y="7254"/>
                  </a:cubicBezTo>
                  <a:cubicBezTo>
                    <a:pt x="4793" y="7546"/>
                    <a:pt x="3271" y="7643"/>
                    <a:pt x="2105" y="8485"/>
                  </a:cubicBezTo>
                  <a:cubicBezTo>
                    <a:pt x="1166" y="9165"/>
                    <a:pt x="583" y="10201"/>
                    <a:pt x="97" y="11237"/>
                  </a:cubicBezTo>
                  <a:cubicBezTo>
                    <a:pt x="0" y="11432"/>
                    <a:pt x="195" y="11788"/>
                    <a:pt x="259" y="11594"/>
                  </a:cubicBezTo>
                  <a:cubicBezTo>
                    <a:pt x="6963" y="11464"/>
                    <a:pt x="13083" y="11723"/>
                    <a:pt x="19754" y="12209"/>
                  </a:cubicBezTo>
                  <a:cubicBezTo>
                    <a:pt x="21017" y="12306"/>
                    <a:pt x="37241" y="12047"/>
                    <a:pt x="37241" y="12241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4026525" y="2077475"/>
              <a:ext cx="55075" cy="91500"/>
            </a:xfrm>
            <a:custGeom>
              <a:avLst/>
              <a:gdLst/>
              <a:ahLst/>
              <a:cxnLst/>
              <a:rect l="l" t="t" r="r" b="b"/>
              <a:pathLst>
                <a:path w="2203" h="3660" fill="none" extrusionOk="0">
                  <a:moveTo>
                    <a:pt x="1" y="0"/>
                  </a:moveTo>
                  <a:cubicBezTo>
                    <a:pt x="1134" y="907"/>
                    <a:pt x="1912" y="2202"/>
                    <a:pt x="2203" y="365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3" name="Google Shape;1273;p25"/>
          <p:cNvSpPr/>
          <p:nvPr/>
        </p:nvSpPr>
        <p:spPr>
          <a:xfrm>
            <a:off x="7199575" y="650250"/>
            <a:ext cx="195950" cy="107700"/>
          </a:xfrm>
          <a:custGeom>
            <a:avLst/>
            <a:gdLst/>
            <a:ahLst/>
            <a:cxnLst/>
            <a:rect l="l" t="t" r="r" b="b"/>
            <a:pathLst>
              <a:path w="7838" h="4308" fill="none" extrusionOk="0">
                <a:moveTo>
                  <a:pt x="1" y="2008"/>
                </a:moveTo>
                <a:cubicBezTo>
                  <a:pt x="1782" y="1717"/>
                  <a:pt x="3498" y="2656"/>
                  <a:pt x="4243" y="4307"/>
                </a:cubicBezTo>
                <a:cubicBezTo>
                  <a:pt x="3984" y="2105"/>
                  <a:pt x="5635" y="130"/>
                  <a:pt x="7837" y="0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25"/>
          <p:cNvSpPr/>
          <p:nvPr/>
        </p:nvSpPr>
        <p:spPr>
          <a:xfrm>
            <a:off x="7563875" y="638925"/>
            <a:ext cx="122275" cy="91500"/>
          </a:xfrm>
          <a:custGeom>
            <a:avLst/>
            <a:gdLst/>
            <a:ahLst/>
            <a:cxnLst/>
            <a:rect l="l" t="t" r="r" b="b"/>
            <a:pathLst>
              <a:path w="4891" h="3660" fill="none" extrusionOk="0">
                <a:moveTo>
                  <a:pt x="1" y="2526"/>
                </a:moveTo>
                <a:cubicBezTo>
                  <a:pt x="972" y="2558"/>
                  <a:pt x="1911" y="2979"/>
                  <a:pt x="2592" y="3659"/>
                </a:cubicBezTo>
                <a:cubicBezTo>
                  <a:pt x="2624" y="2105"/>
                  <a:pt x="3498" y="680"/>
                  <a:pt x="4891" y="0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25"/>
          <p:cNvSpPr/>
          <p:nvPr/>
        </p:nvSpPr>
        <p:spPr>
          <a:xfrm>
            <a:off x="7407625" y="359600"/>
            <a:ext cx="122275" cy="92325"/>
          </a:xfrm>
          <a:custGeom>
            <a:avLst/>
            <a:gdLst/>
            <a:ahLst/>
            <a:cxnLst/>
            <a:rect l="l" t="t" r="r" b="b"/>
            <a:pathLst>
              <a:path w="4891" h="3693" fill="none" extrusionOk="0">
                <a:moveTo>
                  <a:pt x="1" y="2559"/>
                </a:moveTo>
                <a:cubicBezTo>
                  <a:pt x="972" y="2592"/>
                  <a:pt x="1912" y="3013"/>
                  <a:pt x="2592" y="3693"/>
                </a:cubicBezTo>
                <a:cubicBezTo>
                  <a:pt x="2624" y="2138"/>
                  <a:pt x="3498" y="713"/>
                  <a:pt x="489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5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0" y="-2475"/>
            <a:ext cx="8110400" cy="5145975"/>
            <a:chOff x="0" y="-2475"/>
            <a:chExt cx="8110400" cy="5145975"/>
          </a:xfrm>
        </p:grpSpPr>
        <p:sp>
          <p:nvSpPr>
            <p:cNvPr id="21" name="Google Shape;21;p3"/>
            <p:cNvSpPr/>
            <p:nvPr/>
          </p:nvSpPr>
          <p:spPr>
            <a:xfrm>
              <a:off x="6821000" y="2020200"/>
              <a:ext cx="1289400" cy="3123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10800000">
              <a:off x="0" y="-2475"/>
              <a:ext cx="565200" cy="539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0" y="507600"/>
              <a:ext cx="2295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6964375" y="1755769"/>
              <a:ext cx="818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6703325" y="2246947"/>
              <a:ext cx="896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5504875" y="2001350"/>
              <a:ext cx="1925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957775" y="1755775"/>
            <a:ext cx="44829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57775" y="3612150"/>
            <a:ext cx="3399900" cy="6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932375" y="928150"/>
            <a:ext cx="1465800" cy="9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34"/>
          <p:cNvSpPr/>
          <p:nvPr/>
        </p:nvSpPr>
        <p:spPr>
          <a:xfrm rot="-99597">
            <a:off x="-1091381" y="-1013936"/>
            <a:ext cx="4503073" cy="2460489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34"/>
          <p:cNvSpPr/>
          <p:nvPr/>
        </p:nvSpPr>
        <p:spPr>
          <a:xfrm rot="-471838">
            <a:off x="-524119" y="-242651"/>
            <a:ext cx="3575620" cy="1541231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34"/>
          <p:cNvSpPr/>
          <p:nvPr/>
        </p:nvSpPr>
        <p:spPr>
          <a:xfrm rot="-1530554">
            <a:off x="6019213" y="4242775"/>
            <a:ext cx="3974414" cy="2394895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34"/>
          <p:cNvSpPr/>
          <p:nvPr/>
        </p:nvSpPr>
        <p:spPr>
          <a:xfrm rot="9947579">
            <a:off x="5995426" y="3945170"/>
            <a:ext cx="4102260" cy="1768234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88" name="Google Shape;1688;p34"/>
          <p:cNvGrpSpPr/>
          <p:nvPr/>
        </p:nvGrpSpPr>
        <p:grpSpPr>
          <a:xfrm rot="-1758327">
            <a:off x="266608" y="4082410"/>
            <a:ext cx="751012" cy="1364869"/>
            <a:chOff x="2999200" y="4078725"/>
            <a:chExt cx="735925" cy="1337450"/>
          </a:xfrm>
        </p:grpSpPr>
        <p:sp>
          <p:nvSpPr>
            <p:cNvPr id="1689" name="Google Shape;1689;p34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34"/>
          <p:cNvGrpSpPr/>
          <p:nvPr/>
        </p:nvGrpSpPr>
        <p:grpSpPr>
          <a:xfrm flipH="1">
            <a:off x="958778" y="4134764"/>
            <a:ext cx="879406" cy="1252265"/>
            <a:chOff x="177026" y="3906345"/>
            <a:chExt cx="978422" cy="1393263"/>
          </a:xfrm>
        </p:grpSpPr>
        <p:sp>
          <p:nvSpPr>
            <p:cNvPr id="1720" name="Google Shape;1720;p34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30" name="Google Shape;1730;p34"/>
          <p:cNvGrpSpPr/>
          <p:nvPr/>
        </p:nvGrpSpPr>
        <p:grpSpPr>
          <a:xfrm rot="9041673">
            <a:off x="8062362" y="-165740"/>
            <a:ext cx="751012" cy="1364869"/>
            <a:chOff x="2999200" y="4078725"/>
            <a:chExt cx="735925" cy="1337450"/>
          </a:xfrm>
        </p:grpSpPr>
        <p:sp>
          <p:nvSpPr>
            <p:cNvPr id="1731" name="Google Shape;1731;p34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4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4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4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4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 rot="10800000" flipH="1">
            <a:off x="7241798" y="-105489"/>
            <a:ext cx="879406" cy="1252265"/>
            <a:chOff x="177026" y="3906345"/>
            <a:chExt cx="978422" cy="1393263"/>
          </a:xfrm>
        </p:grpSpPr>
        <p:sp>
          <p:nvSpPr>
            <p:cNvPr id="1762" name="Google Shape;1762;p34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4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4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4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4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4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4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4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239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35"/>
          <p:cNvSpPr/>
          <p:nvPr/>
        </p:nvSpPr>
        <p:spPr>
          <a:xfrm rot="1530554" flipH="1">
            <a:off x="-1038953" y="4318975"/>
            <a:ext cx="3974414" cy="2394895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35"/>
          <p:cNvSpPr/>
          <p:nvPr/>
        </p:nvSpPr>
        <p:spPr>
          <a:xfrm rot="-9947579" flipH="1">
            <a:off x="-1143012" y="4021370"/>
            <a:ext cx="4102260" cy="1768234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35"/>
          <p:cNvSpPr/>
          <p:nvPr/>
        </p:nvSpPr>
        <p:spPr>
          <a:xfrm rot="339126" flipH="1">
            <a:off x="5699824" y="-946610"/>
            <a:ext cx="4455337" cy="2434406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76" name="Google Shape;1776;p35"/>
          <p:cNvGrpSpPr/>
          <p:nvPr/>
        </p:nvGrpSpPr>
        <p:grpSpPr>
          <a:xfrm rot="-9801265" flipH="1">
            <a:off x="7111095" y="-164910"/>
            <a:ext cx="835476" cy="1518372"/>
            <a:chOff x="2999200" y="4078725"/>
            <a:chExt cx="735925" cy="1337450"/>
          </a:xfrm>
        </p:grpSpPr>
        <p:sp>
          <p:nvSpPr>
            <p:cNvPr id="1777" name="Google Shape;1777;p35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 rot="10040292">
            <a:off x="7898862" y="-118016"/>
            <a:ext cx="978441" cy="1393290"/>
            <a:chOff x="177026" y="3906345"/>
            <a:chExt cx="978422" cy="1393263"/>
          </a:xfrm>
        </p:grpSpPr>
        <p:sp>
          <p:nvSpPr>
            <p:cNvPr id="1808" name="Google Shape;1808;p35"/>
            <p:cNvSpPr/>
            <p:nvPr/>
          </p:nvSpPr>
          <p:spPr>
            <a:xfrm rot="1501947">
              <a:off x="405647" y="3960423"/>
              <a:ext cx="521180" cy="1196313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 rot="1501947">
              <a:off x="562635" y="3988398"/>
              <a:ext cx="260136" cy="1318079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 rot="1501947">
              <a:off x="734001" y="4106445"/>
              <a:ext cx="68944" cy="75415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 rot="1501947">
              <a:off x="685850" y="4149482"/>
              <a:ext cx="88273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 rot="1501947">
              <a:off x="812845" y="4098100"/>
              <a:ext cx="63437" cy="109419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 rot="1501947">
              <a:off x="532010" y="4169633"/>
              <a:ext cx="380539" cy="261981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 rot="1501947">
              <a:off x="458674" y="4342707"/>
              <a:ext cx="275775" cy="154464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 rot="1501947">
              <a:off x="393164" y="4764389"/>
              <a:ext cx="67099" cy="92843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 rot="1501947">
              <a:off x="458959" y="4567640"/>
              <a:ext cx="304272" cy="252785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 rot="1501947">
              <a:off x="643852" y="4719876"/>
              <a:ext cx="128691" cy="260136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97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2" name="Google Shape;32;p4"/>
            <p:cNvSpPr/>
            <p:nvPr/>
          </p:nvSpPr>
          <p:spPr>
            <a:xfrm>
              <a:off x="8925600" y="0"/>
              <a:ext cx="218400" cy="2020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0" y="2020200"/>
              <a:ext cx="218400" cy="3123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1608150"/>
              <a:ext cx="3582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58775" y="375121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400" y="1045690"/>
            <a:ext cx="7717200" cy="356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Inter"/>
              <a:buAutoNum type="arabicPeriod"/>
              <a:defRPr sz="1100"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1051" y="0"/>
            <a:ext cx="1430700" cy="3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 flipH="1">
            <a:off x="7711500" y="4804200"/>
            <a:ext cx="1430700" cy="33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75" y="310875"/>
            <a:ext cx="464400" cy="6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768845" y="4419483"/>
            <a:ext cx="373354" cy="6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8649754" y="4910661"/>
            <a:ext cx="408801" cy="6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481450" y="375125"/>
            <a:ext cx="818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8012083" y="4665075"/>
            <a:ext cx="969300" cy="6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8"/>
          <p:cNvGrpSpPr/>
          <p:nvPr/>
        </p:nvGrpSpPr>
        <p:grpSpPr>
          <a:xfrm>
            <a:off x="0" y="0"/>
            <a:ext cx="9143995" cy="5143625"/>
            <a:chOff x="0" y="0"/>
            <a:chExt cx="9143995" cy="5143625"/>
          </a:xfrm>
        </p:grpSpPr>
        <p:grpSp>
          <p:nvGrpSpPr>
            <p:cNvPr id="69" name="Google Shape;69;p8"/>
            <p:cNvGrpSpPr/>
            <p:nvPr/>
          </p:nvGrpSpPr>
          <p:grpSpPr>
            <a:xfrm>
              <a:off x="0" y="0"/>
              <a:ext cx="9143995" cy="5143625"/>
              <a:chOff x="0" y="0"/>
              <a:chExt cx="9143995" cy="5143625"/>
            </a:xfrm>
          </p:grpSpPr>
          <p:sp>
            <p:nvSpPr>
              <p:cNvPr id="70" name="Google Shape;70;p8"/>
              <p:cNvSpPr/>
              <p:nvPr/>
            </p:nvSpPr>
            <p:spPr>
              <a:xfrm flipH="1">
                <a:off x="0" y="4188125"/>
                <a:ext cx="2727300" cy="955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8"/>
              <p:cNvSpPr/>
              <p:nvPr/>
            </p:nvSpPr>
            <p:spPr>
              <a:xfrm flipH="1">
                <a:off x="1751145" y="4419475"/>
                <a:ext cx="6129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8"/>
              <p:cNvSpPr/>
              <p:nvPr/>
            </p:nvSpPr>
            <p:spPr>
              <a:xfrm flipH="1">
                <a:off x="2151456" y="4665075"/>
                <a:ext cx="21570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8"/>
              <p:cNvSpPr/>
              <p:nvPr/>
            </p:nvSpPr>
            <p:spPr>
              <a:xfrm>
                <a:off x="6416695" y="0"/>
                <a:ext cx="2727300" cy="9555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8"/>
              <p:cNvSpPr/>
              <p:nvPr/>
            </p:nvSpPr>
            <p:spPr>
              <a:xfrm>
                <a:off x="4726699" y="231350"/>
                <a:ext cx="26946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8"/>
              <p:cNvSpPr/>
              <p:nvPr/>
            </p:nvSpPr>
            <p:spPr>
              <a:xfrm>
                <a:off x="6279349" y="722525"/>
                <a:ext cx="11172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6858825" y="476950"/>
                <a:ext cx="9693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77;p8"/>
            <p:cNvSpPr/>
            <p:nvPr/>
          </p:nvSpPr>
          <p:spPr>
            <a:xfrm flipH="1">
              <a:off x="2074151" y="4910650"/>
              <a:ext cx="6129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410225" y="1290525"/>
            <a:ext cx="6323700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3"/>
          <p:cNvGrpSpPr/>
          <p:nvPr/>
        </p:nvGrpSpPr>
        <p:grpSpPr>
          <a:xfrm>
            <a:off x="70" y="0"/>
            <a:ext cx="9145887" cy="5143500"/>
            <a:chOff x="70" y="0"/>
            <a:chExt cx="9145887" cy="5143500"/>
          </a:xfrm>
        </p:grpSpPr>
        <p:sp>
          <p:nvSpPr>
            <p:cNvPr id="450" name="Google Shape;450;p33"/>
            <p:cNvSpPr/>
            <p:nvPr/>
          </p:nvSpPr>
          <p:spPr>
            <a:xfrm rot="10800000" flipH="1">
              <a:off x="7715249" y="0"/>
              <a:ext cx="14307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 flipH="1">
              <a:off x="100" y="4804200"/>
              <a:ext cx="22224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 rot="10800000">
              <a:off x="8248050" y="178472"/>
              <a:ext cx="8979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70" y="4419483"/>
              <a:ext cx="3735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415934" y="4910650"/>
              <a:ext cx="26745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228756" y="4665075"/>
              <a:ext cx="2358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 rot="10800000">
              <a:off x="8681550" y="416725"/>
              <a:ext cx="464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 flipH="1">
              <a:off x="8770500" y="4804200"/>
              <a:ext cx="3735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681557" y="4910650"/>
              <a:ext cx="464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910156" y="4665075"/>
              <a:ext cx="2358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0" name="Google Shape;460;p33"/>
            <p:cNvGrpSpPr/>
            <p:nvPr/>
          </p:nvGrpSpPr>
          <p:grpSpPr>
            <a:xfrm>
              <a:off x="8246106" y="178472"/>
              <a:ext cx="897900" cy="302453"/>
              <a:chOff x="8246106" y="178472"/>
              <a:chExt cx="897900" cy="302453"/>
            </a:xfrm>
          </p:grpSpPr>
          <p:sp>
            <p:nvSpPr>
              <p:cNvPr id="461" name="Google Shape;461;p33"/>
              <p:cNvSpPr/>
              <p:nvPr/>
            </p:nvSpPr>
            <p:spPr>
              <a:xfrm rot="10800000" flipH="1">
                <a:off x="8246106" y="178472"/>
                <a:ext cx="8979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3"/>
              <p:cNvSpPr/>
              <p:nvPr/>
            </p:nvSpPr>
            <p:spPr>
              <a:xfrm rot="10800000" flipH="1">
                <a:off x="8679606" y="416725"/>
                <a:ext cx="464400" cy="64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4"/>
          <p:cNvGrpSpPr/>
          <p:nvPr/>
        </p:nvGrpSpPr>
        <p:grpSpPr>
          <a:xfrm>
            <a:off x="-2070" y="0"/>
            <a:ext cx="9146076" cy="5143500"/>
            <a:chOff x="-2070" y="0"/>
            <a:chExt cx="9146076" cy="5143500"/>
          </a:xfrm>
        </p:grpSpPr>
        <p:sp>
          <p:nvSpPr>
            <p:cNvPr id="465" name="Google Shape;465;p34"/>
            <p:cNvSpPr/>
            <p:nvPr/>
          </p:nvSpPr>
          <p:spPr>
            <a:xfrm rot="10800000">
              <a:off x="-2070" y="0"/>
              <a:ext cx="4113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 rot="10800000" flipH="1">
              <a:off x="-1944" y="178472"/>
              <a:ext cx="8979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 rot="10800000" flipH="1">
              <a:off x="-1944" y="416725"/>
              <a:ext cx="4644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-44" y="4804200"/>
              <a:ext cx="31185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 flipH="1">
              <a:off x="-1947" y="4910650"/>
              <a:ext cx="15330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 flipH="1">
              <a:off x="-2000" y="4665075"/>
              <a:ext cx="524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4"/>
            <p:cNvSpPr/>
            <p:nvPr/>
          </p:nvSpPr>
          <p:spPr>
            <a:xfrm flipH="1">
              <a:off x="2770850" y="5010800"/>
              <a:ext cx="524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6025506" y="4804200"/>
              <a:ext cx="31185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4"/>
            <p:cNvSpPr/>
            <p:nvPr/>
          </p:nvSpPr>
          <p:spPr>
            <a:xfrm rot="10800000">
              <a:off x="8889904" y="4658025"/>
              <a:ext cx="254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4"/>
            <p:cNvSpPr/>
            <p:nvPr/>
          </p:nvSpPr>
          <p:spPr>
            <a:xfrm rot="10800000">
              <a:off x="8339696" y="4896275"/>
              <a:ext cx="8043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8732706" y="1170600"/>
              <a:ext cx="411300" cy="339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4"/>
            <p:cNvSpPr/>
            <p:nvPr/>
          </p:nvSpPr>
          <p:spPr>
            <a:xfrm rot="10800000">
              <a:off x="8889904" y="1250200"/>
              <a:ext cx="254100" cy="64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033">
            <a:off x="-897041" y="-764409"/>
            <a:ext cx="4503329" cy="2460629"/>
          </a:xfrm>
          <a:custGeom>
            <a:avLst/>
            <a:gdLst/>
            <a:ahLst/>
            <a:cxnLst/>
            <a:rect l="l" t="t" r="r" b="b"/>
            <a:pathLst>
              <a:path w="140640" h="76846" extrusionOk="0">
                <a:moveTo>
                  <a:pt x="46336" y="0"/>
                </a:moveTo>
                <a:cubicBezTo>
                  <a:pt x="38577" y="0"/>
                  <a:pt x="30839" y="670"/>
                  <a:pt x="23154" y="2234"/>
                </a:cubicBezTo>
                <a:cubicBezTo>
                  <a:pt x="19592" y="2947"/>
                  <a:pt x="15900" y="3951"/>
                  <a:pt x="13310" y="6477"/>
                </a:cubicBezTo>
                <a:cubicBezTo>
                  <a:pt x="10492" y="9229"/>
                  <a:pt x="9424" y="13212"/>
                  <a:pt x="8614" y="17033"/>
                </a:cubicBezTo>
                <a:cubicBezTo>
                  <a:pt x="5764" y="30408"/>
                  <a:pt x="0" y="45757"/>
                  <a:pt x="5246" y="58386"/>
                </a:cubicBezTo>
                <a:cubicBezTo>
                  <a:pt x="10081" y="69958"/>
                  <a:pt x="23001" y="76845"/>
                  <a:pt x="35575" y="76845"/>
                </a:cubicBezTo>
                <a:cubicBezTo>
                  <a:pt x="35633" y="76845"/>
                  <a:pt x="35692" y="76845"/>
                  <a:pt x="35751" y="76845"/>
                </a:cubicBezTo>
                <a:cubicBezTo>
                  <a:pt x="48380" y="76748"/>
                  <a:pt x="60362" y="70627"/>
                  <a:pt x="69850" y="62337"/>
                </a:cubicBezTo>
                <a:cubicBezTo>
                  <a:pt x="77654" y="55504"/>
                  <a:pt x="85070" y="46664"/>
                  <a:pt x="95400" y="45563"/>
                </a:cubicBezTo>
                <a:cubicBezTo>
                  <a:pt x="96214" y="45472"/>
                  <a:pt x="97029" y="45434"/>
                  <a:pt x="97844" y="45434"/>
                </a:cubicBezTo>
                <a:cubicBezTo>
                  <a:pt x="102158" y="45434"/>
                  <a:pt x="106485" y="46500"/>
                  <a:pt x="110798" y="46500"/>
                </a:cubicBezTo>
                <a:cubicBezTo>
                  <a:pt x="111506" y="46500"/>
                  <a:pt x="112213" y="46471"/>
                  <a:pt x="112919" y="46405"/>
                </a:cubicBezTo>
                <a:cubicBezTo>
                  <a:pt x="120529" y="45660"/>
                  <a:pt x="127168" y="40511"/>
                  <a:pt x="131507" y="34229"/>
                </a:cubicBezTo>
                <a:cubicBezTo>
                  <a:pt x="135846" y="27946"/>
                  <a:pt x="138275" y="20563"/>
                  <a:pt x="140639" y="13277"/>
                </a:cubicBezTo>
                <a:lnTo>
                  <a:pt x="132543" y="12726"/>
                </a:lnTo>
                <a:cubicBezTo>
                  <a:pt x="130587" y="13416"/>
                  <a:pt x="128561" y="13689"/>
                  <a:pt x="126509" y="13689"/>
                </a:cubicBezTo>
                <a:cubicBezTo>
                  <a:pt x="122583" y="13689"/>
                  <a:pt x="118560" y="12690"/>
                  <a:pt x="114733" y="11690"/>
                </a:cubicBezTo>
                <a:cubicBezTo>
                  <a:pt x="92333" y="5836"/>
                  <a:pt x="69246" y="0"/>
                  <a:pt x="463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554000" y="-120080"/>
            <a:ext cx="3575792" cy="1541306"/>
          </a:xfrm>
          <a:custGeom>
            <a:avLst/>
            <a:gdLst/>
            <a:ahLst/>
            <a:cxnLst/>
            <a:rect l="l" t="t" r="r" b="b"/>
            <a:pathLst>
              <a:path w="114572" h="49385" fill="none" extrusionOk="0">
                <a:moveTo>
                  <a:pt x="1" y="38245"/>
                </a:moveTo>
                <a:cubicBezTo>
                  <a:pt x="5506" y="36431"/>
                  <a:pt x="11205" y="34845"/>
                  <a:pt x="16905" y="35751"/>
                </a:cubicBezTo>
                <a:cubicBezTo>
                  <a:pt x="23155" y="36723"/>
                  <a:pt x="29307" y="41807"/>
                  <a:pt x="29113" y="48186"/>
                </a:cubicBezTo>
                <a:cubicBezTo>
                  <a:pt x="27980" y="49385"/>
                  <a:pt x="25680" y="48186"/>
                  <a:pt x="25519" y="46535"/>
                </a:cubicBezTo>
                <a:cubicBezTo>
                  <a:pt x="25357" y="44883"/>
                  <a:pt x="26652" y="43394"/>
                  <a:pt x="28109" y="42584"/>
                </a:cubicBezTo>
                <a:cubicBezTo>
                  <a:pt x="30667" y="41127"/>
                  <a:pt x="33776" y="41127"/>
                  <a:pt x="36723" y="40673"/>
                </a:cubicBezTo>
                <a:cubicBezTo>
                  <a:pt x="39637" y="40220"/>
                  <a:pt x="42843" y="39054"/>
                  <a:pt x="44042" y="36334"/>
                </a:cubicBezTo>
                <a:cubicBezTo>
                  <a:pt x="44592" y="35136"/>
                  <a:pt x="44657" y="33808"/>
                  <a:pt x="44819" y="32513"/>
                </a:cubicBezTo>
                <a:cubicBezTo>
                  <a:pt x="45466" y="27817"/>
                  <a:pt x="47442" y="23413"/>
                  <a:pt x="50486" y="19787"/>
                </a:cubicBezTo>
                <a:cubicBezTo>
                  <a:pt x="51749" y="18297"/>
                  <a:pt x="53303" y="16872"/>
                  <a:pt x="55214" y="16419"/>
                </a:cubicBezTo>
                <a:cubicBezTo>
                  <a:pt x="57124" y="15965"/>
                  <a:pt x="59423" y="16743"/>
                  <a:pt x="60136" y="18556"/>
                </a:cubicBezTo>
                <a:cubicBezTo>
                  <a:pt x="60881" y="20402"/>
                  <a:pt x="59132" y="22830"/>
                  <a:pt x="57254" y="22312"/>
                </a:cubicBezTo>
                <a:cubicBezTo>
                  <a:pt x="56153" y="21017"/>
                  <a:pt x="56509" y="18912"/>
                  <a:pt x="57675" y="17682"/>
                </a:cubicBezTo>
                <a:cubicBezTo>
                  <a:pt x="58873" y="16451"/>
                  <a:pt x="60654" y="15965"/>
                  <a:pt x="62370" y="15901"/>
                </a:cubicBezTo>
                <a:cubicBezTo>
                  <a:pt x="73640" y="15447"/>
                  <a:pt x="81573" y="29404"/>
                  <a:pt x="92875" y="29080"/>
                </a:cubicBezTo>
                <a:cubicBezTo>
                  <a:pt x="99546" y="28886"/>
                  <a:pt x="105051" y="23543"/>
                  <a:pt x="108095" y="17617"/>
                </a:cubicBezTo>
                <a:cubicBezTo>
                  <a:pt x="110977" y="12079"/>
                  <a:pt x="112305" y="5862"/>
                  <a:pt x="114571" y="1"/>
                </a:cubicBezTo>
              </a:path>
            </a:pathLst>
          </a:custGeom>
          <a:noFill/>
          <a:ln w="15375" cap="rnd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2289690" y="4448410"/>
            <a:ext cx="3647150" cy="2197875"/>
          </a:xfrm>
          <a:custGeom>
            <a:avLst/>
            <a:gdLst/>
            <a:ahLst/>
            <a:cxnLst/>
            <a:rect l="l" t="t" r="r" b="b"/>
            <a:pathLst>
              <a:path w="145886" h="87915" extrusionOk="0">
                <a:moveTo>
                  <a:pt x="56085" y="0"/>
                </a:moveTo>
                <a:cubicBezTo>
                  <a:pt x="53412" y="0"/>
                  <a:pt x="50719" y="621"/>
                  <a:pt x="48186" y="1579"/>
                </a:cubicBezTo>
                <a:cubicBezTo>
                  <a:pt x="40933" y="4235"/>
                  <a:pt x="34553" y="9869"/>
                  <a:pt x="32189" y="17220"/>
                </a:cubicBezTo>
                <a:cubicBezTo>
                  <a:pt x="30408" y="22725"/>
                  <a:pt x="30926" y="28684"/>
                  <a:pt x="30279" y="34448"/>
                </a:cubicBezTo>
                <a:cubicBezTo>
                  <a:pt x="29663" y="40212"/>
                  <a:pt x="27299" y="46430"/>
                  <a:pt x="22053" y="48858"/>
                </a:cubicBezTo>
                <a:cubicBezTo>
                  <a:pt x="20175" y="49733"/>
                  <a:pt x="18070" y="50024"/>
                  <a:pt x="16062" y="50639"/>
                </a:cubicBezTo>
                <a:cubicBezTo>
                  <a:pt x="6412" y="53554"/>
                  <a:pt x="1" y="64661"/>
                  <a:pt x="2364" y="74506"/>
                </a:cubicBezTo>
                <a:cubicBezTo>
                  <a:pt x="8582" y="74927"/>
                  <a:pt x="14055" y="79395"/>
                  <a:pt x="20013" y="81241"/>
                </a:cubicBezTo>
                <a:cubicBezTo>
                  <a:pt x="24223" y="82569"/>
                  <a:pt x="28627" y="83120"/>
                  <a:pt x="32999" y="83670"/>
                </a:cubicBezTo>
                <a:cubicBezTo>
                  <a:pt x="42616" y="84901"/>
                  <a:pt x="52274" y="86112"/>
                  <a:pt x="61925" y="86112"/>
                </a:cubicBezTo>
                <a:cubicBezTo>
                  <a:pt x="64460" y="86112"/>
                  <a:pt x="66994" y="86028"/>
                  <a:pt x="69527" y="85840"/>
                </a:cubicBezTo>
                <a:cubicBezTo>
                  <a:pt x="72271" y="85621"/>
                  <a:pt x="75034" y="85293"/>
                  <a:pt x="77801" y="85293"/>
                </a:cubicBezTo>
                <a:cubicBezTo>
                  <a:pt x="78723" y="85293"/>
                  <a:pt x="79646" y="85330"/>
                  <a:pt x="80569" y="85419"/>
                </a:cubicBezTo>
                <a:cubicBezTo>
                  <a:pt x="84131" y="85807"/>
                  <a:pt x="87564" y="86973"/>
                  <a:pt x="91126" y="87524"/>
                </a:cubicBezTo>
                <a:cubicBezTo>
                  <a:pt x="92841" y="87793"/>
                  <a:pt x="94557" y="87914"/>
                  <a:pt x="96271" y="87914"/>
                </a:cubicBezTo>
                <a:cubicBezTo>
                  <a:pt x="104462" y="87914"/>
                  <a:pt x="112613" y="85138"/>
                  <a:pt x="120433" y="82407"/>
                </a:cubicBezTo>
                <a:cubicBezTo>
                  <a:pt x="129532" y="79234"/>
                  <a:pt x="139765" y="74959"/>
                  <a:pt x="142874" y="65827"/>
                </a:cubicBezTo>
                <a:cubicBezTo>
                  <a:pt x="144525" y="60905"/>
                  <a:pt x="143716" y="55562"/>
                  <a:pt x="144137" y="50380"/>
                </a:cubicBezTo>
                <a:cubicBezTo>
                  <a:pt x="144525" y="45847"/>
                  <a:pt x="145853" y="41378"/>
                  <a:pt x="145853" y="36844"/>
                </a:cubicBezTo>
                <a:cubicBezTo>
                  <a:pt x="145885" y="29655"/>
                  <a:pt x="142647" y="22887"/>
                  <a:pt x="139474" y="16443"/>
                </a:cubicBezTo>
                <a:cubicBezTo>
                  <a:pt x="136881" y="15370"/>
                  <a:pt x="134261" y="12323"/>
                  <a:pt x="131538" y="12323"/>
                </a:cubicBezTo>
                <a:cubicBezTo>
                  <a:pt x="131302" y="12323"/>
                  <a:pt x="131065" y="12346"/>
                  <a:pt x="130827" y="12395"/>
                </a:cubicBezTo>
                <a:cubicBezTo>
                  <a:pt x="128132" y="12991"/>
                  <a:pt x="125103" y="14830"/>
                  <a:pt x="122356" y="14830"/>
                </a:cubicBezTo>
                <a:cubicBezTo>
                  <a:pt x="122265" y="14830"/>
                  <a:pt x="122174" y="14828"/>
                  <a:pt x="122084" y="14824"/>
                </a:cubicBezTo>
                <a:cubicBezTo>
                  <a:pt x="103852" y="14014"/>
                  <a:pt x="84973" y="13010"/>
                  <a:pt x="68814" y="4558"/>
                </a:cubicBezTo>
                <a:cubicBezTo>
                  <a:pt x="65770" y="2939"/>
                  <a:pt x="62791" y="1094"/>
                  <a:pt x="59423" y="349"/>
                </a:cubicBezTo>
                <a:cubicBezTo>
                  <a:pt x="58323" y="110"/>
                  <a:pt x="57206" y="0"/>
                  <a:pt x="560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-75471" y="-200761"/>
            <a:ext cx="662022" cy="1356555"/>
            <a:chOff x="-75471" y="-200761"/>
            <a:chExt cx="662022" cy="1356555"/>
          </a:xfrm>
        </p:grpSpPr>
        <p:sp>
          <p:nvSpPr>
            <p:cNvPr id="13" name="Google Shape;13;p2"/>
            <p:cNvSpPr/>
            <p:nvPr/>
          </p:nvSpPr>
          <p:spPr>
            <a:xfrm rot="-10383240" flipH="1">
              <a:off x="-5047" y="-67630"/>
              <a:ext cx="521174" cy="1196300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0383240" flipH="1">
              <a:off x="194982" y="-189869"/>
              <a:ext cx="260133" cy="1318064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10383240" flipH="1">
              <a:off x="88311" y="898489"/>
              <a:ext cx="68943" cy="75414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-10383240" flipH="1">
              <a:off x="69522" y="839057"/>
              <a:ext cx="88272" cy="78168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0383240" flipH="1">
              <a:off x="160191" y="914442"/>
              <a:ext cx="63437" cy="109418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-10383240" flipH="1">
              <a:off x="-23802" y="648019"/>
              <a:ext cx="380535" cy="261978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-10383240" flipH="1">
              <a:off x="-14871" y="533989"/>
              <a:ext cx="275772" cy="154462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83240" flipH="1">
              <a:off x="152397" y="143297"/>
              <a:ext cx="67098" cy="92842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10383240" flipH="1">
              <a:off x="128367" y="260030"/>
              <a:ext cx="304269" cy="252782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10383240" flipH="1">
              <a:off x="381093" y="175528"/>
              <a:ext cx="128690" cy="260133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-474731">
            <a:off x="-13155" y="4316735"/>
            <a:ext cx="530872" cy="964793"/>
            <a:chOff x="2999200" y="4078725"/>
            <a:chExt cx="735925" cy="1337450"/>
          </a:xfrm>
        </p:grpSpPr>
        <p:sp>
          <p:nvSpPr>
            <p:cNvPr id="24" name="Google Shape;24;p2"/>
            <p:cNvSpPr/>
            <p:nvPr/>
          </p:nvSpPr>
          <p:spPr>
            <a:xfrm>
              <a:off x="3281725" y="4370975"/>
              <a:ext cx="141700" cy="1045200"/>
            </a:xfrm>
            <a:custGeom>
              <a:avLst/>
              <a:gdLst/>
              <a:ahLst/>
              <a:cxnLst/>
              <a:rect l="l" t="t" r="r" b="b"/>
              <a:pathLst>
                <a:path w="5668" h="41808" fill="none" extrusionOk="0">
                  <a:moveTo>
                    <a:pt x="3757" y="41807"/>
                  </a:moveTo>
                  <a:cubicBezTo>
                    <a:pt x="5668" y="27753"/>
                    <a:pt x="4372" y="13472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148950" y="4078725"/>
              <a:ext cx="180575" cy="279325"/>
            </a:xfrm>
            <a:custGeom>
              <a:avLst/>
              <a:gdLst/>
              <a:ahLst/>
              <a:cxnLst/>
              <a:rect l="l" t="t" r="r" b="b"/>
              <a:pathLst>
                <a:path w="7223" h="11173" fill="none" extrusionOk="0">
                  <a:moveTo>
                    <a:pt x="2948" y="1523"/>
                  </a:moveTo>
                  <a:cubicBezTo>
                    <a:pt x="2397" y="778"/>
                    <a:pt x="1361" y="1"/>
                    <a:pt x="616" y="584"/>
                  </a:cubicBezTo>
                  <a:cubicBezTo>
                    <a:pt x="1" y="1037"/>
                    <a:pt x="195" y="2041"/>
                    <a:pt x="487" y="2753"/>
                  </a:cubicBezTo>
                  <a:cubicBezTo>
                    <a:pt x="1620" y="5571"/>
                    <a:pt x="3077" y="9003"/>
                    <a:pt x="5215" y="11173"/>
                  </a:cubicBezTo>
                  <a:cubicBezTo>
                    <a:pt x="7222" y="9392"/>
                    <a:pt x="4211" y="3304"/>
                    <a:pt x="2948" y="152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03600" y="4180725"/>
              <a:ext cx="213750" cy="293900"/>
            </a:xfrm>
            <a:custGeom>
              <a:avLst/>
              <a:gdLst/>
              <a:ahLst/>
              <a:cxnLst/>
              <a:rect l="l" t="t" r="r" b="b"/>
              <a:pathLst>
                <a:path w="8550" h="11756" fill="none" extrusionOk="0">
                  <a:moveTo>
                    <a:pt x="7837" y="3045"/>
                  </a:moveTo>
                  <a:cubicBezTo>
                    <a:pt x="8225" y="2235"/>
                    <a:pt x="8549" y="1070"/>
                    <a:pt x="7837" y="487"/>
                  </a:cubicBezTo>
                  <a:cubicBezTo>
                    <a:pt x="7221" y="1"/>
                    <a:pt x="6315" y="292"/>
                    <a:pt x="5667" y="713"/>
                  </a:cubicBezTo>
                  <a:cubicBezTo>
                    <a:pt x="3789" y="1944"/>
                    <a:pt x="2688" y="4049"/>
                    <a:pt x="1911" y="6186"/>
                  </a:cubicBezTo>
                  <a:cubicBezTo>
                    <a:pt x="1360" y="7643"/>
                    <a:pt x="0" y="10234"/>
                    <a:pt x="453" y="11756"/>
                  </a:cubicBezTo>
                  <a:cubicBezTo>
                    <a:pt x="3530" y="10882"/>
                    <a:pt x="6477" y="5797"/>
                    <a:pt x="7837" y="3045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99200" y="4306225"/>
              <a:ext cx="311700" cy="162750"/>
            </a:xfrm>
            <a:custGeom>
              <a:avLst/>
              <a:gdLst/>
              <a:ahLst/>
              <a:cxnLst/>
              <a:rect l="l" t="t" r="r" b="b"/>
              <a:pathLst>
                <a:path w="12468" h="6510" fill="none" extrusionOk="0">
                  <a:moveTo>
                    <a:pt x="259" y="680"/>
                  </a:moveTo>
                  <a:cubicBezTo>
                    <a:pt x="1101" y="0"/>
                    <a:pt x="2299" y="0"/>
                    <a:pt x="3368" y="162"/>
                  </a:cubicBezTo>
                  <a:cubicBezTo>
                    <a:pt x="7189" y="777"/>
                    <a:pt x="10557" y="3109"/>
                    <a:pt x="12467" y="6477"/>
                  </a:cubicBezTo>
                  <a:cubicBezTo>
                    <a:pt x="11010" y="6509"/>
                    <a:pt x="9585" y="6347"/>
                    <a:pt x="8161" y="6024"/>
                  </a:cubicBezTo>
                  <a:cubicBezTo>
                    <a:pt x="6639" y="5764"/>
                    <a:pt x="5149" y="5343"/>
                    <a:pt x="3724" y="4761"/>
                  </a:cubicBezTo>
                  <a:cubicBezTo>
                    <a:pt x="2267" y="4178"/>
                    <a:pt x="1036" y="3174"/>
                    <a:pt x="194" y="1846"/>
                  </a:cubicBezTo>
                  <a:cubicBezTo>
                    <a:pt x="0" y="1522"/>
                    <a:pt x="194" y="1069"/>
                    <a:pt x="259" y="680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50550" y="4350750"/>
              <a:ext cx="289850" cy="296325"/>
            </a:xfrm>
            <a:custGeom>
              <a:avLst/>
              <a:gdLst/>
              <a:ahLst/>
              <a:cxnLst/>
              <a:rect l="l" t="t" r="r" b="b"/>
              <a:pathLst>
                <a:path w="11594" h="11853" fill="none" extrusionOk="0">
                  <a:moveTo>
                    <a:pt x="0" y="11852"/>
                  </a:moveTo>
                  <a:cubicBezTo>
                    <a:pt x="3757" y="11691"/>
                    <a:pt x="7092" y="9229"/>
                    <a:pt x="9326" y="6250"/>
                  </a:cubicBezTo>
                  <a:cubicBezTo>
                    <a:pt x="10525" y="4631"/>
                    <a:pt x="11593" y="2656"/>
                    <a:pt x="11334" y="616"/>
                  </a:cubicBezTo>
                  <a:cubicBezTo>
                    <a:pt x="11269" y="0"/>
                    <a:pt x="10266" y="162"/>
                    <a:pt x="9715" y="486"/>
                  </a:cubicBezTo>
                  <a:cubicBezTo>
                    <a:pt x="6865" y="2105"/>
                    <a:pt x="4501" y="4502"/>
                    <a:pt x="2915" y="7384"/>
                  </a:cubicBezTo>
                  <a:cubicBezTo>
                    <a:pt x="2040" y="8938"/>
                    <a:pt x="1069" y="10428"/>
                    <a:pt x="0" y="11852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46150" y="4494850"/>
              <a:ext cx="312525" cy="152225"/>
            </a:xfrm>
            <a:custGeom>
              <a:avLst/>
              <a:gdLst/>
              <a:ahLst/>
              <a:cxnLst/>
              <a:rect l="l" t="t" r="r" b="b"/>
              <a:pathLst>
                <a:path w="12501" h="6089" fill="none" extrusionOk="0">
                  <a:moveTo>
                    <a:pt x="2235" y="98"/>
                  </a:moveTo>
                  <a:cubicBezTo>
                    <a:pt x="1360" y="1"/>
                    <a:pt x="292" y="195"/>
                    <a:pt x="65" y="1004"/>
                  </a:cubicBezTo>
                  <a:cubicBezTo>
                    <a:pt x="0" y="1263"/>
                    <a:pt x="33" y="1555"/>
                    <a:pt x="130" y="1814"/>
                  </a:cubicBezTo>
                  <a:cubicBezTo>
                    <a:pt x="518" y="2753"/>
                    <a:pt x="1619" y="3174"/>
                    <a:pt x="2591" y="3498"/>
                  </a:cubicBezTo>
                  <a:cubicBezTo>
                    <a:pt x="3368" y="3757"/>
                    <a:pt x="4145" y="4016"/>
                    <a:pt x="4922" y="4178"/>
                  </a:cubicBezTo>
                  <a:cubicBezTo>
                    <a:pt x="5635" y="4307"/>
                    <a:pt x="10816" y="5700"/>
                    <a:pt x="12176" y="6088"/>
                  </a:cubicBezTo>
                  <a:cubicBezTo>
                    <a:pt x="12500" y="4987"/>
                    <a:pt x="8420" y="2753"/>
                    <a:pt x="7545" y="2170"/>
                  </a:cubicBezTo>
                  <a:cubicBezTo>
                    <a:pt x="5959" y="1069"/>
                    <a:pt x="4145" y="357"/>
                    <a:pt x="2235" y="9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91025" y="4564475"/>
              <a:ext cx="293075" cy="283375"/>
            </a:xfrm>
            <a:custGeom>
              <a:avLst/>
              <a:gdLst/>
              <a:ahLst/>
              <a:cxnLst/>
              <a:rect l="l" t="t" r="r" b="b"/>
              <a:pathLst>
                <a:path w="11723" h="11335" fill="none" extrusionOk="0">
                  <a:moveTo>
                    <a:pt x="0" y="11334"/>
                  </a:moveTo>
                  <a:cubicBezTo>
                    <a:pt x="1684" y="11334"/>
                    <a:pt x="3271" y="10525"/>
                    <a:pt x="4663" y="9586"/>
                  </a:cubicBezTo>
                  <a:cubicBezTo>
                    <a:pt x="7902" y="7481"/>
                    <a:pt x="10751" y="4405"/>
                    <a:pt x="11723" y="680"/>
                  </a:cubicBezTo>
                  <a:cubicBezTo>
                    <a:pt x="11334" y="195"/>
                    <a:pt x="10687" y="0"/>
                    <a:pt x="10104" y="195"/>
                  </a:cubicBezTo>
                  <a:cubicBezTo>
                    <a:pt x="7837" y="1199"/>
                    <a:pt x="6121" y="3174"/>
                    <a:pt x="4696" y="5214"/>
                  </a:cubicBezTo>
                  <a:cubicBezTo>
                    <a:pt x="3271" y="7351"/>
                    <a:pt x="1684" y="9391"/>
                    <a:pt x="0" y="11334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119000" y="4657575"/>
              <a:ext cx="270425" cy="197550"/>
            </a:xfrm>
            <a:custGeom>
              <a:avLst/>
              <a:gdLst/>
              <a:ahLst/>
              <a:cxnLst/>
              <a:rect l="l" t="t" r="r" b="b"/>
              <a:pathLst>
                <a:path w="10817" h="7902" fill="none" extrusionOk="0">
                  <a:moveTo>
                    <a:pt x="3369" y="648"/>
                  </a:moveTo>
                  <a:cubicBezTo>
                    <a:pt x="2494" y="260"/>
                    <a:pt x="1426" y="0"/>
                    <a:pt x="713" y="616"/>
                  </a:cubicBezTo>
                  <a:cubicBezTo>
                    <a:pt x="1" y="1231"/>
                    <a:pt x="163" y="2559"/>
                    <a:pt x="810" y="3271"/>
                  </a:cubicBezTo>
                  <a:cubicBezTo>
                    <a:pt x="1490" y="3984"/>
                    <a:pt x="2494" y="4307"/>
                    <a:pt x="3401" y="4664"/>
                  </a:cubicBezTo>
                  <a:cubicBezTo>
                    <a:pt x="4858" y="5247"/>
                    <a:pt x="6251" y="5927"/>
                    <a:pt x="7708" y="6509"/>
                  </a:cubicBezTo>
                  <a:cubicBezTo>
                    <a:pt x="9036" y="7028"/>
                    <a:pt x="10817" y="7902"/>
                    <a:pt x="9651" y="5894"/>
                  </a:cubicBezTo>
                  <a:cubicBezTo>
                    <a:pt x="8355" y="3595"/>
                    <a:pt x="5765" y="1684"/>
                    <a:pt x="3369" y="64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04775" y="4813825"/>
              <a:ext cx="330350" cy="226700"/>
            </a:xfrm>
            <a:custGeom>
              <a:avLst/>
              <a:gdLst/>
              <a:ahLst/>
              <a:cxnLst/>
              <a:rect l="l" t="t" r="r" b="b"/>
              <a:pathLst>
                <a:path w="13214" h="9068" fill="none" extrusionOk="0">
                  <a:moveTo>
                    <a:pt x="1" y="9068"/>
                  </a:moveTo>
                  <a:cubicBezTo>
                    <a:pt x="2527" y="8809"/>
                    <a:pt x="5053" y="8517"/>
                    <a:pt x="7481" y="7740"/>
                  </a:cubicBezTo>
                  <a:cubicBezTo>
                    <a:pt x="8647" y="7384"/>
                    <a:pt x="9716" y="6833"/>
                    <a:pt x="10687" y="6088"/>
                  </a:cubicBezTo>
                  <a:cubicBezTo>
                    <a:pt x="12339" y="4728"/>
                    <a:pt x="13213" y="2656"/>
                    <a:pt x="13116" y="519"/>
                  </a:cubicBezTo>
                  <a:cubicBezTo>
                    <a:pt x="13084" y="0"/>
                    <a:pt x="12565" y="454"/>
                    <a:pt x="12047" y="486"/>
                  </a:cubicBezTo>
                  <a:cubicBezTo>
                    <a:pt x="8874" y="713"/>
                    <a:pt x="6251" y="2915"/>
                    <a:pt x="3984" y="5117"/>
                  </a:cubicBezTo>
                  <a:cubicBezTo>
                    <a:pt x="2753" y="6315"/>
                    <a:pt x="1134" y="7805"/>
                    <a:pt x="1" y="9068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130350" y="4830025"/>
              <a:ext cx="275275" cy="192700"/>
            </a:xfrm>
            <a:custGeom>
              <a:avLst/>
              <a:gdLst/>
              <a:ahLst/>
              <a:cxnLst/>
              <a:rect l="l" t="t" r="r" b="b"/>
              <a:pathLst>
                <a:path w="11011" h="7708" fill="none" extrusionOk="0">
                  <a:moveTo>
                    <a:pt x="5602" y="1813"/>
                  </a:moveTo>
                  <a:cubicBezTo>
                    <a:pt x="4598" y="1231"/>
                    <a:pt x="3530" y="777"/>
                    <a:pt x="2429" y="421"/>
                  </a:cubicBezTo>
                  <a:cubicBezTo>
                    <a:pt x="1846" y="194"/>
                    <a:pt x="1166" y="0"/>
                    <a:pt x="648" y="356"/>
                  </a:cubicBezTo>
                  <a:cubicBezTo>
                    <a:pt x="0" y="842"/>
                    <a:pt x="292" y="1975"/>
                    <a:pt x="939" y="2494"/>
                  </a:cubicBezTo>
                  <a:cubicBezTo>
                    <a:pt x="1554" y="2979"/>
                    <a:pt x="2429" y="3174"/>
                    <a:pt x="3141" y="3595"/>
                  </a:cubicBezTo>
                  <a:cubicBezTo>
                    <a:pt x="3530" y="3821"/>
                    <a:pt x="3886" y="4145"/>
                    <a:pt x="4275" y="4404"/>
                  </a:cubicBezTo>
                  <a:cubicBezTo>
                    <a:pt x="4987" y="4922"/>
                    <a:pt x="10104" y="7707"/>
                    <a:pt x="10557" y="6477"/>
                  </a:cubicBezTo>
                  <a:cubicBezTo>
                    <a:pt x="11010" y="5343"/>
                    <a:pt x="6444" y="2299"/>
                    <a:pt x="5602" y="1813"/>
                  </a:cubicBezTo>
                  <a:close/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70825" y="4087625"/>
              <a:ext cx="106075" cy="263950"/>
            </a:xfrm>
            <a:custGeom>
              <a:avLst/>
              <a:gdLst/>
              <a:ahLst/>
              <a:cxnLst/>
              <a:rect l="l" t="t" r="r" b="b"/>
              <a:pathLst>
                <a:path w="4243" h="10558" fill="none" extrusionOk="0">
                  <a:moveTo>
                    <a:pt x="4242" y="10558"/>
                  </a:moveTo>
                  <a:cubicBezTo>
                    <a:pt x="3854" y="6704"/>
                    <a:pt x="2397" y="3045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95075" y="4192875"/>
              <a:ext cx="97975" cy="136850"/>
            </a:xfrm>
            <a:custGeom>
              <a:avLst/>
              <a:gdLst/>
              <a:ahLst/>
              <a:cxnLst/>
              <a:rect l="l" t="t" r="r" b="b"/>
              <a:pathLst>
                <a:path w="3919" h="5474" fill="none" extrusionOk="0">
                  <a:moveTo>
                    <a:pt x="3919" y="1"/>
                  </a:moveTo>
                  <a:cubicBezTo>
                    <a:pt x="2494" y="1717"/>
                    <a:pt x="1166" y="3563"/>
                    <a:pt x="0" y="5473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21400" y="4366925"/>
              <a:ext cx="56700" cy="94750"/>
            </a:xfrm>
            <a:custGeom>
              <a:avLst/>
              <a:gdLst/>
              <a:ahLst/>
              <a:cxnLst/>
              <a:rect l="l" t="t" r="r" b="b"/>
              <a:pathLst>
                <a:path w="2268" h="3790" fill="none" extrusionOk="0">
                  <a:moveTo>
                    <a:pt x="2267" y="1"/>
                  </a:moveTo>
                  <a:cubicBezTo>
                    <a:pt x="1555" y="1264"/>
                    <a:pt x="778" y="2527"/>
                    <a:pt x="0" y="37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15700" y="4369375"/>
              <a:ext cx="110125" cy="135225"/>
            </a:xfrm>
            <a:custGeom>
              <a:avLst/>
              <a:gdLst/>
              <a:ahLst/>
              <a:cxnLst/>
              <a:rect l="l" t="t" r="r" b="b"/>
              <a:pathLst>
                <a:path w="4405" h="5409" fill="none" extrusionOk="0">
                  <a:moveTo>
                    <a:pt x="4404" y="0"/>
                  </a:moveTo>
                  <a:lnTo>
                    <a:pt x="0" y="5408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44450" y="4536950"/>
              <a:ext cx="42925" cy="45350"/>
            </a:xfrm>
            <a:custGeom>
              <a:avLst/>
              <a:gdLst/>
              <a:ahLst/>
              <a:cxnLst/>
              <a:rect l="l" t="t" r="r" b="b"/>
              <a:pathLst>
                <a:path w="1717" h="1814" fill="none" extrusionOk="0">
                  <a:moveTo>
                    <a:pt x="1717" y="0"/>
                  </a:moveTo>
                  <a:lnTo>
                    <a:pt x="1" y="181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364300" y="4622775"/>
              <a:ext cx="29975" cy="22675"/>
            </a:xfrm>
            <a:custGeom>
              <a:avLst/>
              <a:gdLst/>
              <a:ahLst/>
              <a:cxnLst/>
              <a:rect l="l" t="t" r="r" b="b"/>
              <a:pathLst>
                <a:path w="1199" h="907" fill="none" extrusionOk="0">
                  <a:moveTo>
                    <a:pt x="1199" y="0"/>
                  </a:moveTo>
                  <a:lnTo>
                    <a:pt x="1" y="907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06375" y="4582275"/>
              <a:ext cx="65600" cy="68050"/>
            </a:xfrm>
            <a:custGeom>
              <a:avLst/>
              <a:gdLst/>
              <a:ahLst/>
              <a:cxnLst/>
              <a:rect l="l" t="t" r="r" b="b"/>
              <a:pathLst>
                <a:path w="2624" h="2722" fill="none" extrusionOk="0">
                  <a:moveTo>
                    <a:pt x="2623" y="1"/>
                  </a:moveTo>
                  <a:lnTo>
                    <a:pt x="0" y="2721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8125" y="4693200"/>
              <a:ext cx="47800" cy="40500"/>
            </a:xfrm>
            <a:custGeom>
              <a:avLst/>
              <a:gdLst/>
              <a:ahLst/>
              <a:cxnLst/>
              <a:rect l="l" t="t" r="r" b="b"/>
              <a:pathLst>
                <a:path w="1912" h="1620" fill="none" extrusionOk="0">
                  <a:moveTo>
                    <a:pt x="1911" y="0"/>
                  </a:moveTo>
                  <a:cubicBezTo>
                    <a:pt x="1328" y="616"/>
                    <a:pt x="713" y="1166"/>
                    <a:pt x="0" y="1619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13700" y="4812200"/>
              <a:ext cx="30775" cy="28375"/>
            </a:xfrm>
            <a:custGeom>
              <a:avLst/>
              <a:gdLst/>
              <a:ahLst/>
              <a:cxnLst/>
              <a:rect l="l" t="t" r="r" b="b"/>
              <a:pathLst>
                <a:path w="1231" h="1135" fill="none" extrusionOk="0">
                  <a:moveTo>
                    <a:pt x="1231" y="1"/>
                  </a:moveTo>
                  <a:lnTo>
                    <a:pt x="0" y="1134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51325" y="4832450"/>
              <a:ext cx="170825" cy="122250"/>
            </a:xfrm>
            <a:custGeom>
              <a:avLst/>
              <a:gdLst/>
              <a:ahLst/>
              <a:cxnLst/>
              <a:rect l="l" t="t" r="r" b="b"/>
              <a:pathLst>
                <a:path w="6833" h="4890" fill="none" extrusionOk="0">
                  <a:moveTo>
                    <a:pt x="6833" y="0"/>
                  </a:moveTo>
                  <a:cubicBezTo>
                    <a:pt x="4858" y="2008"/>
                    <a:pt x="2526" y="3659"/>
                    <a:pt x="0" y="489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01550" y="4964400"/>
              <a:ext cx="129550" cy="75325"/>
            </a:xfrm>
            <a:custGeom>
              <a:avLst/>
              <a:gdLst/>
              <a:ahLst/>
              <a:cxnLst/>
              <a:rect l="l" t="t" r="r" b="b"/>
              <a:pathLst>
                <a:path w="5182" h="3013" fill="none" extrusionOk="0">
                  <a:moveTo>
                    <a:pt x="5182" y="1"/>
                  </a:moveTo>
                  <a:cubicBezTo>
                    <a:pt x="3498" y="1069"/>
                    <a:pt x="1781" y="2105"/>
                    <a:pt x="0" y="3012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280100" y="4769300"/>
              <a:ext cx="81000" cy="55875"/>
            </a:xfrm>
            <a:custGeom>
              <a:avLst/>
              <a:gdLst/>
              <a:ahLst/>
              <a:cxnLst/>
              <a:rect l="l" t="t" r="r" b="b"/>
              <a:pathLst>
                <a:path w="3240" h="2235" fill="none" extrusionOk="0">
                  <a:moveTo>
                    <a:pt x="3239" y="2235"/>
                  </a:moveTo>
                  <a:cubicBezTo>
                    <a:pt x="2073" y="1619"/>
                    <a:pt x="972" y="875"/>
                    <a:pt x="1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191875" y="4731250"/>
              <a:ext cx="42925" cy="22700"/>
            </a:xfrm>
            <a:custGeom>
              <a:avLst/>
              <a:gdLst/>
              <a:ahLst/>
              <a:cxnLst/>
              <a:rect l="l" t="t" r="r" b="b"/>
              <a:pathLst>
                <a:path w="1717" h="908" fill="none" extrusionOk="0">
                  <a:moveTo>
                    <a:pt x="1716" y="907"/>
                  </a:moveTo>
                  <a:lnTo>
                    <a:pt x="0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38425" y="4706150"/>
              <a:ext cx="12175" cy="9750"/>
            </a:xfrm>
            <a:custGeom>
              <a:avLst/>
              <a:gdLst/>
              <a:ahLst/>
              <a:cxnLst/>
              <a:rect l="l" t="t" r="r" b="b"/>
              <a:pathLst>
                <a:path w="487" h="390" fill="none" extrusionOk="0">
                  <a:moveTo>
                    <a:pt x="487" y="389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188625" y="4571750"/>
              <a:ext cx="146550" cy="58325"/>
            </a:xfrm>
            <a:custGeom>
              <a:avLst/>
              <a:gdLst/>
              <a:ahLst/>
              <a:cxnLst/>
              <a:rect l="l" t="t" r="r" b="b"/>
              <a:pathLst>
                <a:path w="5862" h="2333" fill="none" extrusionOk="0">
                  <a:moveTo>
                    <a:pt x="5862" y="2332"/>
                  </a:moveTo>
                  <a:cubicBezTo>
                    <a:pt x="3951" y="1458"/>
                    <a:pt x="2008" y="681"/>
                    <a:pt x="1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100375" y="4536950"/>
              <a:ext cx="42950" cy="19450"/>
            </a:xfrm>
            <a:custGeom>
              <a:avLst/>
              <a:gdLst/>
              <a:ahLst/>
              <a:cxnLst/>
              <a:rect l="l" t="t" r="r" b="b"/>
              <a:pathLst>
                <a:path w="1718" h="778" fill="none" extrusionOk="0">
                  <a:moveTo>
                    <a:pt x="1717" y="778"/>
                  </a:moveTo>
                  <a:lnTo>
                    <a:pt x="1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194300" y="4412275"/>
              <a:ext cx="88275" cy="43750"/>
            </a:xfrm>
            <a:custGeom>
              <a:avLst/>
              <a:gdLst/>
              <a:ahLst/>
              <a:cxnLst/>
              <a:rect l="l" t="t" r="r" b="b"/>
              <a:pathLst>
                <a:path w="3531" h="1750" fill="none" extrusionOk="0">
                  <a:moveTo>
                    <a:pt x="3530" y="1749"/>
                  </a:moveTo>
                  <a:cubicBezTo>
                    <a:pt x="2397" y="1069"/>
                    <a:pt x="1198" y="486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027525" y="4336175"/>
              <a:ext cx="93125" cy="36450"/>
            </a:xfrm>
            <a:custGeom>
              <a:avLst/>
              <a:gdLst/>
              <a:ahLst/>
              <a:cxnLst/>
              <a:rect l="l" t="t" r="r" b="b"/>
              <a:pathLst>
                <a:path w="3725" h="1458" fill="none" extrusionOk="0">
                  <a:moveTo>
                    <a:pt x="3724" y="1458"/>
                  </a:moveTo>
                  <a:cubicBezTo>
                    <a:pt x="2462" y="1037"/>
                    <a:pt x="1199" y="551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327875" y="4954700"/>
              <a:ext cx="54275" cy="33200"/>
            </a:xfrm>
            <a:custGeom>
              <a:avLst/>
              <a:gdLst/>
              <a:ahLst/>
              <a:cxnLst/>
              <a:rect l="l" t="t" r="r" b="b"/>
              <a:pathLst>
                <a:path w="2171" h="1328" fill="none" extrusionOk="0">
                  <a:moveTo>
                    <a:pt x="2170" y="1328"/>
                  </a:moveTo>
                  <a:cubicBezTo>
                    <a:pt x="1393" y="972"/>
                    <a:pt x="648" y="518"/>
                    <a:pt x="0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57875" y="4859150"/>
              <a:ext cx="130350" cy="71275"/>
            </a:xfrm>
            <a:custGeom>
              <a:avLst/>
              <a:gdLst/>
              <a:ahLst/>
              <a:cxnLst/>
              <a:rect l="l" t="t" r="r" b="b"/>
              <a:pathLst>
                <a:path w="5214" h="2851" fill="none" extrusionOk="0">
                  <a:moveTo>
                    <a:pt x="5214" y="2851"/>
                  </a:moveTo>
                  <a:cubicBezTo>
                    <a:pt x="3497" y="1847"/>
                    <a:pt x="1749" y="908"/>
                    <a:pt x="0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415843" y="4524790"/>
            <a:ext cx="782220" cy="1394900"/>
            <a:chOff x="415843" y="4524790"/>
            <a:chExt cx="782220" cy="1394900"/>
          </a:xfrm>
        </p:grpSpPr>
        <p:sp>
          <p:nvSpPr>
            <p:cNvPr id="55" name="Google Shape;55;p2"/>
            <p:cNvSpPr/>
            <p:nvPr/>
          </p:nvSpPr>
          <p:spPr>
            <a:xfrm rot="-797448" flipH="1">
              <a:off x="546372" y="4568675"/>
              <a:ext cx="521163" cy="1196274"/>
            </a:xfrm>
            <a:custGeom>
              <a:avLst/>
              <a:gdLst/>
              <a:ahLst/>
              <a:cxnLst/>
              <a:rect l="l" t="t" r="r" b="b"/>
              <a:pathLst>
                <a:path w="18362" h="42148" extrusionOk="0">
                  <a:moveTo>
                    <a:pt x="7558" y="1"/>
                  </a:moveTo>
                  <a:cubicBezTo>
                    <a:pt x="7103" y="1"/>
                    <a:pt x="6657" y="123"/>
                    <a:pt x="6283" y="395"/>
                  </a:cubicBezTo>
                  <a:cubicBezTo>
                    <a:pt x="3951" y="2111"/>
                    <a:pt x="5570" y="6677"/>
                    <a:pt x="3077" y="8102"/>
                  </a:cubicBezTo>
                  <a:cubicBezTo>
                    <a:pt x="2559" y="8393"/>
                    <a:pt x="1976" y="8458"/>
                    <a:pt x="1490" y="8749"/>
                  </a:cubicBezTo>
                  <a:cubicBezTo>
                    <a:pt x="519" y="9365"/>
                    <a:pt x="162" y="10692"/>
                    <a:pt x="98" y="11858"/>
                  </a:cubicBezTo>
                  <a:cubicBezTo>
                    <a:pt x="0" y="14157"/>
                    <a:pt x="519" y="16456"/>
                    <a:pt x="1652" y="18464"/>
                  </a:cubicBezTo>
                  <a:cubicBezTo>
                    <a:pt x="2753" y="20440"/>
                    <a:pt x="4469" y="22318"/>
                    <a:pt x="4340" y="24585"/>
                  </a:cubicBezTo>
                  <a:cubicBezTo>
                    <a:pt x="4243" y="25880"/>
                    <a:pt x="3530" y="27078"/>
                    <a:pt x="3206" y="28341"/>
                  </a:cubicBezTo>
                  <a:cubicBezTo>
                    <a:pt x="1943" y="33522"/>
                    <a:pt x="7027" y="37376"/>
                    <a:pt x="10428" y="40323"/>
                  </a:cubicBezTo>
                  <a:cubicBezTo>
                    <a:pt x="11937" y="41613"/>
                    <a:pt x="13087" y="42147"/>
                    <a:pt x="13973" y="42147"/>
                  </a:cubicBezTo>
                  <a:cubicBezTo>
                    <a:pt x="16891" y="42147"/>
                    <a:pt x="16948" y="36356"/>
                    <a:pt x="17520" y="32680"/>
                  </a:cubicBezTo>
                  <a:cubicBezTo>
                    <a:pt x="17941" y="30122"/>
                    <a:pt x="18362" y="27467"/>
                    <a:pt x="17746" y="24941"/>
                  </a:cubicBezTo>
                  <a:cubicBezTo>
                    <a:pt x="17131" y="22415"/>
                    <a:pt x="15285" y="19986"/>
                    <a:pt x="12694" y="19565"/>
                  </a:cubicBezTo>
                  <a:cubicBezTo>
                    <a:pt x="12047" y="17298"/>
                    <a:pt x="13472" y="14999"/>
                    <a:pt x="14476" y="12830"/>
                  </a:cubicBezTo>
                  <a:cubicBezTo>
                    <a:pt x="15512" y="10692"/>
                    <a:pt x="15965" y="7681"/>
                    <a:pt x="14022" y="6288"/>
                  </a:cubicBezTo>
                  <a:cubicBezTo>
                    <a:pt x="12856" y="5446"/>
                    <a:pt x="11011" y="5414"/>
                    <a:pt x="10428" y="4119"/>
                  </a:cubicBezTo>
                  <a:cubicBezTo>
                    <a:pt x="10104" y="3406"/>
                    <a:pt x="10298" y="2597"/>
                    <a:pt x="10104" y="1852"/>
                  </a:cubicBezTo>
                  <a:cubicBezTo>
                    <a:pt x="9850" y="746"/>
                    <a:pt x="8679" y="1"/>
                    <a:pt x="7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797448" flipH="1">
              <a:off x="632897" y="4589404"/>
              <a:ext cx="260128" cy="1318036"/>
            </a:xfrm>
            <a:custGeom>
              <a:avLst/>
              <a:gdLst/>
              <a:ahLst/>
              <a:cxnLst/>
              <a:rect l="l" t="t" r="r" b="b"/>
              <a:pathLst>
                <a:path w="9165" h="46438" fill="none" extrusionOk="0">
                  <a:moveTo>
                    <a:pt x="0" y="0"/>
                  </a:moveTo>
                  <a:cubicBezTo>
                    <a:pt x="1231" y="15771"/>
                    <a:pt x="4307" y="31379"/>
                    <a:pt x="9165" y="46438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797448" flipH="1">
              <a:off x="756722" y="4702560"/>
              <a:ext cx="68942" cy="75413"/>
            </a:xfrm>
            <a:custGeom>
              <a:avLst/>
              <a:gdLst/>
              <a:ahLst/>
              <a:cxnLst/>
              <a:rect l="l" t="t" r="r" b="b"/>
              <a:pathLst>
                <a:path w="2429" h="2657" fill="none" extrusionOk="0">
                  <a:moveTo>
                    <a:pt x="0" y="1"/>
                  </a:moveTo>
                  <a:lnTo>
                    <a:pt x="2429" y="2656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797448" flipH="1">
              <a:off x="775700" y="4752498"/>
              <a:ext cx="88270" cy="78166"/>
            </a:xfrm>
            <a:custGeom>
              <a:avLst/>
              <a:gdLst/>
              <a:ahLst/>
              <a:cxnLst/>
              <a:rect l="l" t="t" r="r" b="b"/>
              <a:pathLst>
                <a:path w="3110" h="2754" fill="none" extrusionOk="0">
                  <a:moveTo>
                    <a:pt x="0" y="1"/>
                  </a:moveTo>
                  <a:lnTo>
                    <a:pt x="3109" y="2753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-797448" flipH="1">
              <a:off x="683218" y="4678550"/>
              <a:ext cx="63435" cy="109415"/>
            </a:xfrm>
            <a:custGeom>
              <a:avLst/>
              <a:gdLst/>
              <a:ahLst/>
              <a:cxnLst/>
              <a:rect l="l" t="t" r="r" b="b"/>
              <a:pathLst>
                <a:path w="2235" h="3855" fill="none" extrusionOk="0">
                  <a:moveTo>
                    <a:pt x="1" y="3854"/>
                  </a:moveTo>
                  <a:cubicBezTo>
                    <a:pt x="810" y="2624"/>
                    <a:pt x="1555" y="1328"/>
                    <a:pt x="2235" y="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797448" flipH="1">
              <a:off x="614314" y="4771871"/>
              <a:ext cx="380527" cy="261972"/>
            </a:xfrm>
            <a:custGeom>
              <a:avLst/>
              <a:gdLst/>
              <a:ahLst/>
              <a:cxnLst/>
              <a:rect l="l" t="t" r="r" b="b"/>
              <a:pathLst>
                <a:path w="13407" h="9230" fill="none" extrusionOk="0">
                  <a:moveTo>
                    <a:pt x="0" y="4501"/>
                  </a:moveTo>
                  <a:lnTo>
                    <a:pt x="8388" y="9229"/>
                  </a:lnTo>
                  <a:cubicBezTo>
                    <a:pt x="10233" y="6250"/>
                    <a:pt x="11917" y="3174"/>
                    <a:pt x="13407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797448" flipH="1">
              <a:off x="765498" y="4968027"/>
              <a:ext cx="275766" cy="154459"/>
            </a:xfrm>
            <a:custGeom>
              <a:avLst/>
              <a:gdLst/>
              <a:ahLst/>
              <a:cxnLst/>
              <a:rect l="l" t="t" r="r" b="b"/>
              <a:pathLst>
                <a:path w="9716" h="5442" fill="none" extrusionOk="0">
                  <a:moveTo>
                    <a:pt x="1" y="1"/>
                  </a:moveTo>
                  <a:cubicBezTo>
                    <a:pt x="3531" y="1231"/>
                    <a:pt x="6251" y="4081"/>
                    <a:pt x="9716" y="544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797448" flipH="1">
              <a:off x="956583" y="5416079"/>
              <a:ext cx="67097" cy="92840"/>
            </a:xfrm>
            <a:custGeom>
              <a:avLst/>
              <a:gdLst/>
              <a:ahLst/>
              <a:cxnLst/>
              <a:rect l="l" t="t" r="r" b="b"/>
              <a:pathLst>
                <a:path w="2364" h="3271" fill="none" extrusionOk="0">
                  <a:moveTo>
                    <a:pt x="0" y="0"/>
                  </a:moveTo>
                  <a:cubicBezTo>
                    <a:pt x="356" y="1360"/>
                    <a:pt x="1198" y="2526"/>
                    <a:pt x="2364" y="3271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797448" flipH="1">
              <a:off x="681245" y="5184260"/>
              <a:ext cx="304263" cy="252776"/>
            </a:xfrm>
            <a:custGeom>
              <a:avLst/>
              <a:gdLst/>
              <a:ahLst/>
              <a:cxnLst/>
              <a:rect l="l" t="t" r="r" b="b"/>
              <a:pathLst>
                <a:path w="10720" h="8906" fill="none" extrusionOk="0">
                  <a:moveTo>
                    <a:pt x="1" y="4631"/>
                  </a:moveTo>
                  <a:cubicBezTo>
                    <a:pt x="2300" y="6250"/>
                    <a:pt x="4729" y="7675"/>
                    <a:pt x="7287" y="8906"/>
                  </a:cubicBezTo>
                  <a:cubicBezTo>
                    <a:pt x="8129" y="5829"/>
                    <a:pt x="9262" y="2850"/>
                    <a:pt x="10719" y="0"/>
                  </a:cubicBez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797448" flipH="1">
              <a:off x="642239" y="5313469"/>
              <a:ext cx="128687" cy="260128"/>
            </a:xfrm>
            <a:custGeom>
              <a:avLst/>
              <a:gdLst/>
              <a:ahLst/>
              <a:cxnLst/>
              <a:rect l="l" t="t" r="r" b="b"/>
              <a:pathLst>
                <a:path w="4534" h="9165" fill="none" extrusionOk="0">
                  <a:moveTo>
                    <a:pt x="0" y="9165"/>
                  </a:moveTo>
                  <a:lnTo>
                    <a:pt x="4534" y="0"/>
                  </a:lnTo>
                </a:path>
              </a:pathLst>
            </a:custGeom>
            <a:noFill/>
            <a:ln w="153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 rot="207733" flipH="1">
            <a:off x="18931" y="3226900"/>
            <a:ext cx="137652" cy="211110"/>
          </a:xfrm>
          <a:custGeom>
            <a:avLst/>
            <a:gdLst/>
            <a:ahLst/>
            <a:cxnLst/>
            <a:rect l="l" t="t" r="r" b="b"/>
            <a:pathLst>
              <a:path w="3822" h="5862" fill="none" extrusionOk="0">
                <a:moveTo>
                  <a:pt x="3822" y="2850"/>
                </a:moveTo>
                <a:cubicBezTo>
                  <a:pt x="2753" y="2105"/>
                  <a:pt x="2235" y="1198"/>
                  <a:pt x="1749" y="0"/>
                </a:cubicBezTo>
                <a:cubicBezTo>
                  <a:pt x="1296" y="1295"/>
                  <a:pt x="842" y="2202"/>
                  <a:pt x="0" y="2688"/>
                </a:cubicBezTo>
                <a:cubicBezTo>
                  <a:pt x="875" y="3530"/>
                  <a:pt x="1490" y="4631"/>
                  <a:pt x="1684" y="5861"/>
                </a:cubicBezTo>
                <a:cubicBezTo>
                  <a:pt x="1749" y="4469"/>
                  <a:pt x="2591" y="3530"/>
                  <a:pt x="3822" y="2850"/>
                </a:cubicBezTo>
                <a:close/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rot="207733" flipH="1">
            <a:off x="271967" y="2888191"/>
            <a:ext cx="137652" cy="209958"/>
          </a:xfrm>
          <a:custGeom>
            <a:avLst/>
            <a:gdLst/>
            <a:ahLst/>
            <a:cxnLst/>
            <a:rect l="l" t="t" r="r" b="b"/>
            <a:pathLst>
              <a:path w="3822" h="5830" fill="none" extrusionOk="0">
                <a:moveTo>
                  <a:pt x="3821" y="2850"/>
                </a:moveTo>
                <a:cubicBezTo>
                  <a:pt x="2753" y="2073"/>
                  <a:pt x="2235" y="1198"/>
                  <a:pt x="1749" y="0"/>
                </a:cubicBezTo>
                <a:cubicBezTo>
                  <a:pt x="1296" y="1263"/>
                  <a:pt x="842" y="2202"/>
                  <a:pt x="0" y="2688"/>
                </a:cubicBezTo>
                <a:cubicBezTo>
                  <a:pt x="875" y="3530"/>
                  <a:pt x="1490" y="4631"/>
                  <a:pt x="1684" y="5829"/>
                </a:cubicBezTo>
                <a:cubicBezTo>
                  <a:pt x="1749" y="4469"/>
                  <a:pt x="2591" y="3530"/>
                  <a:pt x="3821" y="2850"/>
                </a:cubicBezTo>
                <a:close/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207733" flipH="1">
            <a:off x="-233849" y="3311678"/>
            <a:ext cx="162143" cy="248456"/>
          </a:xfrm>
          <a:custGeom>
            <a:avLst/>
            <a:gdLst/>
            <a:ahLst/>
            <a:cxnLst/>
            <a:rect l="l" t="t" r="r" b="b"/>
            <a:pathLst>
              <a:path w="4502" h="6899" fill="none" extrusionOk="0">
                <a:moveTo>
                  <a:pt x="4501" y="3369"/>
                </a:moveTo>
                <a:cubicBezTo>
                  <a:pt x="3271" y="2462"/>
                  <a:pt x="2656" y="1393"/>
                  <a:pt x="2073" y="1"/>
                </a:cubicBezTo>
                <a:cubicBezTo>
                  <a:pt x="1522" y="1490"/>
                  <a:pt x="1004" y="2591"/>
                  <a:pt x="0" y="3174"/>
                </a:cubicBezTo>
                <a:cubicBezTo>
                  <a:pt x="1069" y="4243"/>
                  <a:pt x="1878" y="5700"/>
                  <a:pt x="2008" y="6898"/>
                </a:cubicBezTo>
                <a:cubicBezTo>
                  <a:pt x="2073" y="5279"/>
                  <a:pt x="3077" y="4178"/>
                  <a:pt x="4501" y="3369"/>
                </a:cubicBezTo>
                <a:close/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207733" flipH="1">
            <a:off x="-271983" y="2797397"/>
            <a:ext cx="191316" cy="298587"/>
          </a:xfrm>
          <a:custGeom>
            <a:avLst/>
            <a:gdLst/>
            <a:ahLst/>
            <a:cxnLst/>
            <a:rect l="l" t="t" r="r" b="b"/>
            <a:pathLst>
              <a:path w="5312" h="8291" fill="none" extrusionOk="0">
                <a:moveTo>
                  <a:pt x="1" y="4146"/>
                </a:moveTo>
                <a:cubicBezTo>
                  <a:pt x="1426" y="3142"/>
                  <a:pt x="2527" y="1684"/>
                  <a:pt x="3077" y="1"/>
                </a:cubicBezTo>
                <a:cubicBezTo>
                  <a:pt x="3142" y="1749"/>
                  <a:pt x="3984" y="3368"/>
                  <a:pt x="5312" y="4502"/>
                </a:cubicBezTo>
                <a:cubicBezTo>
                  <a:pt x="3854" y="5182"/>
                  <a:pt x="2883" y="6639"/>
                  <a:pt x="2786" y="8291"/>
                </a:cubicBezTo>
                <a:lnTo>
                  <a:pt x="875" y="4146"/>
                </a:lnTo>
              </a:path>
            </a:pathLst>
          </a:custGeom>
          <a:noFill/>
          <a:ln w="153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728400" y="1726550"/>
            <a:ext cx="4512000" cy="2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3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2"/>
          <p:cNvSpPr txBox="1">
            <a:spLocks noGrp="1"/>
          </p:cNvSpPr>
          <p:nvPr>
            <p:ph type="subTitle" idx="1"/>
          </p:nvPr>
        </p:nvSpPr>
        <p:spPr>
          <a:xfrm>
            <a:off x="728400" y="4042675"/>
            <a:ext cx="45120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22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75121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 Black"/>
              <a:buNone/>
              <a:defRPr sz="28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"/>
              <a:buNone/>
              <a:defRPr sz="3600" b="1">
                <a:solidFill>
                  <a:schemeClr val="accent3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Barlow Medium"/>
              <a:buChar char="●"/>
              <a:defRPr sz="1600">
                <a:solidFill>
                  <a:schemeClr val="accent5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○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■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●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○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■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●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○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"/>
              <a:buChar char="■"/>
              <a:defRPr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299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"/>
          <p:cNvSpPr txBox="1">
            <a:spLocks noGrp="1"/>
          </p:cNvSpPr>
          <p:nvPr>
            <p:ph type="ctrTitle"/>
          </p:nvPr>
        </p:nvSpPr>
        <p:spPr>
          <a:xfrm>
            <a:off x="484632" y="460177"/>
            <a:ext cx="7417160" cy="249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BÀI 14</a:t>
            </a:r>
            <a:r>
              <a:rPr lang="de" sz="3200" dirty="0" smtClean="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/>
            </a:r>
            <a:br>
              <a:rPr lang="de" sz="3200" dirty="0" smtClean="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</a:br>
            <a:r>
              <a:rPr lang="de" sz="4000" dirty="0" smtClean="0">
                <a:latin typeface="Merriweather Black"/>
                <a:ea typeface="Merriweather Black"/>
                <a:cs typeface="Merriweather Black"/>
                <a:sym typeface="Merriweather Black"/>
              </a:rPr>
              <a:t>ĐỊNH LUẬT I NEWTON</a:t>
            </a:r>
            <a:endParaRPr sz="4000" dirty="0">
              <a:solidFill>
                <a:schemeClr val="accent2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57" y="189412"/>
            <a:ext cx="670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QUAN ĐIỂM GALILEO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7" y="975221"/>
            <a:ext cx="4141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Galileo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phỏng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Galileio</a:t>
            </a:r>
            <a:endParaRPr lang="en-U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93" y="189413"/>
            <a:ext cx="4930307" cy="49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57" y="189412"/>
            <a:ext cx="670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fortaa" panose="00000500000000000000" pitchFamily="2" charset="0"/>
                <a:cs typeface="Arial"/>
                <a:sym typeface="Arial"/>
              </a:rPr>
              <a:t>QUAN ĐIỂM GALILEO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fortaa" panose="00000500000000000000" pitchFamily="2" charset="0"/>
              <a:cs typeface="Arial"/>
              <a:sym typeface="Arial"/>
            </a:endParaRPr>
          </a:p>
        </p:txBody>
      </p:sp>
      <p:pic>
        <p:nvPicPr>
          <p:cNvPr id="5" name="Galileo’s Ramp 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005" y="589522"/>
            <a:ext cx="6250578" cy="3515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154044"/>
            <a:ext cx="8739052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=&gt; KẾT LUẬN: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Tiên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đoán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của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Galileo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là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đúng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.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Nếu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không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có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ma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sát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máng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nghiêng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2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nằm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ngang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hòn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bi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sẽ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lăn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mãi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mãi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với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vận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tốc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không</a:t>
            </a:r>
            <a:r>
              <a:rPr lang="en-US" b="1" dirty="0" smtClean="0">
                <a:solidFill>
                  <a:srgbClr val="C00000"/>
                </a:solidFill>
                <a:latin typeface="Comfortaa" panose="00000500000000000000" pitchFamily="2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omfortaa" panose="00000500000000000000" pitchFamily="2" charset="0"/>
              </a:rPr>
              <a:t>đổi</a:t>
            </a:r>
            <a:endParaRPr lang="en-US" b="1" dirty="0">
              <a:solidFill>
                <a:srgbClr val="C00000"/>
              </a:solidFill>
              <a:latin typeface="Comforta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687411" y="1193938"/>
            <a:ext cx="8169206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 smtClean="0"/>
              <a:t>Hoạt</a:t>
            </a:r>
            <a:r>
              <a:rPr lang="en-US" sz="5000" dirty="0" smtClean="0"/>
              <a:t> </a:t>
            </a:r>
            <a:r>
              <a:rPr lang="en-US" sz="5000" dirty="0" err="1" smtClean="0"/>
              <a:t>động</a:t>
            </a:r>
            <a:r>
              <a:rPr lang="en-US" sz="5000" dirty="0" smtClean="0"/>
              <a:t> 2.2. </a:t>
            </a:r>
            <a:r>
              <a:rPr lang="en-US" sz="5000" dirty="0" err="1" smtClean="0"/>
              <a:t>Phát</a:t>
            </a:r>
            <a:r>
              <a:rPr lang="en-US" sz="5000" dirty="0" smtClean="0"/>
              <a:t> </a:t>
            </a:r>
            <a:r>
              <a:rPr lang="en-US" sz="5000" dirty="0" err="1" smtClean="0"/>
              <a:t>biểu</a:t>
            </a:r>
            <a:r>
              <a:rPr lang="en-US" sz="5000" dirty="0" smtClean="0"/>
              <a:t> </a:t>
            </a:r>
            <a:r>
              <a:rPr lang="en-US" sz="5000" dirty="0" err="1" smtClean="0"/>
              <a:t>định</a:t>
            </a:r>
            <a:r>
              <a:rPr lang="en-US" sz="5000" dirty="0" smtClean="0"/>
              <a:t> </a:t>
            </a:r>
            <a:r>
              <a:rPr lang="en-US" sz="5000" dirty="0" err="1" smtClean="0"/>
              <a:t>luật</a:t>
            </a:r>
            <a:r>
              <a:rPr lang="en-US" sz="5000" dirty="0" smtClean="0"/>
              <a:t> I Newton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38538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36469" y="659674"/>
            <a:ext cx="5741125" cy="1084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36469" y="724989"/>
            <a:ext cx="5656217" cy="96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Aristotle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Galileo,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rút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165" y="1928198"/>
            <a:ext cx="804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137" y="2408670"/>
            <a:ext cx="8183880" cy="76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1p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074" name="Picture 2" descr="Work In Pair Stock Illustration - Download Image Now - Adult, Adults Only,  Blue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17" y="3175074"/>
            <a:ext cx="3399609" cy="19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Lý thuyết - Học trực tuyến O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39" y="374829"/>
            <a:ext cx="1845326" cy="103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3" name="Google Shape;493;p39"/>
          <p:cNvSpPr txBox="1">
            <a:spLocks noGrp="1"/>
          </p:cNvSpPr>
          <p:nvPr>
            <p:ph type="title"/>
          </p:nvPr>
        </p:nvSpPr>
        <p:spPr>
          <a:xfrm>
            <a:off x="190739" y="95015"/>
            <a:ext cx="817740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</a:t>
            </a:r>
            <a:r>
              <a:rPr lang="en-US" dirty="0" smtClean="0"/>
              <a:t>ĐỊNH LUẬT I NEWTON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190739" y="1239981"/>
            <a:ext cx="3529446" cy="1032164"/>
            <a:chOff x="311728" y="1108363"/>
            <a:chExt cx="3529446" cy="1032164"/>
          </a:xfrm>
        </p:grpSpPr>
        <p:sp>
          <p:nvSpPr>
            <p:cNvPr id="2" name="Rounded Rectangle 1"/>
            <p:cNvSpPr/>
            <p:nvPr/>
          </p:nvSpPr>
          <p:spPr>
            <a:xfrm>
              <a:off x="311728" y="1108363"/>
              <a:ext cx="3498273" cy="10321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1728" y="1141461"/>
              <a:ext cx="3529446" cy="964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000" dirty="0" err="1" smtClean="0">
                  <a:latin typeface="Comfortaa" panose="00000500000000000000" pitchFamily="2" charset="0"/>
                </a:rPr>
                <a:t>Không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có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lực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tác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dụng</a:t>
              </a:r>
              <a:endParaRPr lang="en-US" sz="2000" dirty="0" smtClean="0">
                <a:latin typeface="Comfortaa" panose="00000500000000000000" pitchFamily="2" charset="0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000" dirty="0" err="1" smtClean="0">
                  <a:latin typeface="Comfortaa" panose="00000500000000000000" pitchFamily="2" charset="0"/>
                </a:rPr>
                <a:t>Hợp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lực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tác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dụng</a:t>
              </a:r>
              <a:r>
                <a:rPr lang="en-US" sz="2000" dirty="0" smtClean="0">
                  <a:latin typeface="Comfortaa" panose="00000500000000000000" pitchFamily="2" charset="0"/>
                </a:rPr>
                <a:t> = 0</a:t>
              </a:r>
              <a:endParaRPr lang="en-US" sz="2000" dirty="0">
                <a:latin typeface="Comfortaa" panose="00000500000000000000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216">
            <a:off x="3375653" y="1422968"/>
            <a:ext cx="689064" cy="733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4228" y="1347650"/>
            <a:ext cx="1814946" cy="81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SVN-Avo" panose="02040603050506020204" pitchFamily="18" charset="0"/>
              </a:rPr>
              <a:t>CHẤT ĐIỂM CÂN BẰNG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SVN-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713">
            <a:off x="5488231" y="996229"/>
            <a:ext cx="689064" cy="7333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6327" y="864070"/>
            <a:ext cx="159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omfortaa" panose="00000500000000000000" pitchFamily="2" charset="0"/>
              </a:rPr>
              <a:t>Đứng</a:t>
            </a:r>
            <a:r>
              <a:rPr lang="en-US" sz="1800" b="1" dirty="0" smtClean="0">
                <a:latin typeface="Comfortaa" panose="00000500000000000000" pitchFamily="2" charset="0"/>
              </a:rPr>
              <a:t> </a:t>
            </a:r>
            <a:r>
              <a:rPr lang="en-US" sz="1800" b="1" dirty="0" err="1" smtClean="0">
                <a:latin typeface="Comfortaa" panose="00000500000000000000" pitchFamily="2" charset="0"/>
              </a:rPr>
              <a:t>yên</a:t>
            </a:r>
            <a:endParaRPr lang="en-US" sz="1800" b="1" dirty="0">
              <a:latin typeface="Comfortaa" panose="000005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15" y="1680144"/>
            <a:ext cx="1343891" cy="755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3771" flipH="1">
            <a:off x="5549330" y="1722091"/>
            <a:ext cx="742937" cy="790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49631" y="1734947"/>
            <a:ext cx="18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omfortaa" panose="00000500000000000000" pitchFamily="2" charset="0"/>
              </a:rPr>
              <a:t>Chuyển</a:t>
            </a:r>
            <a:r>
              <a:rPr lang="en-US" sz="1800" b="1" dirty="0" smtClean="0">
                <a:latin typeface="Comfortaa" panose="00000500000000000000" pitchFamily="2" charset="0"/>
              </a:rPr>
              <a:t> động </a:t>
            </a:r>
            <a:r>
              <a:rPr lang="en-US" sz="1800" b="1" dirty="0" err="1" smtClean="0">
                <a:latin typeface="Comfortaa" panose="00000500000000000000" pitchFamily="2" charset="0"/>
              </a:rPr>
              <a:t>thẳng</a:t>
            </a:r>
            <a:r>
              <a:rPr lang="en-US" sz="1800" b="1" dirty="0" smtClean="0">
                <a:latin typeface="Comfortaa" panose="00000500000000000000" pitchFamily="2" charset="0"/>
              </a:rPr>
              <a:t> </a:t>
            </a:r>
            <a:r>
              <a:rPr lang="en-US" sz="1800" b="1" dirty="0" err="1" smtClean="0">
                <a:latin typeface="Comfortaa" panose="00000500000000000000" pitchFamily="2" charset="0"/>
              </a:rPr>
              <a:t>đều</a:t>
            </a:r>
            <a:endParaRPr lang="en-US" sz="1800" b="1" dirty="0">
              <a:latin typeface="Comfortaa" panose="000005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8372" y="2714602"/>
            <a:ext cx="8257309" cy="2047855"/>
            <a:chOff x="308263" y="2659799"/>
            <a:chExt cx="8257309" cy="2047855"/>
          </a:xfrm>
        </p:grpSpPr>
        <p:sp>
          <p:nvSpPr>
            <p:cNvPr id="14" name="TextBox 13"/>
            <p:cNvSpPr txBox="1"/>
            <p:nvPr/>
          </p:nvSpPr>
          <p:spPr>
            <a:xfrm>
              <a:off x="308263" y="2691718"/>
              <a:ext cx="8257309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Comfortaa" panose="00000500000000000000" pitchFamily="2" charset="0"/>
                </a:rPr>
                <a:t>ĐỊNH LUẬT I NEWTON</a:t>
              </a:r>
            </a:p>
            <a:p>
              <a:pPr algn="just">
                <a:lnSpc>
                  <a:spcPct val="125000"/>
                </a:lnSpc>
              </a:pPr>
              <a:r>
                <a:rPr lang="en-US" sz="2000" dirty="0" err="1" smtClean="0">
                  <a:latin typeface="Comfortaa" panose="00000500000000000000" pitchFamily="2" charset="0"/>
                </a:rPr>
                <a:t>Nếu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một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vật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không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chịu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tác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dụng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của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lực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nào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hoặc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chịu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tác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dụng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của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các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lực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có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hợp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lực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bằng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không</a:t>
              </a:r>
              <a:r>
                <a:rPr lang="en-US" sz="2000" dirty="0" smtClean="0">
                  <a:latin typeface="Comfortaa" panose="00000500000000000000" pitchFamily="2" charset="0"/>
                </a:rPr>
                <a:t>,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thì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vật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b="1" dirty="0" err="1" smtClean="0">
                  <a:latin typeface="Comfortaa" panose="00000500000000000000" pitchFamily="2" charset="0"/>
                </a:rPr>
                <a:t>đứng</a:t>
              </a:r>
              <a:r>
                <a:rPr lang="en-US" sz="2000" b="1" dirty="0" smtClean="0">
                  <a:latin typeface="Comfortaa" panose="00000500000000000000" pitchFamily="2" charset="0"/>
                </a:rPr>
                <a:t> </a:t>
              </a:r>
              <a:r>
                <a:rPr lang="en-US" sz="2000" b="1" dirty="0" err="1" smtClean="0">
                  <a:latin typeface="Comfortaa" panose="00000500000000000000" pitchFamily="2" charset="0"/>
                </a:rPr>
                <a:t>yên</a:t>
              </a:r>
              <a:r>
                <a:rPr lang="en-US" sz="2000" b="1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sẽ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tiếp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tục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đứng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yên</a:t>
              </a:r>
              <a:r>
                <a:rPr lang="en-US" sz="2000" dirty="0" smtClean="0">
                  <a:latin typeface="Comfortaa" panose="00000500000000000000" pitchFamily="2" charset="0"/>
                </a:rPr>
                <a:t>,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đang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b="1" dirty="0" err="1" smtClean="0">
                  <a:latin typeface="Comfortaa" panose="00000500000000000000" pitchFamily="2" charset="0"/>
                </a:rPr>
                <a:t>chuyển</a:t>
              </a:r>
              <a:r>
                <a:rPr lang="en-US" sz="2000" b="1" dirty="0" smtClean="0">
                  <a:latin typeface="Comfortaa" panose="00000500000000000000" pitchFamily="2" charset="0"/>
                </a:rPr>
                <a:t> động </a:t>
              </a:r>
              <a:r>
                <a:rPr lang="en-US" sz="2000" dirty="0" err="1" smtClean="0">
                  <a:latin typeface="Comfortaa" panose="00000500000000000000" pitchFamily="2" charset="0"/>
                </a:rPr>
                <a:t>sẽ</a:t>
              </a:r>
              <a:r>
                <a:rPr lang="en-US" sz="2000" dirty="0" smtClean="0"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tiếp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tục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chuyển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động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thẳng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đều</a:t>
              </a:r>
              <a:r>
                <a:rPr lang="en-US" sz="2000" dirty="0" smtClean="0">
                  <a:solidFill>
                    <a:srgbClr val="00B0F0"/>
                  </a:solidFill>
                  <a:latin typeface="Comfortaa" panose="00000500000000000000" pitchFamily="2" charset="0"/>
                </a:rPr>
                <a:t> </a:t>
              </a:r>
              <a:endParaRPr lang="en-US" sz="2000" dirty="0">
                <a:solidFill>
                  <a:srgbClr val="00B0F0"/>
                </a:solidFill>
                <a:latin typeface="Comfortaa" panose="000005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25582" y="2659799"/>
              <a:ext cx="8222673" cy="2023037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687411" y="1193938"/>
            <a:ext cx="8169206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 smtClean="0"/>
              <a:t>Hoạt</a:t>
            </a:r>
            <a:r>
              <a:rPr lang="en-US" sz="5000" dirty="0" smtClean="0"/>
              <a:t> </a:t>
            </a:r>
            <a:r>
              <a:rPr lang="en-US" sz="5000" dirty="0" err="1" smtClean="0"/>
              <a:t>động</a:t>
            </a:r>
            <a:r>
              <a:rPr lang="en-US" sz="5000" dirty="0" smtClean="0"/>
              <a:t> 2.3. </a:t>
            </a:r>
            <a:r>
              <a:rPr lang="en-US" sz="5000" dirty="0" err="1" smtClean="0"/>
              <a:t>Tìm</a:t>
            </a:r>
            <a:r>
              <a:rPr lang="en-US" sz="5000" dirty="0" smtClean="0"/>
              <a:t> </a:t>
            </a:r>
            <a:r>
              <a:rPr lang="en-US" sz="5000" dirty="0" err="1" smtClean="0"/>
              <a:t>hiểu</a:t>
            </a:r>
            <a:r>
              <a:rPr lang="en-US" sz="5000" dirty="0" smtClean="0"/>
              <a:t> </a:t>
            </a:r>
            <a:r>
              <a:rPr lang="en-US" sz="5000" dirty="0" err="1" smtClean="0"/>
              <a:t>về</a:t>
            </a:r>
            <a:r>
              <a:rPr lang="en-US" sz="5000" dirty="0" smtClean="0"/>
              <a:t> </a:t>
            </a:r>
            <a:r>
              <a:rPr lang="en-US" sz="5000" dirty="0" err="1" smtClean="0"/>
              <a:t>quán</a:t>
            </a:r>
            <a:r>
              <a:rPr lang="en-US" sz="5000" dirty="0" smtClean="0"/>
              <a:t> </a:t>
            </a:r>
            <a:r>
              <a:rPr lang="en-US" sz="5000" dirty="0" err="1" smtClean="0"/>
              <a:t>tính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384157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611" y="228600"/>
            <a:ext cx="8327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nertia Proj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59" y="743765"/>
            <a:ext cx="7177317" cy="40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469" y="724989"/>
            <a:ext cx="5656217" cy="963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Từ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Aristotle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Galileo,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rút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luật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633" y="788793"/>
            <a:ext cx="2410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việc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cặp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" y="1348986"/>
            <a:ext cx="350737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Thảo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luận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phút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ý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1p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thống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chung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6611" y="228600"/>
            <a:ext cx="8327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33" y="1108785"/>
            <a:ext cx="5155267" cy="33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21872" y="955964"/>
            <a:ext cx="7211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Nêu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lên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tính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chất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bảo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toàn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trạng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thái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chuyển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động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của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mọi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vật</a:t>
            </a:r>
            <a:endParaRPr lang="en-US" sz="2000" b="1" dirty="0">
              <a:solidFill>
                <a:schemeClr val="bg2"/>
              </a:solidFill>
              <a:latin typeface="Comfortaa" panose="00000500000000000000" pitchFamily="2" charset="0"/>
            </a:endParaRPr>
          </a:p>
        </p:txBody>
      </p:sp>
      <p:sp>
        <p:nvSpPr>
          <p:cNvPr id="6" name="Google Shape;493;p39"/>
          <p:cNvSpPr txBox="1">
            <a:spLocks noGrp="1"/>
          </p:cNvSpPr>
          <p:nvPr>
            <p:ph type="title"/>
          </p:nvPr>
        </p:nvSpPr>
        <p:spPr>
          <a:xfrm>
            <a:off x="190739" y="95015"/>
            <a:ext cx="817740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KẾT LUẬN</a:t>
            </a:r>
            <a:endParaRPr dirty="0"/>
          </a:p>
        </p:txBody>
      </p:sp>
      <p:sp>
        <p:nvSpPr>
          <p:cNvPr id="2" name="Rounded Rectangle 1"/>
          <p:cNvSpPr/>
          <p:nvPr/>
        </p:nvSpPr>
        <p:spPr>
          <a:xfrm>
            <a:off x="318655" y="955964"/>
            <a:ext cx="1620981" cy="443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Comfortaa" panose="00000500000000000000" pitchFamily="2" charset="0"/>
              </a:rPr>
              <a:t>Ý </a:t>
            </a:r>
            <a:r>
              <a:rPr lang="en-US" sz="2000" b="1" dirty="0" err="1" smtClean="0">
                <a:latin typeface="Comfortaa" panose="00000500000000000000" pitchFamily="2" charset="0"/>
              </a:rPr>
              <a:t>nghĩa</a:t>
            </a:r>
            <a:endParaRPr lang="en-US" sz="2000" b="1" dirty="0">
              <a:latin typeface="Comfortaa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2598">
            <a:off x="954802" y="1442150"/>
            <a:ext cx="577286" cy="57728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8655" y="2126673"/>
            <a:ext cx="1620981" cy="443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Comfortaa" panose="00000500000000000000" pitchFamily="2" charset="0"/>
              </a:rPr>
              <a:t>Quán</a:t>
            </a:r>
            <a:r>
              <a:rPr lang="en-US" sz="2000" b="1" dirty="0" smtClean="0"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latin typeface="Comfortaa" panose="00000500000000000000" pitchFamily="2" charset="0"/>
              </a:rPr>
              <a:t>tính</a:t>
            </a:r>
            <a:endParaRPr lang="en-US" sz="2000" b="1" dirty="0">
              <a:latin typeface="Comfortaa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0481" y="2169908"/>
            <a:ext cx="8104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Xu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hướng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bảo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toàn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vận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tốc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cả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về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hướng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và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độ</a:t>
            </a:r>
            <a:r>
              <a:rPr lang="en-US" sz="2000" b="1" dirty="0" smtClean="0">
                <a:solidFill>
                  <a:schemeClr val="bg2"/>
                </a:solidFill>
                <a:latin typeface="Comfortaa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Comfortaa" panose="00000500000000000000" pitchFamily="2" charset="0"/>
              </a:rPr>
              <a:t>lớn</a:t>
            </a:r>
            <a:endParaRPr lang="en-US" sz="2000" b="1" dirty="0">
              <a:solidFill>
                <a:schemeClr val="bg2"/>
              </a:solidFill>
              <a:latin typeface="Comfortaa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0" y="2765683"/>
            <a:ext cx="3761510" cy="2278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47855" y="2757055"/>
            <a:ext cx="3796145" cy="56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2598">
            <a:off x="958265" y="2694285"/>
            <a:ext cx="577286" cy="5772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655" y="3449315"/>
            <a:ext cx="3723170" cy="11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Định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luật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I Newton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là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định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luật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quán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tính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1" grpId="0" animBg="1"/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876823" y="1200470"/>
            <a:ext cx="6915171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4000" dirty="0" smtClean="0"/>
              <a:t>Hoạt động 3</a:t>
            </a:r>
            <a:r>
              <a:rPr lang="de" sz="8000" dirty="0" smtClean="0"/>
              <a:t/>
            </a:r>
            <a:br>
              <a:rPr lang="de" sz="8000" dirty="0" smtClean="0"/>
            </a:br>
            <a:r>
              <a:rPr lang="de" sz="8000" dirty="0" smtClean="0"/>
              <a:t>NHIỆM VỤ ĐỀ TÀI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608261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6"/>
          <p:cNvSpPr txBox="1">
            <a:spLocks noGrp="1"/>
          </p:cNvSpPr>
          <p:nvPr>
            <p:ph type="title"/>
          </p:nvPr>
        </p:nvSpPr>
        <p:spPr>
          <a:xfrm>
            <a:off x="-76201" y="289136"/>
            <a:ext cx="898080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 smtClean="0"/>
              <a:t>BA ĐỊNH LUẬT NEWTON</a:t>
            </a:r>
            <a:endParaRPr dirty="0"/>
          </a:p>
        </p:txBody>
      </p:sp>
      <p:sp>
        <p:nvSpPr>
          <p:cNvPr id="579" name="Google Shape;579;p46"/>
          <p:cNvSpPr txBox="1"/>
          <p:nvPr/>
        </p:nvSpPr>
        <p:spPr>
          <a:xfrm>
            <a:off x="1113220" y="1329765"/>
            <a:ext cx="1748700" cy="40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 smtClean="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Hoạt động 1</a:t>
            </a:r>
            <a:endParaRPr sz="1800" dirty="0">
              <a:solidFill>
                <a:schemeClr val="lt1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582" name="Google Shape;582;p46"/>
          <p:cNvSpPr txBox="1"/>
          <p:nvPr/>
        </p:nvSpPr>
        <p:spPr>
          <a:xfrm>
            <a:off x="1113220" y="3669782"/>
            <a:ext cx="1748700" cy="40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 smtClean="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Hoạt động </a:t>
            </a:r>
            <a:r>
              <a:rPr lang="de" sz="1800" dirty="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3</a:t>
            </a:r>
            <a:endParaRPr sz="1800" dirty="0">
              <a:solidFill>
                <a:schemeClr val="lt1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583" name="Google Shape;583;p46"/>
          <p:cNvSpPr txBox="1">
            <a:spLocks noGrp="1"/>
          </p:cNvSpPr>
          <p:nvPr>
            <p:ph type="body" idx="4294967295"/>
          </p:nvPr>
        </p:nvSpPr>
        <p:spPr>
          <a:xfrm>
            <a:off x="2927070" y="1258783"/>
            <a:ext cx="5073929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 smtClean="0">
                <a:latin typeface="Comfortaa" panose="00000500000000000000" pitchFamily="2" charset="0"/>
              </a:rPr>
              <a:t>KHỞI ĐỘNG</a:t>
            </a:r>
            <a:endParaRPr sz="2400" dirty="0">
              <a:latin typeface="Comfortaa" panose="00000500000000000000" pitchFamily="2" charset="0"/>
            </a:endParaRPr>
          </a:p>
        </p:txBody>
      </p:sp>
      <p:sp>
        <p:nvSpPr>
          <p:cNvPr id="585" name="Google Shape;585;p46"/>
          <p:cNvSpPr txBox="1">
            <a:spLocks noGrp="1"/>
          </p:cNvSpPr>
          <p:nvPr>
            <p:ph type="body" idx="4294967295"/>
          </p:nvPr>
        </p:nvSpPr>
        <p:spPr>
          <a:xfrm>
            <a:off x="2933995" y="3559532"/>
            <a:ext cx="3972495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 smtClean="0">
                <a:latin typeface="Comfortaa" panose="00000500000000000000" pitchFamily="2" charset="0"/>
              </a:rPr>
              <a:t>NHIỆM VỤ ĐỀ TÀI</a:t>
            </a:r>
            <a:endParaRPr sz="2400" dirty="0">
              <a:solidFill>
                <a:schemeClr val="dk2"/>
              </a:solidFill>
              <a:latin typeface="Comfortaa" panose="00000500000000000000" pitchFamily="2" charset="0"/>
            </a:endParaRPr>
          </a:p>
        </p:txBody>
      </p:sp>
      <p:sp>
        <p:nvSpPr>
          <p:cNvPr id="587" name="Google Shape;587;p46"/>
          <p:cNvSpPr txBox="1"/>
          <p:nvPr/>
        </p:nvSpPr>
        <p:spPr>
          <a:xfrm>
            <a:off x="1154795" y="1134583"/>
            <a:ext cx="1206300" cy="24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0" name="Google Shape;590;p46"/>
          <p:cNvSpPr txBox="1"/>
          <p:nvPr/>
        </p:nvSpPr>
        <p:spPr>
          <a:xfrm>
            <a:off x="1161721" y="3487633"/>
            <a:ext cx="1206300" cy="24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88818" y="1548219"/>
            <a:ext cx="0" cy="23261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5744" y="3874382"/>
            <a:ext cx="517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8818" y="1550841"/>
            <a:ext cx="517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582;p46"/>
          <p:cNvSpPr txBox="1"/>
          <p:nvPr/>
        </p:nvSpPr>
        <p:spPr>
          <a:xfrm>
            <a:off x="1106293" y="2433423"/>
            <a:ext cx="1748700" cy="40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 smtClean="0">
                <a:solidFill>
                  <a:schemeClr val="lt1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Hoạt động 2</a:t>
            </a:r>
            <a:endParaRPr sz="1800" dirty="0">
              <a:solidFill>
                <a:schemeClr val="lt1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9" name="Google Shape;585;p46"/>
          <p:cNvSpPr txBox="1">
            <a:spLocks/>
          </p:cNvSpPr>
          <p:nvPr/>
        </p:nvSpPr>
        <p:spPr>
          <a:xfrm>
            <a:off x="2927069" y="2323173"/>
            <a:ext cx="37923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sz="2400" dirty="0" smtClean="0">
                <a:latin typeface="Comfortaa" panose="00000500000000000000" pitchFamily="2" charset="0"/>
              </a:rPr>
              <a:t>ĐỊNH LUẬT </a:t>
            </a:r>
            <a:r>
              <a:rPr lang="en-US" sz="2400" dirty="0" smtClean="0">
                <a:latin typeface="Comfortaa" panose="00000500000000000000" pitchFamily="2" charset="0"/>
              </a:rPr>
              <a:t>I </a:t>
            </a:r>
            <a:r>
              <a:rPr lang="en-US" sz="2400" dirty="0" smtClean="0">
                <a:latin typeface="Comfortaa" panose="00000500000000000000" pitchFamily="2" charset="0"/>
              </a:rPr>
              <a:t>NEWTON</a:t>
            </a:r>
            <a:endParaRPr lang="en-US" sz="2400" dirty="0">
              <a:latin typeface="Comfortaa" panose="00000500000000000000" pitchFamily="2" charset="0"/>
            </a:endParaRPr>
          </a:p>
        </p:txBody>
      </p:sp>
      <p:sp>
        <p:nvSpPr>
          <p:cNvPr id="20" name="Google Shape;590;p46"/>
          <p:cNvSpPr txBox="1"/>
          <p:nvPr/>
        </p:nvSpPr>
        <p:spPr>
          <a:xfrm>
            <a:off x="1154794" y="2251274"/>
            <a:ext cx="1206300" cy="24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88817" y="2638023"/>
            <a:ext cx="517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7" y="139509"/>
            <a:ext cx="82296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b="1" i="1" dirty="0" err="1"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b="1" i="1" dirty="0"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b="1" i="1" dirty="0"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800" b="1" dirty="0">
              <a:latin typeface="Comfortaa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800" b="1" dirty="0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omfortaa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endParaRPr lang="en-US" sz="1800" b="1" dirty="0">
              <a:solidFill>
                <a:schemeClr val="tx1"/>
              </a:solidFill>
              <a:effectLst/>
              <a:latin typeface="Comfortaa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81" y="1280207"/>
            <a:ext cx="3736261" cy="38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hank You, Cảm ơn kết thúc Slide, for wat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6" y="916854"/>
            <a:ext cx="6000750" cy="37528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876823" y="1200470"/>
            <a:ext cx="7505175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4000" dirty="0" smtClean="0"/>
              <a:t>Hoạt động 1</a:t>
            </a:r>
            <a:r>
              <a:rPr lang="de" sz="8000" dirty="0" smtClean="0"/>
              <a:t/>
            </a:r>
            <a:br>
              <a:rPr lang="de" sz="8000" dirty="0" smtClean="0"/>
            </a:br>
            <a:r>
              <a:rPr lang="de" sz="8000" dirty="0" smtClean="0"/>
              <a:t>KHỞI ĐỘNG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2923276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47"/>
          <p:cNvSpPr txBox="1">
            <a:spLocks noGrp="1"/>
          </p:cNvSpPr>
          <p:nvPr>
            <p:ph type="title" idx="8"/>
          </p:nvPr>
        </p:nvSpPr>
        <p:spPr>
          <a:xfrm>
            <a:off x="668350" y="402215"/>
            <a:ext cx="7704000" cy="4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 smtClean="0"/>
              <a:t>THÍ NGHIỆM KHỞI ĐỘNG</a:t>
            </a:r>
            <a:endParaRPr sz="3400" dirty="0"/>
          </a:p>
        </p:txBody>
      </p:sp>
      <p:sp>
        <p:nvSpPr>
          <p:cNvPr id="2172" name="Google Shape;2172;p47"/>
          <p:cNvSpPr txBox="1">
            <a:spLocks noGrp="1"/>
          </p:cNvSpPr>
          <p:nvPr>
            <p:ph type="title"/>
          </p:nvPr>
        </p:nvSpPr>
        <p:spPr>
          <a:xfrm>
            <a:off x="1682368" y="1141250"/>
            <a:ext cx="30665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cụ</a:t>
            </a:r>
            <a:endParaRPr sz="2800" dirty="0"/>
          </a:p>
        </p:txBody>
      </p:sp>
      <p:sp>
        <p:nvSpPr>
          <p:cNvPr id="2190" name="Google Shape;2190;p47"/>
          <p:cNvSpPr/>
          <p:nvPr/>
        </p:nvSpPr>
        <p:spPr>
          <a:xfrm>
            <a:off x="544483" y="1141250"/>
            <a:ext cx="966860" cy="700759"/>
          </a:xfrm>
          <a:custGeom>
            <a:avLst/>
            <a:gdLst/>
            <a:ahLst/>
            <a:cxnLst/>
            <a:rect l="l" t="t" r="r" b="b"/>
            <a:pathLst>
              <a:path w="50988" h="36955" extrusionOk="0">
                <a:moveTo>
                  <a:pt x="27623" y="0"/>
                </a:moveTo>
                <a:cubicBezTo>
                  <a:pt x="13352" y="0"/>
                  <a:pt x="0" y="9837"/>
                  <a:pt x="13330" y="28365"/>
                </a:cubicBezTo>
                <a:cubicBezTo>
                  <a:pt x="17798" y="33626"/>
                  <a:pt x="25217" y="36955"/>
                  <a:pt x="32377" y="36955"/>
                </a:cubicBezTo>
                <a:cubicBezTo>
                  <a:pt x="36528" y="36955"/>
                  <a:pt x="40592" y="35836"/>
                  <a:pt x="43943" y="33326"/>
                </a:cubicBezTo>
                <a:cubicBezTo>
                  <a:pt x="49107" y="28727"/>
                  <a:pt x="50987" y="20640"/>
                  <a:pt x="49891" y="13929"/>
                </a:cubicBezTo>
                <a:cubicBezTo>
                  <a:pt x="47402" y="4524"/>
                  <a:pt x="37302" y="0"/>
                  <a:pt x="276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05" name="Google Shape;2205;p47"/>
          <p:cNvGrpSpPr/>
          <p:nvPr/>
        </p:nvGrpSpPr>
        <p:grpSpPr>
          <a:xfrm>
            <a:off x="930100" y="1329404"/>
            <a:ext cx="410375" cy="324450"/>
            <a:chOff x="844425" y="2648650"/>
            <a:chExt cx="410375" cy="324450"/>
          </a:xfrm>
        </p:grpSpPr>
        <p:sp>
          <p:nvSpPr>
            <p:cNvPr id="2206" name="Google Shape;2206;p47"/>
            <p:cNvSpPr/>
            <p:nvPr/>
          </p:nvSpPr>
          <p:spPr>
            <a:xfrm>
              <a:off x="933250" y="2901150"/>
              <a:ext cx="28650" cy="24000"/>
            </a:xfrm>
            <a:custGeom>
              <a:avLst/>
              <a:gdLst/>
              <a:ahLst/>
              <a:cxnLst/>
              <a:rect l="l" t="t" r="r" b="b"/>
              <a:pathLst>
                <a:path w="1146" h="960" extrusionOk="0">
                  <a:moveTo>
                    <a:pt x="647" y="1"/>
                  </a:moveTo>
                  <a:cubicBezTo>
                    <a:pt x="206" y="1"/>
                    <a:pt x="1" y="500"/>
                    <a:pt x="324" y="823"/>
                  </a:cubicBezTo>
                  <a:cubicBezTo>
                    <a:pt x="418" y="917"/>
                    <a:pt x="537" y="960"/>
                    <a:pt x="654" y="960"/>
                  </a:cubicBezTo>
                  <a:cubicBezTo>
                    <a:pt x="903" y="960"/>
                    <a:pt x="1146" y="769"/>
                    <a:pt x="1146" y="470"/>
                  </a:cubicBezTo>
                  <a:cubicBezTo>
                    <a:pt x="1146" y="206"/>
                    <a:pt x="911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7"/>
            <p:cNvSpPr/>
            <p:nvPr/>
          </p:nvSpPr>
          <p:spPr>
            <a:xfrm>
              <a:off x="1132925" y="2901150"/>
              <a:ext cx="27900" cy="24000"/>
            </a:xfrm>
            <a:custGeom>
              <a:avLst/>
              <a:gdLst/>
              <a:ahLst/>
              <a:cxnLst/>
              <a:rect l="l" t="t" r="r" b="b"/>
              <a:pathLst>
                <a:path w="1116" h="960" extrusionOk="0">
                  <a:moveTo>
                    <a:pt x="646" y="1"/>
                  </a:moveTo>
                  <a:cubicBezTo>
                    <a:pt x="206" y="1"/>
                    <a:pt x="0" y="500"/>
                    <a:pt x="294" y="823"/>
                  </a:cubicBezTo>
                  <a:cubicBezTo>
                    <a:pt x="398" y="917"/>
                    <a:pt x="520" y="960"/>
                    <a:pt x="637" y="960"/>
                  </a:cubicBezTo>
                  <a:cubicBezTo>
                    <a:pt x="886" y="960"/>
                    <a:pt x="1116" y="769"/>
                    <a:pt x="1116" y="470"/>
                  </a:cubicBezTo>
                  <a:cubicBezTo>
                    <a:pt x="1116" y="206"/>
                    <a:pt x="910" y="1"/>
                    <a:pt x="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7"/>
            <p:cNvSpPr/>
            <p:nvPr/>
          </p:nvSpPr>
          <p:spPr>
            <a:xfrm>
              <a:off x="844425" y="2648650"/>
              <a:ext cx="410375" cy="324450"/>
            </a:xfrm>
            <a:custGeom>
              <a:avLst/>
              <a:gdLst/>
              <a:ahLst/>
              <a:cxnLst/>
              <a:rect l="l" t="t" r="r" b="b"/>
              <a:pathLst>
                <a:path w="16415" h="12978" extrusionOk="0">
                  <a:moveTo>
                    <a:pt x="4200" y="1219"/>
                  </a:moveTo>
                  <a:cubicBezTo>
                    <a:pt x="4897" y="1219"/>
                    <a:pt x="5594" y="1674"/>
                    <a:pt x="5638" y="2584"/>
                  </a:cubicBezTo>
                  <a:lnTo>
                    <a:pt x="5638" y="3142"/>
                  </a:lnTo>
                  <a:cubicBezTo>
                    <a:pt x="3730" y="3641"/>
                    <a:pt x="3730" y="6342"/>
                    <a:pt x="5638" y="6841"/>
                  </a:cubicBezTo>
                  <a:lnTo>
                    <a:pt x="5638" y="8163"/>
                  </a:lnTo>
                  <a:lnTo>
                    <a:pt x="3260" y="8163"/>
                  </a:lnTo>
                  <a:cubicBezTo>
                    <a:pt x="3084" y="8163"/>
                    <a:pt x="2937" y="8192"/>
                    <a:pt x="2761" y="8221"/>
                  </a:cubicBezTo>
                  <a:lnTo>
                    <a:pt x="2761" y="2584"/>
                  </a:lnTo>
                  <a:cubicBezTo>
                    <a:pt x="2805" y="1674"/>
                    <a:pt x="3502" y="1219"/>
                    <a:pt x="4200" y="1219"/>
                  </a:cubicBezTo>
                  <a:close/>
                  <a:moveTo>
                    <a:pt x="13625" y="1204"/>
                  </a:moveTo>
                  <a:lnTo>
                    <a:pt x="13625" y="8221"/>
                  </a:lnTo>
                  <a:cubicBezTo>
                    <a:pt x="13449" y="8192"/>
                    <a:pt x="13302" y="8192"/>
                    <a:pt x="13126" y="8192"/>
                  </a:cubicBezTo>
                  <a:lnTo>
                    <a:pt x="12656" y="8192"/>
                  </a:lnTo>
                  <a:lnTo>
                    <a:pt x="12656" y="4522"/>
                  </a:lnTo>
                  <a:cubicBezTo>
                    <a:pt x="12685" y="4169"/>
                    <a:pt x="12428" y="3993"/>
                    <a:pt x="12171" y="3993"/>
                  </a:cubicBezTo>
                  <a:cubicBezTo>
                    <a:pt x="11915" y="3993"/>
                    <a:pt x="11658" y="4169"/>
                    <a:pt x="11687" y="4522"/>
                  </a:cubicBezTo>
                  <a:lnTo>
                    <a:pt x="11687" y="8192"/>
                  </a:lnTo>
                  <a:lnTo>
                    <a:pt x="10747" y="8192"/>
                  </a:lnTo>
                  <a:lnTo>
                    <a:pt x="10747" y="4492"/>
                  </a:lnTo>
                  <a:cubicBezTo>
                    <a:pt x="10747" y="2848"/>
                    <a:pt x="11981" y="1439"/>
                    <a:pt x="13625" y="1204"/>
                  </a:cubicBezTo>
                  <a:close/>
                  <a:moveTo>
                    <a:pt x="13155" y="9132"/>
                  </a:moveTo>
                  <a:cubicBezTo>
                    <a:pt x="15064" y="9132"/>
                    <a:pt x="15064" y="12009"/>
                    <a:pt x="13155" y="12009"/>
                  </a:cubicBezTo>
                  <a:lnTo>
                    <a:pt x="3260" y="12009"/>
                  </a:lnTo>
                  <a:cubicBezTo>
                    <a:pt x="1352" y="12009"/>
                    <a:pt x="1352" y="9132"/>
                    <a:pt x="3260" y="9132"/>
                  </a:cubicBezTo>
                  <a:close/>
                  <a:moveTo>
                    <a:pt x="4229" y="0"/>
                  </a:moveTo>
                  <a:cubicBezTo>
                    <a:pt x="2820" y="0"/>
                    <a:pt x="1733" y="1204"/>
                    <a:pt x="1851" y="2584"/>
                  </a:cubicBezTo>
                  <a:lnTo>
                    <a:pt x="1851" y="8662"/>
                  </a:lnTo>
                  <a:cubicBezTo>
                    <a:pt x="1" y="10042"/>
                    <a:pt x="970" y="12949"/>
                    <a:pt x="3260" y="12978"/>
                  </a:cubicBezTo>
                  <a:lnTo>
                    <a:pt x="13155" y="12978"/>
                  </a:lnTo>
                  <a:cubicBezTo>
                    <a:pt x="15445" y="12949"/>
                    <a:pt x="16414" y="10042"/>
                    <a:pt x="14564" y="8662"/>
                  </a:cubicBezTo>
                  <a:lnTo>
                    <a:pt x="14564" y="675"/>
                  </a:lnTo>
                  <a:cubicBezTo>
                    <a:pt x="14564" y="411"/>
                    <a:pt x="14359" y="206"/>
                    <a:pt x="14095" y="206"/>
                  </a:cubicBezTo>
                  <a:cubicBezTo>
                    <a:pt x="11716" y="206"/>
                    <a:pt x="9808" y="2143"/>
                    <a:pt x="9808" y="4522"/>
                  </a:cubicBezTo>
                  <a:lnTo>
                    <a:pt x="9808" y="8192"/>
                  </a:lnTo>
                  <a:lnTo>
                    <a:pt x="6607" y="8192"/>
                  </a:lnTo>
                  <a:lnTo>
                    <a:pt x="6607" y="6430"/>
                  </a:lnTo>
                  <a:cubicBezTo>
                    <a:pt x="6607" y="6166"/>
                    <a:pt x="6402" y="5961"/>
                    <a:pt x="6138" y="5961"/>
                  </a:cubicBezTo>
                  <a:cubicBezTo>
                    <a:pt x="4846" y="5961"/>
                    <a:pt x="4846" y="4023"/>
                    <a:pt x="6138" y="4023"/>
                  </a:cubicBezTo>
                  <a:cubicBezTo>
                    <a:pt x="6402" y="4023"/>
                    <a:pt x="6607" y="3817"/>
                    <a:pt x="6607" y="3553"/>
                  </a:cubicBezTo>
                  <a:lnTo>
                    <a:pt x="6607" y="2584"/>
                  </a:lnTo>
                  <a:cubicBezTo>
                    <a:pt x="6725" y="1204"/>
                    <a:pt x="5609" y="0"/>
                    <a:pt x="4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7"/>
            <p:cNvSpPr/>
            <p:nvPr/>
          </p:nvSpPr>
          <p:spPr>
            <a:xfrm>
              <a:off x="981700" y="2901150"/>
              <a:ext cx="135825" cy="23525"/>
            </a:xfrm>
            <a:custGeom>
              <a:avLst/>
              <a:gdLst/>
              <a:ahLst/>
              <a:cxnLst/>
              <a:rect l="l" t="t" r="r" b="b"/>
              <a:pathLst>
                <a:path w="5433" h="941" extrusionOk="0">
                  <a:moveTo>
                    <a:pt x="647" y="1"/>
                  </a:moveTo>
                  <a:cubicBezTo>
                    <a:pt x="1" y="1"/>
                    <a:pt x="1" y="940"/>
                    <a:pt x="647" y="940"/>
                  </a:cubicBezTo>
                  <a:lnTo>
                    <a:pt x="4787" y="940"/>
                  </a:lnTo>
                  <a:cubicBezTo>
                    <a:pt x="5433" y="940"/>
                    <a:pt x="5433" y="1"/>
                    <a:pt x="4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46500" y="1868664"/>
            <a:ext cx="5437850" cy="14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cốc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thủy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tinh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đựng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nước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tờ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giấy</a:t>
            </a: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mỏng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2300" dirty="0" err="1" smtClean="0"/>
              <a:t>Một</a:t>
            </a:r>
            <a:r>
              <a:rPr lang="en-US" sz="2300" dirty="0" smtClean="0"/>
              <a:t> </a:t>
            </a:r>
            <a:r>
              <a:rPr lang="en-US" sz="2300" dirty="0" err="1" smtClean="0"/>
              <a:t>hoặc</a:t>
            </a:r>
            <a:r>
              <a:rPr lang="en-US" sz="2300" dirty="0" smtClean="0"/>
              <a:t> </a:t>
            </a:r>
            <a:r>
              <a:rPr lang="en-US" sz="2300" dirty="0" err="1" smtClean="0"/>
              <a:t>một</a:t>
            </a:r>
            <a:r>
              <a:rPr lang="en-US" sz="2300" dirty="0" smtClean="0"/>
              <a:t> </a:t>
            </a:r>
            <a:r>
              <a:rPr lang="en-US" sz="2300" dirty="0" err="1" smtClean="0"/>
              <a:t>vài</a:t>
            </a:r>
            <a:r>
              <a:rPr lang="en-US" sz="2300" dirty="0" smtClean="0"/>
              <a:t> </a:t>
            </a:r>
            <a:r>
              <a:rPr lang="en-US" sz="2300" dirty="0" err="1" smtClean="0"/>
              <a:t>đồng</a:t>
            </a:r>
            <a:r>
              <a:rPr lang="en-US" sz="2300" dirty="0" smtClean="0"/>
              <a:t> </a:t>
            </a:r>
            <a:r>
              <a:rPr lang="en-US" sz="2300" dirty="0" err="1" smtClean="0"/>
              <a:t>xu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5" y="3395465"/>
            <a:ext cx="889376" cy="1548524"/>
          </a:xfrm>
          <a:prstGeom prst="rect">
            <a:avLst/>
          </a:prstGeom>
        </p:spPr>
      </p:pic>
      <p:pic>
        <p:nvPicPr>
          <p:cNvPr id="1032" name="Picture 8" descr="Paper Sheet Png Photo Background - Projection Screen, Transparent Png -  kind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66" r="14443" b="5799"/>
          <a:stretch/>
        </p:blipFill>
        <p:spPr bwMode="auto">
          <a:xfrm>
            <a:off x="3819898" y="3462150"/>
            <a:ext cx="1303431" cy="1481839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ập tin:Presidential dollar coin reverse.p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85" y="3683782"/>
            <a:ext cx="1032123" cy="10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47"/>
          <p:cNvSpPr txBox="1">
            <a:spLocks noGrp="1"/>
          </p:cNvSpPr>
          <p:nvPr>
            <p:ph type="title" idx="8"/>
          </p:nvPr>
        </p:nvSpPr>
        <p:spPr>
          <a:xfrm>
            <a:off x="789373" y="247574"/>
            <a:ext cx="7704000" cy="3844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 smtClean="0"/>
              <a:t>THÍ NGHIỆM KHỞI ĐỘNG</a:t>
            </a:r>
            <a:endParaRPr sz="3400" dirty="0"/>
          </a:p>
        </p:txBody>
      </p:sp>
      <p:sp>
        <p:nvSpPr>
          <p:cNvPr id="2172" name="Google Shape;2172;p47"/>
          <p:cNvSpPr txBox="1">
            <a:spLocks noGrp="1"/>
          </p:cNvSpPr>
          <p:nvPr>
            <p:ph type="title"/>
          </p:nvPr>
        </p:nvSpPr>
        <p:spPr>
          <a:xfrm>
            <a:off x="1453768" y="665619"/>
            <a:ext cx="3066500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/>
              <a:t>Tiến</a:t>
            </a:r>
            <a:r>
              <a:rPr lang="en-US" sz="2800" dirty="0" smtClean="0"/>
              <a:t> </a:t>
            </a:r>
            <a:r>
              <a:rPr lang="en-US" sz="2800" dirty="0" err="1" smtClean="0"/>
              <a:t>hành</a:t>
            </a:r>
            <a:r>
              <a:rPr lang="en-US" sz="2800" dirty="0" smtClean="0"/>
              <a:t> </a:t>
            </a:r>
            <a:r>
              <a:rPr lang="en-US" sz="2800" dirty="0" err="1" smtClean="0"/>
              <a:t>thí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nghiệm</a:t>
            </a:r>
            <a:endParaRPr sz="2800" dirty="0"/>
          </a:p>
        </p:txBody>
      </p:sp>
      <p:sp>
        <p:nvSpPr>
          <p:cNvPr id="2190" name="Google Shape;2190;p47"/>
          <p:cNvSpPr/>
          <p:nvPr/>
        </p:nvSpPr>
        <p:spPr>
          <a:xfrm>
            <a:off x="583945" y="678614"/>
            <a:ext cx="966860" cy="700759"/>
          </a:xfrm>
          <a:custGeom>
            <a:avLst/>
            <a:gdLst/>
            <a:ahLst/>
            <a:cxnLst/>
            <a:rect l="l" t="t" r="r" b="b"/>
            <a:pathLst>
              <a:path w="50988" h="36955" extrusionOk="0">
                <a:moveTo>
                  <a:pt x="27623" y="0"/>
                </a:moveTo>
                <a:cubicBezTo>
                  <a:pt x="13352" y="0"/>
                  <a:pt x="0" y="9837"/>
                  <a:pt x="13330" y="28365"/>
                </a:cubicBezTo>
                <a:cubicBezTo>
                  <a:pt x="17798" y="33626"/>
                  <a:pt x="25217" y="36955"/>
                  <a:pt x="32377" y="36955"/>
                </a:cubicBezTo>
                <a:cubicBezTo>
                  <a:pt x="36528" y="36955"/>
                  <a:pt x="40592" y="35836"/>
                  <a:pt x="43943" y="33326"/>
                </a:cubicBezTo>
                <a:cubicBezTo>
                  <a:pt x="49107" y="28727"/>
                  <a:pt x="50987" y="20640"/>
                  <a:pt x="49891" y="13929"/>
                </a:cubicBezTo>
                <a:cubicBezTo>
                  <a:pt x="47402" y="4524"/>
                  <a:pt x="37302" y="0"/>
                  <a:pt x="276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05" name="Google Shape;2205;p47"/>
          <p:cNvGrpSpPr/>
          <p:nvPr/>
        </p:nvGrpSpPr>
        <p:grpSpPr>
          <a:xfrm>
            <a:off x="950270" y="853054"/>
            <a:ext cx="410375" cy="324450"/>
            <a:chOff x="844425" y="2648650"/>
            <a:chExt cx="410375" cy="324450"/>
          </a:xfrm>
        </p:grpSpPr>
        <p:sp>
          <p:nvSpPr>
            <p:cNvPr id="2206" name="Google Shape;2206;p47"/>
            <p:cNvSpPr/>
            <p:nvPr/>
          </p:nvSpPr>
          <p:spPr>
            <a:xfrm>
              <a:off x="933250" y="2901150"/>
              <a:ext cx="28650" cy="24000"/>
            </a:xfrm>
            <a:custGeom>
              <a:avLst/>
              <a:gdLst/>
              <a:ahLst/>
              <a:cxnLst/>
              <a:rect l="l" t="t" r="r" b="b"/>
              <a:pathLst>
                <a:path w="1146" h="960" extrusionOk="0">
                  <a:moveTo>
                    <a:pt x="647" y="1"/>
                  </a:moveTo>
                  <a:cubicBezTo>
                    <a:pt x="206" y="1"/>
                    <a:pt x="1" y="500"/>
                    <a:pt x="324" y="823"/>
                  </a:cubicBezTo>
                  <a:cubicBezTo>
                    <a:pt x="418" y="917"/>
                    <a:pt x="537" y="960"/>
                    <a:pt x="654" y="960"/>
                  </a:cubicBezTo>
                  <a:cubicBezTo>
                    <a:pt x="903" y="960"/>
                    <a:pt x="1146" y="769"/>
                    <a:pt x="1146" y="470"/>
                  </a:cubicBezTo>
                  <a:cubicBezTo>
                    <a:pt x="1146" y="206"/>
                    <a:pt x="911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7"/>
            <p:cNvSpPr/>
            <p:nvPr/>
          </p:nvSpPr>
          <p:spPr>
            <a:xfrm>
              <a:off x="1132925" y="2901150"/>
              <a:ext cx="27900" cy="24000"/>
            </a:xfrm>
            <a:custGeom>
              <a:avLst/>
              <a:gdLst/>
              <a:ahLst/>
              <a:cxnLst/>
              <a:rect l="l" t="t" r="r" b="b"/>
              <a:pathLst>
                <a:path w="1116" h="960" extrusionOk="0">
                  <a:moveTo>
                    <a:pt x="646" y="1"/>
                  </a:moveTo>
                  <a:cubicBezTo>
                    <a:pt x="206" y="1"/>
                    <a:pt x="0" y="500"/>
                    <a:pt x="294" y="823"/>
                  </a:cubicBezTo>
                  <a:cubicBezTo>
                    <a:pt x="398" y="917"/>
                    <a:pt x="520" y="960"/>
                    <a:pt x="637" y="960"/>
                  </a:cubicBezTo>
                  <a:cubicBezTo>
                    <a:pt x="886" y="960"/>
                    <a:pt x="1116" y="769"/>
                    <a:pt x="1116" y="470"/>
                  </a:cubicBezTo>
                  <a:cubicBezTo>
                    <a:pt x="1116" y="206"/>
                    <a:pt x="910" y="1"/>
                    <a:pt x="6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7"/>
            <p:cNvSpPr/>
            <p:nvPr/>
          </p:nvSpPr>
          <p:spPr>
            <a:xfrm>
              <a:off x="844425" y="2648650"/>
              <a:ext cx="410375" cy="324450"/>
            </a:xfrm>
            <a:custGeom>
              <a:avLst/>
              <a:gdLst/>
              <a:ahLst/>
              <a:cxnLst/>
              <a:rect l="l" t="t" r="r" b="b"/>
              <a:pathLst>
                <a:path w="16415" h="12978" extrusionOk="0">
                  <a:moveTo>
                    <a:pt x="4200" y="1219"/>
                  </a:moveTo>
                  <a:cubicBezTo>
                    <a:pt x="4897" y="1219"/>
                    <a:pt x="5594" y="1674"/>
                    <a:pt x="5638" y="2584"/>
                  </a:cubicBezTo>
                  <a:lnTo>
                    <a:pt x="5638" y="3142"/>
                  </a:lnTo>
                  <a:cubicBezTo>
                    <a:pt x="3730" y="3641"/>
                    <a:pt x="3730" y="6342"/>
                    <a:pt x="5638" y="6841"/>
                  </a:cubicBezTo>
                  <a:lnTo>
                    <a:pt x="5638" y="8163"/>
                  </a:lnTo>
                  <a:lnTo>
                    <a:pt x="3260" y="8163"/>
                  </a:lnTo>
                  <a:cubicBezTo>
                    <a:pt x="3084" y="8163"/>
                    <a:pt x="2937" y="8192"/>
                    <a:pt x="2761" y="8221"/>
                  </a:cubicBezTo>
                  <a:lnTo>
                    <a:pt x="2761" y="2584"/>
                  </a:lnTo>
                  <a:cubicBezTo>
                    <a:pt x="2805" y="1674"/>
                    <a:pt x="3502" y="1219"/>
                    <a:pt x="4200" y="1219"/>
                  </a:cubicBezTo>
                  <a:close/>
                  <a:moveTo>
                    <a:pt x="13625" y="1204"/>
                  </a:moveTo>
                  <a:lnTo>
                    <a:pt x="13625" y="8221"/>
                  </a:lnTo>
                  <a:cubicBezTo>
                    <a:pt x="13449" y="8192"/>
                    <a:pt x="13302" y="8192"/>
                    <a:pt x="13126" y="8192"/>
                  </a:cubicBezTo>
                  <a:lnTo>
                    <a:pt x="12656" y="8192"/>
                  </a:lnTo>
                  <a:lnTo>
                    <a:pt x="12656" y="4522"/>
                  </a:lnTo>
                  <a:cubicBezTo>
                    <a:pt x="12685" y="4169"/>
                    <a:pt x="12428" y="3993"/>
                    <a:pt x="12171" y="3993"/>
                  </a:cubicBezTo>
                  <a:cubicBezTo>
                    <a:pt x="11915" y="3993"/>
                    <a:pt x="11658" y="4169"/>
                    <a:pt x="11687" y="4522"/>
                  </a:cubicBezTo>
                  <a:lnTo>
                    <a:pt x="11687" y="8192"/>
                  </a:lnTo>
                  <a:lnTo>
                    <a:pt x="10747" y="8192"/>
                  </a:lnTo>
                  <a:lnTo>
                    <a:pt x="10747" y="4492"/>
                  </a:lnTo>
                  <a:cubicBezTo>
                    <a:pt x="10747" y="2848"/>
                    <a:pt x="11981" y="1439"/>
                    <a:pt x="13625" y="1204"/>
                  </a:cubicBezTo>
                  <a:close/>
                  <a:moveTo>
                    <a:pt x="13155" y="9132"/>
                  </a:moveTo>
                  <a:cubicBezTo>
                    <a:pt x="15064" y="9132"/>
                    <a:pt x="15064" y="12009"/>
                    <a:pt x="13155" y="12009"/>
                  </a:cubicBezTo>
                  <a:lnTo>
                    <a:pt x="3260" y="12009"/>
                  </a:lnTo>
                  <a:cubicBezTo>
                    <a:pt x="1352" y="12009"/>
                    <a:pt x="1352" y="9132"/>
                    <a:pt x="3260" y="9132"/>
                  </a:cubicBezTo>
                  <a:close/>
                  <a:moveTo>
                    <a:pt x="4229" y="0"/>
                  </a:moveTo>
                  <a:cubicBezTo>
                    <a:pt x="2820" y="0"/>
                    <a:pt x="1733" y="1204"/>
                    <a:pt x="1851" y="2584"/>
                  </a:cubicBezTo>
                  <a:lnTo>
                    <a:pt x="1851" y="8662"/>
                  </a:lnTo>
                  <a:cubicBezTo>
                    <a:pt x="1" y="10042"/>
                    <a:pt x="970" y="12949"/>
                    <a:pt x="3260" y="12978"/>
                  </a:cubicBezTo>
                  <a:lnTo>
                    <a:pt x="13155" y="12978"/>
                  </a:lnTo>
                  <a:cubicBezTo>
                    <a:pt x="15445" y="12949"/>
                    <a:pt x="16414" y="10042"/>
                    <a:pt x="14564" y="8662"/>
                  </a:cubicBezTo>
                  <a:lnTo>
                    <a:pt x="14564" y="675"/>
                  </a:lnTo>
                  <a:cubicBezTo>
                    <a:pt x="14564" y="411"/>
                    <a:pt x="14359" y="206"/>
                    <a:pt x="14095" y="206"/>
                  </a:cubicBezTo>
                  <a:cubicBezTo>
                    <a:pt x="11716" y="206"/>
                    <a:pt x="9808" y="2143"/>
                    <a:pt x="9808" y="4522"/>
                  </a:cubicBezTo>
                  <a:lnTo>
                    <a:pt x="9808" y="8192"/>
                  </a:lnTo>
                  <a:lnTo>
                    <a:pt x="6607" y="8192"/>
                  </a:lnTo>
                  <a:lnTo>
                    <a:pt x="6607" y="6430"/>
                  </a:lnTo>
                  <a:cubicBezTo>
                    <a:pt x="6607" y="6166"/>
                    <a:pt x="6402" y="5961"/>
                    <a:pt x="6138" y="5961"/>
                  </a:cubicBezTo>
                  <a:cubicBezTo>
                    <a:pt x="4846" y="5961"/>
                    <a:pt x="4846" y="4023"/>
                    <a:pt x="6138" y="4023"/>
                  </a:cubicBezTo>
                  <a:cubicBezTo>
                    <a:pt x="6402" y="4023"/>
                    <a:pt x="6607" y="3817"/>
                    <a:pt x="6607" y="3553"/>
                  </a:cubicBezTo>
                  <a:lnTo>
                    <a:pt x="6607" y="2584"/>
                  </a:lnTo>
                  <a:cubicBezTo>
                    <a:pt x="6725" y="1204"/>
                    <a:pt x="5609" y="0"/>
                    <a:pt x="4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7"/>
            <p:cNvSpPr/>
            <p:nvPr/>
          </p:nvSpPr>
          <p:spPr>
            <a:xfrm>
              <a:off x="981700" y="2901150"/>
              <a:ext cx="135825" cy="23525"/>
            </a:xfrm>
            <a:custGeom>
              <a:avLst/>
              <a:gdLst/>
              <a:ahLst/>
              <a:cxnLst/>
              <a:rect l="l" t="t" r="r" b="b"/>
              <a:pathLst>
                <a:path w="5433" h="941" extrusionOk="0">
                  <a:moveTo>
                    <a:pt x="647" y="1"/>
                  </a:moveTo>
                  <a:cubicBezTo>
                    <a:pt x="1" y="1"/>
                    <a:pt x="1" y="940"/>
                    <a:pt x="647" y="940"/>
                  </a:cubicBezTo>
                  <a:lnTo>
                    <a:pt x="4787" y="940"/>
                  </a:lnTo>
                  <a:cubicBezTo>
                    <a:pt x="5433" y="940"/>
                    <a:pt x="5433" y="1"/>
                    <a:pt x="4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15152" y="1392368"/>
            <a:ext cx="30928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mỏng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giật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tờ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Newtons 1st Law of Inertia (Coin in cup) [Edite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7977" y="1277471"/>
            <a:ext cx="5747868" cy="38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170;p47"/>
          <p:cNvSpPr txBox="1">
            <a:spLocks noGrp="1"/>
          </p:cNvSpPr>
          <p:nvPr>
            <p:ph type="title" idx="8"/>
          </p:nvPr>
        </p:nvSpPr>
        <p:spPr>
          <a:xfrm>
            <a:off x="789373" y="247574"/>
            <a:ext cx="7704000" cy="3844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 smtClean="0"/>
              <a:t>ĐẶT VẤN ĐỀ</a:t>
            </a:r>
            <a:endParaRPr sz="3400" dirty="0"/>
          </a:p>
        </p:txBody>
      </p:sp>
      <p:sp>
        <p:nvSpPr>
          <p:cNvPr id="12" name="TextBox 11"/>
          <p:cNvSpPr txBox="1"/>
          <p:nvPr/>
        </p:nvSpPr>
        <p:spPr>
          <a:xfrm>
            <a:off x="490817" y="779928"/>
            <a:ext cx="865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TÀU VŨ TRỤ CHUYỂN ĐỘNG ĐƯỢC NGOÀI KHÔNG GIAN?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stockphoto-1312657712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7117" y="1253937"/>
            <a:ext cx="6592048" cy="37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876823" y="1200470"/>
            <a:ext cx="7505175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4000" dirty="0" smtClean="0"/>
              <a:t>Hoạt động 2</a:t>
            </a:r>
            <a:r>
              <a:rPr lang="de" sz="8000" dirty="0" smtClean="0"/>
              <a:t/>
            </a:r>
            <a:br>
              <a:rPr lang="de" sz="8000" dirty="0" smtClean="0"/>
            </a:br>
            <a:r>
              <a:rPr lang="de" sz="8000" dirty="0" smtClean="0"/>
              <a:t>ĐỊNH LUẬT I NEWTON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44768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2"/>
          <p:cNvSpPr txBox="1">
            <a:spLocks noGrp="1"/>
          </p:cNvSpPr>
          <p:nvPr>
            <p:ph type="title"/>
          </p:nvPr>
        </p:nvSpPr>
        <p:spPr>
          <a:xfrm>
            <a:off x="687411" y="1193938"/>
            <a:ext cx="8169206" cy="26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 smtClean="0"/>
              <a:t>Hoạt</a:t>
            </a:r>
            <a:r>
              <a:rPr lang="en-US" sz="5000" dirty="0" smtClean="0"/>
              <a:t> </a:t>
            </a:r>
            <a:r>
              <a:rPr lang="en-US" sz="5000" dirty="0" err="1" smtClean="0"/>
              <a:t>động</a:t>
            </a:r>
            <a:r>
              <a:rPr lang="en-US" sz="5000" dirty="0" smtClean="0"/>
              <a:t> 2.1. </a:t>
            </a:r>
            <a:r>
              <a:rPr lang="en-US" sz="5000" dirty="0" err="1" smtClean="0"/>
              <a:t>Quan</a:t>
            </a:r>
            <a:r>
              <a:rPr lang="en-US" sz="5000" dirty="0" smtClean="0"/>
              <a:t> </a:t>
            </a:r>
            <a:r>
              <a:rPr lang="en-US" sz="5000" dirty="0" err="1" smtClean="0"/>
              <a:t>điểm</a:t>
            </a:r>
            <a:r>
              <a:rPr lang="en-US" sz="5000" dirty="0" smtClean="0"/>
              <a:t> Aristotle </a:t>
            </a:r>
            <a:r>
              <a:rPr lang="en-US" sz="5000" dirty="0" err="1" smtClean="0"/>
              <a:t>và</a:t>
            </a:r>
            <a:r>
              <a:rPr lang="en-US" sz="5000" dirty="0" smtClean="0"/>
              <a:t> Galileo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264169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57" y="189412"/>
            <a:ext cx="670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fortaa" panose="00000500000000000000" pitchFamily="2" charset="0"/>
              </a:rPr>
              <a:t>QUAN ĐIỂM ARISTOTLE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fortaa" panose="00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816429"/>
            <a:ext cx="908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58472"/>
              </p:ext>
            </p:extLst>
          </p:nvPr>
        </p:nvGraphicFramePr>
        <p:xfrm>
          <a:off x="518158" y="1412668"/>
          <a:ext cx="8090264" cy="1846516"/>
        </p:xfrm>
        <a:graphic>
          <a:graphicData uri="http://schemas.openxmlformats.org/drawingml/2006/table">
            <a:tbl>
              <a:tblPr firstRow="1" bandRow="1">
                <a:tableStyleId>{D2361AEE-FD97-4958-935F-B9BF46E8654F}</a:tableStyleId>
              </a:tblPr>
              <a:tblGrid>
                <a:gridCol w="4045132">
                  <a:extLst>
                    <a:ext uri="{9D8B030D-6E8A-4147-A177-3AD203B41FA5}">
                      <a16:colId xmlns:a16="http://schemas.microsoft.com/office/drawing/2014/main" val="235782030"/>
                    </a:ext>
                  </a:extLst>
                </a:gridCol>
                <a:gridCol w="4045132">
                  <a:extLst>
                    <a:ext uri="{9D8B030D-6E8A-4147-A177-3AD203B41FA5}">
                      <a16:colId xmlns:a16="http://schemas.microsoft.com/office/drawing/2014/main" val="2499898273"/>
                    </a:ext>
                  </a:extLst>
                </a:gridCol>
              </a:tblGrid>
              <a:tr h="92325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Đẩy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hộp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phấn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đang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nằm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ngang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trên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bàn</a:t>
                      </a:r>
                      <a:endParaRPr lang="en-US" sz="2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149156"/>
                  </a:ext>
                </a:extLst>
              </a:tr>
              <a:tr h="923258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Đẩy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nhẹ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hòn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bi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lăn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trên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máng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nằm</a:t>
                      </a:r>
                      <a:r>
                        <a:rPr lang="en-US" sz="22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ngang</a:t>
                      </a:r>
                      <a:endParaRPr lang="en-US" sz="2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</a:t>
                      </a:r>
                      <a:endParaRPr lang="en-US" sz="220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23885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4421777" y="1905907"/>
            <a:ext cx="463732" cy="111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441371" y="2784566"/>
            <a:ext cx="463732" cy="111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0343" y="3468189"/>
            <a:ext cx="7217228" cy="10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 smtClean="0">
                <a:latin typeface="Comfortaa" panose="00000500000000000000" pitchFamily="2" charset="0"/>
              </a:rPr>
              <a:t>Quan</a:t>
            </a:r>
            <a:r>
              <a:rPr lang="en-US" sz="2200" dirty="0" smtClean="0">
                <a:latin typeface="Comfortaa" panose="00000500000000000000" pitchFamily="2" charset="0"/>
              </a:rPr>
              <a:t> </a:t>
            </a:r>
            <a:r>
              <a:rPr lang="en-US" sz="2200" dirty="0" err="1" smtClean="0">
                <a:latin typeface="Comfortaa" panose="00000500000000000000" pitchFamily="2" charset="0"/>
              </a:rPr>
              <a:t>điểm</a:t>
            </a:r>
            <a:r>
              <a:rPr lang="en-US" sz="2200" dirty="0" smtClean="0">
                <a:latin typeface="Comfortaa" panose="00000500000000000000" pitchFamily="2" charset="0"/>
              </a:rPr>
              <a:t> Aristotle: </a:t>
            </a:r>
            <a:r>
              <a:rPr lang="en-US" sz="2200" b="1" dirty="0" err="1" smtClean="0">
                <a:latin typeface="Comfortaa" panose="00000500000000000000" pitchFamily="2" charset="0"/>
              </a:rPr>
              <a:t>Phải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có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lực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mới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duy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trì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được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chuyển</a:t>
            </a:r>
            <a:r>
              <a:rPr lang="en-US" sz="2200" b="1" dirty="0" smtClean="0">
                <a:latin typeface="Comfortaa" panose="00000500000000000000" pitchFamily="2" charset="0"/>
              </a:rPr>
              <a:t> </a:t>
            </a:r>
            <a:r>
              <a:rPr lang="en-US" sz="2200" b="1" dirty="0" err="1" smtClean="0">
                <a:latin typeface="Comfortaa" panose="00000500000000000000" pitchFamily="2" charset="0"/>
              </a:rPr>
              <a:t>động</a:t>
            </a:r>
            <a:endParaRPr lang="en-US" sz="2200" b="1" dirty="0">
              <a:latin typeface="Comfortaa" panose="000005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28600" y="3814354"/>
            <a:ext cx="718457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24697" y="1503310"/>
            <a:ext cx="3402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ngừng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dừng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924697" y="2481756"/>
            <a:ext cx="3239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ngừng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dừng</a:t>
            </a:r>
            <a:r>
              <a:rPr lang="en-US" sz="2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Minimalist &amp; Formal Consulting Toolkit by Slidesgo">
  <a:themeElements>
    <a:clrScheme name="Simple Light">
      <a:dk1>
        <a:srgbClr val="A83B28"/>
      </a:dk1>
      <a:lt1>
        <a:srgbClr val="FFFFFF"/>
      </a:lt1>
      <a:dk2>
        <a:srgbClr val="232F30"/>
      </a:dk2>
      <a:lt2>
        <a:srgbClr val="CCD6D6"/>
      </a:lt2>
      <a:accent1>
        <a:srgbClr val="A83B28"/>
      </a:accent1>
      <a:accent2>
        <a:srgbClr val="E9664E"/>
      </a:accent2>
      <a:accent3>
        <a:srgbClr val="F7CCC5"/>
      </a:accent3>
      <a:accent4>
        <a:srgbClr val="CCD6D6"/>
      </a:accent4>
      <a:accent5>
        <a:srgbClr val="FFFFFF"/>
      </a:accent5>
      <a:accent6>
        <a:srgbClr val="FFFFFF"/>
      </a:accent6>
      <a:hlink>
        <a:srgbClr val="A83B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Elementary - 2nd Grade Outdoor Education &amp; Team Building by Slidesgo">
  <a:themeElements>
    <a:clrScheme name="Simple Ligh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C68B14"/>
      </a:accent1>
      <a:accent2>
        <a:srgbClr val="F1C04E"/>
      </a:accent2>
      <a:accent3>
        <a:srgbClr val="58A582"/>
      </a:accent3>
      <a:accent4>
        <a:srgbClr val="92CCB4"/>
      </a:accent4>
      <a:accent5>
        <a:srgbClr val="0B6060"/>
      </a:accent5>
      <a:accent6>
        <a:srgbClr val="FFFFFF"/>
      </a:accent6>
      <a:hlink>
        <a:srgbClr val="0B606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551</Words>
  <Application>Microsoft Office PowerPoint</Application>
  <PresentationFormat>On-screen Show (16:9)</PresentationFormat>
  <Paragraphs>63</Paragraphs>
  <Slides>21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Comfortaa</vt:lpstr>
      <vt:lpstr>SVN-Avo</vt:lpstr>
      <vt:lpstr>Poppins</vt:lpstr>
      <vt:lpstr>Lato</vt:lpstr>
      <vt:lpstr>Patrick Hand</vt:lpstr>
      <vt:lpstr>Roboto Condensed Light</vt:lpstr>
      <vt:lpstr>Times New Roman</vt:lpstr>
      <vt:lpstr>Bebas Neue</vt:lpstr>
      <vt:lpstr>Tahoma</vt:lpstr>
      <vt:lpstr>Calibri</vt:lpstr>
      <vt:lpstr>Merriweather Black</vt:lpstr>
      <vt:lpstr>Arial</vt:lpstr>
      <vt:lpstr>Inter</vt:lpstr>
      <vt:lpstr>Barlow Medium</vt:lpstr>
      <vt:lpstr>Inter ExtraBold</vt:lpstr>
      <vt:lpstr>Minimalist &amp; Formal Consulting Toolkit by Slidesgo</vt:lpstr>
      <vt:lpstr>P.E. Subject for Elementary - 2nd Grade Outdoor Education &amp; Team Building by Slidesgo</vt:lpstr>
      <vt:lpstr>BÀI 14 ĐỊNH LUẬT I NEWTON</vt:lpstr>
      <vt:lpstr>BA ĐỊNH LUẬT NEWTON</vt:lpstr>
      <vt:lpstr>Hoạt động 1 KHỞI ĐỘNG</vt:lpstr>
      <vt:lpstr>THÍ NGHIỆM KHỞI ĐỘNG</vt:lpstr>
      <vt:lpstr>THÍ NGHIỆM KHỞI ĐỘNG</vt:lpstr>
      <vt:lpstr>ĐẶT VẤN ĐỀ</vt:lpstr>
      <vt:lpstr>Hoạt động 2 ĐỊNH LUẬT I NEWTON</vt:lpstr>
      <vt:lpstr>Hoạt động 2.1. Quan điểm Aristotle và Galileo</vt:lpstr>
      <vt:lpstr>PowerPoint Presentation</vt:lpstr>
      <vt:lpstr>PowerPoint Presentation</vt:lpstr>
      <vt:lpstr>PowerPoint Presentation</vt:lpstr>
      <vt:lpstr>Hoạt động 2.2. Phát biểu định luật I Newton</vt:lpstr>
      <vt:lpstr>PowerPoint Presentation</vt:lpstr>
      <vt:lpstr> ĐỊNH LUẬT I NEWTON</vt:lpstr>
      <vt:lpstr>Hoạt động 2.3. Tìm hiểu về quán tính</vt:lpstr>
      <vt:lpstr>PowerPoint Presentation</vt:lpstr>
      <vt:lpstr>PowerPoint Presentation</vt:lpstr>
      <vt:lpstr>KẾT LUẬN</vt:lpstr>
      <vt:lpstr>Hoạt động 3 NHIỆM VỤ ĐỀ TÀI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 SÓNG CƠ VÀ SỰ TRUYỀN SÓNG CƠ.  GIAO THOA SÓNG. SÓNG DỪNG.</dc:title>
  <dc:creator>HIEN</dc:creator>
  <cp:lastModifiedBy>HIEN</cp:lastModifiedBy>
  <cp:revision>68</cp:revision>
  <dcterms:modified xsi:type="dcterms:W3CDTF">2022-08-03T22:46:47Z</dcterms:modified>
</cp:coreProperties>
</file>