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66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4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2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597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23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4515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349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83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11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1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4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4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67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92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100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83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40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121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4BC97A4-46DA-40FB-A853-9906AE62B20B}" type="datetimeFigureOut">
              <a:rPr lang="en-US" smtClean="0"/>
              <a:t>23/07/2022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0E327-81E4-4137-A916-04C1FFDB2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05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Lyn%20Chakrii%20-%20Chrome.lnk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63" y="1865744"/>
            <a:ext cx="11416145" cy="2660073"/>
          </a:xfrm>
        </p:spPr>
        <p:txBody>
          <a:bodyPr/>
          <a:lstStyle/>
          <a:p>
            <a:pPr algn="ctr"/>
            <a:r>
              <a:rPr lang="en-US" dirty="0" smtClean="0"/>
              <a:t>BÀI 12. </a:t>
            </a:r>
            <a:br>
              <a:rPr lang="en-US" dirty="0" smtClean="0"/>
            </a:br>
            <a:r>
              <a:rPr lang="en-US" dirty="0" smtClean="0"/>
              <a:t>CHUYỂN ĐỘNG NÉM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436" y="323273"/>
            <a:ext cx="11914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CHUYỂN ĐỘNG NÉM XIÊN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582" y="1699491"/>
            <a:ext cx="1121294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i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3200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nào là chuyển động ném xiên? Chuyển động ném xiên được phân tích thành các thành phần như thế </a:t>
            </a:r>
            <a:r>
              <a:rPr lang="en-US" sz="3200" i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3200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3200" i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3200" i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dựng công thức xác định độ cao cực đại và tầm bay xa của chuyển động ném xiên?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48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637" y="332509"/>
            <a:ext cx="92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CHUYỂN ĐỘNG NÉM XIÊN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5637" y="1376218"/>
            <a:ext cx="8534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xiên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24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097818" y="0"/>
            <a:ext cx="3094182" cy="26775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5636" y="3684542"/>
            <a:ext cx="89500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xiên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334655" y="5019963"/>
            <a:ext cx="3556000" cy="14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4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855" y="323273"/>
            <a:ext cx="10778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 CHUYỂN ĐỘNG NÉM XIÊN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1283856" y="1415212"/>
            <a:ext cx="9066212" cy="47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0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855" y="323273"/>
            <a:ext cx="107788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TRẢI NGHIỆM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83127" y="1645746"/>
            <a:ext cx="12016509" cy="502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1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582" y="323273"/>
            <a:ext cx="92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CHUYỂN ĐỘNG NÉM 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63" y="1163782"/>
            <a:ext cx="12034981" cy="56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3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7163" y="1865744"/>
            <a:ext cx="11416145" cy="2660073"/>
          </a:xfrm>
        </p:spPr>
        <p:txBody>
          <a:bodyPr/>
          <a:lstStyle/>
          <a:p>
            <a:pPr algn="ctr"/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HDVN: ÔN TẬP KIẾN THỨC ĐÃ HỌC</a:t>
            </a:r>
            <a:b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BÁO CÁO HOẠT ĐỘNG TRẢI NGHIỆM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98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0364" y="129309"/>
            <a:ext cx="97997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4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091" y="1228436"/>
            <a:ext cx="9485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https://www.youtube.com/watch?v=ps14FZrAp_s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27454"/>
            <a:ext cx="12192000" cy="4930546"/>
          </a:xfrm>
          <a:prstGeom prst="rect">
            <a:avLst/>
          </a:prstGeom>
        </p:spPr>
      </p:pic>
      <p:pic>
        <p:nvPicPr>
          <p:cNvPr id="5" name="Cú nhảy giúp tài năng trẻ Bùi Văn Đông phá kỷ lục nhảy xa SEA Gam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9127" y="2106727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88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219" y="314036"/>
            <a:ext cx="892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CHUYỂN ĐỘNG NÉM NGANG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478" y="1513203"/>
            <a:ext cx="6917904" cy="51554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64" y="1665603"/>
            <a:ext cx="46643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3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endParaRPr lang="en-US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5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381" y="138545"/>
            <a:ext cx="1003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 NHÓM</a:t>
            </a:r>
          </a:p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 </a:t>
            </a:r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 NÉM NGANG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09" y="1461984"/>
            <a:ext cx="1173941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H1.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H2.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H12.1,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H3.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sự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trí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H4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chụp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minh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tầm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bay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H5.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Xây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509" y="323273"/>
            <a:ext cx="5495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 NGHIỆM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9818" y="1163782"/>
            <a:ext cx="1069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 action="ppaction://hlinkfile"/>
              </a:rPr>
              <a:t>https://www.youtube.com/watch?v=hgnqK5I1y-A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5684" y="2115005"/>
            <a:ext cx="6831590" cy="4652304"/>
          </a:xfrm>
          <a:prstGeom prst="rect">
            <a:avLst/>
          </a:prstGeom>
        </p:spPr>
      </p:pic>
      <p:pic>
        <p:nvPicPr>
          <p:cNvPr id="5" name="VIDEO THÍ NGHIỆM KIỂM CHỨNG CHUYỂN ĐỘNG NÉM NGA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75683" y="2115005"/>
            <a:ext cx="6933189" cy="462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6219" y="314036"/>
            <a:ext cx="8922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CHUYỂN ĐỘNG NÉM NGANG</a:t>
            </a:r>
            <a:endParaRPr lang="en-US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782" y="1265382"/>
            <a:ext cx="11841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dưới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trọng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lực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891" y="2071830"/>
            <a:ext cx="12044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 bi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Bi A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Bi B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chạm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A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giống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rơi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bi B.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891" y="3274291"/>
            <a:ext cx="11841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tích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ngang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73891" y="4289954"/>
                <a:ext cx="11841018" cy="718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sz="2000" b="1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/>
                        </m:ctrlPr>
                      </m:fPr>
                      <m:num>
                        <m:r>
                          <a:rPr lang="en-US" sz="2000" i="1"/>
                          <m:t>1</m:t>
                        </m:r>
                      </m:num>
                      <m:den>
                        <m:r>
                          <a:rPr lang="en-US" sz="2000" i="1"/>
                          <m:t>2</m:t>
                        </m:r>
                      </m:den>
                    </m:f>
                    <m:r>
                      <a:rPr lang="en-US" sz="2000" i="1"/>
                      <m:t>𝑔</m:t>
                    </m:r>
                    <m:sSup>
                      <m:sSupPr>
                        <m:ctrlPr>
                          <a:rPr lang="en-US" sz="2000" i="1"/>
                        </m:ctrlPr>
                      </m:sSupPr>
                      <m:e>
                        <m:r>
                          <a:rPr lang="en-US" sz="2000" i="1"/>
                          <m:t>𝑡</m:t>
                        </m:r>
                      </m:e>
                      <m:sup>
                        <m:r>
                          <a:rPr lang="en-US" sz="2000" i="1"/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                         </m:t>
                    </m:r>
                  </m:oMath>
                </a14:m>
                <a:r>
                  <a:rPr lang="en-US" sz="2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Thời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gian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rơi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t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/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/>
                            </m:ctrlPr>
                          </m:fPr>
                          <m:num>
                            <m:r>
                              <a:rPr lang="en-US" sz="2000" i="1"/>
                              <m:t>2</m:t>
                            </m:r>
                            <m:r>
                              <a:rPr lang="en-US" sz="2000" i="1"/>
                              <m:t>𝐻</m:t>
                            </m:r>
                          </m:num>
                          <m:den>
                            <m:r>
                              <a:rPr lang="en-US" sz="2000" i="1"/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1" y="4289954"/>
                <a:ext cx="11841018" cy="718658"/>
              </a:xfrm>
              <a:prstGeom prst="rect">
                <a:avLst/>
              </a:prstGeom>
              <a:blipFill>
                <a:blip r:embed="rId2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3891" y="4905507"/>
                <a:ext cx="11841018" cy="1026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-</a:t>
                </a:r>
                <a:r>
                  <a:rPr lang="en-US" dirty="0"/>
                  <a:t> </a:t>
                </a:r>
                <a:r>
                  <a:rPr lang="en-US" sz="2000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Tầm</a:t>
                </a:r>
                <a:r>
                  <a:rPr lang="en-US" sz="2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bay </a:t>
                </a:r>
                <a:r>
                  <a:rPr lang="en-US" sz="2000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xa</a:t>
                </a:r>
                <a:r>
                  <a:rPr lang="en-US" sz="2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US" sz="2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2000" dirty="0" smtClean="0"/>
                  <a:t>L </a:t>
                </a:r>
                <a:r>
                  <a:rPr lang="en-US" sz="2000" dirty="0"/>
                  <a:t>= v</a:t>
                </a:r>
                <a:r>
                  <a:rPr lang="en-US" sz="2000" baseline="-25000" dirty="0"/>
                  <a:t>0</a:t>
                </a:r>
                <a:r>
                  <a:rPr lang="en-US" sz="2000" dirty="0"/>
                  <a:t>.t = v</a:t>
                </a:r>
                <a:r>
                  <a:rPr lang="en-US" sz="2000" baseline="-25000" dirty="0"/>
                  <a:t>0.</a:t>
                </a:r>
                <a14:m>
                  <m:oMath xmlns:m="http://schemas.openxmlformats.org/officeDocument/2006/math">
                    <m:r>
                      <a:rPr lang="en-US" sz="2000" i="1"/>
                      <m:t> </m:t>
                    </m:r>
                    <m:rad>
                      <m:radPr>
                        <m:degHide m:val="on"/>
                        <m:ctrlPr>
                          <a:rPr lang="en-US" sz="2000" i="1"/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2000" i="1"/>
                            </m:ctrlPr>
                          </m:fPr>
                          <m:num>
                            <m:r>
                              <a:rPr lang="en-US" sz="2000" i="1"/>
                              <m:t>2</m:t>
                            </m:r>
                            <m:r>
                              <a:rPr lang="en-US" sz="2000" i="1"/>
                              <m:t>𝐻</m:t>
                            </m:r>
                          </m:num>
                          <m:den>
                            <m:r>
                              <a:rPr lang="en-US" sz="2000" i="1"/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endParaRPr lang="en-US" sz="2000" dirty="0"/>
              </a:p>
              <a:p>
                <a:endParaRPr lang="en-US" sz="2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91" y="4905507"/>
                <a:ext cx="11841018" cy="1026435"/>
              </a:xfrm>
              <a:prstGeom prst="rect">
                <a:avLst/>
              </a:prstGeom>
              <a:blipFill>
                <a:blip r:embed="rId3"/>
                <a:stretch>
                  <a:fillRect l="-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8027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55" y="221673"/>
            <a:ext cx="9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LUYỆN TẬP CHUYỂN ĐỘNG NÉM NGANG</a:t>
            </a:r>
            <a:endParaRPr lang="en-US" sz="4000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929559"/>
            <a:ext cx="12192000" cy="59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69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455" y="221673"/>
            <a:ext cx="992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LUYỆN TẬP CHUYỂN ĐỘNG NÉM NGANG</a:t>
            </a:r>
            <a:endParaRPr lang="en-US" sz="4000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1058868"/>
            <a:ext cx="6095999" cy="39564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6225309" y="1058868"/>
                <a:ext cx="5865091" cy="288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lang="en-US" dirty="0" smtClean="0"/>
                  <a:t>1a. Do 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 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ném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</a:t>
                </a:r>
                <a:r>
                  <a:rPr lang="en-US" baseline="-25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chạm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đất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trước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/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1b. Do </a:t>
                </a:r>
                <a:r>
                  <a:rPr lang="en-US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  </a:t>
                </a:r>
                <a:r>
                  <a:rPr lang="en-US" dirty="0"/>
                  <a:t>L </a:t>
                </a:r>
                <a:r>
                  <a:rPr lang="en-US" dirty="0"/>
                  <a:t>= v</a:t>
                </a:r>
                <a:r>
                  <a:rPr lang="en-US" baseline="-25000" dirty="0"/>
                  <a:t>0</a:t>
                </a:r>
                <a:r>
                  <a:rPr lang="en-US" dirty="0"/>
                  <a:t>.t = v</a:t>
                </a:r>
                <a:r>
                  <a:rPr lang="en-US" baseline="-25000" dirty="0"/>
                  <a:t>0.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vật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ném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độ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cao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h</a:t>
                </a:r>
                <a:r>
                  <a:rPr lang="en-US" baseline="-25000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sẽ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tầm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bay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xa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xa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dirty="0" err="1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hơn</a:t>
                </a: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lvl="0"/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2.</a:t>
                </a:r>
              </a:p>
              <a:p>
                <a:pPr marL="342900" lvl="0" indent="-342900">
                  <a:buAutoNum type="alphaLcPeriod"/>
                </a:pP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 = 10s.</a:t>
                </a:r>
              </a:p>
              <a:p>
                <a:pPr marL="342900" lvl="0" indent="-342900">
                  <a:buAutoNum type="alphaLcPeriod"/>
                </a:pP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 = 1000m</a:t>
                </a:r>
              </a:p>
              <a:p>
                <a:pPr marL="342900" lvl="0" indent="-342900">
                  <a:buAutoNum type="alphaLcPeriod"/>
                </a:pPr>
                <a:r>
                  <a:rPr lang="en-US" dirty="0" smtClean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 = 140 m/s</a:t>
                </a:r>
                <a:endParaRPr lang="en-US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309" y="1058868"/>
                <a:ext cx="5865091" cy="2881686"/>
              </a:xfrm>
              <a:prstGeom prst="rect">
                <a:avLst/>
              </a:prstGeom>
              <a:blipFill>
                <a:blip r:embed="rId3"/>
                <a:stretch>
                  <a:fillRect l="-832" r="-208" b="-25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019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0582" y="323273"/>
            <a:ext cx="92455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CHUYỂN ĐỘNG NÉM XIÊN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10182" y="2992581"/>
            <a:ext cx="3574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NHÓM</a:t>
            </a:r>
            <a:endParaRPr lang="en-US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165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629</TotalTime>
  <Words>463</Words>
  <Application>Microsoft Office PowerPoint</Application>
  <PresentationFormat>Widescreen</PresentationFormat>
  <Paragraphs>47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Cambria Math</vt:lpstr>
      <vt:lpstr>Century Gothic</vt:lpstr>
      <vt:lpstr>Tahoma</vt:lpstr>
      <vt:lpstr>Wingdings 3</vt:lpstr>
      <vt:lpstr>Ion</vt:lpstr>
      <vt:lpstr>BÀI 12.  CHUYỂN ĐỘNG NÉM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HDVN: ÔN TẬP KIẾN THỨC ĐÃ HỌC BÁO CÁO HOẠT ĐỘNG TRẢI NGHIỆM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12.  CHUYỂN ĐỘNG NÉM</dc:title>
  <dc:creator>Mr Dung</dc:creator>
  <cp:lastModifiedBy>Mr Dung</cp:lastModifiedBy>
  <cp:revision>35</cp:revision>
  <dcterms:created xsi:type="dcterms:W3CDTF">2022-07-22T15:23:54Z</dcterms:created>
  <dcterms:modified xsi:type="dcterms:W3CDTF">2022-07-23T16:24:53Z</dcterms:modified>
</cp:coreProperties>
</file>