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FF"/>
    <a:srgbClr val="FFFF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A502-9BCE-45AD-A36C-31742D238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5E4EB-5DA8-49D9-9C28-B0E9A89165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DDD70-3A12-48AB-BD86-F149EA8C0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AD11D-66CB-4E6D-AC19-661A5EA5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65794-0913-4F30-94B4-B1695654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9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DD111-3F25-4BC3-B94F-0CEE70BC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2626A-B0B8-4FDE-992C-CBACFAA4A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5DD09-F8E1-433C-AEB6-F23B4B139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BB501-C417-489F-8E5F-A2E75116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C0BBE-0E72-4A35-B38F-4F6901845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0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321E8-A90E-4C92-922B-0C0FD6502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97223-B06A-448B-833B-0C2C077E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920B6-0434-4D2C-BCC1-07D7616E9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6121C-DE69-4753-85A4-9DD3DD54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CBCEB-14A9-4F0F-B820-03C393CC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2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47632-2005-4EC3-81AD-912C73E61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34CFC-5804-4FF9-A1BC-6E0E20B49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F74B7-2742-4F3A-99FB-EA212B71E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5472-143C-426F-AFD9-B2A3B63E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68BD-474D-4458-A606-2DD9F8003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1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8C83E-54B6-4A4A-AC6F-0DC4E4DD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289BB-594C-4ADD-87EB-F66B60842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719C9-9ABA-461D-B80B-D7587184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3EAD2-0240-443D-A681-830F53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6D443-FBC1-45E4-99E5-CE1FD507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1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3CA3C-FB50-43E5-99A2-09E2ED78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D00B2-EE6A-4269-8C09-4CCF9D6FB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24C68-49BB-46C1-9CDF-1EEFFDA2B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0D6D4-B354-41C3-A9EA-5BC1DBB6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07C6C-D4ED-469B-BB8C-6CDE59BD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C1798-D95D-4F47-8898-57789486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1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BA493-5487-414C-930B-8A49A665E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7B834-4B72-4483-BE14-A2A0F5624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8F4E0-3984-4B89-8E3D-F95B00E02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564F66-7AE4-4C72-9A15-6E888DA9D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9EBB3-6367-46CB-9398-B9ABD769D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AA0A5F-E9E9-46AB-9A82-9FE2E7B3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3321DB-CDA0-43F2-9B07-DA5F21FBE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D1A02A-9592-41DB-83E8-61F7FC73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4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8C267-EF56-4CA0-BF26-E6400A560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32F13-AF85-4947-9BD8-A684DE09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3C527-EA7E-4C0F-B0DB-5EB6D2579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34AD65-7708-4929-9C72-7E85E616C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6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0FD67-0CB5-4891-97ED-83B432D8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59338-C55D-4729-B9BF-A51CAC37F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8D549-D9DF-49E9-8270-418A30C7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3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25A3-354D-4B2E-A2D5-57B9C9DB7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A83EC-5C14-4BBB-9E51-1ED5E1483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C9431-90E4-41FA-9D03-4BC39D06E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7EC12-FF57-470F-AEC2-0EA6638D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2F87C-E6FE-40A1-A96D-571E531FD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185B9-BF22-404E-8784-BEA8E77F5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4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5E642-F960-463C-BDE2-5917C3FA7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E9C20-123B-4091-B93A-AE7489E80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ECC64-B624-4801-A6F9-9F46AF476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65BE2-9C05-4274-BBAE-A0B989E89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83D8E-11D2-4C29-91F0-5BCD6118C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0B735-8FC5-4DC1-B90E-BBEEE846C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9856B6-DB2D-4321-BB3F-C499C6457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A7888-042D-44B7-9C5B-25A5AB924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D434D-627B-449E-AC0A-DB9414EF1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E14C-5A22-4BE0-B1F7-B5E95D3B7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F1745-6507-4617-ADA4-1E96B6DE0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7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89319-C92F-48BC-9F18-082006866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1629"/>
            <a:ext cx="9144000" cy="289737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CC"/>
                </a:solidFill>
              </a:rPr>
              <a:t>CHƯƠNG VII: ĐẠO HÀM</a:t>
            </a:r>
            <a:br>
              <a:rPr lang="en-US" sz="3600" b="1" dirty="0">
                <a:solidFill>
                  <a:srgbClr val="0000CC"/>
                </a:solidFill>
              </a:rPr>
            </a:br>
            <a:r>
              <a:rPr lang="en-US" sz="3600" b="1" dirty="0">
                <a:solidFill>
                  <a:srgbClr val="0000CC"/>
                </a:solidFill>
              </a:rPr>
              <a:t>BÀI 1: ĐỊNH NGHĨA ĐẠO HÀM.  Ý NGHĨA HÌNH HỌC CỦA ĐẠO HÀM</a:t>
            </a:r>
            <a:br>
              <a:rPr lang="en-US" sz="3600" b="1" dirty="0">
                <a:solidFill>
                  <a:srgbClr val="0000CC"/>
                </a:solidFill>
              </a:rPr>
            </a:br>
            <a:r>
              <a:rPr lang="en-US" sz="3600" b="1" dirty="0">
                <a:solidFill>
                  <a:srgbClr val="0000CC"/>
                </a:solidFill>
              </a:rPr>
              <a:t>(3 </a:t>
            </a:r>
            <a:r>
              <a:rPr lang="en-US" sz="3600" b="1" dirty="0" err="1">
                <a:solidFill>
                  <a:srgbClr val="0000CC"/>
                </a:solidFill>
              </a:rPr>
              <a:t>Tiết</a:t>
            </a:r>
            <a:r>
              <a:rPr lang="en-US" sz="3600" b="1" dirty="0">
                <a:solidFill>
                  <a:srgbClr val="0000CC"/>
                </a:solidFill>
              </a:rPr>
              <a:t>: 91-92-93)</a:t>
            </a:r>
            <a:br>
              <a:rPr lang="en-US" b="1" dirty="0">
                <a:solidFill>
                  <a:srgbClr val="0000CC"/>
                </a:solidFill>
              </a:rPr>
            </a:b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5A0E0-C8F1-403E-B0E9-69AE19DF2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5850" y="2998381"/>
            <a:ext cx="2590800" cy="430619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rgbClr val="0000CC"/>
                </a:solidFill>
              </a:rPr>
              <a:t>Tiết</a:t>
            </a:r>
            <a:r>
              <a:rPr lang="en-US" sz="4400" b="1" dirty="0">
                <a:solidFill>
                  <a:srgbClr val="0000CC"/>
                </a:solidFill>
              </a:rPr>
              <a:t> 93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7836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9C841-667D-4C11-9843-DE29039BA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131"/>
          </a:xfrm>
        </p:spPr>
        <p:txBody>
          <a:bodyPr/>
          <a:lstStyle/>
          <a:p>
            <a:r>
              <a:rPr lang="en-US" b="1" dirty="0" err="1">
                <a:solidFill>
                  <a:srgbClr val="0000CC"/>
                </a:solidFill>
              </a:rPr>
              <a:t>Kiểm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tra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bài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cũ</a:t>
            </a:r>
            <a:endParaRPr lang="en-US" b="1" dirty="0">
              <a:solidFill>
                <a:srgbClr val="0000C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055CF5-8A09-4637-8E29-2E11AAA7B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562" y="1120508"/>
            <a:ext cx="9796486" cy="4330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BDBBAC-FD53-4FFD-9FFA-E24F57AE3C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561" y="1610793"/>
            <a:ext cx="8967199" cy="8772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8856A7-2BCD-453C-9F35-7556630037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8082" y="2388106"/>
            <a:ext cx="7593317" cy="12948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BCE271-E636-44BD-8D18-4AF0321968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9458" y="3638455"/>
            <a:ext cx="7440007" cy="20558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7AC9E3-97BD-435F-A670-246EECB2ED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97381" y="5737492"/>
            <a:ext cx="8465379" cy="87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1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2E32-3967-42A1-8007-30AA63B3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Luyện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tập</a:t>
            </a:r>
            <a:endParaRPr lang="en-US" b="1" dirty="0">
              <a:solidFill>
                <a:srgbClr val="0000C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6049D1-BCE6-40D4-B100-40825999A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28" y="1052623"/>
            <a:ext cx="8859827" cy="16799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364218-764B-4F82-8EB4-A418A85AD5D2}"/>
              </a:ext>
            </a:extLst>
          </p:cNvPr>
          <p:cNvSpPr txBox="1"/>
          <p:nvPr/>
        </p:nvSpPr>
        <p:spPr>
          <a:xfrm>
            <a:off x="954380" y="2732566"/>
            <a:ext cx="1392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vi-VN" dirty="0">
                <a:solidFill>
                  <a:srgbClr val="0000CC"/>
                </a:solidFill>
              </a:rPr>
              <a:t>ư</a:t>
            </a:r>
            <a:r>
              <a:rPr lang="en-US" dirty="0" err="1">
                <a:solidFill>
                  <a:srgbClr val="0000CC"/>
                </a:solidFill>
              </a:rPr>
              <a:t>ớng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dẫn</a:t>
            </a:r>
            <a:r>
              <a:rPr lang="en-US" dirty="0">
                <a:solidFill>
                  <a:srgbClr val="0000CC"/>
                </a:solidFill>
              </a:rPr>
              <a:t>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04A974-08A7-4205-93FA-C0570243D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213" y="3101898"/>
            <a:ext cx="8271228" cy="13106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EF4CD0-E3A9-47CE-9CC8-7157A5080E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946" y="3179135"/>
            <a:ext cx="7909264" cy="178627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AE184C3-8EE5-4233-9FB1-24382A2E60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8846" y="5071102"/>
            <a:ext cx="8339418" cy="128717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F554D07-B630-431C-8F25-956892465F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5330" y="5276567"/>
            <a:ext cx="8015070" cy="109578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813FE6F-C038-4975-8E66-43A1F61EEF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43298" y="6134991"/>
            <a:ext cx="8097918" cy="66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8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2E32-3967-42A1-8007-30AA63B3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Luyện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tập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64218-764B-4F82-8EB4-A418A85AD5D2}"/>
              </a:ext>
            </a:extLst>
          </p:cNvPr>
          <p:cNvSpPr txBox="1"/>
          <p:nvPr/>
        </p:nvSpPr>
        <p:spPr>
          <a:xfrm>
            <a:off x="584265" y="1740120"/>
            <a:ext cx="1392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vi-VN" dirty="0">
                <a:solidFill>
                  <a:srgbClr val="0000CC"/>
                </a:solidFill>
              </a:rPr>
              <a:t>ư</a:t>
            </a:r>
            <a:r>
              <a:rPr lang="en-US" dirty="0" err="1">
                <a:solidFill>
                  <a:srgbClr val="0000CC"/>
                </a:solidFill>
              </a:rPr>
              <a:t>ớng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dẫn</a:t>
            </a:r>
            <a:r>
              <a:rPr lang="en-US" dirty="0">
                <a:solidFill>
                  <a:srgbClr val="0000CC"/>
                </a:solidFill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105482-2AC4-4F59-8011-58954AEE4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48" y="1052623"/>
            <a:ext cx="8894492" cy="68749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B109BC3-CAC5-486D-BFBE-808657B99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04" y="2201191"/>
            <a:ext cx="2397796" cy="7786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0999DF-4E4F-47D0-842E-C147D03C3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890" y="2979804"/>
            <a:ext cx="9191414" cy="10479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76F7684-D190-42E4-A786-9769698539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118" y="3962399"/>
            <a:ext cx="9669454" cy="11024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6E7F176-424D-4686-A55D-D66A364F85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5004" y="5064810"/>
            <a:ext cx="10176063" cy="63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7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2E32-3967-42A1-8007-30AA63B3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Luyện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tập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64218-764B-4F82-8EB4-A418A85AD5D2}"/>
              </a:ext>
            </a:extLst>
          </p:cNvPr>
          <p:cNvSpPr txBox="1"/>
          <p:nvPr/>
        </p:nvSpPr>
        <p:spPr>
          <a:xfrm>
            <a:off x="649579" y="2656504"/>
            <a:ext cx="1392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vi-VN" dirty="0">
                <a:solidFill>
                  <a:srgbClr val="0000CC"/>
                </a:solidFill>
              </a:rPr>
              <a:t>ư</a:t>
            </a:r>
            <a:r>
              <a:rPr lang="en-US" dirty="0" err="1">
                <a:solidFill>
                  <a:srgbClr val="0000CC"/>
                </a:solidFill>
              </a:rPr>
              <a:t>ớng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dẫn</a:t>
            </a:r>
            <a:r>
              <a:rPr lang="en-US" dirty="0">
                <a:solidFill>
                  <a:srgbClr val="0000CC"/>
                </a:solidFill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A081AA-0B3F-4CE5-A04F-5A061C223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48" y="1139709"/>
            <a:ext cx="8717882" cy="17014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AEBBDE-918D-4069-83A1-55D2F6E4D9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605" y="3116177"/>
            <a:ext cx="9040048" cy="271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22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2E32-3967-42A1-8007-30AA63B3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Luyện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tập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64218-764B-4F82-8EB4-A418A85AD5D2}"/>
              </a:ext>
            </a:extLst>
          </p:cNvPr>
          <p:cNvSpPr txBox="1"/>
          <p:nvPr/>
        </p:nvSpPr>
        <p:spPr>
          <a:xfrm>
            <a:off x="649579" y="2656504"/>
            <a:ext cx="1392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vi-VN" dirty="0">
                <a:solidFill>
                  <a:srgbClr val="0000CC"/>
                </a:solidFill>
              </a:rPr>
              <a:t>ư</a:t>
            </a:r>
            <a:r>
              <a:rPr lang="en-US" dirty="0" err="1">
                <a:solidFill>
                  <a:srgbClr val="0000CC"/>
                </a:solidFill>
              </a:rPr>
              <a:t>ớng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dẫn</a:t>
            </a:r>
            <a:r>
              <a:rPr lang="en-US" dirty="0">
                <a:solidFill>
                  <a:srgbClr val="0000CC"/>
                </a:solidFill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A081AA-0B3F-4CE5-A04F-5A061C223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48" y="1139709"/>
            <a:ext cx="8717882" cy="17014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2D7845-AADE-4300-B67B-962BC1EEAF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862" y="2982291"/>
            <a:ext cx="7992614" cy="124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461020-C778-4190-9918-3892FD7FA4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861" y="4119274"/>
            <a:ext cx="8227425" cy="260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80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2E32-3967-42A1-8007-30AA63B3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Luyện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tập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64218-764B-4F82-8EB4-A418A85AD5D2}"/>
              </a:ext>
            </a:extLst>
          </p:cNvPr>
          <p:cNvSpPr txBox="1"/>
          <p:nvPr/>
        </p:nvSpPr>
        <p:spPr>
          <a:xfrm>
            <a:off x="649579" y="2656504"/>
            <a:ext cx="1392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vi-VN" dirty="0">
                <a:solidFill>
                  <a:srgbClr val="0000CC"/>
                </a:solidFill>
              </a:rPr>
              <a:t>ư</a:t>
            </a:r>
            <a:r>
              <a:rPr lang="en-US" dirty="0" err="1">
                <a:solidFill>
                  <a:srgbClr val="0000CC"/>
                </a:solidFill>
              </a:rPr>
              <a:t>ớng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dẫn</a:t>
            </a:r>
            <a:r>
              <a:rPr lang="en-US" dirty="0">
                <a:solidFill>
                  <a:srgbClr val="0000CC"/>
                </a:solidFill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A081AA-0B3F-4CE5-A04F-5A061C223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48" y="1139709"/>
            <a:ext cx="8717882" cy="17014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AC32B0-1B8F-4E81-BF08-29E6D36AC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519" y="3182656"/>
            <a:ext cx="8732089" cy="276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2E32-3967-42A1-8007-30AA63B3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CC"/>
                </a:solidFill>
              </a:rPr>
              <a:t>Luyện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tập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64218-764B-4F82-8EB4-A418A85AD5D2}"/>
              </a:ext>
            </a:extLst>
          </p:cNvPr>
          <p:cNvSpPr txBox="1"/>
          <p:nvPr/>
        </p:nvSpPr>
        <p:spPr>
          <a:xfrm>
            <a:off x="638693" y="3508691"/>
            <a:ext cx="1392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</a:t>
            </a:r>
            <a:r>
              <a:rPr lang="vi-VN" dirty="0">
                <a:solidFill>
                  <a:srgbClr val="0000CC"/>
                </a:solidFill>
              </a:rPr>
              <a:t>ư</a:t>
            </a:r>
            <a:r>
              <a:rPr lang="en-US" dirty="0" err="1">
                <a:solidFill>
                  <a:srgbClr val="0000CC"/>
                </a:solidFill>
              </a:rPr>
              <a:t>ớng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dẫn</a:t>
            </a:r>
            <a:r>
              <a:rPr lang="en-US" dirty="0">
                <a:solidFill>
                  <a:srgbClr val="0000CC"/>
                </a:solidFill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25A97D-C3E8-4D83-A68F-F44586B01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48" y="891648"/>
            <a:ext cx="10034760" cy="23923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B7D224-A419-48D0-AD6A-5EF67903A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43" y="3952334"/>
            <a:ext cx="9471444" cy="9036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474C04-B733-43EE-BC01-3ED91A0137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643" y="4856010"/>
            <a:ext cx="9543976" cy="115265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F2D73C-5027-42C4-BB59-227832DA82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643" y="6016839"/>
            <a:ext cx="9316613" cy="55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1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77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MathType 6.0 Equation</vt:lpstr>
      <vt:lpstr>CHƯƠNG VII: ĐẠO HÀM BÀI 1: ĐỊNH NGHĨA ĐẠO HÀM.  Ý NGHĨA HÌNH HỌC CỦA ĐẠO HÀM (3 Tiết: 91-92-93) </vt:lpstr>
      <vt:lpstr>Kiểm tra bài cũ</vt:lpstr>
      <vt:lpstr>Luyện tập</vt:lpstr>
      <vt:lpstr>Luyện tập</vt:lpstr>
      <vt:lpstr>Luyện tập</vt:lpstr>
      <vt:lpstr>Luyện tập</vt:lpstr>
      <vt:lpstr>Luyện tập</vt:lpstr>
      <vt:lpstr>Luyện tập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VII: ĐẠO HÀM BÀI 1: ĐỊNH NGHĨA ĐẠO HÀM.  Ý NGHĨA HÌNH HỌC CỦA ĐẠO HÀM (3 Tiết: 91-92-93) </dc:title>
  <dc:creator>Admin</dc:creator>
  <cp:lastModifiedBy>Admin</cp:lastModifiedBy>
  <cp:revision>63</cp:revision>
  <dcterms:created xsi:type="dcterms:W3CDTF">2023-08-27T13:23:34Z</dcterms:created>
  <dcterms:modified xsi:type="dcterms:W3CDTF">2023-08-27T16:20:39Z</dcterms:modified>
</cp:coreProperties>
</file>