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7" r:id="rId11"/>
    <p:sldId id="277" r:id="rId12"/>
    <p:sldId id="279" r:id="rId13"/>
    <p:sldId id="266" r:id="rId14"/>
    <p:sldId id="281" r:id="rId15"/>
    <p:sldId id="265" r:id="rId16"/>
    <p:sldId id="285" r:id="rId17"/>
    <p:sldId id="283" r:id="rId18"/>
    <p:sldId id="268" r:id="rId19"/>
    <p:sldId id="271" r:id="rId20"/>
    <p:sldId id="288" r:id="rId21"/>
  </p:sldIdLst>
  <p:sldSz cx="18288000" cy="10287000"/>
  <p:notesSz cx="6858000" cy="9144000"/>
  <p:embeddedFontLst>
    <p:embeddedFont>
      <p:font typeface="Aristotelica Pro" panose="020B0604020202020204" charset="0"/>
      <p:regular r:id="rId22"/>
    </p:embeddedFont>
    <p:embeddedFont>
      <p:font typeface="Arturo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Eczar Semi-Bold" panose="020B0604020202020204" charset="0"/>
      <p:regular r:id="rId29"/>
    </p:embeddedFont>
    <p:embeddedFont>
      <p:font typeface="Futura" panose="020B0604020202020204" charset="0"/>
      <p:regular r:id="rId30"/>
    </p:embeddedFont>
    <p:embeddedFont>
      <p:font typeface="Futura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2081" autoAdjust="0"/>
  </p:normalViewPr>
  <p:slideViewPr>
    <p:cSldViewPr>
      <p:cViewPr varScale="1">
        <p:scale>
          <a:sx n="43" d="100"/>
          <a:sy n="43" d="100"/>
        </p:scale>
        <p:origin x="3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84.svg"/><Relationship Id="rId3" Type="http://schemas.openxmlformats.org/officeDocument/2006/relationships/image" Target="../media/image12.svg"/><Relationship Id="rId7" Type="http://schemas.openxmlformats.org/officeDocument/2006/relationships/image" Target="../media/image82.svg"/><Relationship Id="rId12" Type="http://schemas.openxmlformats.org/officeDocument/2006/relationships/image" Target="../media/image83.png"/><Relationship Id="rId17" Type="http://schemas.openxmlformats.org/officeDocument/2006/relationships/image" Target="../media/image74.png"/><Relationship Id="rId2" Type="http://schemas.openxmlformats.org/officeDocument/2006/relationships/image" Target="../media/image11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.svg"/><Relationship Id="rId5" Type="http://schemas.openxmlformats.org/officeDocument/2006/relationships/image" Target="../media/image80.svg"/><Relationship Id="rId15" Type="http://schemas.openxmlformats.org/officeDocument/2006/relationships/image" Target="../media/image86.svg"/><Relationship Id="rId10" Type="http://schemas.openxmlformats.org/officeDocument/2006/relationships/image" Target="../media/image7.png"/><Relationship Id="rId4" Type="http://schemas.openxmlformats.org/officeDocument/2006/relationships/image" Target="../media/image79.png"/><Relationship Id="rId9" Type="http://schemas.openxmlformats.org/officeDocument/2006/relationships/image" Target="../media/image21.svg"/><Relationship Id="rId1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12.svg"/><Relationship Id="rId18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65.png"/><Relationship Id="rId12" Type="http://schemas.openxmlformats.org/officeDocument/2006/relationships/image" Target="../media/image11.png"/><Relationship Id="rId17" Type="http://schemas.openxmlformats.org/officeDocument/2006/relationships/image" Target="../media/image49.sv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33.tmp"/><Relationship Id="rId5" Type="http://schemas.openxmlformats.org/officeDocument/2006/relationships/image" Target="../media/image61.svg"/><Relationship Id="rId15" Type="http://schemas.openxmlformats.org/officeDocument/2006/relationships/image" Target="../media/image45.svg"/><Relationship Id="rId10" Type="http://schemas.openxmlformats.org/officeDocument/2006/relationships/image" Target="../media/image90.png"/><Relationship Id="rId19" Type="http://schemas.openxmlformats.org/officeDocument/2006/relationships/image" Target="../media/image51.svg"/><Relationship Id="rId4" Type="http://schemas.openxmlformats.org/officeDocument/2006/relationships/image" Target="../media/image60.png"/><Relationship Id="rId9" Type="http://schemas.openxmlformats.org/officeDocument/2006/relationships/image" Target="../media/image89.tmp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44.png"/><Relationship Id="rId18" Type="http://schemas.openxmlformats.org/officeDocument/2006/relationships/image" Target="../media/image51.svg"/><Relationship Id="rId3" Type="http://schemas.openxmlformats.org/officeDocument/2006/relationships/image" Target="../media/image2.svg"/><Relationship Id="rId7" Type="http://schemas.openxmlformats.org/officeDocument/2006/relationships/image" Target="../media/image65.png"/><Relationship Id="rId12" Type="http://schemas.openxmlformats.org/officeDocument/2006/relationships/image" Target="../media/image12.svg"/><Relationship Id="rId17" Type="http://schemas.openxmlformats.org/officeDocument/2006/relationships/image" Target="../media/image50.png"/><Relationship Id="rId2" Type="http://schemas.openxmlformats.org/officeDocument/2006/relationships/image" Target="../media/image1.png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11.png"/><Relationship Id="rId5" Type="http://schemas.openxmlformats.org/officeDocument/2006/relationships/image" Target="../media/image61.svg"/><Relationship Id="rId15" Type="http://schemas.openxmlformats.org/officeDocument/2006/relationships/image" Target="../media/image48.png"/><Relationship Id="rId10" Type="http://schemas.openxmlformats.org/officeDocument/2006/relationships/image" Target="../media/image33.tmp"/><Relationship Id="rId19" Type="http://schemas.openxmlformats.org/officeDocument/2006/relationships/image" Target="../media/image93.png"/><Relationship Id="rId4" Type="http://schemas.openxmlformats.org/officeDocument/2006/relationships/image" Target="../media/image60.png"/><Relationship Id="rId9" Type="http://schemas.openxmlformats.org/officeDocument/2006/relationships/image" Target="../media/image92.png"/><Relationship Id="rId14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9.svg"/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12" Type="http://schemas.openxmlformats.org/officeDocument/2006/relationships/image" Target="../media/image48.png"/><Relationship Id="rId17" Type="http://schemas.openxmlformats.org/officeDocument/2006/relationships/image" Target="../media/image8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openxmlformats.org/officeDocument/2006/relationships/image" Target="../media/image51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5.svg"/><Relationship Id="rId18" Type="http://schemas.openxmlformats.org/officeDocument/2006/relationships/image" Target="../media/image98.png"/><Relationship Id="rId3" Type="http://schemas.openxmlformats.org/officeDocument/2006/relationships/image" Target="../media/image2.svg"/><Relationship Id="rId7" Type="http://schemas.openxmlformats.org/officeDocument/2006/relationships/image" Target="../media/image80.svg"/><Relationship Id="rId12" Type="http://schemas.openxmlformats.org/officeDocument/2006/relationships/image" Target="../media/image94.png"/><Relationship Id="rId17" Type="http://schemas.openxmlformats.org/officeDocument/2006/relationships/image" Target="../media/image49.sv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6.svg"/><Relationship Id="rId5" Type="http://schemas.openxmlformats.org/officeDocument/2006/relationships/image" Target="../media/image61.svg"/><Relationship Id="rId15" Type="http://schemas.openxmlformats.org/officeDocument/2006/relationships/image" Target="../media/image97.svg"/><Relationship Id="rId10" Type="http://schemas.openxmlformats.org/officeDocument/2006/relationships/image" Target="../media/image85.png"/><Relationship Id="rId19" Type="http://schemas.openxmlformats.org/officeDocument/2006/relationships/image" Target="../media/image99.png"/><Relationship Id="rId4" Type="http://schemas.openxmlformats.org/officeDocument/2006/relationships/image" Target="../media/image60.png"/><Relationship Id="rId9" Type="http://schemas.openxmlformats.org/officeDocument/2006/relationships/image" Target="../media/image21.svg"/><Relationship Id="rId1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5.svg"/><Relationship Id="rId18" Type="http://schemas.openxmlformats.org/officeDocument/2006/relationships/image" Target="../media/image101.png"/><Relationship Id="rId3" Type="http://schemas.openxmlformats.org/officeDocument/2006/relationships/image" Target="../media/image2.svg"/><Relationship Id="rId7" Type="http://schemas.openxmlformats.org/officeDocument/2006/relationships/image" Target="../media/image80.svg"/><Relationship Id="rId12" Type="http://schemas.openxmlformats.org/officeDocument/2006/relationships/image" Target="../media/image94.png"/><Relationship Id="rId17" Type="http://schemas.openxmlformats.org/officeDocument/2006/relationships/image" Target="../media/image49.sv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6.svg"/><Relationship Id="rId5" Type="http://schemas.openxmlformats.org/officeDocument/2006/relationships/image" Target="../media/image61.svg"/><Relationship Id="rId15" Type="http://schemas.openxmlformats.org/officeDocument/2006/relationships/image" Target="../media/image97.svg"/><Relationship Id="rId10" Type="http://schemas.openxmlformats.org/officeDocument/2006/relationships/image" Target="../media/image85.png"/><Relationship Id="rId19" Type="http://schemas.openxmlformats.org/officeDocument/2006/relationships/image" Target="../media/image102.png"/><Relationship Id="rId4" Type="http://schemas.openxmlformats.org/officeDocument/2006/relationships/image" Target="../media/image60.png"/><Relationship Id="rId9" Type="http://schemas.openxmlformats.org/officeDocument/2006/relationships/image" Target="../media/image21.svg"/><Relationship Id="rId1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5.svg"/><Relationship Id="rId18" Type="http://schemas.openxmlformats.org/officeDocument/2006/relationships/image" Target="../media/image104.png"/><Relationship Id="rId3" Type="http://schemas.openxmlformats.org/officeDocument/2006/relationships/image" Target="../media/image2.svg"/><Relationship Id="rId7" Type="http://schemas.openxmlformats.org/officeDocument/2006/relationships/image" Target="../media/image80.svg"/><Relationship Id="rId12" Type="http://schemas.openxmlformats.org/officeDocument/2006/relationships/image" Target="../media/image94.png"/><Relationship Id="rId17" Type="http://schemas.openxmlformats.org/officeDocument/2006/relationships/image" Target="../media/image49.sv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6.svg"/><Relationship Id="rId5" Type="http://schemas.openxmlformats.org/officeDocument/2006/relationships/image" Target="../media/image61.svg"/><Relationship Id="rId15" Type="http://schemas.openxmlformats.org/officeDocument/2006/relationships/image" Target="../media/image97.svg"/><Relationship Id="rId10" Type="http://schemas.openxmlformats.org/officeDocument/2006/relationships/image" Target="../media/image85.png"/><Relationship Id="rId4" Type="http://schemas.openxmlformats.org/officeDocument/2006/relationships/image" Target="../media/image60.png"/><Relationship Id="rId9" Type="http://schemas.openxmlformats.org/officeDocument/2006/relationships/image" Target="../media/image21.svg"/><Relationship Id="rId14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84.svg"/><Relationship Id="rId3" Type="http://schemas.openxmlformats.org/officeDocument/2006/relationships/image" Target="../media/image61.svg"/><Relationship Id="rId7" Type="http://schemas.openxmlformats.org/officeDocument/2006/relationships/image" Target="../media/image57.svg"/><Relationship Id="rId12" Type="http://schemas.openxmlformats.org/officeDocument/2006/relationships/image" Target="../media/image83.png"/><Relationship Id="rId2" Type="http://schemas.openxmlformats.org/officeDocument/2006/relationships/image" Target="../media/image60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106.tmp"/><Relationship Id="rId5" Type="http://schemas.openxmlformats.org/officeDocument/2006/relationships/image" Target="../media/image2.svg"/><Relationship Id="rId15" Type="http://schemas.openxmlformats.org/officeDocument/2006/relationships/image" Target="../media/image108.png"/><Relationship Id="rId10" Type="http://schemas.openxmlformats.org/officeDocument/2006/relationships/image" Target="../media/image105.png"/><Relationship Id="rId4" Type="http://schemas.openxmlformats.org/officeDocument/2006/relationships/image" Target="../media/image1.png"/><Relationship Id="rId9" Type="http://schemas.openxmlformats.org/officeDocument/2006/relationships/image" Target="../media/image45.svg"/><Relationship Id="rId1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84.svg"/><Relationship Id="rId3" Type="http://schemas.openxmlformats.org/officeDocument/2006/relationships/image" Target="../media/image12.svg"/><Relationship Id="rId7" Type="http://schemas.openxmlformats.org/officeDocument/2006/relationships/image" Target="../media/image82.svg"/><Relationship Id="rId12" Type="http://schemas.openxmlformats.org/officeDocument/2006/relationships/image" Target="../media/image83.png"/><Relationship Id="rId17" Type="http://schemas.openxmlformats.org/officeDocument/2006/relationships/image" Target="../media/image74.png"/><Relationship Id="rId2" Type="http://schemas.openxmlformats.org/officeDocument/2006/relationships/image" Target="../media/image11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.svg"/><Relationship Id="rId5" Type="http://schemas.openxmlformats.org/officeDocument/2006/relationships/image" Target="../media/image80.svg"/><Relationship Id="rId15" Type="http://schemas.openxmlformats.org/officeDocument/2006/relationships/image" Target="../media/image86.svg"/><Relationship Id="rId10" Type="http://schemas.openxmlformats.org/officeDocument/2006/relationships/image" Target="../media/image7.png"/><Relationship Id="rId4" Type="http://schemas.openxmlformats.org/officeDocument/2006/relationships/image" Target="../media/image79.png"/><Relationship Id="rId9" Type="http://schemas.openxmlformats.org/officeDocument/2006/relationships/image" Target="../media/image21.svg"/><Relationship Id="rId1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8.svg"/><Relationship Id="rId10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33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4.sv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12.svg"/><Relationship Id="rId10" Type="http://schemas.openxmlformats.org/officeDocument/2006/relationships/image" Target="../media/image33.tmp"/><Relationship Id="rId4" Type="http://schemas.openxmlformats.org/officeDocument/2006/relationships/image" Target="../media/image11.png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12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3.png"/><Relationship Id="rId5" Type="http://schemas.openxmlformats.org/officeDocument/2006/relationships/image" Target="../media/image61.svg"/><Relationship Id="rId10" Type="http://schemas.openxmlformats.org/officeDocument/2006/relationships/image" Target="../media/image62.png"/><Relationship Id="rId4" Type="http://schemas.openxmlformats.org/officeDocument/2006/relationships/image" Target="../media/image60.png"/><Relationship Id="rId9" Type="http://schemas.openxmlformats.org/officeDocument/2006/relationships/image" Target="../media/image5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6.svg"/><Relationship Id="rId18" Type="http://schemas.openxmlformats.org/officeDocument/2006/relationships/image" Target="../media/image31.svg"/><Relationship Id="rId3" Type="http://schemas.openxmlformats.org/officeDocument/2006/relationships/image" Target="../media/image1.png"/><Relationship Id="rId7" Type="http://schemas.openxmlformats.org/officeDocument/2006/relationships/image" Target="../media/image64.png"/><Relationship Id="rId12" Type="http://schemas.openxmlformats.org/officeDocument/2006/relationships/image" Target="../media/image65.png"/><Relationship Id="rId17" Type="http://schemas.openxmlformats.org/officeDocument/2006/relationships/image" Target="../media/image30.png"/><Relationship Id="rId2" Type="http://schemas.openxmlformats.org/officeDocument/2006/relationships/image" Target="../media/image63.png"/><Relationship Id="rId16" Type="http://schemas.openxmlformats.org/officeDocument/2006/relationships/image" Target="../media/image67.tmp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11" Type="http://schemas.openxmlformats.org/officeDocument/2006/relationships/image" Target="../media/image39.svg"/><Relationship Id="rId5" Type="http://schemas.openxmlformats.org/officeDocument/2006/relationships/image" Target="../media/image60.png"/><Relationship Id="rId15" Type="http://schemas.openxmlformats.org/officeDocument/2006/relationships/image" Target="../media/image49.svg"/><Relationship Id="rId10" Type="http://schemas.openxmlformats.org/officeDocument/2006/relationships/image" Target="../media/image38.png"/><Relationship Id="rId19" Type="http://schemas.openxmlformats.org/officeDocument/2006/relationships/image" Target="../media/image50.png"/><Relationship Id="rId4" Type="http://schemas.openxmlformats.org/officeDocument/2006/relationships/image" Target="../media/image2.svg"/><Relationship Id="rId9" Type="http://schemas.openxmlformats.org/officeDocument/2006/relationships/image" Target="../media/image12.sv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44.png"/><Relationship Id="rId7" Type="http://schemas.openxmlformats.org/officeDocument/2006/relationships/image" Target="../media/image1.png"/><Relationship Id="rId12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69.tmp"/><Relationship Id="rId5" Type="http://schemas.openxmlformats.org/officeDocument/2006/relationships/image" Target="../media/image11.png"/><Relationship Id="rId10" Type="http://schemas.openxmlformats.org/officeDocument/2006/relationships/image" Target="../media/image61.svg"/><Relationship Id="rId4" Type="http://schemas.openxmlformats.org/officeDocument/2006/relationships/image" Target="../media/image45.sv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9633" y="580900"/>
            <a:ext cx="16756729" cy="9376665"/>
            <a:chOff x="0" y="0"/>
            <a:chExt cx="22342305" cy="12502220"/>
          </a:xfrm>
        </p:grpSpPr>
        <p:sp>
          <p:nvSpPr>
            <p:cNvPr id="3" name="Freeform 3"/>
            <p:cNvSpPr/>
            <p:nvPr/>
          </p:nvSpPr>
          <p:spPr>
            <a:xfrm rot="-5400000">
              <a:off x="15568485" y="5728400"/>
              <a:ext cx="12170255" cy="1377386"/>
            </a:xfrm>
            <a:custGeom>
              <a:avLst/>
              <a:gdLst/>
              <a:ahLst/>
              <a:cxnLst/>
              <a:rect l="l" t="t" r="r" b="b"/>
              <a:pathLst>
                <a:path w="12170255" h="1377386">
                  <a:moveTo>
                    <a:pt x="0" y="0"/>
                  </a:moveTo>
                  <a:lnTo>
                    <a:pt x="12170255" y="0"/>
                  </a:lnTo>
                  <a:lnTo>
                    <a:pt x="12170255" y="1377385"/>
                  </a:lnTo>
                  <a:lnTo>
                    <a:pt x="0" y="1377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740" r="-3116" b="-1071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0012304"/>
              <a:ext cx="22064978" cy="2439116"/>
            </a:xfrm>
            <a:custGeom>
              <a:avLst/>
              <a:gdLst/>
              <a:ahLst/>
              <a:cxnLst/>
              <a:rect l="l" t="t" r="r" b="b"/>
              <a:pathLst>
                <a:path w="22064978" h="2439116">
                  <a:moveTo>
                    <a:pt x="0" y="0"/>
                  </a:moveTo>
                  <a:lnTo>
                    <a:pt x="22064978" y="0"/>
                  </a:lnTo>
                  <a:lnTo>
                    <a:pt x="22064978" y="2439116"/>
                  </a:lnTo>
                  <a:lnTo>
                    <a:pt x="0" y="2439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1330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22064978" cy="12166932"/>
              <a:chOff x="0" y="0"/>
              <a:chExt cx="29615129" cy="163301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318" y="-8001"/>
                <a:ext cx="29654372" cy="16343271"/>
              </a:xfrm>
              <a:custGeom>
                <a:avLst/>
                <a:gdLst/>
                <a:ahLst/>
                <a:cxnLst/>
                <a:rect l="l" t="t" r="r" b="b"/>
                <a:pathLst>
                  <a:path w="29654372" h="16343271">
                    <a:moveTo>
                      <a:pt x="29573347" y="14258692"/>
                    </a:moveTo>
                    <a:cubicBezTo>
                      <a:pt x="29577028" y="14402837"/>
                      <a:pt x="29583759" y="14546855"/>
                      <a:pt x="29583886" y="14691128"/>
                    </a:cubicBezTo>
                    <a:cubicBezTo>
                      <a:pt x="29584140" y="14950461"/>
                      <a:pt x="29561407" y="15214495"/>
                      <a:pt x="29462346" y="15456683"/>
                    </a:cubicBezTo>
                    <a:cubicBezTo>
                      <a:pt x="29375989" y="15668011"/>
                      <a:pt x="29235780" y="15857877"/>
                      <a:pt x="29034484" y="15971668"/>
                    </a:cubicBezTo>
                    <a:cubicBezTo>
                      <a:pt x="28810839" y="16098033"/>
                      <a:pt x="28546805" y="16124957"/>
                      <a:pt x="28294582" y="16132324"/>
                    </a:cubicBezTo>
                    <a:cubicBezTo>
                      <a:pt x="28009086" y="16140579"/>
                      <a:pt x="27723718" y="16121655"/>
                      <a:pt x="27438349" y="16119624"/>
                    </a:cubicBezTo>
                    <a:cubicBezTo>
                      <a:pt x="18736010" y="16118607"/>
                      <a:pt x="6468537" y="16121782"/>
                      <a:pt x="2848864" y="16134863"/>
                    </a:cubicBezTo>
                    <a:cubicBezTo>
                      <a:pt x="2705735" y="16148072"/>
                      <a:pt x="2565400" y="16173979"/>
                      <a:pt x="2425954" y="16208651"/>
                    </a:cubicBezTo>
                    <a:cubicBezTo>
                      <a:pt x="2288921" y="16242686"/>
                      <a:pt x="2152904" y="16281676"/>
                      <a:pt x="2013966" y="16307329"/>
                    </a:cubicBezTo>
                    <a:cubicBezTo>
                      <a:pt x="1877314" y="16332603"/>
                      <a:pt x="1738503" y="16343271"/>
                      <a:pt x="1599692" y="16336158"/>
                    </a:cubicBezTo>
                    <a:cubicBezTo>
                      <a:pt x="1352296" y="16323331"/>
                      <a:pt x="1103884" y="16259704"/>
                      <a:pt x="889000" y="16134482"/>
                    </a:cubicBezTo>
                    <a:cubicBezTo>
                      <a:pt x="678688" y="16011928"/>
                      <a:pt x="518160" y="15832984"/>
                      <a:pt x="424307" y="15608195"/>
                    </a:cubicBezTo>
                    <a:cubicBezTo>
                      <a:pt x="374142" y="15487926"/>
                      <a:pt x="340995" y="15361560"/>
                      <a:pt x="310261" y="15235196"/>
                    </a:cubicBezTo>
                    <a:cubicBezTo>
                      <a:pt x="279019" y="15106417"/>
                      <a:pt x="252095" y="14977004"/>
                      <a:pt x="234061" y="14845686"/>
                    </a:cubicBezTo>
                    <a:cubicBezTo>
                      <a:pt x="201803" y="14611117"/>
                      <a:pt x="197104" y="14375025"/>
                      <a:pt x="195072" y="14138551"/>
                    </a:cubicBezTo>
                    <a:cubicBezTo>
                      <a:pt x="193040" y="11845599"/>
                      <a:pt x="196088" y="3031727"/>
                      <a:pt x="163068" y="2574163"/>
                    </a:cubicBezTo>
                    <a:cubicBezTo>
                      <a:pt x="131572" y="2350897"/>
                      <a:pt x="82296" y="2130552"/>
                      <a:pt x="46355" y="1907921"/>
                    </a:cubicBezTo>
                    <a:cubicBezTo>
                      <a:pt x="28702" y="1799082"/>
                      <a:pt x="13462" y="1689481"/>
                      <a:pt x="6731" y="1579372"/>
                    </a:cubicBezTo>
                    <a:cubicBezTo>
                      <a:pt x="0" y="1471041"/>
                      <a:pt x="7747" y="1365250"/>
                      <a:pt x="19177" y="1257427"/>
                    </a:cubicBezTo>
                    <a:cubicBezTo>
                      <a:pt x="46228" y="1001649"/>
                      <a:pt x="93599" y="740156"/>
                      <a:pt x="233426" y="519811"/>
                    </a:cubicBezTo>
                    <a:cubicBezTo>
                      <a:pt x="295910" y="421259"/>
                      <a:pt x="374904" y="333375"/>
                      <a:pt x="470789" y="266319"/>
                    </a:cubicBezTo>
                    <a:cubicBezTo>
                      <a:pt x="573151" y="194691"/>
                      <a:pt x="693293" y="154051"/>
                      <a:pt x="815086" y="130175"/>
                    </a:cubicBezTo>
                    <a:cubicBezTo>
                      <a:pt x="946277" y="104521"/>
                      <a:pt x="1080389" y="93726"/>
                      <a:pt x="1213358" y="79629"/>
                    </a:cubicBezTo>
                    <a:cubicBezTo>
                      <a:pt x="1358138" y="64262"/>
                      <a:pt x="1503172" y="49657"/>
                      <a:pt x="1648206" y="37592"/>
                    </a:cubicBezTo>
                    <a:cubicBezTo>
                      <a:pt x="1940560" y="13335"/>
                      <a:pt x="2234184" y="0"/>
                      <a:pt x="2527427" y="13081"/>
                    </a:cubicBezTo>
                    <a:cubicBezTo>
                      <a:pt x="2527681" y="13081"/>
                      <a:pt x="2527808" y="13081"/>
                      <a:pt x="2527935" y="13081"/>
                    </a:cubicBezTo>
                    <a:cubicBezTo>
                      <a:pt x="2809621" y="11557"/>
                      <a:pt x="14909962" y="44323"/>
                      <a:pt x="27531695" y="73533"/>
                    </a:cubicBezTo>
                    <a:cubicBezTo>
                      <a:pt x="27653359" y="86233"/>
                      <a:pt x="27775280" y="96774"/>
                      <a:pt x="27897453" y="102108"/>
                    </a:cubicBezTo>
                    <a:cubicBezTo>
                      <a:pt x="27997912" y="106426"/>
                      <a:pt x="28099130" y="110236"/>
                      <a:pt x="28199459" y="100584"/>
                    </a:cubicBezTo>
                    <a:cubicBezTo>
                      <a:pt x="28393388" y="81661"/>
                      <a:pt x="28587190" y="50546"/>
                      <a:pt x="28782645" y="59309"/>
                    </a:cubicBezTo>
                    <a:cubicBezTo>
                      <a:pt x="28876624" y="63500"/>
                      <a:pt x="28969843" y="77470"/>
                      <a:pt x="29055949" y="116840"/>
                    </a:cubicBezTo>
                    <a:cubicBezTo>
                      <a:pt x="29144468" y="157353"/>
                      <a:pt x="29220541" y="222504"/>
                      <a:pt x="29280866" y="298323"/>
                    </a:cubicBezTo>
                    <a:cubicBezTo>
                      <a:pt x="29410405" y="461010"/>
                      <a:pt x="29479620" y="664591"/>
                      <a:pt x="29526101" y="864870"/>
                    </a:cubicBezTo>
                    <a:cubicBezTo>
                      <a:pt x="29556582" y="998220"/>
                      <a:pt x="29578299" y="1133221"/>
                      <a:pt x="29593030" y="1269238"/>
                    </a:cubicBezTo>
                    <a:cubicBezTo>
                      <a:pt x="29654372" y="1837182"/>
                      <a:pt x="29591380" y="2408047"/>
                      <a:pt x="29574743" y="9248319"/>
                    </a:cubicBezTo>
                    <a:cubicBezTo>
                      <a:pt x="29570805" y="13974339"/>
                      <a:pt x="29569791" y="14116451"/>
                      <a:pt x="29573347" y="14258692"/>
                    </a:cubicBezTo>
                    <a:close/>
                  </a:path>
                </a:pathLst>
              </a:custGeom>
              <a:solidFill>
                <a:srgbClr val="284D15"/>
              </a:solidFill>
            </p:spPr>
          </p:sp>
        </p:grpSp>
      </p:grpSp>
      <p:sp>
        <p:nvSpPr>
          <p:cNvPr id="7" name="Freeform 7"/>
          <p:cNvSpPr/>
          <p:nvPr/>
        </p:nvSpPr>
        <p:spPr>
          <a:xfrm rot="-2259030">
            <a:off x="17334817" y="2722011"/>
            <a:ext cx="1086183" cy="5381986"/>
          </a:xfrm>
          <a:custGeom>
            <a:avLst/>
            <a:gdLst/>
            <a:ahLst/>
            <a:cxnLst/>
            <a:rect l="l" t="t" r="r" b="b"/>
            <a:pathLst>
              <a:path w="1086183" h="5381986">
                <a:moveTo>
                  <a:pt x="0" y="0"/>
                </a:moveTo>
                <a:lnTo>
                  <a:pt x="1086182" y="0"/>
                </a:lnTo>
                <a:lnTo>
                  <a:pt x="1086182" y="5381986"/>
                </a:lnTo>
                <a:lnTo>
                  <a:pt x="0" y="5381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76188">
            <a:off x="14351990" y="1172397"/>
            <a:ext cx="1631230" cy="1628264"/>
          </a:xfrm>
          <a:custGeom>
            <a:avLst/>
            <a:gdLst/>
            <a:ahLst/>
            <a:cxnLst/>
            <a:rect l="l" t="t" r="r" b="b"/>
            <a:pathLst>
              <a:path w="1631230" h="1628264">
                <a:moveTo>
                  <a:pt x="0" y="0"/>
                </a:moveTo>
                <a:lnTo>
                  <a:pt x="1631230" y="0"/>
                </a:lnTo>
                <a:lnTo>
                  <a:pt x="1631230" y="1628264"/>
                </a:lnTo>
                <a:lnTo>
                  <a:pt x="0" y="16282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14859930" y="6892612"/>
            <a:ext cx="4274880" cy="1651172"/>
          </a:xfrm>
          <a:custGeom>
            <a:avLst/>
            <a:gdLst/>
            <a:ahLst/>
            <a:cxnLst/>
            <a:rect l="l" t="t" r="r" b="b"/>
            <a:pathLst>
              <a:path w="4274880" h="1651172">
                <a:moveTo>
                  <a:pt x="0" y="1651172"/>
                </a:moveTo>
                <a:lnTo>
                  <a:pt x="4274881" y="1651172"/>
                </a:lnTo>
                <a:lnTo>
                  <a:pt x="4274881" y="0"/>
                </a:lnTo>
                <a:lnTo>
                  <a:pt x="0" y="0"/>
                </a:lnTo>
                <a:lnTo>
                  <a:pt x="0" y="165117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451105">
            <a:off x="84886" y="3065203"/>
            <a:ext cx="1779930" cy="3839066"/>
          </a:xfrm>
          <a:custGeom>
            <a:avLst/>
            <a:gdLst/>
            <a:ahLst/>
            <a:cxnLst/>
            <a:rect l="l" t="t" r="r" b="b"/>
            <a:pathLst>
              <a:path w="1779930" h="3839066">
                <a:moveTo>
                  <a:pt x="0" y="0"/>
                </a:moveTo>
                <a:lnTo>
                  <a:pt x="1779931" y="0"/>
                </a:lnTo>
                <a:lnTo>
                  <a:pt x="1779931" y="3839066"/>
                </a:lnTo>
                <a:lnTo>
                  <a:pt x="0" y="38390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903600" y="3786369"/>
            <a:ext cx="13284838" cy="442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10"/>
              </a:lnSpc>
              <a:spcBef>
                <a:spcPct val="0"/>
              </a:spcBef>
            </a:pPr>
            <a:r>
              <a:rPr lang="en-US" sz="10464">
                <a:solidFill>
                  <a:srgbClr val="FBEEE2"/>
                </a:solidFill>
                <a:latin typeface="Arturo"/>
              </a:rPr>
              <a:t>ĐƯỜNG THẲNG VUÔNG GÓC VỚI MẶT PHẲNG</a:t>
            </a:r>
          </a:p>
        </p:txBody>
      </p:sp>
      <p:sp>
        <p:nvSpPr>
          <p:cNvPr id="12" name="Freeform 12"/>
          <p:cNvSpPr/>
          <p:nvPr/>
        </p:nvSpPr>
        <p:spPr>
          <a:xfrm rot="-874701">
            <a:off x="-3476966" y="1482308"/>
            <a:ext cx="7400097" cy="1857939"/>
          </a:xfrm>
          <a:custGeom>
            <a:avLst/>
            <a:gdLst/>
            <a:ahLst/>
            <a:cxnLst/>
            <a:rect l="l" t="t" r="r" b="b"/>
            <a:pathLst>
              <a:path w="7400097" h="1857939">
                <a:moveTo>
                  <a:pt x="0" y="0"/>
                </a:moveTo>
                <a:lnTo>
                  <a:pt x="7400097" y="0"/>
                </a:lnTo>
                <a:lnTo>
                  <a:pt x="7400097" y="1857939"/>
                </a:lnTo>
                <a:lnTo>
                  <a:pt x="0" y="18579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74795"/>
            </a:stretch>
          </a:blipFill>
        </p:spPr>
      </p:sp>
      <p:sp>
        <p:nvSpPr>
          <p:cNvPr id="13" name="Freeform 13"/>
          <p:cNvSpPr/>
          <p:nvPr/>
        </p:nvSpPr>
        <p:spPr>
          <a:xfrm rot="1330028">
            <a:off x="13064029" y="252321"/>
            <a:ext cx="1082901" cy="1902861"/>
          </a:xfrm>
          <a:custGeom>
            <a:avLst/>
            <a:gdLst/>
            <a:ahLst/>
            <a:cxnLst/>
            <a:rect l="l" t="t" r="r" b="b"/>
            <a:pathLst>
              <a:path w="1082901" h="1902861">
                <a:moveTo>
                  <a:pt x="0" y="0"/>
                </a:moveTo>
                <a:lnTo>
                  <a:pt x="1082901" y="0"/>
                </a:lnTo>
                <a:lnTo>
                  <a:pt x="1082901" y="1902861"/>
                </a:lnTo>
                <a:lnTo>
                  <a:pt x="0" y="190286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61725">
            <a:off x="3993506" y="883486"/>
            <a:ext cx="2993274" cy="1814673"/>
          </a:xfrm>
          <a:custGeom>
            <a:avLst/>
            <a:gdLst/>
            <a:ahLst/>
            <a:cxnLst/>
            <a:rect l="l" t="t" r="r" b="b"/>
            <a:pathLst>
              <a:path w="2993274" h="1814673">
                <a:moveTo>
                  <a:pt x="0" y="0"/>
                </a:moveTo>
                <a:lnTo>
                  <a:pt x="2993274" y="0"/>
                </a:lnTo>
                <a:lnTo>
                  <a:pt x="2993274" y="1814672"/>
                </a:lnTo>
                <a:lnTo>
                  <a:pt x="0" y="181467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51724" flipH="1">
            <a:off x="13546627" y="-6148"/>
            <a:ext cx="5758499" cy="2648910"/>
          </a:xfrm>
          <a:custGeom>
            <a:avLst/>
            <a:gdLst/>
            <a:ahLst/>
            <a:cxnLst/>
            <a:rect l="l" t="t" r="r" b="b"/>
            <a:pathLst>
              <a:path w="5758499" h="2648910">
                <a:moveTo>
                  <a:pt x="5758499" y="0"/>
                </a:moveTo>
                <a:lnTo>
                  <a:pt x="0" y="0"/>
                </a:lnTo>
                <a:lnTo>
                  <a:pt x="0" y="2648909"/>
                </a:lnTo>
                <a:lnTo>
                  <a:pt x="5758499" y="2648909"/>
                </a:lnTo>
                <a:lnTo>
                  <a:pt x="5758499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69633" y="7591877"/>
            <a:ext cx="2680667" cy="2365688"/>
          </a:xfrm>
          <a:custGeom>
            <a:avLst/>
            <a:gdLst/>
            <a:ahLst/>
            <a:cxnLst/>
            <a:rect l="l" t="t" r="r" b="b"/>
            <a:pathLst>
              <a:path w="2680667" h="2365688">
                <a:moveTo>
                  <a:pt x="0" y="0"/>
                </a:moveTo>
                <a:lnTo>
                  <a:pt x="2680667" y="0"/>
                </a:lnTo>
                <a:lnTo>
                  <a:pt x="2680667" y="2365689"/>
                </a:lnTo>
                <a:lnTo>
                  <a:pt x="0" y="236568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6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reeform 7">
            <a:extLst>
              <a:ext uri="{FF2B5EF4-FFF2-40B4-BE49-F238E27FC236}">
                <a16:creationId xmlns:a16="http://schemas.microsoft.com/office/drawing/2014/main" id="{EEFF483F-D92E-F436-9462-34D2E22D6F49}"/>
              </a:ext>
            </a:extLst>
          </p:cNvPr>
          <p:cNvSpPr/>
          <p:nvPr/>
        </p:nvSpPr>
        <p:spPr>
          <a:xfrm rot="2141375">
            <a:off x="682717" y="198546"/>
            <a:ext cx="1379535" cy="2650963"/>
          </a:xfrm>
          <a:custGeom>
            <a:avLst/>
            <a:gdLst/>
            <a:ahLst/>
            <a:cxnLst/>
            <a:rect l="l" t="t" r="r" b="b"/>
            <a:pathLst>
              <a:path w="1088566" h="2129225">
                <a:moveTo>
                  <a:pt x="0" y="0"/>
                </a:moveTo>
                <a:lnTo>
                  <a:pt x="1088567" y="0"/>
                </a:lnTo>
                <a:lnTo>
                  <a:pt x="1088567" y="2129225"/>
                </a:lnTo>
                <a:lnTo>
                  <a:pt x="0" y="2129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5" name="Freeform 8">
            <a:extLst>
              <a:ext uri="{FF2B5EF4-FFF2-40B4-BE49-F238E27FC236}">
                <a16:creationId xmlns:a16="http://schemas.microsoft.com/office/drawing/2014/main" id="{C87B0AC7-1382-1A0E-8B25-557B2E0CB587}"/>
              </a:ext>
            </a:extLst>
          </p:cNvPr>
          <p:cNvSpPr/>
          <p:nvPr/>
        </p:nvSpPr>
        <p:spPr>
          <a:xfrm rot="587051">
            <a:off x="162459" y="8539056"/>
            <a:ext cx="1843746" cy="1610973"/>
          </a:xfrm>
          <a:custGeom>
            <a:avLst/>
            <a:gdLst/>
            <a:ahLst/>
            <a:cxnLst/>
            <a:rect l="l" t="t" r="r" b="b"/>
            <a:pathLst>
              <a:path w="1843746" h="1610973">
                <a:moveTo>
                  <a:pt x="0" y="0"/>
                </a:moveTo>
                <a:lnTo>
                  <a:pt x="1843747" y="0"/>
                </a:lnTo>
                <a:lnTo>
                  <a:pt x="1843747" y="1610973"/>
                </a:lnTo>
                <a:lnTo>
                  <a:pt x="0" y="16109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9" name="Freeform 11">
            <a:extLst>
              <a:ext uri="{FF2B5EF4-FFF2-40B4-BE49-F238E27FC236}">
                <a16:creationId xmlns:a16="http://schemas.microsoft.com/office/drawing/2014/main" id="{EC50DDAE-1855-42CF-8F6C-37AB7B97FDEA}"/>
              </a:ext>
            </a:extLst>
          </p:cNvPr>
          <p:cNvSpPr/>
          <p:nvPr/>
        </p:nvSpPr>
        <p:spPr>
          <a:xfrm>
            <a:off x="4962719" y="8653501"/>
            <a:ext cx="885613" cy="884506"/>
          </a:xfrm>
          <a:custGeom>
            <a:avLst/>
            <a:gdLst/>
            <a:ahLst/>
            <a:cxnLst/>
            <a:rect l="l" t="t" r="r" b="b"/>
            <a:pathLst>
              <a:path w="885613" h="884506">
                <a:moveTo>
                  <a:pt x="0" y="0"/>
                </a:moveTo>
                <a:lnTo>
                  <a:pt x="885614" y="0"/>
                </a:lnTo>
                <a:lnTo>
                  <a:pt x="885614" y="884507"/>
                </a:lnTo>
                <a:lnTo>
                  <a:pt x="0" y="884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Freeform 11">
            <a:extLst>
              <a:ext uri="{FF2B5EF4-FFF2-40B4-BE49-F238E27FC236}">
                <a16:creationId xmlns:a16="http://schemas.microsoft.com/office/drawing/2014/main" id="{1A0E27F1-A9C8-04DA-775F-31482A4DCA9F}"/>
              </a:ext>
            </a:extLst>
          </p:cNvPr>
          <p:cNvSpPr/>
          <p:nvPr/>
        </p:nvSpPr>
        <p:spPr>
          <a:xfrm>
            <a:off x="198719" y="45079"/>
            <a:ext cx="885613" cy="884506"/>
          </a:xfrm>
          <a:custGeom>
            <a:avLst/>
            <a:gdLst/>
            <a:ahLst/>
            <a:cxnLst/>
            <a:rect l="l" t="t" r="r" b="b"/>
            <a:pathLst>
              <a:path w="885613" h="884506">
                <a:moveTo>
                  <a:pt x="0" y="0"/>
                </a:moveTo>
                <a:lnTo>
                  <a:pt x="885614" y="0"/>
                </a:lnTo>
                <a:lnTo>
                  <a:pt x="885614" y="884507"/>
                </a:lnTo>
                <a:lnTo>
                  <a:pt x="0" y="884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1" name="Freeform 11">
            <a:extLst>
              <a:ext uri="{FF2B5EF4-FFF2-40B4-BE49-F238E27FC236}">
                <a16:creationId xmlns:a16="http://schemas.microsoft.com/office/drawing/2014/main" id="{1DB401B4-DA7A-68D7-B119-4C3CD3F5AE81}"/>
              </a:ext>
            </a:extLst>
          </p:cNvPr>
          <p:cNvSpPr/>
          <p:nvPr/>
        </p:nvSpPr>
        <p:spPr>
          <a:xfrm>
            <a:off x="9518998" y="689818"/>
            <a:ext cx="885613" cy="884506"/>
          </a:xfrm>
          <a:custGeom>
            <a:avLst/>
            <a:gdLst/>
            <a:ahLst/>
            <a:cxnLst/>
            <a:rect l="l" t="t" r="r" b="b"/>
            <a:pathLst>
              <a:path w="885613" h="884506">
                <a:moveTo>
                  <a:pt x="0" y="0"/>
                </a:moveTo>
                <a:lnTo>
                  <a:pt x="885614" y="0"/>
                </a:lnTo>
                <a:lnTo>
                  <a:pt x="885614" y="884507"/>
                </a:lnTo>
                <a:lnTo>
                  <a:pt x="0" y="884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3" name="Freeform 8">
            <a:extLst>
              <a:ext uri="{FF2B5EF4-FFF2-40B4-BE49-F238E27FC236}">
                <a16:creationId xmlns:a16="http://schemas.microsoft.com/office/drawing/2014/main" id="{49D8D6AE-04D1-AF75-3724-B8073213BE5D}"/>
              </a:ext>
            </a:extLst>
          </p:cNvPr>
          <p:cNvSpPr/>
          <p:nvPr/>
        </p:nvSpPr>
        <p:spPr>
          <a:xfrm rot="894174">
            <a:off x="6065961" y="367440"/>
            <a:ext cx="1320748" cy="1124287"/>
          </a:xfrm>
          <a:custGeom>
            <a:avLst/>
            <a:gdLst/>
            <a:ahLst/>
            <a:cxnLst/>
            <a:rect l="l" t="t" r="r" b="b"/>
            <a:pathLst>
              <a:path w="1320748" h="1124287">
                <a:moveTo>
                  <a:pt x="0" y="0"/>
                </a:moveTo>
                <a:lnTo>
                  <a:pt x="1320749" y="0"/>
                </a:lnTo>
                <a:lnTo>
                  <a:pt x="1320749" y="1124287"/>
                </a:lnTo>
                <a:lnTo>
                  <a:pt x="0" y="11242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5" name="Freeform 10">
            <a:extLst>
              <a:ext uri="{FF2B5EF4-FFF2-40B4-BE49-F238E27FC236}">
                <a16:creationId xmlns:a16="http://schemas.microsoft.com/office/drawing/2014/main" id="{D58D6BDA-8343-C478-866A-2EA64249B9BA}"/>
              </a:ext>
            </a:extLst>
          </p:cNvPr>
          <p:cNvSpPr/>
          <p:nvPr/>
        </p:nvSpPr>
        <p:spPr>
          <a:xfrm>
            <a:off x="10342929" y="8895716"/>
            <a:ext cx="851382" cy="850318"/>
          </a:xfrm>
          <a:custGeom>
            <a:avLst/>
            <a:gdLst/>
            <a:ahLst/>
            <a:cxnLst/>
            <a:rect l="l" t="t" r="r" b="b"/>
            <a:pathLst>
              <a:path w="851382" h="850318">
                <a:moveTo>
                  <a:pt x="0" y="0"/>
                </a:moveTo>
                <a:lnTo>
                  <a:pt x="851382" y="0"/>
                </a:lnTo>
                <a:lnTo>
                  <a:pt x="851382" y="850318"/>
                </a:lnTo>
                <a:lnTo>
                  <a:pt x="0" y="8503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7" name="Freeform 7">
            <a:extLst>
              <a:ext uri="{FF2B5EF4-FFF2-40B4-BE49-F238E27FC236}">
                <a16:creationId xmlns:a16="http://schemas.microsoft.com/office/drawing/2014/main" id="{30FC83F1-235A-C766-41A9-55AFE5BA89A0}"/>
              </a:ext>
            </a:extLst>
          </p:cNvPr>
          <p:cNvSpPr/>
          <p:nvPr/>
        </p:nvSpPr>
        <p:spPr>
          <a:xfrm rot="19569958" flipH="1">
            <a:off x="16281108" y="183534"/>
            <a:ext cx="1701165" cy="3342285"/>
          </a:xfrm>
          <a:custGeom>
            <a:avLst/>
            <a:gdLst/>
            <a:ahLst/>
            <a:cxnLst/>
            <a:rect l="l" t="t" r="r" b="b"/>
            <a:pathLst>
              <a:path w="1701165" h="3342285">
                <a:moveTo>
                  <a:pt x="1701165" y="0"/>
                </a:moveTo>
                <a:lnTo>
                  <a:pt x="0" y="0"/>
                </a:lnTo>
                <a:lnTo>
                  <a:pt x="0" y="3342284"/>
                </a:lnTo>
                <a:lnTo>
                  <a:pt x="1701165" y="3342284"/>
                </a:lnTo>
                <a:lnTo>
                  <a:pt x="1701165" y="0"/>
                </a:lnTo>
                <a:close/>
              </a:path>
            </a:pathLst>
          </a:custGeom>
          <a:blipFill>
            <a:blip r:embed="rId6"/>
            <a:stretch>
              <a:fillRect l="-119615" t="-1178" r="-270304" b="-164452"/>
            </a:stretch>
          </a:blipFill>
        </p:spPr>
      </p:sp>
      <p:sp>
        <p:nvSpPr>
          <p:cNvPr id="178" name="Freeform 10">
            <a:extLst>
              <a:ext uri="{FF2B5EF4-FFF2-40B4-BE49-F238E27FC236}">
                <a16:creationId xmlns:a16="http://schemas.microsoft.com/office/drawing/2014/main" id="{82CEB4CC-6979-B302-3698-C3D1493D22E7}"/>
              </a:ext>
            </a:extLst>
          </p:cNvPr>
          <p:cNvSpPr/>
          <p:nvPr/>
        </p:nvSpPr>
        <p:spPr>
          <a:xfrm rot="1125042" flipH="1">
            <a:off x="-118988" y="3068141"/>
            <a:ext cx="1521025" cy="2378808"/>
          </a:xfrm>
          <a:custGeom>
            <a:avLst/>
            <a:gdLst/>
            <a:ahLst/>
            <a:cxnLst/>
            <a:rect l="l" t="t" r="r" b="b"/>
            <a:pathLst>
              <a:path w="3128843" h="3089733">
                <a:moveTo>
                  <a:pt x="3128843" y="0"/>
                </a:moveTo>
                <a:lnTo>
                  <a:pt x="0" y="0"/>
                </a:lnTo>
                <a:lnTo>
                  <a:pt x="0" y="3089733"/>
                </a:lnTo>
                <a:lnTo>
                  <a:pt x="3128843" y="3089733"/>
                </a:lnTo>
                <a:lnTo>
                  <a:pt x="3128843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9" name="Freeform 7">
            <a:extLst>
              <a:ext uri="{FF2B5EF4-FFF2-40B4-BE49-F238E27FC236}">
                <a16:creationId xmlns:a16="http://schemas.microsoft.com/office/drawing/2014/main" id="{3730E951-0918-6F7D-E30E-EDC0D3890953}"/>
              </a:ext>
            </a:extLst>
          </p:cNvPr>
          <p:cNvSpPr/>
          <p:nvPr/>
        </p:nvSpPr>
        <p:spPr>
          <a:xfrm flipH="1">
            <a:off x="14796940" y="7268277"/>
            <a:ext cx="3952019" cy="4845578"/>
          </a:xfrm>
          <a:custGeom>
            <a:avLst/>
            <a:gdLst/>
            <a:ahLst/>
            <a:cxnLst/>
            <a:rect l="l" t="t" r="r" b="b"/>
            <a:pathLst>
              <a:path w="6306403" h="6892244">
                <a:moveTo>
                  <a:pt x="6306403" y="0"/>
                </a:moveTo>
                <a:lnTo>
                  <a:pt x="0" y="0"/>
                </a:lnTo>
                <a:lnTo>
                  <a:pt x="0" y="6892244"/>
                </a:lnTo>
                <a:lnTo>
                  <a:pt x="6306403" y="6892244"/>
                </a:lnTo>
                <a:lnTo>
                  <a:pt x="6306403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0" name="Freeform 11">
            <a:extLst>
              <a:ext uri="{FF2B5EF4-FFF2-40B4-BE49-F238E27FC236}">
                <a16:creationId xmlns:a16="http://schemas.microsoft.com/office/drawing/2014/main" id="{3456F034-A03F-80C0-68E2-CEC0FFDCDC3A}"/>
              </a:ext>
            </a:extLst>
          </p:cNvPr>
          <p:cNvSpPr/>
          <p:nvPr/>
        </p:nvSpPr>
        <p:spPr>
          <a:xfrm rot="11486833">
            <a:off x="12417838" y="374718"/>
            <a:ext cx="1328410" cy="1160698"/>
          </a:xfrm>
          <a:custGeom>
            <a:avLst/>
            <a:gdLst/>
            <a:ahLst/>
            <a:cxnLst/>
            <a:rect l="l" t="t" r="r" b="b"/>
            <a:pathLst>
              <a:path w="1328410" h="1160698">
                <a:moveTo>
                  <a:pt x="0" y="0"/>
                </a:moveTo>
                <a:lnTo>
                  <a:pt x="1328410" y="0"/>
                </a:lnTo>
                <a:lnTo>
                  <a:pt x="1328410" y="1160698"/>
                </a:lnTo>
                <a:lnTo>
                  <a:pt x="0" y="116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E13B991-CE17-834D-80CA-73CE71B3E8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6781473"/>
                  </p:ext>
                </p:extLst>
              </p:nvPr>
            </p:nvGraphicFramePr>
            <p:xfrm>
              <a:off x="1744008" y="2043414"/>
              <a:ext cx="14181791" cy="553848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30790">
                      <a:extLst>
                        <a:ext uri="{9D8B030D-6E8A-4147-A177-3AD203B41FA5}">
                          <a16:colId xmlns:a16="http://schemas.microsoft.com/office/drawing/2014/main" val="4171459585"/>
                        </a:ext>
                      </a:extLst>
                    </a:gridCol>
                    <a:gridCol w="5170051">
                      <a:extLst>
                        <a:ext uri="{9D8B030D-6E8A-4147-A177-3AD203B41FA5}">
                          <a16:colId xmlns:a16="http://schemas.microsoft.com/office/drawing/2014/main" val="2307621993"/>
                        </a:ext>
                      </a:extLst>
                    </a:gridCol>
                    <a:gridCol w="1645138">
                      <a:extLst>
                        <a:ext uri="{9D8B030D-6E8A-4147-A177-3AD203B41FA5}">
                          <a16:colId xmlns:a16="http://schemas.microsoft.com/office/drawing/2014/main" val="1372491057"/>
                        </a:ext>
                      </a:extLst>
                    </a:gridCol>
                    <a:gridCol w="2135812">
                      <a:extLst>
                        <a:ext uri="{9D8B030D-6E8A-4147-A177-3AD203B41FA5}">
                          <a16:colId xmlns:a16="http://schemas.microsoft.com/office/drawing/2014/main" val="933988452"/>
                        </a:ext>
                      </a:extLst>
                    </a:gridCol>
                  </a:tblGrid>
                  <a:tr h="1046498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effectLst/>
                            </a:rPr>
                            <a:t>Tiêu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chí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đánh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giá</a:t>
                          </a:r>
                          <a:r>
                            <a:rPr lang="en-US" sz="4000" dirty="0">
                              <a:effectLst/>
                            </a:rPr>
                            <a:t> HĐ </a:t>
                          </a:r>
                          <a:r>
                            <a:rPr lang="en-US" sz="4000" dirty="0" err="1">
                              <a:effectLst/>
                            </a:rPr>
                            <a:t>của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nhóm</a:t>
                          </a:r>
                          <a:r>
                            <a:rPr lang="en-US" sz="4000" dirty="0">
                              <a:effectLst/>
                            </a:rPr>
                            <a:t> …</a:t>
                          </a:r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effectLst/>
                            </a:rPr>
                            <a:t>Có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effectLst/>
                            </a:rPr>
                            <a:t>Không</a:t>
                          </a:r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63566881"/>
                      </a:ext>
                    </a:extLst>
                  </a:tr>
                  <a:tr h="838247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nb-NO" sz="4000" dirty="0">
                              <a:effectLst/>
                            </a:rPr>
                            <a:t>Hoạt động sôi nổi, tích cực</a:t>
                          </a:r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 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 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028433"/>
                      </a:ext>
                    </a:extLst>
                  </a:tr>
                  <a:tr h="838247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nb-NO" sz="4000" dirty="0">
                              <a:effectLst/>
                            </a:rPr>
                            <a:t>Tất cả các thành viên đều tham gia thảo luận</a:t>
                          </a:r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</a:rPr>
                            <a:t> </a:t>
                          </a:r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 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85546317"/>
                      </a:ext>
                    </a:extLst>
                  </a:tr>
                  <a:tr h="838247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nb-NO" sz="4000">
                              <a:effectLst/>
                            </a:rPr>
                            <a:t>Nộp bài đúng thời gian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 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 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4975874"/>
                      </a:ext>
                    </a:extLst>
                  </a:tr>
                  <a:tr h="838247"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effectLst/>
                            </a:rPr>
                            <a:t>Phiếu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học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tập</a:t>
                          </a:r>
                          <a:endParaRPr lang="en-US" sz="4000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</a:rPr>
                            <a:t>(</a:t>
                          </a:r>
                          <a:r>
                            <a:rPr lang="en-US" sz="4000" dirty="0" err="1">
                              <a:effectLst/>
                            </a:rPr>
                            <a:t>Luyện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tâp</a:t>
                          </a:r>
                          <a:r>
                            <a:rPr lang="en-US" sz="4000" dirty="0">
                              <a:effectLst/>
                            </a:rPr>
                            <a:t> 1-SGK/81)</a:t>
                          </a:r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effectLst/>
                            </a:rPr>
                            <a:t>Chỉ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ra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được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</a:rPr>
                                <m:t>𝑆𝐴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oMath>
                          </a14:m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 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 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4552633"/>
                      </a:ext>
                    </a:extLst>
                  </a:tr>
                  <a:tr h="113899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effectLst/>
                            </a:rPr>
                            <a:t>Chỉ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ra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được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oMath>
                          </a14:m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 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</a:rPr>
                            <a:t> </a:t>
                          </a:r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333246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E13B991-CE17-834D-80CA-73CE71B3E8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6781473"/>
                  </p:ext>
                </p:extLst>
              </p:nvPr>
            </p:nvGraphicFramePr>
            <p:xfrm>
              <a:off x="1744008" y="2043414"/>
              <a:ext cx="14181791" cy="553848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30790">
                      <a:extLst>
                        <a:ext uri="{9D8B030D-6E8A-4147-A177-3AD203B41FA5}">
                          <a16:colId xmlns:a16="http://schemas.microsoft.com/office/drawing/2014/main" val="4171459585"/>
                        </a:ext>
                      </a:extLst>
                    </a:gridCol>
                    <a:gridCol w="5170051">
                      <a:extLst>
                        <a:ext uri="{9D8B030D-6E8A-4147-A177-3AD203B41FA5}">
                          <a16:colId xmlns:a16="http://schemas.microsoft.com/office/drawing/2014/main" val="2307621993"/>
                        </a:ext>
                      </a:extLst>
                    </a:gridCol>
                    <a:gridCol w="1645138">
                      <a:extLst>
                        <a:ext uri="{9D8B030D-6E8A-4147-A177-3AD203B41FA5}">
                          <a16:colId xmlns:a16="http://schemas.microsoft.com/office/drawing/2014/main" val="1372491057"/>
                        </a:ext>
                      </a:extLst>
                    </a:gridCol>
                    <a:gridCol w="2135812">
                      <a:extLst>
                        <a:ext uri="{9D8B030D-6E8A-4147-A177-3AD203B41FA5}">
                          <a16:colId xmlns:a16="http://schemas.microsoft.com/office/drawing/2014/main" val="933988452"/>
                        </a:ext>
                      </a:extLst>
                    </a:gridCol>
                  </a:tblGrid>
                  <a:tr h="1046498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effectLst/>
                            </a:rPr>
                            <a:t>Tiêu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chí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đánh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giá</a:t>
                          </a:r>
                          <a:r>
                            <a:rPr lang="en-US" sz="4000" dirty="0">
                              <a:effectLst/>
                            </a:rPr>
                            <a:t> HĐ </a:t>
                          </a:r>
                          <a:r>
                            <a:rPr lang="en-US" sz="4000" dirty="0" err="1">
                              <a:effectLst/>
                            </a:rPr>
                            <a:t>của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nhóm</a:t>
                          </a:r>
                          <a:r>
                            <a:rPr lang="en-US" sz="4000" dirty="0">
                              <a:effectLst/>
                            </a:rPr>
                            <a:t> …</a:t>
                          </a:r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effectLst/>
                            </a:rPr>
                            <a:t>Có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effectLst/>
                            </a:rPr>
                            <a:t>Không</a:t>
                          </a:r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63566881"/>
                      </a:ext>
                    </a:extLst>
                  </a:tr>
                  <a:tr h="838247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nb-NO" sz="4000" dirty="0">
                              <a:effectLst/>
                            </a:rPr>
                            <a:t>Hoạt động sôi nổi, tích cực</a:t>
                          </a:r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 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 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028433"/>
                      </a:ext>
                    </a:extLst>
                  </a:tr>
                  <a:tr h="838247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nb-NO" sz="4000" dirty="0">
                              <a:effectLst/>
                            </a:rPr>
                            <a:t>Tất cả các thành viên đều tham gia thảo luận</a:t>
                          </a:r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</a:rPr>
                            <a:t> </a:t>
                          </a:r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 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85546317"/>
                      </a:ext>
                    </a:extLst>
                  </a:tr>
                  <a:tr h="838247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nb-NO" sz="4000">
                              <a:effectLst/>
                            </a:rPr>
                            <a:t>Nộp bài đúng thời gian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 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 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4975874"/>
                      </a:ext>
                    </a:extLst>
                  </a:tr>
                  <a:tr h="838247"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effectLst/>
                            </a:rPr>
                            <a:t>Phiếu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học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tập</a:t>
                          </a:r>
                          <a:endParaRPr lang="en-US" sz="4000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</a:rPr>
                            <a:t>(</a:t>
                          </a:r>
                          <a:r>
                            <a:rPr lang="en-US" sz="4000" dirty="0" err="1">
                              <a:effectLst/>
                            </a:rPr>
                            <a:t>Luyện</a:t>
                          </a:r>
                          <a:r>
                            <a:rPr lang="en-US" sz="4000" dirty="0">
                              <a:effectLst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</a:rPr>
                            <a:t>tâp</a:t>
                          </a:r>
                          <a:r>
                            <a:rPr lang="en-US" sz="4000" dirty="0">
                              <a:effectLst/>
                            </a:rPr>
                            <a:t> 1-SGK/81)</a:t>
                          </a:r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178" t="-423913" r="-73263" b="-155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 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 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4552633"/>
                      </a:ext>
                    </a:extLst>
                  </a:tr>
                  <a:tr h="113899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178" t="-386631" r="-73263" b="-14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</a:rPr>
                            <a:t> </a:t>
                          </a:r>
                          <a:endParaRPr lang="en-US" sz="4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</a:rPr>
                            <a:t> </a:t>
                          </a:r>
                          <a:endParaRPr lang="en-US" sz="4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333246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04448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5501" y="986601"/>
            <a:ext cx="16076910" cy="8293412"/>
            <a:chOff x="0" y="0"/>
            <a:chExt cx="5682690" cy="2931464"/>
          </a:xfrm>
        </p:grpSpPr>
        <p:sp>
          <p:nvSpPr>
            <p:cNvPr id="3" name="Freeform 3"/>
            <p:cNvSpPr/>
            <p:nvPr/>
          </p:nvSpPr>
          <p:spPr>
            <a:xfrm>
              <a:off x="-19304" y="-3175"/>
              <a:ext cx="5708979" cy="2939211"/>
            </a:xfrm>
            <a:custGeom>
              <a:avLst/>
              <a:gdLst/>
              <a:ahLst/>
              <a:cxnLst/>
              <a:rect l="l" t="t" r="r" b="b"/>
              <a:pathLst>
                <a:path w="5708979" h="2939211">
                  <a:moveTo>
                    <a:pt x="5684214" y="2355519"/>
                  </a:moveTo>
                  <a:cubicBezTo>
                    <a:pt x="5662498" y="2472867"/>
                    <a:pt x="5613729" y="2624125"/>
                    <a:pt x="5528385" y="2707817"/>
                  </a:cubicBezTo>
                  <a:cubicBezTo>
                    <a:pt x="5343092" y="2889428"/>
                    <a:pt x="4976951" y="2909366"/>
                    <a:pt x="4569916" y="2885998"/>
                  </a:cubicBezTo>
                  <a:cubicBezTo>
                    <a:pt x="4277562" y="2869234"/>
                    <a:pt x="4074362" y="2912160"/>
                    <a:pt x="3781500" y="2914954"/>
                  </a:cubicBezTo>
                  <a:cubicBezTo>
                    <a:pt x="3483304" y="2917748"/>
                    <a:pt x="3347668" y="2919019"/>
                    <a:pt x="3049345" y="2921813"/>
                  </a:cubicBezTo>
                  <a:cubicBezTo>
                    <a:pt x="2800733" y="2924606"/>
                    <a:pt x="2587498" y="2927400"/>
                    <a:pt x="2289302" y="2930194"/>
                  </a:cubicBezTo>
                  <a:cubicBezTo>
                    <a:pt x="1995678" y="2932988"/>
                    <a:pt x="1701800" y="2939211"/>
                    <a:pt x="1408303" y="2928544"/>
                  </a:cubicBezTo>
                  <a:cubicBezTo>
                    <a:pt x="1260348" y="2923209"/>
                    <a:pt x="1112393" y="2913176"/>
                    <a:pt x="965454" y="2895397"/>
                  </a:cubicBezTo>
                  <a:cubicBezTo>
                    <a:pt x="844931" y="2880791"/>
                    <a:pt x="723900" y="2862757"/>
                    <a:pt x="607949" y="2826054"/>
                  </a:cubicBezTo>
                  <a:cubicBezTo>
                    <a:pt x="501777" y="2792526"/>
                    <a:pt x="399542" y="2743250"/>
                    <a:pt x="315849" y="2668828"/>
                  </a:cubicBezTo>
                  <a:cubicBezTo>
                    <a:pt x="227203" y="2589961"/>
                    <a:pt x="170053" y="2484806"/>
                    <a:pt x="135636" y="2372283"/>
                  </a:cubicBezTo>
                  <a:cubicBezTo>
                    <a:pt x="98425" y="2250617"/>
                    <a:pt x="85852" y="2122728"/>
                    <a:pt x="71882" y="1996744"/>
                  </a:cubicBezTo>
                  <a:cubicBezTo>
                    <a:pt x="55626" y="1850059"/>
                    <a:pt x="40894" y="1703247"/>
                    <a:pt x="27813" y="1556308"/>
                  </a:cubicBezTo>
                  <a:cubicBezTo>
                    <a:pt x="14732" y="1416435"/>
                    <a:pt x="32004" y="1394320"/>
                    <a:pt x="22225" y="1259967"/>
                  </a:cubicBezTo>
                  <a:cubicBezTo>
                    <a:pt x="12319" y="1113282"/>
                    <a:pt x="30734" y="951865"/>
                    <a:pt x="33020" y="804799"/>
                  </a:cubicBezTo>
                  <a:cubicBezTo>
                    <a:pt x="35052" y="677926"/>
                    <a:pt x="0" y="445389"/>
                    <a:pt x="66040" y="335788"/>
                  </a:cubicBezTo>
                  <a:cubicBezTo>
                    <a:pt x="123444" y="240665"/>
                    <a:pt x="205232" y="159639"/>
                    <a:pt x="302387" y="105410"/>
                  </a:cubicBezTo>
                  <a:cubicBezTo>
                    <a:pt x="461137" y="16764"/>
                    <a:pt x="641858" y="2032"/>
                    <a:pt x="821055" y="10033"/>
                  </a:cubicBezTo>
                  <a:cubicBezTo>
                    <a:pt x="915289" y="10033"/>
                    <a:pt x="1009396" y="10287"/>
                    <a:pt x="1103630" y="10668"/>
                  </a:cubicBezTo>
                  <a:cubicBezTo>
                    <a:pt x="1675130" y="13081"/>
                    <a:pt x="2246503" y="21336"/>
                    <a:pt x="2769236" y="18796"/>
                  </a:cubicBezTo>
                  <a:cubicBezTo>
                    <a:pt x="2949142" y="17526"/>
                    <a:pt x="3214699" y="10541"/>
                    <a:pt x="3480383" y="5334"/>
                  </a:cubicBezTo>
                  <a:cubicBezTo>
                    <a:pt x="3754068" y="0"/>
                    <a:pt x="4027754" y="5334"/>
                    <a:pt x="4301311" y="10160"/>
                  </a:cubicBezTo>
                  <a:cubicBezTo>
                    <a:pt x="4578425" y="14986"/>
                    <a:pt x="4855031" y="13208"/>
                    <a:pt x="5132145" y="9144"/>
                  </a:cubicBezTo>
                  <a:cubicBezTo>
                    <a:pt x="5320994" y="6350"/>
                    <a:pt x="5566485" y="30734"/>
                    <a:pt x="5650559" y="230505"/>
                  </a:cubicBezTo>
                  <a:cubicBezTo>
                    <a:pt x="5675197" y="289052"/>
                    <a:pt x="5681293" y="353060"/>
                    <a:pt x="5683071" y="415925"/>
                  </a:cubicBezTo>
                  <a:cubicBezTo>
                    <a:pt x="5685230" y="488442"/>
                    <a:pt x="5684849" y="561086"/>
                    <a:pt x="5685611" y="633603"/>
                  </a:cubicBezTo>
                  <a:cubicBezTo>
                    <a:pt x="5687135" y="781558"/>
                    <a:pt x="5652464" y="1194054"/>
                    <a:pt x="5654115" y="1336253"/>
                  </a:cubicBezTo>
                  <a:cubicBezTo>
                    <a:pt x="5657290" y="1617522"/>
                    <a:pt x="5696660" y="1651051"/>
                    <a:pt x="5699708" y="1948992"/>
                  </a:cubicBezTo>
                  <a:cubicBezTo>
                    <a:pt x="5701105" y="2084120"/>
                    <a:pt x="5708979" y="2221915"/>
                    <a:pt x="5684214" y="2355519"/>
                  </a:cubicBezTo>
                  <a:close/>
                </a:path>
              </a:pathLst>
            </a:custGeom>
            <a:solidFill>
              <a:srgbClr val="F6CE91"/>
            </a:solidFill>
          </p:spPr>
        </p:sp>
      </p:grpSp>
      <p:sp>
        <p:nvSpPr>
          <p:cNvPr id="5" name="Freeform 5"/>
          <p:cNvSpPr/>
          <p:nvPr/>
        </p:nvSpPr>
        <p:spPr>
          <a:xfrm rot="20407382">
            <a:off x="12226439" y="8612372"/>
            <a:ext cx="7167347" cy="1651983"/>
          </a:xfrm>
          <a:custGeom>
            <a:avLst/>
            <a:gdLst/>
            <a:ahLst/>
            <a:cxnLst/>
            <a:rect l="l" t="t" r="r" b="b"/>
            <a:pathLst>
              <a:path w="8112044" h="2036687">
                <a:moveTo>
                  <a:pt x="0" y="0"/>
                </a:moveTo>
                <a:lnTo>
                  <a:pt x="8112045" y="0"/>
                </a:lnTo>
                <a:lnTo>
                  <a:pt x="8112045" y="2036688"/>
                </a:lnTo>
                <a:lnTo>
                  <a:pt x="0" y="2036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4795"/>
            </a:stretch>
          </a:blipFill>
        </p:spPr>
      </p:sp>
      <p:sp>
        <p:nvSpPr>
          <p:cNvPr id="6" name="Freeform 6"/>
          <p:cNvSpPr/>
          <p:nvPr/>
        </p:nvSpPr>
        <p:spPr>
          <a:xfrm rot="-2469195">
            <a:off x="17039027" y="2493487"/>
            <a:ext cx="1073676" cy="5320016"/>
          </a:xfrm>
          <a:custGeom>
            <a:avLst/>
            <a:gdLst/>
            <a:ahLst/>
            <a:cxnLst/>
            <a:rect l="l" t="t" r="r" b="b"/>
            <a:pathLst>
              <a:path w="1073676" h="5320016">
                <a:moveTo>
                  <a:pt x="0" y="0"/>
                </a:moveTo>
                <a:lnTo>
                  <a:pt x="1073676" y="0"/>
                </a:lnTo>
                <a:lnTo>
                  <a:pt x="1073676" y="5320016"/>
                </a:lnTo>
                <a:lnTo>
                  <a:pt x="0" y="5320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77579">
            <a:off x="14876259" y="633021"/>
            <a:ext cx="1089815" cy="1915011"/>
          </a:xfrm>
          <a:custGeom>
            <a:avLst/>
            <a:gdLst/>
            <a:ahLst/>
            <a:cxnLst/>
            <a:rect l="l" t="t" r="r" b="b"/>
            <a:pathLst>
              <a:path w="1089815" h="1915011">
                <a:moveTo>
                  <a:pt x="0" y="0"/>
                </a:moveTo>
                <a:lnTo>
                  <a:pt x="1089815" y="0"/>
                </a:lnTo>
                <a:lnTo>
                  <a:pt x="1089815" y="1915011"/>
                </a:lnTo>
                <a:lnTo>
                  <a:pt x="0" y="19150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76188">
            <a:off x="16666813" y="-726799"/>
            <a:ext cx="1818104" cy="1814798"/>
          </a:xfrm>
          <a:custGeom>
            <a:avLst/>
            <a:gdLst/>
            <a:ahLst/>
            <a:cxnLst/>
            <a:rect l="l" t="t" r="r" b="b"/>
            <a:pathLst>
              <a:path w="1818104" h="1814798">
                <a:moveTo>
                  <a:pt x="0" y="0"/>
                </a:moveTo>
                <a:lnTo>
                  <a:pt x="1818104" y="0"/>
                </a:lnTo>
                <a:lnTo>
                  <a:pt x="1818104" y="1814798"/>
                </a:lnTo>
                <a:lnTo>
                  <a:pt x="0" y="18147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-162222" y="326157"/>
            <a:ext cx="3858980" cy="1490531"/>
          </a:xfrm>
          <a:custGeom>
            <a:avLst/>
            <a:gdLst/>
            <a:ahLst/>
            <a:cxnLst/>
            <a:rect l="l" t="t" r="r" b="b"/>
            <a:pathLst>
              <a:path w="3858980" h="1490531">
                <a:moveTo>
                  <a:pt x="0" y="1490531"/>
                </a:moveTo>
                <a:lnTo>
                  <a:pt x="3858980" y="1490531"/>
                </a:lnTo>
                <a:lnTo>
                  <a:pt x="3858980" y="0"/>
                </a:lnTo>
                <a:lnTo>
                  <a:pt x="0" y="0"/>
                </a:lnTo>
                <a:lnTo>
                  <a:pt x="0" y="149053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36572">
            <a:off x="-269321" y="3485522"/>
            <a:ext cx="2150606" cy="4638561"/>
          </a:xfrm>
          <a:custGeom>
            <a:avLst/>
            <a:gdLst/>
            <a:ahLst/>
            <a:cxnLst/>
            <a:rect l="l" t="t" r="r" b="b"/>
            <a:pathLst>
              <a:path w="2150606" h="4638561">
                <a:moveTo>
                  <a:pt x="0" y="0"/>
                </a:moveTo>
                <a:lnTo>
                  <a:pt x="2150605" y="0"/>
                </a:lnTo>
                <a:lnTo>
                  <a:pt x="2150605" y="4638561"/>
                </a:lnTo>
                <a:lnTo>
                  <a:pt x="0" y="46385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452829" y="1311930"/>
            <a:ext cx="8401452" cy="1720740"/>
            <a:chOff x="-13784" y="-27489"/>
            <a:chExt cx="13742675" cy="2814700"/>
          </a:xfrm>
        </p:grpSpPr>
        <p:sp>
          <p:nvSpPr>
            <p:cNvPr id="12" name="Freeform 12"/>
            <p:cNvSpPr/>
            <p:nvPr/>
          </p:nvSpPr>
          <p:spPr>
            <a:xfrm>
              <a:off x="-13784" y="-27489"/>
              <a:ext cx="13742675" cy="2814700"/>
            </a:xfrm>
            <a:custGeom>
              <a:avLst/>
              <a:gdLst/>
              <a:ahLst/>
              <a:cxnLst/>
              <a:rect l="l" t="t" r="r" b="b"/>
              <a:pathLst>
                <a:path w="13742675" h="2814701">
                  <a:moveTo>
                    <a:pt x="13713973" y="1495171"/>
                  </a:moveTo>
                  <a:cubicBezTo>
                    <a:pt x="13699495" y="1606931"/>
                    <a:pt x="13671936" y="1719834"/>
                    <a:pt x="13627740" y="1823720"/>
                  </a:cubicBezTo>
                  <a:cubicBezTo>
                    <a:pt x="13595101" y="1900301"/>
                    <a:pt x="13550016" y="1971675"/>
                    <a:pt x="13504423" y="2041144"/>
                  </a:cubicBezTo>
                  <a:cubicBezTo>
                    <a:pt x="13405108" y="2192655"/>
                    <a:pt x="13297158" y="2353691"/>
                    <a:pt x="13151871" y="2464816"/>
                  </a:cubicBezTo>
                  <a:cubicBezTo>
                    <a:pt x="12968356" y="2605024"/>
                    <a:pt x="12739121" y="2672461"/>
                    <a:pt x="12513696" y="2706497"/>
                  </a:cubicBezTo>
                  <a:cubicBezTo>
                    <a:pt x="12252330" y="2745994"/>
                    <a:pt x="11987662" y="2743073"/>
                    <a:pt x="11724010" y="2749042"/>
                  </a:cubicBezTo>
                  <a:cubicBezTo>
                    <a:pt x="11453500" y="2755265"/>
                    <a:pt x="11183371" y="2771140"/>
                    <a:pt x="10913242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7026024" y="7620"/>
                  </a:cubicBezTo>
                  <a:cubicBezTo>
                    <a:pt x="11045576" y="0"/>
                    <a:pt x="11371078" y="39624"/>
                    <a:pt x="11646921" y="32004"/>
                  </a:cubicBezTo>
                  <a:cubicBezTo>
                    <a:pt x="11910573" y="24765"/>
                    <a:pt x="12255379" y="42672"/>
                    <a:pt x="12518014" y="72771"/>
                  </a:cubicBezTo>
                  <a:cubicBezTo>
                    <a:pt x="12953116" y="122428"/>
                    <a:pt x="13200132" y="161163"/>
                    <a:pt x="13451209" y="540258"/>
                  </a:cubicBezTo>
                  <a:cubicBezTo>
                    <a:pt x="13515218" y="638302"/>
                    <a:pt x="13572495" y="740664"/>
                    <a:pt x="13618215" y="848614"/>
                  </a:cubicBezTo>
                  <a:cubicBezTo>
                    <a:pt x="13704448" y="1052957"/>
                    <a:pt x="13742675" y="1273937"/>
                    <a:pt x="13713973" y="1495171"/>
                  </a:cubicBezTo>
                  <a:close/>
                </a:path>
              </a:pathLst>
            </a:custGeom>
            <a:solidFill>
              <a:srgbClr val="026983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6047029" y="2017870"/>
            <a:ext cx="7607405" cy="534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72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FBEEE2"/>
                </a:solidFill>
                <a:latin typeface="Eczar Semi-Bold"/>
              </a:rPr>
              <a:t>Củng</a:t>
            </a:r>
            <a:r>
              <a:rPr lang="en-US" sz="5400" dirty="0">
                <a:solidFill>
                  <a:srgbClr val="FBEEE2"/>
                </a:solidFill>
                <a:latin typeface="Eczar Semi-Bold"/>
              </a:rPr>
              <a:t> </a:t>
            </a:r>
            <a:r>
              <a:rPr lang="en-US" sz="5400" dirty="0" err="1">
                <a:solidFill>
                  <a:srgbClr val="FBEEE2"/>
                </a:solidFill>
                <a:latin typeface="Eczar Semi-Bold"/>
              </a:rPr>
              <a:t>cố</a:t>
            </a:r>
            <a:r>
              <a:rPr lang="en-US" sz="5400" dirty="0">
                <a:solidFill>
                  <a:srgbClr val="FBEEE2"/>
                </a:solidFill>
                <a:latin typeface="Eczar Semi-Bold"/>
              </a:rPr>
              <a:t> </a:t>
            </a:r>
            <a:r>
              <a:rPr lang="en-US" sz="5400" dirty="0" err="1">
                <a:solidFill>
                  <a:srgbClr val="FBEEE2"/>
                </a:solidFill>
                <a:latin typeface="Eczar Semi-Bold"/>
              </a:rPr>
              <a:t>và</a:t>
            </a:r>
            <a:r>
              <a:rPr lang="en-US" sz="5400" dirty="0">
                <a:solidFill>
                  <a:srgbClr val="FBEEE2"/>
                </a:solidFill>
                <a:latin typeface="Eczar Semi-Bold"/>
              </a:rPr>
              <a:t> </a:t>
            </a:r>
            <a:r>
              <a:rPr lang="en-US" sz="5400" dirty="0" err="1">
                <a:solidFill>
                  <a:srgbClr val="FBEEE2"/>
                </a:solidFill>
                <a:latin typeface="Eczar Semi-Bold"/>
              </a:rPr>
              <a:t>giao</a:t>
            </a:r>
            <a:r>
              <a:rPr lang="en-US" sz="5400" dirty="0">
                <a:solidFill>
                  <a:srgbClr val="FBEEE2"/>
                </a:solidFill>
                <a:latin typeface="Eczar Semi-Bold"/>
              </a:rPr>
              <a:t> BTVN</a:t>
            </a:r>
            <a:endParaRPr lang="en-US" sz="5400" u="none" strike="noStrike" dirty="0">
              <a:solidFill>
                <a:srgbClr val="FBEEE2"/>
              </a:solidFill>
              <a:latin typeface="Eczar Semi-Bold"/>
            </a:endParaRPr>
          </a:p>
        </p:txBody>
      </p:sp>
      <p:sp>
        <p:nvSpPr>
          <p:cNvPr id="16" name="Freeform 16"/>
          <p:cNvSpPr/>
          <p:nvPr/>
        </p:nvSpPr>
        <p:spPr>
          <a:xfrm rot="-1051724" flipH="1">
            <a:off x="3272349" y="-924823"/>
            <a:ext cx="6114773" cy="2812796"/>
          </a:xfrm>
          <a:custGeom>
            <a:avLst/>
            <a:gdLst/>
            <a:ahLst/>
            <a:cxnLst/>
            <a:rect l="l" t="t" r="r" b="b"/>
            <a:pathLst>
              <a:path w="6114773" h="2812796">
                <a:moveTo>
                  <a:pt x="6114773" y="0"/>
                </a:moveTo>
                <a:lnTo>
                  <a:pt x="0" y="0"/>
                </a:lnTo>
                <a:lnTo>
                  <a:pt x="0" y="2812795"/>
                </a:lnTo>
                <a:lnTo>
                  <a:pt x="6114773" y="2812795"/>
                </a:lnTo>
                <a:lnTo>
                  <a:pt x="6114773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1C4326A0-48F2-E429-A856-B4D676F23721}"/>
              </a:ext>
            </a:extLst>
          </p:cNvPr>
          <p:cNvSpPr/>
          <p:nvPr/>
        </p:nvSpPr>
        <p:spPr>
          <a:xfrm>
            <a:off x="3445193" y="3567987"/>
            <a:ext cx="457200" cy="3048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29450DC3-A028-21E6-D101-8A4B5C663D4F}"/>
              </a:ext>
            </a:extLst>
          </p:cNvPr>
          <p:cNvSpPr/>
          <p:nvPr/>
        </p:nvSpPr>
        <p:spPr>
          <a:xfrm>
            <a:off x="3409506" y="5652402"/>
            <a:ext cx="457200" cy="3048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449BA2B8-97DA-049C-EFDA-FABE5DA672E7}"/>
              </a:ext>
            </a:extLst>
          </p:cNvPr>
          <p:cNvSpPr/>
          <p:nvPr/>
        </p:nvSpPr>
        <p:spPr>
          <a:xfrm>
            <a:off x="3505293" y="7783548"/>
            <a:ext cx="457200" cy="3048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EC1ACB-8AEC-2AA8-1C00-4CE932A3972E}"/>
              </a:ext>
            </a:extLst>
          </p:cNvPr>
          <p:cNvSpPr txBox="1"/>
          <p:nvPr/>
        </p:nvSpPr>
        <p:spPr>
          <a:xfrm>
            <a:off x="4086467" y="3267984"/>
            <a:ext cx="11334699" cy="156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9" dirty="0" err="1">
                <a:solidFill>
                  <a:srgbClr val="026983"/>
                </a:solidFill>
                <a:latin typeface="Eczar Semi-Bold"/>
              </a:rPr>
              <a:t>Nêu</a:t>
            </a:r>
            <a:r>
              <a:rPr lang="en-US" sz="4799" dirty="0">
                <a:solidFill>
                  <a:srgbClr val="026983"/>
                </a:solidFill>
                <a:latin typeface="Eczar Semi-Bold"/>
              </a:rPr>
              <a:t> p</a:t>
            </a:r>
            <a:r>
              <a:rPr lang="it-IT" sz="4799" dirty="0">
                <a:solidFill>
                  <a:srgbClr val="026983"/>
                </a:solidFill>
                <a:latin typeface="Eczar Semi-Bold"/>
              </a:rPr>
              <a:t>hương pháp chứng minh đường thẳng vuông góc với mặt phẳng.</a:t>
            </a:r>
            <a:endParaRPr lang="en-US" sz="4799" dirty="0">
              <a:solidFill>
                <a:srgbClr val="026983"/>
              </a:solidFill>
              <a:latin typeface="Eczar Semi-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E49747-60AF-334C-E6AC-1087121EA338}"/>
                  </a:ext>
                </a:extLst>
              </p:cNvPr>
              <p:cNvSpPr txBox="1"/>
              <p:nvPr/>
            </p:nvSpPr>
            <p:spPr>
              <a:xfrm>
                <a:off x="4086467" y="4932980"/>
                <a:ext cx="12448163" cy="2584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4799" u="sng" dirty="0">
                    <a:solidFill>
                      <a:srgbClr val="026983"/>
                    </a:solidFill>
                    <a:latin typeface="Eczar Semi-Bold"/>
                  </a:rPr>
                  <a:t>Bài tập: </a:t>
                </a:r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Cho </a:t>
                </a:r>
                <a:r>
                  <a:rPr lang="en-US" sz="4799" dirty="0" err="1">
                    <a:solidFill>
                      <a:srgbClr val="026983"/>
                    </a:solidFill>
                    <a:latin typeface="Eczar Semi-Bold"/>
                  </a:rPr>
                  <a:t>hình</a:t>
                </a:r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Eczar Semi-Bold"/>
                  </a:rPr>
                  <a:t>chóp</a:t>
                </a:r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Eczar Semi-Bold"/>
                  </a:rPr>
                  <a:t>có</a:t>
                </a:r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Eczar Semi-Bold"/>
                  </a:rPr>
                  <a:t>đáy</a:t>
                </a:r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Eczar Semi-Bold"/>
                  </a:rPr>
                  <a:t>là</a:t>
                </a:r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Eczar Semi-Bold"/>
                  </a:rPr>
                  <a:t>hình</a:t>
                </a:r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Eczar Semi-Bold"/>
                  </a:rPr>
                  <a:t>vuông</a:t>
                </a:r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799" i="1">
                            <a:solidFill>
                              <a:srgbClr val="02698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99">
                            <a:solidFill>
                              <a:srgbClr val="026983"/>
                            </a:solidFill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. </a:t>
                </a:r>
                <a:r>
                  <a:rPr lang="en-US" sz="4799" dirty="0" err="1">
                    <a:solidFill>
                      <a:srgbClr val="026983"/>
                    </a:solidFill>
                    <a:latin typeface="Eczar Semi-Bold"/>
                  </a:rPr>
                  <a:t>Chứng</a:t>
                </a:r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Eczar Semi-Bold"/>
                  </a:rPr>
                  <a:t>minh</a:t>
                </a:r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Eczar Semi-Bold"/>
                  </a:rPr>
                  <a:t>rằng</a:t>
                </a:r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799" i="1">
                            <a:solidFill>
                              <a:srgbClr val="02698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99">
                            <a:solidFill>
                              <a:srgbClr val="026983"/>
                            </a:solidFill>
                            <a:latin typeface="Cambria Math" panose="020405030504060302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Eczar Semi-Bold"/>
                  </a:rPr>
                  <a:t>và</a:t>
                </a:r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𝑆𝐷</m:t>
                    </m:r>
                  </m:oMath>
                </a14:m>
                <a:r>
                  <a:rPr lang="en-US" sz="4799" dirty="0">
                    <a:solidFill>
                      <a:srgbClr val="026983"/>
                    </a:solidFill>
                    <a:latin typeface="Eczar Semi-Bold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E49747-60AF-334C-E6AC-1087121EA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467" y="4932980"/>
                <a:ext cx="12448163" cy="2584938"/>
              </a:xfrm>
              <a:prstGeom prst="rect">
                <a:avLst/>
              </a:prstGeom>
              <a:blipFill>
                <a:blip r:embed="rId16"/>
                <a:stretch>
                  <a:fillRect l="-2204" t="-8726"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7A3B120-742E-60B8-BC11-90C35A66AC9E}"/>
              </a:ext>
            </a:extLst>
          </p:cNvPr>
          <p:cNvSpPr txBox="1"/>
          <p:nvPr/>
        </p:nvSpPr>
        <p:spPr>
          <a:xfrm>
            <a:off x="4257027" y="7444297"/>
            <a:ext cx="11390357" cy="1846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799" dirty="0">
                <a:solidFill>
                  <a:srgbClr val="026983"/>
                </a:solidFill>
                <a:latin typeface="Eczar Semi-Bold"/>
              </a:rPr>
              <a:t>Đọc tiếp bài đường thẳng vuông góc với mặt phẳng.</a:t>
            </a:r>
            <a:endParaRPr lang="en-US" sz="4799" dirty="0">
              <a:solidFill>
                <a:srgbClr val="026983"/>
              </a:solidFill>
              <a:latin typeface="Eczar Semi-Bold"/>
            </a:endParaRPr>
          </a:p>
          <a:p>
            <a:endParaRPr lang="en-US" dirty="0"/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1335F7DB-7BEC-E509-D3BD-916039E48C7C}"/>
              </a:ext>
            </a:extLst>
          </p:cNvPr>
          <p:cNvSpPr/>
          <p:nvPr/>
        </p:nvSpPr>
        <p:spPr>
          <a:xfrm flipH="1">
            <a:off x="214942" y="8496300"/>
            <a:ext cx="1918657" cy="1620505"/>
          </a:xfrm>
          <a:custGeom>
            <a:avLst/>
            <a:gdLst/>
            <a:ahLst/>
            <a:cxnLst/>
            <a:rect l="l" t="t" r="r" b="b"/>
            <a:pathLst>
              <a:path w="1478155" h="1258279">
                <a:moveTo>
                  <a:pt x="1478154" y="0"/>
                </a:moveTo>
                <a:lnTo>
                  <a:pt x="0" y="0"/>
                </a:lnTo>
                <a:lnTo>
                  <a:pt x="0" y="1258280"/>
                </a:lnTo>
                <a:lnTo>
                  <a:pt x="1478154" y="1258280"/>
                </a:lnTo>
                <a:lnTo>
                  <a:pt x="1478154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3468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D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7108" y="1725922"/>
            <a:ext cx="9334256" cy="8218177"/>
            <a:chOff x="0" y="0"/>
            <a:chExt cx="12356176" cy="8745125"/>
          </a:xfrm>
        </p:grpSpPr>
        <p:sp>
          <p:nvSpPr>
            <p:cNvPr id="3" name="Freeform 3"/>
            <p:cNvSpPr/>
            <p:nvPr/>
          </p:nvSpPr>
          <p:spPr>
            <a:xfrm>
              <a:off x="0" y="7397179"/>
              <a:ext cx="12356176" cy="1347947"/>
            </a:xfrm>
            <a:custGeom>
              <a:avLst/>
              <a:gdLst/>
              <a:ahLst/>
              <a:cxnLst/>
              <a:rect l="l" t="t" r="r" b="b"/>
              <a:pathLst>
                <a:path w="12356176" h="1347947">
                  <a:moveTo>
                    <a:pt x="0" y="0"/>
                  </a:moveTo>
                  <a:lnTo>
                    <a:pt x="12356176" y="0"/>
                  </a:lnTo>
                  <a:lnTo>
                    <a:pt x="12356176" y="1347946"/>
                  </a:lnTo>
                  <a:lnTo>
                    <a:pt x="0" y="1347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604452" y="194425"/>
              <a:ext cx="5706157" cy="8158663"/>
            </a:xfrm>
            <a:custGeom>
              <a:avLst/>
              <a:gdLst/>
              <a:ahLst/>
              <a:cxnLst/>
              <a:rect l="l" t="t" r="r" b="b"/>
              <a:pathLst>
                <a:path w="5706157" h="8158663">
                  <a:moveTo>
                    <a:pt x="0" y="0"/>
                  </a:moveTo>
                  <a:lnTo>
                    <a:pt x="5706157" y="0"/>
                  </a:lnTo>
                  <a:lnTo>
                    <a:pt x="5706157" y="8158663"/>
                  </a:lnTo>
                  <a:lnTo>
                    <a:pt x="0" y="8158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156" t="-15283" r="-1039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 rot="-10800000">
              <a:off x="0" y="0"/>
              <a:ext cx="12005809" cy="8353088"/>
              <a:chOff x="0" y="0"/>
              <a:chExt cx="1370154" cy="9532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371043" cy="956338"/>
              </a:xfrm>
              <a:custGeom>
                <a:avLst/>
                <a:gdLst/>
                <a:ahLst/>
                <a:cxnLst/>
                <a:rect l="l" t="t" r="r" b="b"/>
                <a:pathLst>
                  <a:path w="1371043" h="956338">
                    <a:moveTo>
                      <a:pt x="1308813" y="951512"/>
                    </a:moveTo>
                    <a:cubicBezTo>
                      <a:pt x="1316052" y="949480"/>
                      <a:pt x="1323545" y="946432"/>
                      <a:pt x="1330149" y="942241"/>
                    </a:cubicBezTo>
                    <a:cubicBezTo>
                      <a:pt x="1323164" y="946559"/>
                      <a:pt x="1315671" y="949734"/>
                      <a:pt x="1308813" y="951512"/>
                    </a:cubicBezTo>
                    <a:close/>
                    <a:moveTo>
                      <a:pt x="1370154" y="857532"/>
                    </a:moveTo>
                    <a:cubicBezTo>
                      <a:pt x="1369900" y="868962"/>
                      <a:pt x="1369519" y="869343"/>
                      <a:pt x="1369138" y="869343"/>
                    </a:cubicBezTo>
                    <a:cubicBezTo>
                      <a:pt x="1368884" y="869343"/>
                      <a:pt x="1368757" y="869216"/>
                      <a:pt x="1368503" y="870232"/>
                    </a:cubicBezTo>
                    <a:cubicBezTo>
                      <a:pt x="1368249" y="871502"/>
                      <a:pt x="1368376" y="872645"/>
                      <a:pt x="1367741" y="880519"/>
                    </a:cubicBezTo>
                    <a:cubicBezTo>
                      <a:pt x="1367868" y="886869"/>
                      <a:pt x="1366344" y="898172"/>
                      <a:pt x="1360248" y="910110"/>
                    </a:cubicBezTo>
                    <a:cubicBezTo>
                      <a:pt x="1354279" y="922048"/>
                      <a:pt x="1343611" y="934240"/>
                      <a:pt x="1330149" y="942241"/>
                    </a:cubicBezTo>
                    <a:cubicBezTo>
                      <a:pt x="1345135" y="933351"/>
                      <a:pt x="1356692" y="917857"/>
                      <a:pt x="1361645" y="904903"/>
                    </a:cubicBezTo>
                    <a:cubicBezTo>
                      <a:pt x="1366725" y="891822"/>
                      <a:pt x="1366598" y="882424"/>
                      <a:pt x="1365963" y="883567"/>
                    </a:cubicBezTo>
                    <a:cubicBezTo>
                      <a:pt x="1364693" y="893981"/>
                      <a:pt x="1362153" y="899442"/>
                      <a:pt x="1361010" y="902617"/>
                    </a:cubicBezTo>
                    <a:cubicBezTo>
                      <a:pt x="1359740" y="905792"/>
                      <a:pt x="1358851" y="906681"/>
                      <a:pt x="1358216" y="907824"/>
                    </a:cubicBezTo>
                    <a:cubicBezTo>
                      <a:pt x="1357454" y="909094"/>
                      <a:pt x="1356819" y="910110"/>
                      <a:pt x="1355168" y="912904"/>
                    </a:cubicBezTo>
                    <a:cubicBezTo>
                      <a:pt x="1354914" y="913412"/>
                      <a:pt x="1354533" y="914047"/>
                      <a:pt x="1354152" y="914555"/>
                    </a:cubicBezTo>
                    <a:cubicBezTo>
                      <a:pt x="1354152" y="914555"/>
                      <a:pt x="1352882" y="919381"/>
                      <a:pt x="1342976" y="929033"/>
                    </a:cubicBezTo>
                    <a:lnTo>
                      <a:pt x="1341833" y="932208"/>
                    </a:lnTo>
                    <a:cubicBezTo>
                      <a:pt x="1337388" y="936653"/>
                      <a:pt x="1330403" y="941479"/>
                      <a:pt x="1322910" y="945162"/>
                    </a:cubicBezTo>
                    <a:cubicBezTo>
                      <a:pt x="1304114" y="956338"/>
                      <a:pt x="1288112" y="952528"/>
                      <a:pt x="1288112" y="952528"/>
                    </a:cubicBezTo>
                    <a:lnTo>
                      <a:pt x="1262331" y="949099"/>
                    </a:lnTo>
                    <a:lnTo>
                      <a:pt x="1255473" y="949480"/>
                    </a:lnTo>
                    <a:lnTo>
                      <a:pt x="1208610" y="946305"/>
                    </a:lnTo>
                    <a:cubicBezTo>
                      <a:pt x="1102104" y="947829"/>
                      <a:pt x="963452" y="945797"/>
                      <a:pt x="873475" y="945416"/>
                    </a:cubicBezTo>
                    <a:cubicBezTo>
                      <a:pt x="834071" y="945543"/>
                      <a:pt x="731241" y="945035"/>
                      <a:pt x="676454" y="946305"/>
                    </a:cubicBezTo>
                    <a:lnTo>
                      <a:pt x="678983" y="945162"/>
                    </a:lnTo>
                    <a:cubicBezTo>
                      <a:pt x="613450" y="945416"/>
                      <a:pt x="523263" y="947194"/>
                      <a:pt x="483648" y="947575"/>
                    </a:cubicBezTo>
                    <a:lnTo>
                      <a:pt x="484702" y="947067"/>
                    </a:lnTo>
                    <a:cubicBezTo>
                      <a:pt x="458362" y="947194"/>
                      <a:pt x="389246" y="948337"/>
                      <a:pt x="397675" y="950496"/>
                    </a:cubicBezTo>
                    <a:cubicBezTo>
                      <a:pt x="334039" y="949861"/>
                      <a:pt x="345207" y="947829"/>
                      <a:pt x="264502" y="948972"/>
                    </a:cubicBezTo>
                    <a:lnTo>
                      <a:pt x="276934" y="949226"/>
                    </a:lnTo>
                    <a:cubicBezTo>
                      <a:pt x="253755" y="949226"/>
                      <a:pt x="208240" y="949353"/>
                      <a:pt x="170688" y="949353"/>
                    </a:cubicBezTo>
                    <a:cubicBezTo>
                      <a:pt x="153670" y="949353"/>
                      <a:pt x="135001" y="949226"/>
                      <a:pt x="115570" y="949226"/>
                    </a:cubicBezTo>
                    <a:cubicBezTo>
                      <a:pt x="105791" y="949226"/>
                      <a:pt x="95885" y="949226"/>
                      <a:pt x="85852" y="949099"/>
                    </a:cubicBezTo>
                    <a:cubicBezTo>
                      <a:pt x="80645" y="948972"/>
                      <a:pt x="76708" y="949226"/>
                      <a:pt x="68453" y="948718"/>
                    </a:cubicBezTo>
                    <a:cubicBezTo>
                      <a:pt x="61087" y="947829"/>
                      <a:pt x="53975" y="946051"/>
                      <a:pt x="47117" y="943257"/>
                    </a:cubicBezTo>
                    <a:cubicBezTo>
                      <a:pt x="19558" y="932081"/>
                      <a:pt x="1143" y="903506"/>
                      <a:pt x="1270" y="875439"/>
                    </a:cubicBezTo>
                    <a:cubicBezTo>
                      <a:pt x="1270" y="856008"/>
                      <a:pt x="1270" y="837593"/>
                      <a:pt x="1397" y="820956"/>
                    </a:cubicBezTo>
                    <a:cubicBezTo>
                      <a:pt x="1270" y="787936"/>
                      <a:pt x="1270" y="762028"/>
                      <a:pt x="1270" y="750390"/>
                    </a:cubicBezTo>
                    <a:lnTo>
                      <a:pt x="1651" y="754661"/>
                    </a:lnTo>
                    <a:cubicBezTo>
                      <a:pt x="508" y="711704"/>
                      <a:pt x="1778" y="657032"/>
                      <a:pt x="0" y="613221"/>
                    </a:cubicBezTo>
                    <a:cubicBezTo>
                      <a:pt x="1016" y="531701"/>
                      <a:pt x="2413" y="180237"/>
                      <a:pt x="1270" y="85090"/>
                    </a:cubicBezTo>
                    <a:cubicBezTo>
                      <a:pt x="1270" y="82423"/>
                      <a:pt x="1270" y="79756"/>
                      <a:pt x="1270" y="77470"/>
                    </a:cubicBezTo>
                    <a:cubicBezTo>
                      <a:pt x="1397" y="74168"/>
                      <a:pt x="1397" y="70993"/>
                      <a:pt x="1905" y="68199"/>
                    </a:cubicBezTo>
                    <a:cubicBezTo>
                      <a:pt x="2667" y="62357"/>
                      <a:pt x="3937" y="57404"/>
                      <a:pt x="5461" y="53340"/>
                    </a:cubicBezTo>
                    <a:cubicBezTo>
                      <a:pt x="8255" y="44958"/>
                      <a:pt x="11684" y="39878"/>
                      <a:pt x="13843" y="36322"/>
                    </a:cubicBezTo>
                    <a:cubicBezTo>
                      <a:pt x="18669" y="29210"/>
                      <a:pt x="19558" y="28448"/>
                      <a:pt x="20066" y="27559"/>
                    </a:cubicBezTo>
                    <a:cubicBezTo>
                      <a:pt x="20828" y="26670"/>
                      <a:pt x="21209" y="25527"/>
                      <a:pt x="27432" y="19939"/>
                    </a:cubicBezTo>
                    <a:cubicBezTo>
                      <a:pt x="30734" y="17399"/>
                      <a:pt x="35433" y="13462"/>
                      <a:pt x="43307" y="9779"/>
                    </a:cubicBezTo>
                    <a:cubicBezTo>
                      <a:pt x="50927" y="6096"/>
                      <a:pt x="62992" y="2159"/>
                      <a:pt x="77089" y="2286"/>
                    </a:cubicBezTo>
                    <a:cubicBezTo>
                      <a:pt x="88773" y="2286"/>
                      <a:pt x="93853" y="1397"/>
                      <a:pt x="78994" y="889"/>
                    </a:cubicBezTo>
                    <a:cubicBezTo>
                      <a:pt x="105918" y="1270"/>
                      <a:pt x="141478" y="889"/>
                      <a:pt x="167386" y="2159"/>
                    </a:cubicBezTo>
                    <a:cubicBezTo>
                      <a:pt x="423172" y="508"/>
                      <a:pt x="973355" y="635"/>
                      <a:pt x="1219913" y="0"/>
                    </a:cubicBezTo>
                    <a:lnTo>
                      <a:pt x="1215722" y="254"/>
                    </a:lnTo>
                    <a:cubicBezTo>
                      <a:pt x="1228930" y="254"/>
                      <a:pt x="1247091" y="127"/>
                      <a:pt x="1268808" y="127"/>
                    </a:cubicBezTo>
                    <a:cubicBezTo>
                      <a:pt x="1274269" y="127"/>
                      <a:pt x="1279857" y="127"/>
                      <a:pt x="1285826" y="127"/>
                    </a:cubicBezTo>
                    <a:lnTo>
                      <a:pt x="1288112" y="127"/>
                    </a:lnTo>
                    <a:lnTo>
                      <a:pt x="1291541" y="254"/>
                    </a:lnTo>
                    <a:cubicBezTo>
                      <a:pt x="1293827" y="381"/>
                      <a:pt x="1296113" y="381"/>
                      <a:pt x="1298399" y="762"/>
                    </a:cubicBezTo>
                    <a:cubicBezTo>
                      <a:pt x="1302971" y="1270"/>
                      <a:pt x="1307670" y="2413"/>
                      <a:pt x="1312242" y="3810"/>
                    </a:cubicBezTo>
                    <a:cubicBezTo>
                      <a:pt x="1330530" y="9525"/>
                      <a:pt x="1347675" y="22860"/>
                      <a:pt x="1357708" y="41656"/>
                    </a:cubicBezTo>
                    <a:cubicBezTo>
                      <a:pt x="1362661" y="51054"/>
                      <a:pt x="1365963" y="61722"/>
                      <a:pt x="1366725" y="72771"/>
                    </a:cubicBezTo>
                    <a:cubicBezTo>
                      <a:pt x="1367106" y="79121"/>
                      <a:pt x="1366979" y="81915"/>
                      <a:pt x="1366979" y="85725"/>
                    </a:cubicBezTo>
                    <a:cubicBezTo>
                      <a:pt x="1366979" y="89408"/>
                      <a:pt x="1366979" y="93091"/>
                      <a:pt x="1366979" y="96901"/>
                    </a:cubicBezTo>
                    <a:cubicBezTo>
                      <a:pt x="1366979" y="111887"/>
                      <a:pt x="1367106" y="127254"/>
                      <a:pt x="1367106" y="143002"/>
                    </a:cubicBezTo>
                    <a:cubicBezTo>
                      <a:pt x="1367233" y="174379"/>
                      <a:pt x="1367360" y="205742"/>
                      <a:pt x="1367487" y="237105"/>
                    </a:cubicBezTo>
                    <a:cubicBezTo>
                      <a:pt x="1367741" y="362681"/>
                      <a:pt x="1368122" y="488134"/>
                      <a:pt x="1368249" y="538779"/>
                    </a:cubicBezTo>
                    <a:lnTo>
                      <a:pt x="1369519" y="559159"/>
                    </a:lnTo>
                    <a:cubicBezTo>
                      <a:pt x="1368503" y="580393"/>
                      <a:pt x="1369265" y="600285"/>
                      <a:pt x="1368503" y="629452"/>
                    </a:cubicBezTo>
                    <a:cubicBezTo>
                      <a:pt x="1368630" y="644706"/>
                      <a:pt x="1369646" y="638361"/>
                      <a:pt x="1369900" y="631160"/>
                    </a:cubicBezTo>
                    <a:cubicBezTo>
                      <a:pt x="1369138" y="656544"/>
                      <a:pt x="1370154" y="684124"/>
                      <a:pt x="1369392" y="698158"/>
                    </a:cubicBezTo>
                    <a:lnTo>
                      <a:pt x="1369011" y="693887"/>
                    </a:lnTo>
                    <a:cubicBezTo>
                      <a:pt x="1367741" y="733549"/>
                      <a:pt x="1371043" y="756614"/>
                      <a:pt x="1369646" y="801779"/>
                    </a:cubicBezTo>
                    <a:lnTo>
                      <a:pt x="1369392" y="801398"/>
                    </a:lnTo>
                    <a:cubicBezTo>
                      <a:pt x="1368503" y="820067"/>
                      <a:pt x="1369773" y="841276"/>
                      <a:pt x="1370154" y="857532"/>
                    </a:cubicBezTo>
                    <a:close/>
                    <a:moveTo>
                      <a:pt x="1327736" y="941860"/>
                    </a:moveTo>
                    <a:cubicBezTo>
                      <a:pt x="1327101" y="942241"/>
                      <a:pt x="1326593" y="942622"/>
                      <a:pt x="1326085" y="943003"/>
                    </a:cubicBezTo>
                    <a:cubicBezTo>
                      <a:pt x="1326593" y="942749"/>
                      <a:pt x="1327101" y="942622"/>
                      <a:pt x="1327609" y="942241"/>
                    </a:cubicBezTo>
                    <a:cubicBezTo>
                      <a:pt x="1327609" y="942241"/>
                      <a:pt x="1327736" y="941987"/>
                      <a:pt x="1327736" y="941860"/>
                    </a:cubicBezTo>
                    <a:close/>
                  </a:path>
                </a:pathLst>
              </a:custGeom>
              <a:solidFill>
                <a:srgbClr val="FBEEE2"/>
              </a:solidFill>
            </p:spPr>
          </p:sp>
        </p:grpSp>
      </p:grpSp>
      <p:sp>
        <p:nvSpPr>
          <p:cNvPr id="19" name="TextBox 19"/>
          <p:cNvSpPr txBox="1"/>
          <p:nvPr/>
        </p:nvSpPr>
        <p:spPr>
          <a:xfrm>
            <a:off x="685800" y="586697"/>
            <a:ext cx="16230600" cy="121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4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9" b="0" i="0" u="none" strike="noStrike" kern="1200" cap="none" spc="0" normalizeH="0" baseline="0" noProof="0" dirty="0">
                <a:ln>
                  <a:noFill/>
                </a:ln>
                <a:solidFill>
                  <a:srgbClr val="FBEEE2"/>
                </a:solidFill>
                <a:effectLst/>
                <a:uLnTx/>
                <a:uFillTx/>
                <a:latin typeface="Eczar Semi-Bold"/>
                <a:ea typeface="+mn-ea"/>
                <a:cs typeface="+mn-cs"/>
              </a:rPr>
              <a:t>III. TÍNH CHẤT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20"/>
              <p:cNvSpPr txBox="1"/>
              <p:nvPr/>
            </p:nvSpPr>
            <p:spPr>
              <a:xfrm>
                <a:off x="873617" y="2235777"/>
                <a:ext cx="8270383" cy="32573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51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HĐ3: Cho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999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84D1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999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84D1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999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84D1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US" sz="3999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84D1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3999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84D1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999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84D1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999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84D1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39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999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84D1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4D15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51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999" b="0" i="0" u="none" strike="noStrike" kern="1200" cap="none" spc="0" normalizeH="0" baseline="0" noProof="0" dirty="0">
                  <a:ln>
                    <a:noFill/>
                  </a:ln>
                  <a:solidFill>
                    <a:srgbClr val="284D15"/>
                  </a:solidFill>
                  <a:effectLst/>
                  <a:uLnTx/>
                  <a:uFillTx/>
                  <a:latin typeface="Futura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17" y="2235777"/>
                <a:ext cx="8270383" cy="3257302"/>
              </a:xfrm>
              <a:prstGeom prst="rect">
                <a:avLst/>
              </a:prstGeom>
              <a:blipFill>
                <a:blip r:embed="rId6"/>
                <a:stretch>
                  <a:fillRect l="-1842" t="-4682" r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5"/>
          <p:cNvSpPr/>
          <p:nvPr/>
        </p:nvSpPr>
        <p:spPr>
          <a:xfrm rot="225196" flipH="1">
            <a:off x="14386341" y="-146308"/>
            <a:ext cx="3864747" cy="1466010"/>
          </a:xfrm>
          <a:custGeom>
            <a:avLst/>
            <a:gdLst/>
            <a:ahLst/>
            <a:cxnLst/>
            <a:rect l="l" t="t" r="r" b="b"/>
            <a:pathLst>
              <a:path w="5423387" h="2494758">
                <a:moveTo>
                  <a:pt x="5423388" y="0"/>
                </a:moveTo>
                <a:lnTo>
                  <a:pt x="0" y="0"/>
                </a:lnTo>
                <a:lnTo>
                  <a:pt x="0" y="2494758"/>
                </a:lnTo>
                <a:lnTo>
                  <a:pt x="5423388" y="2494758"/>
                </a:lnTo>
                <a:lnTo>
                  <a:pt x="542338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5A8F749-BE6C-34B1-4ABA-0CB004336F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10177" b="9735"/>
          <a:stretch/>
        </p:blipFill>
        <p:spPr bwMode="auto">
          <a:xfrm>
            <a:off x="1905000" y="5143500"/>
            <a:ext cx="5420727" cy="3961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AC62FE-7DAF-FAA1-2A44-EAB9906108B5}"/>
              </a:ext>
            </a:extLst>
          </p:cNvPr>
          <p:cNvGrpSpPr/>
          <p:nvPr/>
        </p:nvGrpSpPr>
        <p:grpSpPr>
          <a:xfrm>
            <a:off x="10175383" y="1837647"/>
            <a:ext cx="7532365" cy="7900756"/>
            <a:chOff x="10175383" y="1837647"/>
            <a:chExt cx="7532365" cy="7900756"/>
          </a:xfrm>
        </p:grpSpPr>
        <p:grpSp>
          <p:nvGrpSpPr>
            <p:cNvPr id="10" name="Group 10"/>
            <p:cNvGrpSpPr/>
            <p:nvPr/>
          </p:nvGrpSpPr>
          <p:grpSpPr>
            <a:xfrm>
              <a:off x="10175383" y="1837647"/>
              <a:ext cx="7532365" cy="7900756"/>
              <a:chOff x="0" y="0"/>
              <a:chExt cx="14171969" cy="1377064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19558" y="-6477"/>
                <a:ext cx="14210831" cy="13790961"/>
              </a:xfrm>
              <a:custGeom>
                <a:avLst/>
                <a:gdLst/>
                <a:ahLst/>
                <a:cxnLst/>
                <a:rect l="l" t="t" r="r" b="b"/>
                <a:pathLst>
                  <a:path w="14210831" h="13790961">
                    <a:moveTo>
                      <a:pt x="14182129" y="10789498"/>
                    </a:moveTo>
                    <a:cubicBezTo>
                      <a:pt x="14167651" y="12583192"/>
                      <a:pt x="14140093" y="12696095"/>
                      <a:pt x="14095896" y="12799981"/>
                    </a:cubicBezTo>
                    <a:cubicBezTo>
                      <a:pt x="14063257" y="12876561"/>
                      <a:pt x="14018172" y="12947935"/>
                      <a:pt x="13972579" y="13017404"/>
                    </a:cubicBezTo>
                    <a:cubicBezTo>
                      <a:pt x="13873266" y="13168915"/>
                      <a:pt x="13765316" y="13329952"/>
                      <a:pt x="13620027" y="13441077"/>
                    </a:cubicBezTo>
                    <a:cubicBezTo>
                      <a:pt x="13436513" y="13581284"/>
                      <a:pt x="13207277" y="13648722"/>
                      <a:pt x="12981852" y="13682757"/>
                    </a:cubicBezTo>
                    <a:cubicBezTo>
                      <a:pt x="12720487" y="13722254"/>
                      <a:pt x="12455818" y="13719333"/>
                      <a:pt x="12192166" y="13725302"/>
                    </a:cubicBezTo>
                    <a:cubicBezTo>
                      <a:pt x="11921656" y="13731526"/>
                      <a:pt x="11651527" y="13747401"/>
                      <a:pt x="11381399" y="13762005"/>
                    </a:cubicBezTo>
                    <a:cubicBezTo>
                      <a:pt x="2582291" y="13790961"/>
                      <a:pt x="1825117" y="13781563"/>
                      <a:pt x="1292479" y="13711332"/>
                    </a:cubicBezTo>
                    <a:cubicBezTo>
                      <a:pt x="841502" y="13651897"/>
                      <a:pt x="587502" y="13541533"/>
                      <a:pt x="286639" y="13179710"/>
                    </a:cubicBezTo>
                    <a:cubicBezTo>
                      <a:pt x="151130" y="13016770"/>
                      <a:pt x="54610" y="12820300"/>
                      <a:pt x="28702" y="12608719"/>
                    </a:cubicBezTo>
                    <a:cubicBezTo>
                      <a:pt x="0" y="6525988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7269380" y="7620"/>
                    </a:cubicBezTo>
                    <a:cubicBezTo>
                      <a:pt x="11513732" y="0"/>
                      <a:pt x="11839233" y="39624"/>
                      <a:pt x="12115077" y="32004"/>
                    </a:cubicBezTo>
                    <a:cubicBezTo>
                      <a:pt x="12378729" y="24765"/>
                      <a:pt x="12723535" y="42672"/>
                      <a:pt x="12986170" y="72771"/>
                    </a:cubicBezTo>
                    <a:cubicBezTo>
                      <a:pt x="13421272" y="122428"/>
                      <a:pt x="13668288" y="161163"/>
                      <a:pt x="13919367" y="540258"/>
                    </a:cubicBezTo>
                    <a:cubicBezTo>
                      <a:pt x="13983374" y="638302"/>
                      <a:pt x="14040651" y="740664"/>
                      <a:pt x="14086372" y="848614"/>
                    </a:cubicBezTo>
                    <a:cubicBezTo>
                      <a:pt x="14172604" y="1052957"/>
                      <a:pt x="14210831" y="1273937"/>
                      <a:pt x="14182129" y="10789498"/>
                    </a:cubicBezTo>
                    <a:close/>
                  </a:path>
                </a:pathLst>
              </a:custGeom>
              <a:solidFill>
                <a:srgbClr val="F6CE91"/>
              </a:solidFill>
            </p:spPr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6F1DFED-0149-FAE8-6D9B-448329BF0E0C}"/>
                    </a:ext>
                  </a:extLst>
                </p:cNvPr>
                <p:cNvSpPr txBox="1"/>
                <p:nvPr/>
              </p:nvSpPr>
              <p:spPr>
                <a:xfrm>
                  <a:off x="11072343" y="3446570"/>
                  <a:ext cx="6121748" cy="5006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H1)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Mặt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phẳng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84D1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84D1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đi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qua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hai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đường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thẳng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4D1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4D1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4D1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có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vuông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góc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với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đường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thẳng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4D1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hay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không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?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H2)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Có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bao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nhiêu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mặt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phẳng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đi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qua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điểm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4D1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𝑂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và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vuông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góc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với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đường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thẳng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4D1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4D15"/>
                      </a:solidFill>
                      <a:effectLst/>
                      <a:uLnTx/>
                      <a:uFillTx/>
                      <a:latin typeface="Futura"/>
                      <a:ea typeface="+mn-ea"/>
                      <a:cs typeface="+mn-cs"/>
                    </a:rPr>
                    <a:t>?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6F1DFED-0149-FAE8-6D9B-448329BF0E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2343" y="3446570"/>
                  <a:ext cx="6121748" cy="5006499"/>
                </a:xfrm>
                <a:prstGeom prst="rect">
                  <a:avLst/>
                </a:prstGeom>
                <a:blipFill>
                  <a:blip r:embed="rId10"/>
                  <a:stretch>
                    <a:fillRect l="-24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6C7C2F3-ACA7-6D32-7B7A-2B53B15ED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3916" y="2070463"/>
              <a:ext cx="1076853" cy="1324405"/>
            </a:xfrm>
            <a:prstGeom prst="rect">
              <a:avLst/>
            </a:prstGeom>
          </p:spPr>
        </p:pic>
      </p:grpSp>
      <p:sp>
        <p:nvSpPr>
          <p:cNvPr id="32" name="Freeform 5">
            <a:extLst>
              <a:ext uri="{FF2B5EF4-FFF2-40B4-BE49-F238E27FC236}">
                <a16:creationId xmlns:a16="http://schemas.microsoft.com/office/drawing/2014/main" id="{677D3140-CBA4-94C2-55F4-638A2F817F7B}"/>
              </a:ext>
            </a:extLst>
          </p:cNvPr>
          <p:cNvSpPr/>
          <p:nvPr/>
        </p:nvSpPr>
        <p:spPr>
          <a:xfrm rot="21021324">
            <a:off x="-301097" y="197385"/>
            <a:ext cx="5306993" cy="1200472"/>
          </a:xfrm>
          <a:custGeom>
            <a:avLst/>
            <a:gdLst/>
            <a:ahLst/>
            <a:cxnLst/>
            <a:rect l="l" t="t" r="r" b="b"/>
            <a:pathLst>
              <a:path w="8112044" h="2036687">
                <a:moveTo>
                  <a:pt x="0" y="0"/>
                </a:moveTo>
                <a:lnTo>
                  <a:pt x="8112045" y="0"/>
                </a:lnTo>
                <a:lnTo>
                  <a:pt x="8112045" y="2036688"/>
                </a:lnTo>
                <a:lnTo>
                  <a:pt x="0" y="20366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74795"/>
            </a:stretch>
          </a:blipFill>
        </p:spPr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A6FDE70A-F37F-8ABE-8176-48560C15493A}"/>
              </a:ext>
            </a:extLst>
          </p:cNvPr>
          <p:cNvSpPr/>
          <p:nvPr/>
        </p:nvSpPr>
        <p:spPr>
          <a:xfrm rot="82013" flipH="1">
            <a:off x="12652414" y="9643004"/>
            <a:ext cx="5650677" cy="544520"/>
          </a:xfrm>
          <a:custGeom>
            <a:avLst/>
            <a:gdLst/>
            <a:ahLst/>
            <a:cxnLst/>
            <a:rect l="l" t="t" r="r" b="b"/>
            <a:pathLst>
              <a:path w="5650677" h="544520">
                <a:moveTo>
                  <a:pt x="5650678" y="0"/>
                </a:moveTo>
                <a:lnTo>
                  <a:pt x="0" y="0"/>
                </a:lnTo>
                <a:lnTo>
                  <a:pt x="0" y="544520"/>
                </a:lnTo>
                <a:lnTo>
                  <a:pt x="5650678" y="544520"/>
                </a:lnTo>
                <a:lnTo>
                  <a:pt x="5650678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C6F1ECD7-5543-0475-69BE-ABC71FAE4FD3}"/>
              </a:ext>
            </a:extLst>
          </p:cNvPr>
          <p:cNvSpPr/>
          <p:nvPr/>
        </p:nvSpPr>
        <p:spPr>
          <a:xfrm>
            <a:off x="13492689" y="9421309"/>
            <a:ext cx="334141" cy="245120"/>
          </a:xfrm>
          <a:custGeom>
            <a:avLst/>
            <a:gdLst/>
            <a:ahLst/>
            <a:cxnLst/>
            <a:rect l="l" t="t" r="r" b="b"/>
            <a:pathLst>
              <a:path w="349068" h="321143">
                <a:moveTo>
                  <a:pt x="0" y="0"/>
                </a:moveTo>
                <a:lnTo>
                  <a:pt x="349068" y="0"/>
                </a:lnTo>
                <a:lnTo>
                  <a:pt x="349068" y="321143"/>
                </a:lnTo>
                <a:lnTo>
                  <a:pt x="0" y="3211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B9096423-509F-BE31-A682-07DD91860FA1}"/>
              </a:ext>
            </a:extLst>
          </p:cNvPr>
          <p:cNvSpPr/>
          <p:nvPr/>
        </p:nvSpPr>
        <p:spPr>
          <a:xfrm>
            <a:off x="16916400" y="9152700"/>
            <a:ext cx="1081377" cy="593645"/>
          </a:xfrm>
          <a:custGeom>
            <a:avLst/>
            <a:gdLst/>
            <a:ahLst/>
            <a:cxnLst/>
            <a:rect l="l" t="t" r="r" b="b"/>
            <a:pathLst>
              <a:path w="349068" h="321143">
                <a:moveTo>
                  <a:pt x="0" y="0"/>
                </a:moveTo>
                <a:lnTo>
                  <a:pt x="349068" y="0"/>
                </a:lnTo>
                <a:lnTo>
                  <a:pt x="349068" y="321143"/>
                </a:lnTo>
                <a:lnTo>
                  <a:pt x="0" y="3211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9">
            <a:extLst>
              <a:ext uri="{FF2B5EF4-FFF2-40B4-BE49-F238E27FC236}">
                <a16:creationId xmlns:a16="http://schemas.microsoft.com/office/drawing/2014/main" id="{E76CB423-1D50-1F28-A4AC-36260B1DF1EB}"/>
              </a:ext>
            </a:extLst>
          </p:cNvPr>
          <p:cNvSpPr/>
          <p:nvPr/>
        </p:nvSpPr>
        <p:spPr>
          <a:xfrm>
            <a:off x="226805" y="9384194"/>
            <a:ext cx="608834" cy="889170"/>
          </a:xfrm>
          <a:custGeom>
            <a:avLst/>
            <a:gdLst/>
            <a:ahLst/>
            <a:cxnLst/>
            <a:rect l="l" t="t" r="r" b="b"/>
            <a:pathLst>
              <a:path w="582537" h="535934">
                <a:moveTo>
                  <a:pt x="0" y="0"/>
                </a:moveTo>
                <a:lnTo>
                  <a:pt x="582537" y="0"/>
                </a:lnTo>
                <a:lnTo>
                  <a:pt x="582537" y="535934"/>
                </a:lnTo>
                <a:lnTo>
                  <a:pt x="0" y="5359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9">
            <a:extLst>
              <a:ext uri="{FF2B5EF4-FFF2-40B4-BE49-F238E27FC236}">
                <a16:creationId xmlns:a16="http://schemas.microsoft.com/office/drawing/2014/main" id="{967B58B3-3CEC-2C6B-A55F-A2950552613D}"/>
              </a:ext>
            </a:extLst>
          </p:cNvPr>
          <p:cNvSpPr/>
          <p:nvPr/>
        </p:nvSpPr>
        <p:spPr>
          <a:xfrm>
            <a:off x="17301246" y="748537"/>
            <a:ext cx="608834" cy="889170"/>
          </a:xfrm>
          <a:custGeom>
            <a:avLst/>
            <a:gdLst/>
            <a:ahLst/>
            <a:cxnLst/>
            <a:rect l="l" t="t" r="r" b="b"/>
            <a:pathLst>
              <a:path w="582537" h="535934">
                <a:moveTo>
                  <a:pt x="0" y="0"/>
                </a:moveTo>
                <a:lnTo>
                  <a:pt x="582537" y="0"/>
                </a:lnTo>
                <a:lnTo>
                  <a:pt x="582537" y="535934"/>
                </a:lnTo>
                <a:lnTo>
                  <a:pt x="0" y="5359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19">
            <a:extLst>
              <a:ext uri="{FF2B5EF4-FFF2-40B4-BE49-F238E27FC236}">
                <a16:creationId xmlns:a16="http://schemas.microsoft.com/office/drawing/2014/main" id="{CE5E6292-D06E-9126-57C8-35FF1BB9A4BA}"/>
              </a:ext>
            </a:extLst>
          </p:cNvPr>
          <p:cNvSpPr/>
          <p:nvPr/>
        </p:nvSpPr>
        <p:spPr>
          <a:xfrm>
            <a:off x="280533" y="107728"/>
            <a:ext cx="608834" cy="889170"/>
          </a:xfrm>
          <a:custGeom>
            <a:avLst/>
            <a:gdLst/>
            <a:ahLst/>
            <a:cxnLst/>
            <a:rect l="l" t="t" r="r" b="b"/>
            <a:pathLst>
              <a:path w="582537" h="535934">
                <a:moveTo>
                  <a:pt x="0" y="0"/>
                </a:moveTo>
                <a:lnTo>
                  <a:pt x="582537" y="0"/>
                </a:lnTo>
                <a:lnTo>
                  <a:pt x="582537" y="535934"/>
                </a:lnTo>
                <a:lnTo>
                  <a:pt x="0" y="5359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97970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D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7108" y="996898"/>
            <a:ext cx="9334256" cy="8947201"/>
            <a:chOff x="0" y="0"/>
            <a:chExt cx="12356176" cy="8745125"/>
          </a:xfrm>
        </p:grpSpPr>
        <p:sp>
          <p:nvSpPr>
            <p:cNvPr id="3" name="Freeform 3"/>
            <p:cNvSpPr/>
            <p:nvPr/>
          </p:nvSpPr>
          <p:spPr>
            <a:xfrm>
              <a:off x="0" y="7397179"/>
              <a:ext cx="12356176" cy="1347947"/>
            </a:xfrm>
            <a:custGeom>
              <a:avLst/>
              <a:gdLst/>
              <a:ahLst/>
              <a:cxnLst/>
              <a:rect l="l" t="t" r="r" b="b"/>
              <a:pathLst>
                <a:path w="12356176" h="1347947">
                  <a:moveTo>
                    <a:pt x="0" y="0"/>
                  </a:moveTo>
                  <a:lnTo>
                    <a:pt x="12356176" y="0"/>
                  </a:lnTo>
                  <a:lnTo>
                    <a:pt x="12356176" y="1347946"/>
                  </a:lnTo>
                  <a:lnTo>
                    <a:pt x="0" y="1347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604452" y="194425"/>
              <a:ext cx="5706157" cy="8158663"/>
            </a:xfrm>
            <a:custGeom>
              <a:avLst/>
              <a:gdLst/>
              <a:ahLst/>
              <a:cxnLst/>
              <a:rect l="l" t="t" r="r" b="b"/>
              <a:pathLst>
                <a:path w="5706157" h="8158663">
                  <a:moveTo>
                    <a:pt x="0" y="0"/>
                  </a:moveTo>
                  <a:lnTo>
                    <a:pt x="5706157" y="0"/>
                  </a:lnTo>
                  <a:lnTo>
                    <a:pt x="5706157" y="8158663"/>
                  </a:lnTo>
                  <a:lnTo>
                    <a:pt x="0" y="8158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156" t="-15283" r="-1039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 rot="-10800000">
              <a:off x="0" y="0"/>
              <a:ext cx="12005809" cy="8353088"/>
              <a:chOff x="0" y="0"/>
              <a:chExt cx="1370154" cy="9532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371043" cy="956338"/>
              </a:xfrm>
              <a:custGeom>
                <a:avLst/>
                <a:gdLst/>
                <a:ahLst/>
                <a:cxnLst/>
                <a:rect l="l" t="t" r="r" b="b"/>
                <a:pathLst>
                  <a:path w="1371043" h="956338">
                    <a:moveTo>
                      <a:pt x="1308813" y="951512"/>
                    </a:moveTo>
                    <a:cubicBezTo>
                      <a:pt x="1316052" y="949480"/>
                      <a:pt x="1323545" y="946432"/>
                      <a:pt x="1330149" y="942241"/>
                    </a:cubicBezTo>
                    <a:cubicBezTo>
                      <a:pt x="1323164" y="946559"/>
                      <a:pt x="1315671" y="949734"/>
                      <a:pt x="1308813" y="951512"/>
                    </a:cubicBezTo>
                    <a:close/>
                    <a:moveTo>
                      <a:pt x="1370154" y="857532"/>
                    </a:moveTo>
                    <a:cubicBezTo>
                      <a:pt x="1369900" y="868962"/>
                      <a:pt x="1369519" y="869343"/>
                      <a:pt x="1369138" y="869343"/>
                    </a:cubicBezTo>
                    <a:cubicBezTo>
                      <a:pt x="1368884" y="869343"/>
                      <a:pt x="1368757" y="869216"/>
                      <a:pt x="1368503" y="870232"/>
                    </a:cubicBezTo>
                    <a:cubicBezTo>
                      <a:pt x="1368249" y="871502"/>
                      <a:pt x="1368376" y="872645"/>
                      <a:pt x="1367741" y="880519"/>
                    </a:cubicBezTo>
                    <a:cubicBezTo>
                      <a:pt x="1367868" y="886869"/>
                      <a:pt x="1366344" y="898172"/>
                      <a:pt x="1360248" y="910110"/>
                    </a:cubicBezTo>
                    <a:cubicBezTo>
                      <a:pt x="1354279" y="922048"/>
                      <a:pt x="1343611" y="934240"/>
                      <a:pt x="1330149" y="942241"/>
                    </a:cubicBezTo>
                    <a:cubicBezTo>
                      <a:pt x="1345135" y="933351"/>
                      <a:pt x="1356692" y="917857"/>
                      <a:pt x="1361645" y="904903"/>
                    </a:cubicBezTo>
                    <a:cubicBezTo>
                      <a:pt x="1366725" y="891822"/>
                      <a:pt x="1366598" y="882424"/>
                      <a:pt x="1365963" y="883567"/>
                    </a:cubicBezTo>
                    <a:cubicBezTo>
                      <a:pt x="1364693" y="893981"/>
                      <a:pt x="1362153" y="899442"/>
                      <a:pt x="1361010" y="902617"/>
                    </a:cubicBezTo>
                    <a:cubicBezTo>
                      <a:pt x="1359740" y="905792"/>
                      <a:pt x="1358851" y="906681"/>
                      <a:pt x="1358216" y="907824"/>
                    </a:cubicBezTo>
                    <a:cubicBezTo>
                      <a:pt x="1357454" y="909094"/>
                      <a:pt x="1356819" y="910110"/>
                      <a:pt x="1355168" y="912904"/>
                    </a:cubicBezTo>
                    <a:cubicBezTo>
                      <a:pt x="1354914" y="913412"/>
                      <a:pt x="1354533" y="914047"/>
                      <a:pt x="1354152" y="914555"/>
                    </a:cubicBezTo>
                    <a:cubicBezTo>
                      <a:pt x="1354152" y="914555"/>
                      <a:pt x="1352882" y="919381"/>
                      <a:pt x="1342976" y="929033"/>
                    </a:cubicBezTo>
                    <a:lnTo>
                      <a:pt x="1341833" y="932208"/>
                    </a:lnTo>
                    <a:cubicBezTo>
                      <a:pt x="1337388" y="936653"/>
                      <a:pt x="1330403" y="941479"/>
                      <a:pt x="1322910" y="945162"/>
                    </a:cubicBezTo>
                    <a:cubicBezTo>
                      <a:pt x="1304114" y="956338"/>
                      <a:pt x="1288112" y="952528"/>
                      <a:pt x="1288112" y="952528"/>
                    </a:cubicBezTo>
                    <a:lnTo>
                      <a:pt x="1262331" y="949099"/>
                    </a:lnTo>
                    <a:lnTo>
                      <a:pt x="1255473" y="949480"/>
                    </a:lnTo>
                    <a:lnTo>
                      <a:pt x="1208610" y="946305"/>
                    </a:lnTo>
                    <a:cubicBezTo>
                      <a:pt x="1102104" y="947829"/>
                      <a:pt x="963452" y="945797"/>
                      <a:pt x="873475" y="945416"/>
                    </a:cubicBezTo>
                    <a:cubicBezTo>
                      <a:pt x="834071" y="945543"/>
                      <a:pt x="731241" y="945035"/>
                      <a:pt x="676454" y="946305"/>
                    </a:cubicBezTo>
                    <a:lnTo>
                      <a:pt x="678983" y="945162"/>
                    </a:lnTo>
                    <a:cubicBezTo>
                      <a:pt x="613450" y="945416"/>
                      <a:pt x="523263" y="947194"/>
                      <a:pt x="483648" y="947575"/>
                    </a:cubicBezTo>
                    <a:lnTo>
                      <a:pt x="484702" y="947067"/>
                    </a:lnTo>
                    <a:cubicBezTo>
                      <a:pt x="458362" y="947194"/>
                      <a:pt x="389246" y="948337"/>
                      <a:pt x="397675" y="950496"/>
                    </a:cubicBezTo>
                    <a:cubicBezTo>
                      <a:pt x="334039" y="949861"/>
                      <a:pt x="345207" y="947829"/>
                      <a:pt x="264502" y="948972"/>
                    </a:cubicBezTo>
                    <a:lnTo>
                      <a:pt x="276934" y="949226"/>
                    </a:lnTo>
                    <a:cubicBezTo>
                      <a:pt x="253755" y="949226"/>
                      <a:pt x="208240" y="949353"/>
                      <a:pt x="170688" y="949353"/>
                    </a:cubicBezTo>
                    <a:cubicBezTo>
                      <a:pt x="153670" y="949353"/>
                      <a:pt x="135001" y="949226"/>
                      <a:pt x="115570" y="949226"/>
                    </a:cubicBezTo>
                    <a:cubicBezTo>
                      <a:pt x="105791" y="949226"/>
                      <a:pt x="95885" y="949226"/>
                      <a:pt x="85852" y="949099"/>
                    </a:cubicBezTo>
                    <a:cubicBezTo>
                      <a:pt x="80645" y="948972"/>
                      <a:pt x="76708" y="949226"/>
                      <a:pt x="68453" y="948718"/>
                    </a:cubicBezTo>
                    <a:cubicBezTo>
                      <a:pt x="61087" y="947829"/>
                      <a:pt x="53975" y="946051"/>
                      <a:pt x="47117" y="943257"/>
                    </a:cubicBezTo>
                    <a:cubicBezTo>
                      <a:pt x="19558" y="932081"/>
                      <a:pt x="1143" y="903506"/>
                      <a:pt x="1270" y="875439"/>
                    </a:cubicBezTo>
                    <a:cubicBezTo>
                      <a:pt x="1270" y="856008"/>
                      <a:pt x="1270" y="837593"/>
                      <a:pt x="1397" y="820956"/>
                    </a:cubicBezTo>
                    <a:cubicBezTo>
                      <a:pt x="1270" y="787936"/>
                      <a:pt x="1270" y="762028"/>
                      <a:pt x="1270" y="750390"/>
                    </a:cubicBezTo>
                    <a:lnTo>
                      <a:pt x="1651" y="754661"/>
                    </a:lnTo>
                    <a:cubicBezTo>
                      <a:pt x="508" y="711704"/>
                      <a:pt x="1778" y="657032"/>
                      <a:pt x="0" y="613221"/>
                    </a:cubicBezTo>
                    <a:cubicBezTo>
                      <a:pt x="1016" y="531701"/>
                      <a:pt x="2413" y="180237"/>
                      <a:pt x="1270" y="85090"/>
                    </a:cubicBezTo>
                    <a:cubicBezTo>
                      <a:pt x="1270" y="82423"/>
                      <a:pt x="1270" y="79756"/>
                      <a:pt x="1270" y="77470"/>
                    </a:cubicBezTo>
                    <a:cubicBezTo>
                      <a:pt x="1397" y="74168"/>
                      <a:pt x="1397" y="70993"/>
                      <a:pt x="1905" y="68199"/>
                    </a:cubicBezTo>
                    <a:cubicBezTo>
                      <a:pt x="2667" y="62357"/>
                      <a:pt x="3937" y="57404"/>
                      <a:pt x="5461" y="53340"/>
                    </a:cubicBezTo>
                    <a:cubicBezTo>
                      <a:pt x="8255" y="44958"/>
                      <a:pt x="11684" y="39878"/>
                      <a:pt x="13843" y="36322"/>
                    </a:cubicBezTo>
                    <a:cubicBezTo>
                      <a:pt x="18669" y="29210"/>
                      <a:pt x="19558" y="28448"/>
                      <a:pt x="20066" y="27559"/>
                    </a:cubicBezTo>
                    <a:cubicBezTo>
                      <a:pt x="20828" y="26670"/>
                      <a:pt x="21209" y="25527"/>
                      <a:pt x="27432" y="19939"/>
                    </a:cubicBezTo>
                    <a:cubicBezTo>
                      <a:pt x="30734" y="17399"/>
                      <a:pt x="35433" y="13462"/>
                      <a:pt x="43307" y="9779"/>
                    </a:cubicBezTo>
                    <a:cubicBezTo>
                      <a:pt x="50927" y="6096"/>
                      <a:pt x="62992" y="2159"/>
                      <a:pt x="77089" y="2286"/>
                    </a:cubicBezTo>
                    <a:cubicBezTo>
                      <a:pt x="88773" y="2286"/>
                      <a:pt x="93853" y="1397"/>
                      <a:pt x="78994" y="889"/>
                    </a:cubicBezTo>
                    <a:cubicBezTo>
                      <a:pt x="105918" y="1270"/>
                      <a:pt x="141478" y="889"/>
                      <a:pt x="167386" y="2159"/>
                    </a:cubicBezTo>
                    <a:cubicBezTo>
                      <a:pt x="423172" y="508"/>
                      <a:pt x="973355" y="635"/>
                      <a:pt x="1219913" y="0"/>
                    </a:cubicBezTo>
                    <a:lnTo>
                      <a:pt x="1215722" y="254"/>
                    </a:lnTo>
                    <a:cubicBezTo>
                      <a:pt x="1228930" y="254"/>
                      <a:pt x="1247091" y="127"/>
                      <a:pt x="1268808" y="127"/>
                    </a:cubicBezTo>
                    <a:cubicBezTo>
                      <a:pt x="1274269" y="127"/>
                      <a:pt x="1279857" y="127"/>
                      <a:pt x="1285826" y="127"/>
                    </a:cubicBezTo>
                    <a:lnTo>
                      <a:pt x="1288112" y="127"/>
                    </a:lnTo>
                    <a:lnTo>
                      <a:pt x="1291541" y="254"/>
                    </a:lnTo>
                    <a:cubicBezTo>
                      <a:pt x="1293827" y="381"/>
                      <a:pt x="1296113" y="381"/>
                      <a:pt x="1298399" y="762"/>
                    </a:cubicBezTo>
                    <a:cubicBezTo>
                      <a:pt x="1302971" y="1270"/>
                      <a:pt x="1307670" y="2413"/>
                      <a:pt x="1312242" y="3810"/>
                    </a:cubicBezTo>
                    <a:cubicBezTo>
                      <a:pt x="1330530" y="9525"/>
                      <a:pt x="1347675" y="22860"/>
                      <a:pt x="1357708" y="41656"/>
                    </a:cubicBezTo>
                    <a:cubicBezTo>
                      <a:pt x="1362661" y="51054"/>
                      <a:pt x="1365963" y="61722"/>
                      <a:pt x="1366725" y="72771"/>
                    </a:cubicBezTo>
                    <a:cubicBezTo>
                      <a:pt x="1367106" y="79121"/>
                      <a:pt x="1366979" y="81915"/>
                      <a:pt x="1366979" y="85725"/>
                    </a:cubicBezTo>
                    <a:cubicBezTo>
                      <a:pt x="1366979" y="89408"/>
                      <a:pt x="1366979" y="93091"/>
                      <a:pt x="1366979" y="96901"/>
                    </a:cubicBezTo>
                    <a:cubicBezTo>
                      <a:pt x="1366979" y="111887"/>
                      <a:pt x="1367106" y="127254"/>
                      <a:pt x="1367106" y="143002"/>
                    </a:cubicBezTo>
                    <a:cubicBezTo>
                      <a:pt x="1367233" y="174379"/>
                      <a:pt x="1367360" y="205742"/>
                      <a:pt x="1367487" y="237105"/>
                    </a:cubicBezTo>
                    <a:cubicBezTo>
                      <a:pt x="1367741" y="362681"/>
                      <a:pt x="1368122" y="488134"/>
                      <a:pt x="1368249" y="538779"/>
                    </a:cubicBezTo>
                    <a:lnTo>
                      <a:pt x="1369519" y="559159"/>
                    </a:lnTo>
                    <a:cubicBezTo>
                      <a:pt x="1368503" y="580393"/>
                      <a:pt x="1369265" y="600285"/>
                      <a:pt x="1368503" y="629452"/>
                    </a:cubicBezTo>
                    <a:cubicBezTo>
                      <a:pt x="1368630" y="644706"/>
                      <a:pt x="1369646" y="638361"/>
                      <a:pt x="1369900" y="631160"/>
                    </a:cubicBezTo>
                    <a:cubicBezTo>
                      <a:pt x="1369138" y="656544"/>
                      <a:pt x="1370154" y="684124"/>
                      <a:pt x="1369392" y="698158"/>
                    </a:cubicBezTo>
                    <a:lnTo>
                      <a:pt x="1369011" y="693887"/>
                    </a:lnTo>
                    <a:cubicBezTo>
                      <a:pt x="1367741" y="733549"/>
                      <a:pt x="1371043" y="756614"/>
                      <a:pt x="1369646" y="801779"/>
                    </a:cubicBezTo>
                    <a:lnTo>
                      <a:pt x="1369392" y="801398"/>
                    </a:lnTo>
                    <a:cubicBezTo>
                      <a:pt x="1368503" y="820067"/>
                      <a:pt x="1369773" y="841276"/>
                      <a:pt x="1370154" y="857532"/>
                    </a:cubicBezTo>
                    <a:close/>
                    <a:moveTo>
                      <a:pt x="1327736" y="941860"/>
                    </a:moveTo>
                    <a:cubicBezTo>
                      <a:pt x="1327101" y="942241"/>
                      <a:pt x="1326593" y="942622"/>
                      <a:pt x="1326085" y="943003"/>
                    </a:cubicBezTo>
                    <a:cubicBezTo>
                      <a:pt x="1326593" y="942749"/>
                      <a:pt x="1327101" y="942622"/>
                      <a:pt x="1327609" y="942241"/>
                    </a:cubicBezTo>
                    <a:cubicBezTo>
                      <a:pt x="1327609" y="942241"/>
                      <a:pt x="1327736" y="941987"/>
                      <a:pt x="1327736" y="941860"/>
                    </a:cubicBezTo>
                    <a:close/>
                  </a:path>
                </a:pathLst>
              </a:custGeom>
              <a:solidFill>
                <a:srgbClr val="FBEEE2"/>
              </a:solidFill>
            </p:spPr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20"/>
              <p:cNvSpPr txBox="1"/>
              <p:nvPr/>
            </p:nvSpPr>
            <p:spPr>
              <a:xfrm>
                <a:off x="889905" y="1444624"/>
                <a:ext cx="8270383" cy="36925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HĐ 4: Cho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mặt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phẳng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99" i="1">
                            <a:solidFill>
                              <a:srgbClr val="284D15"/>
                            </a:solidFill>
                            <a:latin typeface="+mj-lt"/>
                          </a:rPr>
                        </m:ctrlPr>
                      </m:dPr>
                      <m:e>
                        <m:r>
                          <a:rPr lang="en-US" sz="3999">
                            <a:solidFill>
                              <a:srgbClr val="284D15"/>
                            </a:solidFill>
                            <a:latin typeface="+mj-lt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và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điểm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99">
                        <a:solidFill>
                          <a:srgbClr val="284D15"/>
                        </a:solidFill>
                        <a:latin typeface="+mj-lt"/>
                      </a:rPr>
                      <m:t>𝑂</m:t>
                    </m:r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Gọi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99">
                        <a:solidFill>
                          <a:srgbClr val="284D15"/>
                        </a:solidFill>
                        <a:latin typeface="+mj-lt"/>
                      </a:rPr>
                      <m:t>𝑎</m:t>
                    </m:r>
                    <m:r>
                      <a:rPr lang="en-US" sz="3999">
                        <a:solidFill>
                          <a:srgbClr val="284D15"/>
                        </a:solidFill>
                        <a:latin typeface="+mj-lt"/>
                      </a:rPr>
                      <m:t>,</m:t>
                    </m:r>
                    <m:r>
                      <a:rPr lang="en-US" sz="3999">
                        <a:solidFill>
                          <a:srgbClr val="284D15"/>
                        </a:solidFill>
                        <a:latin typeface="+mj-lt"/>
                      </a:rPr>
                      <m:t>𝑏</m:t>
                    </m:r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là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hai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đường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thẳng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cắt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nhau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thuộc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mặt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phẳng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99" i="1">
                            <a:solidFill>
                              <a:srgbClr val="284D15"/>
                            </a:solidFill>
                            <a:latin typeface="+mj-lt"/>
                          </a:rPr>
                        </m:ctrlPr>
                      </m:dPr>
                      <m:e>
                        <m:r>
                          <a:rPr lang="en-US" sz="3999">
                            <a:solidFill>
                              <a:srgbClr val="284D15"/>
                            </a:solidFill>
                            <a:latin typeface="+mj-lt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sao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cho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99">
                        <a:solidFill>
                          <a:srgbClr val="284D15"/>
                        </a:solidFill>
                        <a:latin typeface="+mj-lt"/>
                      </a:rPr>
                      <m:t>𝑎</m:t>
                    </m:r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và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99">
                        <a:solidFill>
                          <a:srgbClr val="284D15"/>
                        </a:solidFill>
                        <a:latin typeface="+mj-lt"/>
                      </a:rPr>
                      <m:t>𝑏</m:t>
                    </m:r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không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đi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999">
                        <a:solidFill>
                          <a:srgbClr val="284D15"/>
                        </a:solidFill>
                        <a:latin typeface="+mj-lt"/>
                      </a:rPr>
                      <m:t>𝑂</m:t>
                    </m:r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Lấy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hai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mặt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phẳng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99" i="1">
                            <a:solidFill>
                              <a:srgbClr val="284D15"/>
                            </a:solidFill>
                            <a:latin typeface="+mj-lt"/>
                          </a:rPr>
                        </m:ctrlPr>
                      </m:dPr>
                      <m:e>
                        <m:r>
                          <a:rPr lang="en-US" sz="3999">
                            <a:solidFill>
                              <a:srgbClr val="284D15"/>
                            </a:solidFill>
                            <a:latin typeface="+mj-lt"/>
                          </a:rPr>
                          <m:t>𝑄</m:t>
                        </m:r>
                      </m:e>
                    </m:d>
                    <m:r>
                      <a:rPr lang="en-US" sz="3999">
                        <a:solidFill>
                          <a:srgbClr val="284D15"/>
                        </a:solidFill>
                        <a:latin typeface="+mj-lt"/>
                      </a:rPr>
                      <m:t>,</m:t>
                    </m:r>
                    <m:d>
                      <m:dPr>
                        <m:ctrlPr>
                          <a:rPr lang="en-US" sz="3999" i="1">
                            <a:solidFill>
                              <a:srgbClr val="284D15"/>
                            </a:solidFill>
                            <a:latin typeface="+mj-lt"/>
                          </a:rPr>
                        </m:ctrlPr>
                      </m:dPr>
                      <m:e>
                        <m:r>
                          <a:rPr lang="en-US" sz="3999">
                            <a:solidFill>
                              <a:srgbClr val="284D15"/>
                            </a:solidFill>
                            <a:latin typeface="+mj-lt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lần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lượt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đi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999">
                        <a:solidFill>
                          <a:srgbClr val="284D15"/>
                        </a:solidFill>
                        <a:latin typeface="+mj-lt"/>
                      </a:rPr>
                      <m:t>𝑂</m:t>
                    </m:r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và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vuông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góc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với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99">
                        <a:solidFill>
                          <a:srgbClr val="284D15"/>
                        </a:solidFill>
                        <a:latin typeface="+mj-lt"/>
                      </a:rPr>
                      <m:t>𝑎</m:t>
                    </m:r>
                    <m:r>
                      <a:rPr lang="en-US" sz="3999">
                        <a:solidFill>
                          <a:srgbClr val="284D15"/>
                        </a:solidFill>
                        <a:latin typeface="+mj-lt"/>
                      </a:rPr>
                      <m:t>,</m:t>
                    </m:r>
                    <m:r>
                      <a:rPr lang="en-US" sz="3999">
                        <a:solidFill>
                          <a:srgbClr val="284D15"/>
                        </a:solidFill>
                        <a:latin typeface="+mj-lt"/>
                      </a:rPr>
                      <m:t>𝑏</m:t>
                    </m:r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(</a:t>
                </a:r>
                <a:r>
                  <a:rPr lang="en-US" sz="3999" dirty="0" err="1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99">
                        <a:solidFill>
                          <a:srgbClr val="284D15"/>
                        </a:solidFill>
                        <a:latin typeface="+mj-lt"/>
                      </a:rPr>
                      <m:t>18</m:t>
                    </m:r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+mj-lt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>
          <p:sp>
            <p:nvSpPr>
              <p:cNvPr id="20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05" y="1444624"/>
                <a:ext cx="8270383" cy="3692549"/>
              </a:xfrm>
              <a:prstGeom prst="rect">
                <a:avLst/>
              </a:prstGeom>
              <a:blipFill>
                <a:blip r:embed="rId6"/>
                <a:stretch>
                  <a:fillRect l="-3758" t="-4290" r="-3537" b="-7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5"/>
          <p:cNvSpPr/>
          <p:nvPr/>
        </p:nvSpPr>
        <p:spPr>
          <a:xfrm rot="225196" flipH="1">
            <a:off x="14386341" y="-146308"/>
            <a:ext cx="3864747" cy="1466010"/>
          </a:xfrm>
          <a:custGeom>
            <a:avLst/>
            <a:gdLst/>
            <a:ahLst/>
            <a:cxnLst/>
            <a:rect l="l" t="t" r="r" b="b"/>
            <a:pathLst>
              <a:path w="5423387" h="2494758">
                <a:moveTo>
                  <a:pt x="5423388" y="0"/>
                </a:moveTo>
                <a:lnTo>
                  <a:pt x="0" y="0"/>
                </a:lnTo>
                <a:lnTo>
                  <a:pt x="0" y="2494758"/>
                </a:lnTo>
                <a:lnTo>
                  <a:pt x="5423388" y="2494758"/>
                </a:lnTo>
                <a:lnTo>
                  <a:pt x="542338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E5E4D9-CE43-1FAC-95E1-BD393021D349}"/>
              </a:ext>
            </a:extLst>
          </p:cNvPr>
          <p:cNvGrpSpPr/>
          <p:nvPr/>
        </p:nvGrpSpPr>
        <p:grpSpPr>
          <a:xfrm>
            <a:off x="10181667" y="1716278"/>
            <a:ext cx="7532365" cy="7931120"/>
            <a:chOff x="10175383" y="1837647"/>
            <a:chExt cx="7532365" cy="7931120"/>
          </a:xfrm>
        </p:grpSpPr>
        <p:grpSp>
          <p:nvGrpSpPr>
            <p:cNvPr id="10" name="Group 10"/>
            <p:cNvGrpSpPr/>
            <p:nvPr/>
          </p:nvGrpSpPr>
          <p:grpSpPr>
            <a:xfrm>
              <a:off x="10175383" y="1837647"/>
              <a:ext cx="7532365" cy="7931120"/>
              <a:chOff x="0" y="0"/>
              <a:chExt cx="14171969" cy="1377064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19558" y="-6477"/>
                <a:ext cx="14210831" cy="13790961"/>
              </a:xfrm>
              <a:custGeom>
                <a:avLst/>
                <a:gdLst/>
                <a:ahLst/>
                <a:cxnLst/>
                <a:rect l="l" t="t" r="r" b="b"/>
                <a:pathLst>
                  <a:path w="14210831" h="13790961">
                    <a:moveTo>
                      <a:pt x="14182129" y="10789498"/>
                    </a:moveTo>
                    <a:cubicBezTo>
                      <a:pt x="14167651" y="12583192"/>
                      <a:pt x="14140093" y="12696095"/>
                      <a:pt x="14095896" y="12799981"/>
                    </a:cubicBezTo>
                    <a:cubicBezTo>
                      <a:pt x="14063257" y="12876561"/>
                      <a:pt x="14018172" y="12947935"/>
                      <a:pt x="13972579" y="13017404"/>
                    </a:cubicBezTo>
                    <a:cubicBezTo>
                      <a:pt x="13873266" y="13168915"/>
                      <a:pt x="13765316" y="13329952"/>
                      <a:pt x="13620027" y="13441077"/>
                    </a:cubicBezTo>
                    <a:cubicBezTo>
                      <a:pt x="13436513" y="13581284"/>
                      <a:pt x="13207277" y="13648722"/>
                      <a:pt x="12981852" y="13682757"/>
                    </a:cubicBezTo>
                    <a:cubicBezTo>
                      <a:pt x="12720487" y="13722254"/>
                      <a:pt x="12455818" y="13719333"/>
                      <a:pt x="12192166" y="13725302"/>
                    </a:cubicBezTo>
                    <a:cubicBezTo>
                      <a:pt x="11921656" y="13731526"/>
                      <a:pt x="11651527" y="13747401"/>
                      <a:pt x="11381399" y="13762005"/>
                    </a:cubicBezTo>
                    <a:cubicBezTo>
                      <a:pt x="2582291" y="13790961"/>
                      <a:pt x="1825117" y="13781563"/>
                      <a:pt x="1292479" y="13711332"/>
                    </a:cubicBezTo>
                    <a:cubicBezTo>
                      <a:pt x="841502" y="13651897"/>
                      <a:pt x="587502" y="13541533"/>
                      <a:pt x="286639" y="13179710"/>
                    </a:cubicBezTo>
                    <a:cubicBezTo>
                      <a:pt x="151130" y="13016770"/>
                      <a:pt x="54610" y="12820300"/>
                      <a:pt x="28702" y="12608719"/>
                    </a:cubicBezTo>
                    <a:cubicBezTo>
                      <a:pt x="0" y="6525988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7269380" y="7620"/>
                    </a:cubicBezTo>
                    <a:cubicBezTo>
                      <a:pt x="11513732" y="0"/>
                      <a:pt x="11839233" y="39624"/>
                      <a:pt x="12115077" y="32004"/>
                    </a:cubicBezTo>
                    <a:cubicBezTo>
                      <a:pt x="12378729" y="24765"/>
                      <a:pt x="12723535" y="42672"/>
                      <a:pt x="12986170" y="72771"/>
                    </a:cubicBezTo>
                    <a:cubicBezTo>
                      <a:pt x="13421272" y="122428"/>
                      <a:pt x="13668288" y="161163"/>
                      <a:pt x="13919367" y="540258"/>
                    </a:cubicBezTo>
                    <a:cubicBezTo>
                      <a:pt x="13983374" y="638302"/>
                      <a:pt x="14040651" y="740664"/>
                      <a:pt x="14086372" y="848614"/>
                    </a:cubicBezTo>
                    <a:cubicBezTo>
                      <a:pt x="14172604" y="1052957"/>
                      <a:pt x="14210831" y="1273937"/>
                      <a:pt x="14182129" y="10789498"/>
                    </a:cubicBezTo>
                    <a:close/>
                  </a:path>
                </a:pathLst>
              </a:custGeom>
              <a:solidFill>
                <a:srgbClr val="F6CE91"/>
              </a:solidFill>
            </p:spPr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6F1DFED-0149-FAE8-6D9B-448329BF0E0C}"/>
                    </a:ext>
                  </a:extLst>
                </p:cNvPr>
                <p:cNvSpPr txBox="1"/>
                <p:nvPr/>
              </p:nvSpPr>
              <p:spPr>
                <a:xfrm>
                  <a:off x="11072343" y="3446570"/>
                  <a:ext cx="6121748" cy="4363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H1)</a:t>
                  </a:r>
                  <a:r>
                    <a:rPr lang="en-US" sz="18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Giao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tuyến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</m:oMath>
                  </a14:m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của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hai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mặt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phẳng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3200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có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vuông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góc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với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mặt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phẳng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hay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không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?</a:t>
                  </a:r>
                </a:p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H2)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Có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bao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nhiêu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đường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thẳng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đi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3200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a14:m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và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vuông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góc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200" dirty="0" err="1">
                      <a:solidFill>
                        <a:srgbClr val="284D15"/>
                      </a:solidFill>
                      <a:latin typeface="Futura"/>
                    </a:rPr>
                    <a:t>với</a:t>
                  </a:r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rgbClr val="284D15"/>
                      </a:solidFill>
                      <a:latin typeface="Futura"/>
                    </a:rPr>
                    <a:t>?</a:t>
                  </a:r>
                </a:p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</a:pPr>
                  <a:endParaRPr lang="en-US" dirty="0"/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6F1DFED-0149-FAE8-6D9B-448329BF0E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2343" y="3446570"/>
                  <a:ext cx="6121748" cy="4363374"/>
                </a:xfrm>
                <a:prstGeom prst="rect">
                  <a:avLst/>
                </a:prstGeom>
                <a:blipFill>
                  <a:blip r:embed="rId9"/>
                  <a:stretch>
                    <a:fillRect l="-2488" r="-20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6C7C2F3-ACA7-6D32-7B7A-2B53B15ED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3916" y="2070463"/>
              <a:ext cx="1076853" cy="1324405"/>
            </a:xfrm>
            <a:prstGeom prst="rect">
              <a:avLst/>
            </a:prstGeom>
          </p:spPr>
        </p:pic>
      </p:grpSp>
      <p:sp>
        <p:nvSpPr>
          <p:cNvPr id="32" name="Freeform 5">
            <a:extLst>
              <a:ext uri="{FF2B5EF4-FFF2-40B4-BE49-F238E27FC236}">
                <a16:creationId xmlns:a16="http://schemas.microsoft.com/office/drawing/2014/main" id="{677D3140-CBA4-94C2-55F4-638A2F817F7B}"/>
              </a:ext>
            </a:extLst>
          </p:cNvPr>
          <p:cNvSpPr/>
          <p:nvPr/>
        </p:nvSpPr>
        <p:spPr>
          <a:xfrm rot="21021324">
            <a:off x="-323025" y="199235"/>
            <a:ext cx="5306993" cy="938696"/>
          </a:xfrm>
          <a:custGeom>
            <a:avLst/>
            <a:gdLst/>
            <a:ahLst/>
            <a:cxnLst/>
            <a:rect l="l" t="t" r="r" b="b"/>
            <a:pathLst>
              <a:path w="8112044" h="2036687">
                <a:moveTo>
                  <a:pt x="0" y="0"/>
                </a:moveTo>
                <a:lnTo>
                  <a:pt x="8112045" y="0"/>
                </a:lnTo>
                <a:lnTo>
                  <a:pt x="8112045" y="2036688"/>
                </a:lnTo>
                <a:lnTo>
                  <a:pt x="0" y="20366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74795"/>
            </a:stretch>
          </a:blipFill>
        </p:spPr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A6FDE70A-F37F-8ABE-8176-48560C15493A}"/>
              </a:ext>
            </a:extLst>
          </p:cNvPr>
          <p:cNvSpPr/>
          <p:nvPr/>
        </p:nvSpPr>
        <p:spPr>
          <a:xfrm rot="82013" flipH="1">
            <a:off x="12652414" y="9643004"/>
            <a:ext cx="5650677" cy="544520"/>
          </a:xfrm>
          <a:custGeom>
            <a:avLst/>
            <a:gdLst/>
            <a:ahLst/>
            <a:cxnLst/>
            <a:rect l="l" t="t" r="r" b="b"/>
            <a:pathLst>
              <a:path w="5650677" h="544520">
                <a:moveTo>
                  <a:pt x="5650678" y="0"/>
                </a:moveTo>
                <a:lnTo>
                  <a:pt x="0" y="0"/>
                </a:lnTo>
                <a:lnTo>
                  <a:pt x="0" y="544520"/>
                </a:lnTo>
                <a:lnTo>
                  <a:pt x="5650678" y="544520"/>
                </a:lnTo>
                <a:lnTo>
                  <a:pt x="565067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C6F1ECD7-5543-0475-69BE-ABC71FAE4FD3}"/>
              </a:ext>
            </a:extLst>
          </p:cNvPr>
          <p:cNvSpPr/>
          <p:nvPr/>
        </p:nvSpPr>
        <p:spPr>
          <a:xfrm>
            <a:off x="13492689" y="9421309"/>
            <a:ext cx="334141" cy="245120"/>
          </a:xfrm>
          <a:custGeom>
            <a:avLst/>
            <a:gdLst/>
            <a:ahLst/>
            <a:cxnLst/>
            <a:rect l="l" t="t" r="r" b="b"/>
            <a:pathLst>
              <a:path w="349068" h="321143">
                <a:moveTo>
                  <a:pt x="0" y="0"/>
                </a:moveTo>
                <a:lnTo>
                  <a:pt x="349068" y="0"/>
                </a:lnTo>
                <a:lnTo>
                  <a:pt x="349068" y="321143"/>
                </a:lnTo>
                <a:lnTo>
                  <a:pt x="0" y="32114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B9096423-509F-BE31-A682-07DD91860FA1}"/>
              </a:ext>
            </a:extLst>
          </p:cNvPr>
          <p:cNvSpPr/>
          <p:nvPr/>
        </p:nvSpPr>
        <p:spPr>
          <a:xfrm>
            <a:off x="16916400" y="9152700"/>
            <a:ext cx="1081377" cy="593645"/>
          </a:xfrm>
          <a:custGeom>
            <a:avLst/>
            <a:gdLst/>
            <a:ahLst/>
            <a:cxnLst/>
            <a:rect l="l" t="t" r="r" b="b"/>
            <a:pathLst>
              <a:path w="349068" h="321143">
                <a:moveTo>
                  <a:pt x="0" y="0"/>
                </a:moveTo>
                <a:lnTo>
                  <a:pt x="349068" y="0"/>
                </a:lnTo>
                <a:lnTo>
                  <a:pt x="349068" y="321143"/>
                </a:lnTo>
                <a:lnTo>
                  <a:pt x="0" y="32114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9">
            <a:extLst>
              <a:ext uri="{FF2B5EF4-FFF2-40B4-BE49-F238E27FC236}">
                <a16:creationId xmlns:a16="http://schemas.microsoft.com/office/drawing/2014/main" id="{E76CB423-1D50-1F28-A4AC-36260B1DF1EB}"/>
              </a:ext>
            </a:extLst>
          </p:cNvPr>
          <p:cNvSpPr/>
          <p:nvPr/>
        </p:nvSpPr>
        <p:spPr>
          <a:xfrm>
            <a:off x="226805" y="9384194"/>
            <a:ext cx="608834" cy="889170"/>
          </a:xfrm>
          <a:custGeom>
            <a:avLst/>
            <a:gdLst/>
            <a:ahLst/>
            <a:cxnLst/>
            <a:rect l="l" t="t" r="r" b="b"/>
            <a:pathLst>
              <a:path w="582537" h="535934">
                <a:moveTo>
                  <a:pt x="0" y="0"/>
                </a:moveTo>
                <a:lnTo>
                  <a:pt x="582537" y="0"/>
                </a:lnTo>
                <a:lnTo>
                  <a:pt x="582537" y="535934"/>
                </a:lnTo>
                <a:lnTo>
                  <a:pt x="0" y="53593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9">
            <a:extLst>
              <a:ext uri="{FF2B5EF4-FFF2-40B4-BE49-F238E27FC236}">
                <a16:creationId xmlns:a16="http://schemas.microsoft.com/office/drawing/2014/main" id="{967B58B3-3CEC-2C6B-A55F-A2950552613D}"/>
              </a:ext>
            </a:extLst>
          </p:cNvPr>
          <p:cNvSpPr/>
          <p:nvPr/>
        </p:nvSpPr>
        <p:spPr>
          <a:xfrm>
            <a:off x="17301246" y="748537"/>
            <a:ext cx="608834" cy="889170"/>
          </a:xfrm>
          <a:custGeom>
            <a:avLst/>
            <a:gdLst/>
            <a:ahLst/>
            <a:cxnLst/>
            <a:rect l="l" t="t" r="r" b="b"/>
            <a:pathLst>
              <a:path w="582537" h="535934">
                <a:moveTo>
                  <a:pt x="0" y="0"/>
                </a:moveTo>
                <a:lnTo>
                  <a:pt x="582537" y="0"/>
                </a:lnTo>
                <a:lnTo>
                  <a:pt x="582537" y="535934"/>
                </a:lnTo>
                <a:lnTo>
                  <a:pt x="0" y="53593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19">
            <a:extLst>
              <a:ext uri="{FF2B5EF4-FFF2-40B4-BE49-F238E27FC236}">
                <a16:creationId xmlns:a16="http://schemas.microsoft.com/office/drawing/2014/main" id="{CE5E6292-D06E-9126-57C8-35FF1BB9A4BA}"/>
              </a:ext>
            </a:extLst>
          </p:cNvPr>
          <p:cNvSpPr/>
          <p:nvPr/>
        </p:nvSpPr>
        <p:spPr>
          <a:xfrm>
            <a:off x="280533" y="107728"/>
            <a:ext cx="608834" cy="889170"/>
          </a:xfrm>
          <a:custGeom>
            <a:avLst/>
            <a:gdLst/>
            <a:ahLst/>
            <a:cxnLst/>
            <a:rect l="l" t="t" r="r" b="b"/>
            <a:pathLst>
              <a:path w="582537" h="535934">
                <a:moveTo>
                  <a:pt x="0" y="0"/>
                </a:moveTo>
                <a:lnTo>
                  <a:pt x="582537" y="0"/>
                </a:lnTo>
                <a:lnTo>
                  <a:pt x="582537" y="535934"/>
                </a:lnTo>
                <a:lnTo>
                  <a:pt x="0" y="53593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B5E32D3-C48C-9CCA-8BC2-83B61407530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" y="5297617"/>
            <a:ext cx="5591438" cy="436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1817" y="2472306"/>
            <a:ext cx="14321175" cy="6557394"/>
            <a:chOff x="0" y="0"/>
            <a:chExt cx="15848255" cy="6894652"/>
          </a:xfrm>
        </p:grpSpPr>
        <p:sp>
          <p:nvSpPr>
            <p:cNvPr id="3" name="Freeform 3"/>
            <p:cNvSpPr/>
            <p:nvPr/>
          </p:nvSpPr>
          <p:spPr>
            <a:xfrm>
              <a:off x="0" y="5142748"/>
              <a:ext cx="15848255" cy="1751904"/>
            </a:xfrm>
            <a:custGeom>
              <a:avLst/>
              <a:gdLst/>
              <a:ahLst/>
              <a:cxnLst/>
              <a:rect l="l" t="t" r="r" b="b"/>
              <a:pathLst>
                <a:path w="15848255" h="1751904">
                  <a:moveTo>
                    <a:pt x="0" y="0"/>
                  </a:moveTo>
                  <a:lnTo>
                    <a:pt x="15848255" y="0"/>
                  </a:lnTo>
                  <a:lnTo>
                    <a:pt x="15848255" y="1751904"/>
                  </a:lnTo>
                  <a:lnTo>
                    <a:pt x="0" y="1751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1330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15848255" cy="6660147"/>
              <a:chOff x="0" y="0"/>
              <a:chExt cx="32820792" cy="1379276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318" y="-8001"/>
                <a:ext cx="32860036" cy="13805849"/>
              </a:xfrm>
              <a:custGeom>
                <a:avLst/>
                <a:gdLst/>
                <a:ahLst/>
                <a:cxnLst/>
                <a:rect l="l" t="t" r="r" b="b"/>
                <a:pathLst>
                  <a:path w="32860036" h="13805849">
                    <a:moveTo>
                      <a:pt x="32779009" y="11721271"/>
                    </a:moveTo>
                    <a:cubicBezTo>
                      <a:pt x="32782692" y="11865416"/>
                      <a:pt x="32789424" y="12009434"/>
                      <a:pt x="32789551" y="12153706"/>
                    </a:cubicBezTo>
                    <a:cubicBezTo>
                      <a:pt x="32789805" y="12413040"/>
                      <a:pt x="32767072" y="12677073"/>
                      <a:pt x="32668011" y="12919263"/>
                    </a:cubicBezTo>
                    <a:cubicBezTo>
                      <a:pt x="32581650" y="13130591"/>
                      <a:pt x="32441442" y="13320455"/>
                      <a:pt x="32240149" y="13434247"/>
                    </a:cubicBezTo>
                    <a:cubicBezTo>
                      <a:pt x="32016500" y="13560613"/>
                      <a:pt x="31752467" y="13587536"/>
                      <a:pt x="31500247" y="13594902"/>
                    </a:cubicBezTo>
                    <a:cubicBezTo>
                      <a:pt x="31214751" y="13603157"/>
                      <a:pt x="30929382" y="13584234"/>
                      <a:pt x="30644014" y="13582202"/>
                    </a:cubicBezTo>
                    <a:cubicBezTo>
                      <a:pt x="20806036" y="13581186"/>
                      <a:pt x="6929980" y="13584361"/>
                      <a:pt x="2848864" y="13597443"/>
                    </a:cubicBezTo>
                    <a:cubicBezTo>
                      <a:pt x="2705735" y="13610650"/>
                      <a:pt x="2565400" y="13636558"/>
                      <a:pt x="2425954" y="13671229"/>
                    </a:cubicBezTo>
                    <a:cubicBezTo>
                      <a:pt x="2288921" y="13705266"/>
                      <a:pt x="2152904" y="13744254"/>
                      <a:pt x="2013966" y="13769908"/>
                    </a:cubicBezTo>
                    <a:cubicBezTo>
                      <a:pt x="1877314" y="13795181"/>
                      <a:pt x="1738503" y="13805849"/>
                      <a:pt x="1599692" y="13798738"/>
                    </a:cubicBezTo>
                    <a:cubicBezTo>
                      <a:pt x="1352296" y="13785910"/>
                      <a:pt x="1103884" y="13722283"/>
                      <a:pt x="889000" y="13597061"/>
                    </a:cubicBezTo>
                    <a:cubicBezTo>
                      <a:pt x="678688" y="13474506"/>
                      <a:pt x="518160" y="13295564"/>
                      <a:pt x="424307" y="13070773"/>
                    </a:cubicBezTo>
                    <a:cubicBezTo>
                      <a:pt x="374142" y="12950504"/>
                      <a:pt x="340995" y="12824139"/>
                      <a:pt x="310261" y="12697774"/>
                    </a:cubicBezTo>
                    <a:cubicBezTo>
                      <a:pt x="279019" y="12568996"/>
                      <a:pt x="252095" y="12439583"/>
                      <a:pt x="234061" y="12308265"/>
                    </a:cubicBezTo>
                    <a:cubicBezTo>
                      <a:pt x="201803" y="12073696"/>
                      <a:pt x="197104" y="11837603"/>
                      <a:pt x="195072" y="11601129"/>
                    </a:cubicBezTo>
                    <a:cubicBezTo>
                      <a:pt x="193040" y="9789008"/>
                      <a:pt x="196088" y="2979485"/>
                      <a:pt x="163068" y="2574163"/>
                    </a:cubicBezTo>
                    <a:cubicBezTo>
                      <a:pt x="131572" y="2350897"/>
                      <a:pt x="82296" y="2130552"/>
                      <a:pt x="46355" y="1907921"/>
                    </a:cubicBezTo>
                    <a:cubicBezTo>
                      <a:pt x="28702" y="1799082"/>
                      <a:pt x="13462" y="1689481"/>
                      <a:pt x="6731" y="1579372"/>
                    </a:cubicBezTo>
                    <a:cubicBezTo>
                      <a:pt x="0" y="1471041"/>
                      <a:pt x="7747" y="1365250"/>
                      <a:pt x="19177" y="1257427"/>
                    </a:cubicBezTo>
                    <a:cubicBezTo>
                      <a:pt x="46228" y="1001649"/>
                      <a:pt x="93599" y="740156"/>
                      <a:pt x="233426" y="519811"/>
                    </a:cubicBezTo>
                    <a:cubicBezTo>
                      <a:pt x="295910" y="421259"/>
                      <a:pt x="374904" y="333375"/>
                      <a:pt x="470789" y="266319"/>
                    </a:cubicBezTo>
                    <a:cubicBezTo>
                      <a:pt x="573151" y="194691"/>
                      <a:pt x="693293" y="154051"/>
                      <a:pt x="815086" y="130175"/>
                    </a:cubicBezTo>
                    <a:cubicBezTo>
                      <a:pt x="946277" y="104521"/>
                      <a:pt x="1080389" y="93726"/>
                      <a:pt x="1213358" y="79629"/>
                    </a:cubicBezTo>
                    <a:cubicBezTo>
                      <a:pt x="1358138" y="64262"/>
                      <a:pt x="1503172" y="49657"/>
                      <a:pt x="1648206" y="37592"/>
                    </a:cubicBezTo>
                    <a:cubicBezTo>
                      <a:pt x="1940560" y="13335"/>
                      <a:pt x="2234184" y="0"/>
                      <a:pt x="2527427" y="13081"/>
                    </a:cubicBezTo>
                    <a:cubicBezTo>
                      <a:pt x="2527681" y="13081"/>
                      <a:pt x="2527808" y="13081"/>
                      <a:pt x="2527935" y="13081"/>
                    </a:cubicBezTo>
                    <a:cubicBezTo>
                      <a:pt x="2809621" y="11557"/>
                      <a:pt x="16478292" y="44323"/>
                      <a:pt x="30737357" y="73533"/>
                    </a:cubicBezTo>
                    <a:cubicBezTo>
                      <a:pt x="30859024" y="86233"/>
                      <a:pt x="30980942" y="96774"/>
                      <a:pt x="31103117" y="102108"/>
                    </a:cubicBezTo>
                    <a:cubicBezTo>
                      <a:pt x="31203573" y="106426"/>
                      <a:pt x="31304792" y="110236"/>
                      <a:pt x="31405124" y="100584"/>
                    </a:cubicBezTo>
                    <a:cubicBezTo>
                      <a:pt x="31599053" y="81661"/>
                      <a:pt x="31792855" y="50546"/>
                      <a:pt x="31988307" y="59309"/>
                    </a:cubicBezTo>
                    <a:cubicBezTo>
                      <a:pt x="32082289" y="63500"/>
                      <a:pt x="32175505" y="77470"/>
                      <a:pt x="32261611" y="116840"/>
                    </a:cubicBezTo>
                    <a:cubicBezTo>
                      <a:pt x="32350130" y="157353"/>
                      <a:pt x="32426203" y="222504"/>
                      <a:pt x="32486528" y="298323"/>
                    </a:cubicBezTo>
                    <a:cubicBezTo>
                      <a:pt x="32616067" y="461010"/>
                      <a:pt x="32685284" y="664591"/>
                      <a:pt x="32731765" y="864870"/>
                    </a:cubicBezTo>
                    <a:cubicBezTo>
                      <a:pt x="32762244" y="998220"/>
                      <a:pt x="32783964" y="1133221"/>
                      <a:pt x="32798695" y="1269238"/>
                    </a:cubicBezTo>
                    <a:cubicBezTo>
                      <a:pt x="32860037" y="1837182"/>
                      <a:pt x="32797042" y="2408047"/>
                      <a:pt x="32780407" y="7782371"/>
                    </a:cubicBezTo>
                    <a:cubicBezTo>
                      <a:pt x="32776470" y="11436918"/>
                      <a:pt x="32775453" y="11579031"/>
                      <a:pt x="32779009" y="11721271"/>
                    </a:cubicBezTo>
                    <a:close/>
                  </a:path>
                </a:pathLst>
              </a:custGeom>
              <a:solidFill>
                <a:srgbClr val="F6CE91"/>
              </a:solidFill>
            </p:spPr>
          </p:sp>
        </p:grpSp>
      </p:grpSp>
      <p:sp>
        <p:nvSpPr>
          <p:cNvPr id="6" name="Freeform 6"/>
          <p:cNvSpPr/>
          <p:nvPr/>
        </p:nvSpPr>
        <p:spPr>
          <a:xfrm rot="1942885">
            <a:off x="357342" y="7291897"/>
            <a:ext cx="1646906" cy="3199585"/>
          </a:xfrm>
          <a:custGeom>
            <a:avLst/>
            <a:gdLst/>
            <a:ahLst/>
            <a:cxnLst/>
            <a:rect l="l" t="t" r="r" b="b"/>
            <a:pathLst>
              <a:path w="2078037" h="4482040">
                <a:moveTo>
                  <a:pt x="0" y="0"/>
                </a:moveTo>
                <a:lnTo>
                  <a:pt x="2078037" y="0"/>
                </a:lnTo>
                <a:lnTo>
                  <a:pt x="2078037" y="4482040"/>
                </a:lnTo>
                <a:lnTo>
                  <a:pt x="0" y="448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61431" y="25520"/>
            <a:ext cx="3276312" cy="2793800"/>
          </a:xfrm>
          <a:custGeom>
            <a:avLst/>
            <a:gdLst/>
            <a:ahLst/>
            <a:cxnLst/>
            <a:rect l="l" t="t" r="r" b="b"/>
            <a:pathLst>
              <a:path w="3276312" h="2793800">
                <a:moveTo>
                  <a:pt x="0" y="0"/>
                </a:moveTo>
                <a:lnTo>
                  <a:pt x="3276312" y="0"/>
                </a:lnTo>
                <a:lnTo>
                  <a:pt x="3276312" y="2793800"/>
                </a:lnTo>
                <a:lnTo>
                  <a:pt x="0" y="2793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23407" y="2870122"/>
            <a:ext cx="650566" cy="642286"/>
          </a:xfrm>
          <a:custGeom>
            <a:avLst/>
            <a:gdLst/>
            <a:ahLst/>
            <a:cxnLst/>
            <a:rect l="l" t="t" r="r" b="b"/>
            <a:pathLst>
              <a:path w="650566" h="642286">
                <a:moveTo>
                  <a:pt x="0" y="0"/>
                </a:moveTo>
                <a:lnTo>
                  <a:pt x="650565" y="0"/>
                </a:lnTo>
                <a:lnTo>
                  <a:pt x="650565" y="642286"/>
                </a:lnTo>
                <a:lnTo>
                  <a:pt x="0" y="6422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82013" flipH="1">
            <a:off x="-1796639" y="416861"/>
            <a:ext cx="5650677" cy="544520"/>
          </a:xfrm>
          <a:custGeom>
            <a:avLst/>
            <a:gdLst/>
            <a:ahLst/>
            <a:cxnLst/>
            <a:rect l="l" t="t" r="r" b="b"/>
            <a:pathLst>
              <a:path w="5650677" h="544520">
                <a:moveTo>
                  <a:pt x="5650678" y="0"/>
                </a:moveTo>
                <a:lnTo>
                  <a:pt x="0" y="0"/>
                </a:lnTo>
                <a:lnTo>
                  <a:pt x="0" y="544520"/>
                </a:lnTo>
                <a:lnTo>
                  <a:pt x="5650678" y="544520"/>
                </a:lnTo>
                <a:lnTo>
                  <a:pt x="565067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770478" y="2720282"/>
            <a:ext cx="12204808" cy="2664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99" dirty="0" err="1">
                <a:solidFill>
                  <a:srgbClr val="284D15"/>
                </a:solidFill>
                <a:latin typeface="Futura"/>
              </a:rPr>
              <a:t>Tính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chất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1:</a:t>
            </a:r>
          </a:p>
          <a:p>
            <a:pPr>
              <a:lnSpc>
                <a:spcPct val="150000"/>
              </a:lnSpc>
            </a:pPr>
            <a:r>
              <a:rPr lang="en-US" sz="3999" dirty="0" err="1">
                <a:solidFill>
                  <a:srgbClr val="284D15"/>
                </a:solidFill>
                <a:latin typeface="Futura"/>
              </a:rPr>
              <a:t>Có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duy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nhất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một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mặt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phẳng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đi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qua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một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điểm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cho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trước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và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vuông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góc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với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một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đường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thẳng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cho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trước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62200" y="859336"/>
            <a:ext cx="12373089" cy="1373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4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0" b="0" i="0" u="none" strike="noStrike" kern="1200" cap="none" spc="0" normalizeH="0" baseline="0" noProof="0" dirty="0">
                <a:ln>
                  <a:noFill/>
                </a:ln>
                <a:solidFill>
                  <a:srgbClr val="026983"/>
                </a:solidFill>
                <a:effectLst/>
                <a:uLnTx/>
                <a:uFillTx/>
                <a:latin typeface="Eczar Semi-Bold"/>
                <a:ea typeface="+mn-ea"/>
                <a:cs typeface="+mn-cs"/>
              </a:rPr>
              <a:t>III. TÍNH CHẤT</a:t>
            </a:r>
          </a:p>
        </p:txBody>
      </p:sp>
      <p:sp>
        <p:nvSpPr>
          <p:cNvPr id="16" name="Freeform 16"/>
          <p:cNvSpPr/>
          <p:nvPr/>
        </p:nvSpPr>
        <p:spPr>
          <a:xfrm>
            <a:off x="1920598" y="5745508"/>
            <a:ext cx="650566" cy="642286"/>
          </a:xfrm>
          <a:custGeom>
            <a:avLst/>
            <a:gdLst/>
            <a:ahLst/>
            <a:cxnLst/>
            <a:rect l="l" t="t" r="r" b="b"/>
            <a:pathLst>
              <a:path w="650566" h="642286">
                <a:moveTo>
                  <a:pt x="0" y="0"/>
                </a:moveTo>
                <a:lnTo>
                  <a:pt x="650565" y="0"/>
                </a:lnTo>
                <a:lnTo>
                  <a:pt x="650565" y="642286"/>
                </a:lnTo>
                <a:lnTo>
                  <a:pt x="0" y="6422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861829" y="5709472"/>
            <a:ext cx="12344400" cy="1846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999" dirty="0" err="1">
                <a:solidFill>
                  <a:srgbClr val="284D15"/>
                </a:solidFill>
                <a:latin typeface="Futura"/>
              </a:rPr>
              <a:t>Tính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chất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2:</a:t>
            </a:r>
          </a:p>
          <a:p>
            <a:r>
              <a:rPr lang="en-US" sz="3999" dirty="0" err="1">
                <a:solidFill>
                  <a:srgbClr val="284D15"/>
                </a:solidFill>
                <a:latin typeface="Futura"/>
              </a:rPr>
              <a:t>Có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duy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nhất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một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đường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thẳng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đi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qua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một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điểm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cho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trước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và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vuông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góc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với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một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mặt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phẳng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cho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"/>
              </a:rPr>
              <a:t>trước</a:t>
            </a:r>
            <a:r>
              <a:rPr lang="en-US" sz="3999" dirty="0">
                <a:solidFill>
                  <a:srgbClr val="284D15"/>
                </a:solidFill>
                <a:latin typeface="Futura"/>
              </a:rPr>
              <a:t>.</a:t>
            </a:r>
          </a:p>
        </p:txBody>
      </p:sp>
      <p:sp>
        <p:nvSpPr>
          <p:cNvPr id="18" name="Freeform 18"/>
          <p:cNvSpPr/>
          <p:nvPr/>
        </p:nvSpPr>
        <p:spPr>
          <a:xfrm>
            <a:off x="435201" y="7120682"/>
            <a:ext cx="334141" cy="245120"/>
          </a:xfrm>
          <a:custGeom>
            <a:avLst/>
            <a:gdLst/>
            <a:ahLst/>
            <a:cxnLst/>
            <a:rect l="l" t="t" r="r" b="b"/>
            <a:pathLst>
              <a:path w="349068" h="321143">
                <a:moveTo>
                  <a:pt x="0" y="0"/>
                </a:moveTo>
                <a:lnTo>
                  <a:pt x="349068" y="0"/>
                </a:lnTo>
                <a:lnTo>
                  <a:pt x="349068" y="321143"/>
                </a:lnTo>
                <a:lnTo>
                  <a:pt x="0" y="3211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206229" y="8220710"/>
            <a:ext cx="734937" cy="612134"/>
          </a:xfrm>
          <a:custGeom>
            <a:avLst/>
            <a:gdLst/>
            <a:ahLst/>
            <a:cxnLst/>
            <a:rect l="l" t="t" r="r" b="b"/>
            <a:pathLst>
              <a:path w="582537" h="535934">
                <a:moveTo>
                  <a:pt x="0" y="0"/>
                </a:moveTo>
                <a:lnTo>
                  <a:pt x="582537" y="0"/>
                </a:lnTo>
                <a:lnTo>
                  <a:pt x="582537" y="535934"/>
                </a:lnTo>
                <a:lnTo>
                  <a:pt x="0" y="5359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2AE71266-54B6-8C20-B13E-F9F420E9F373}"/>
              </a:ext>
            </a:extLst>
          </p:cNvPr>
          <p:cNvSpPr/>
          <p:nvPr/>
        </p:nvSpPr>
        <p:spPr>
          <a:xfrm>
            <a:off x="898195" y="6942456"/>
            <a:ext cx="582537" cy="535934"/>
          </a:xfrm>
          <a:custGeom>
            <a:avLst/>
            <a:gdLst/>
            <a:ahLst/>
            <a:cxnLst/>
            <a:rect l="l" t="t" r="r" b="b"/>
            <a:pathLst>
              <a:path w="582537" h="535934">
                <a:moveTo>
                  <a:pt x="0" y="0"/>
                </a:moveTo>
                <a:lnTo>
                  <a:pt x="582537" y="0"/>
                </a:lnTo>
                <a:lnTo>
                  <a:pt x="582537" y="535934"/>
                </a:lnTo>
                <a:lnTo>
                  <a:pt x="0" y="5359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F1C14800-FE80-F740-CB93-CE2D31095BC9}"/>
              </a:ext>
            </a:extLst>
          </p:cNvPr>
          <p:cNvSpPr/>
          <p:nvPr/>
        </p:nvSpPr>
        <p:spPr>
          <a:xfrm>
            <a:off x="186805" y="153187"/>
            <a:ext cx="582537" cy="535934"/>
          </a:xfrm>
          <a:custGeom>
            <a:avLst/>
            <a:gdLst/>
            <a:ahLst/>
            <a:cxnLst/>
            <a:rect l="l" t="t" r="r" b="b"/>
            <a:pathLst>
              <a:path w="582537" h="535934">
                <a:moveTo>
                  <a:pt x="0" y="0"/>
                </a:moveTo>
                <a:lnTo>
                  <a:pt x="582537" y="0"/>
                </a:lnTo>
                <a:lnTo>
                  <a:pt x="582537" y="535934"/>
                </a:lnTo>
                <a:lnTo>
                  <a:pt x="0" y="5359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8A2C685A-C002-5F80-5724-EC6424859BB4}"/>
              </a:ext>
            </a:extLst>
          </p:cNvPr>
          <p:cNvSpPr/>
          <p:nvPr/>
        </p:nvSpPr>
        <p:spPr>
          <a:xfrm>
            <a:off x="1457820" y="9853914"/>
            <a:ext cx="334141" cy="245120"/>
          </a:xfrm>
          <a:custGeom>
            <a:avLst/>
            <a:gdLst/>
            <a:ahLst/>
            <a:cxnLst/>
            <a:rect l="l" t="t" r="r" b="b"/>
            <a:pathLst>
              <a:path w="349068" h="321143">
                <a:moveTo>
                  <a:pt x="0" y="0"/>
                </a:moveTo>
                <a:lnTo>
                  <a:pt x="349068" y="0"/>
                </a:lnTo>
                <a:lnTo>
                  <a:pt x="349068" y="321143"/>
                </a:lnTo>
                <a:lnTo>
                  <a:pt x="0" y="3211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879046D2-11AD-6D4E-6BC2-BBDA1B7F57F4}"/>
              </a:ext>
            </a:extLst>
          </p:cNvPr>
          <p:cNvSpPr/>
          <p:nvPr/>
        </p:nvSpPr>
        <p:spPr>
          <a:xfrm flipV="1">
            <a:off x="14357981" y="8944796"/>
            <a:ext cx="3858980" cy="1490531"/>
          </a:xfrm>
          <a:custGeom>
            <a:avLst/>
            <a:gdLst/>
            <a:ahLst/>
            <a:cxnLst/>
            <a:rect l="l" t="t" r="r" b="b"/>
            <a:pathLst>
              <a:path w="3858980" h="1490531">
                <a:moveTo>
                  <a:pt x="0" y="1490531"/>
                </a:moveTo>
                <a:lnTo>
                  <a:pt x="3858980" y="1490531"/>
                </a:lnTo>
                <a:lnTo>
                  <a:pt x="3858980" y="0"/>
                </a:lnTo>
                <a:lnTo>
                  <a:pt x="0" y="0"/>
                </a:lnTo>
                <a:lnTo>
                  <a:pt x="0" y="1490531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0866110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E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0542" y="725856"/>
            <a:ext cx="16886916" cy="8978177"/>
            <a:chOff x="0" y="0"/>
            <a:chExt cx="11841949" cy="11311405"/>
          </a:xfrm>
        </p:grpSpPr>
        <p:sp>
          <p:nvSpPr>
            <p:cNvPr id="3" name="Freeform 3"/>
            <p:cNvSpPr/>
            <p:nvPr/>
          </p:nvSpPr>
          <p:spPr>
            <a:xfrm flipH="1">
              <a:off x="302893" y="10056839"/>
              <a:ext cx="11500185" cy="1254566"/>
            </a:xfrm>
            <a:custGeom>
              <a:avLst/>
              <a:gdLst/>
              <a:ahLst/>
              <a:cxnLst/>
              <a:rect l="l" t="t" r="r" b="b"/>
              <a:pathLst>
                <a:path w="11500185" h="1254566">
                  <a:moveTo>
                    <a:pt x="11500186" y="0"/>
                  </a:moveTo>
                  <a:lnTo>
                    <a:pt x="0" y="0"/>
                  </a:lnTo>
                  <a:lnTo>
                    <a:pt x="0" y="1254566"/>
                  </a:lnTo>
                  <a:lnTo>
                    <a:pt x="11500186" y="1254566"/>
                  </a:lnTo>
                  <a:lnTo>
                    <a:pt x="1150018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4587520" y="117584"/>
              <a:ext cx="7254429" cy="10652960"/>
            </a:xfrm>
            <a:custGeom>
              <a:avLst/>
              <a:gdLst/>
              <a:ahLst/>
              <a:cxnLst/>
              <a:rect l="l" t="t" r="r" b="b"/>
              <a:pathLst>
                <a:path w="7254429" h="10652960">
                  <a:moveTo>
                    <a:pt x="0" y="0"/>
                  </a:moveTo>
                  <a:lnTo>
                    <a:pt x="7254429" y="0"/>
                  </a:lnTo>
                  <a:lnTo>
                    <a:pt x="7254429" y="10652960"/>
                  </a:lnTo>
                  <a:lnTo>
                    <a:pt x="0" y="10652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144" t="-11092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11496752" cy="10999575"/>
              <a:chOff x="0" y="0"/>
              <a:chExt cx="18103532" cy="1732064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9558" y="-6477"/>
                <a:ext cx="18142394" cy="17340963"/>
              </a:xfrm>
              <a:custGeom>
                <a:avLst/>
                <a:gdLst/>
                <a:ahLst/>
                <a:cxnLst/>
                <a:rect l="l" t="t" r="r" b="b"/>
                <a:pathLst>
                  <a:path w="18142394" h="17340963">
                    <a:moveTo>
                      <a:pt x="18113692" y="13795519"/>
                    </a:moveTo>
                    <a:cubicBezTo>
                      <a:pt x="18099214" y="16133193"/>
                      <a:pt x="18071655" y="16246097"/>
                      <a:pt x="18027459" y="16349983"/>
                    </a:cubicBezTo>
                    <a:cubicBezTo>
                      <a:pt x="17994820" y="16426563"/>
                      <a:pt x="17949735" y="16497937"/>
                      <a:pt x="17904142" y="16567407"/>
                    </a:cubicBezTo>
                    <a:cubicBezTo>
                      <a:pt x="17804827" y="16718917"/>
                      <a:pt x="17696877" y="16879954"/>
                      <a:pt x="17551590" y="16991079"/>
                    </a:cubicBezTo>
                    <a:cubicBezTo>
                      <a:pt x="17368074" y="17131288"/>
                      <a:pt x="17138840" y="17198724"/>
                      <a:pt x="16913415" y="17232760"/>
                    </a:cubicBezTo>
                    <a:cubicBezTo>
                      <a:pt x="16652050" y="17272257"/>
                      <a:pt x="16387381" y="17269336"/>
                      <a:pt x="16123729" y="17275305"/>
                    </a:cubicBezTo>
                    <a:cubicBezTo>
                      <a:pt x="15853219" y="17281528"/>
                      <a:pt x="15583090" y="17297403"/>
                      <a:pt x="15312961" y="17312008"/>
                    </a:cubicBezTo>
                    <a:cubicBezTo>
                      <a:pt x="2582291" y="17340963"/>
                      <a:pt x="1825117" y="17331565"/>
                      <a:pt x="1292479" y="17261335"/>
                    </a:cubicBezTo>
                    <a:cubicBezTo>
                      <a:pt x="841502" y="17201899"/>
                      <a:pt x="587502" y="17091536"/>
                      <a:pt x="286639" y="16729712"/>
                    </a:cubicBezTo>
                    <a:cubicBezTo>
                      <a:pt x="151130" y="16566772"/>
                      <a:pt x="54610" y="16370303"/>
                      <a:pt x="28702" y="16158721"/>
                    </a:cubicBezTo>
                    <a:cubicBezTo>
                      <a:pt x="0" y="8184423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9313070" y="7620"/>
                    </a:cubicBezTo>
                    <a:cubicBezTo>
                      <a:pt x="15445296" y="0"/>
                      <a:pt x="15770797" y="39624"/>
                      <a:pt x="16046640" y="32004"/>
                    </a:cubicBezTo>
                    <a:cubicBezTo>
                      <a:pt x="16310292" y="24765"/>
                      <a:pt x="16655098" y="42672"/>
                      <a:pt x="16917733" y="72771"/>
                    </a:cubicBezTo>
                    <a:cubicBezTo>
                      <a:pt x="17352835" y="122428"/>
                      <a:pt x="17599849" y="161163"/>
                      <a:pt x="17850929" y="540258"/>
                    </a:cubicBezTo>
                    <a:cubicBezTo>
                      <a:pt x="17914937" y="638302"/>
                      <a:pt x="17972214" y="740664"/>
                      <a:pt x="18017934" y="848614"/>
                    </a:cubicBezTo>
                    <a:cubicBezTo>
                      <a:pt x="18104167" y="1052957"/>
                      <a:pt x="18142394" y="1273937"/>
                      <a:pt x="18113692" y="13795519"/>
                    </a:cubicBezTo>
                    <a:close/>
                  </a:path>
                </a:pathLst>
              </a:custGeom>
              <a:solidFill>
                <a:srgbClr val="FBEEE2"/>
              </a:solidFill>
            </p:spPr>
          </p:sp>
        </p:grpSp>
      </p:grpSp>
      <p:sp>
        <p:nvSpPr>
          <p:cNvPr id="70" name="Freeform 6">
            <a:extLst>
              <a:ext uri="{FF2B5EF4-FFF2-40B4-BE49-F238E27FC236}">
                <a16:creationId xmlns:a16="http://schemas.microsoft.com/office/drawing/2014/main" id="{48CB56FB-A82C-A5EF-FF48-0EA573A8792E}"/>
              </a:ext>
            </a:extLst>
          </p:cNvPr>
          <p:cNvSpPr/>
          <p:nvPr/>
        </p:nvSpPr>
        <p:spPr>
          <a:xfrm rot="19130805">
            <a:off x="16902689" y="-1103969"/>
            <a:ext cx="1073676" cy="5320016"/>
          </a:xfrm>
          <a:custGeom>
            <a:avLst/>
            <a:gdLst/>
            <a:ahLst/>
            <a:cxnLst/>
            <a:rect l="l" t="t" r="r" b="b"/>
            <a:pathLst>
              <a:path w="1073676" h="5320016">
                <a:moveTo>
                  <a:pt x="0" y="0"/>
                </a:moveTo>
                <a:lnTo>
                  <a:pt x="1073676" y="0"/>
                </a:lnTo>
                <a:lnTo>
                  <a:pt x="1073676" y="5320016"/>
                </a:lnTo>
                <a:lnTo>
                  <a:pt x="0" y="53200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8">
            <a:extLst>
              <a:ext uri="{FF2B5EF4-FFF2-40B4-BE49-F238E27FC236}">
                <a16:creationId xmlns:a16="http://schemas.microsoft.com/office/drawing/2014/main" id="{B9B9B214-FC8C-E7C0-1058-DE2A12555939}"/>
              </a:ext>
            </a:extLst>
          </p:cNvPr>
          <p:cNvSpPr/>
          <p:nvPr/>
        </p:nvSpPr>
        <p:spPr>
          <a:xfrm rot="20923812">
            <a:off x="-14845" y="8522389"/>
            <a:ext cx="1818104" cy="1814798"/>
          </a:xfrm>
          <a:custGeom>
            <a:avLst/>
            <a:gdLst/>
            <a:ahLst/>
            <a:cxnLst/>
            <a:rect l="l" t="t" r="r" b="b"/>
            <a:pathLst>
              <a:path w="1818104" h="1814798">
                <a:moveTo>
                  <a:pt x="0" y="0"/>
                </a:moveTo>
                <a:lnTo>
                  <a:pt x="1818104" y="0"/>
                </a:lnTo>
                <a:lnTo>
                  <a:pt x="1818104" y="1814798"/>
                </a:lnTo>
                <a:lnTo>
                  <a:pt x="0" y="18147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16">
            <a:extLst>
              <a:ext uri="{FF2B5EF4-FFF2-40B4-BE49-F238E27FC236}">
                <a16:creationId xmlns:a16="http://schemas.microsoft.com/office/drawing/2014/main" id="{C35AEC0E-B6B6-22B6-047F-5CDBC8BC1243}"/>
              </a:ext>
            </a:extLst>
          </p:cNvPr>
          <p:cNvSpPr/>
          <p:nvPr/>
        </p:nvSpPr>
        <p:spPr>
          <a:xfrm rot="15347252" flipH="1">
            <a:off x="-15147" y="-208053"/>
            <a:ext cx="2019414" cy="1693752"/>
          </a:xfrm>
          <a:custGeom>
            <a:avLst/>
            <a:gdLst/>
            <a:ahLst/>
            <a:cxnLst/>
            <a:rect l="l" t="t" r="r" b="b"/>
            <a:pathLst>
              <a:path w="6114773" h="2812796">
                <a:moveTo>
                  <a:pt x="6114773" y="0"/>
                </a:moveTo>
                <a:lnTo>
                  <a:pt x="0" y="0"/>
                </a:lnTo>
                <a:lnTo>
                  <a:pt x="0" y="2812795"/>
                </a:lnTo>
                <a:lnTo>
                  <a:pt x="6114773" y="2812795"/>
                </a:lnTo>
                <a:lnTo>
                  <a:pt x="611477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37">
            <a:extLst>
              <a:ext uri="{FF2B5EF4-FFF2-40B4-BE49-F238E27FC236}">
                <a16:creationId xmlns:a16="http://schemas.microsoft.com/office/drawing/2014/main" id="{1E061E02-54B3-7B3E-8DBF-A096E3F67892}"/>
              </a:ext>
            </a:extLst>
          </p:cNvPr>
          <p:cNvSpPr/>
          <p:nvPr/>
        </p:nvSpPr>
        <p:spPr>
          <a:xfrm>
            <a:off x="17019595" y="8571329"/>
            <a:ext cx="1116821" cy="1746859"/>
          </a:xfrm>
          <a:custGeom>
            <a:avLst/>
            <a:gdLst/>
            <a:ahLst/>
            <a:cxnLst/>
            <a:rect l="l" t="t" r="r" b="b"/>
            <a:pathLst>
              <a:path w="1116821" h="1283703">
                <a:moveTo>
                  <a:pt x="0" y="0"/>
                </a:moveTo>
                <a:lnTo>
                  <a:pt x="1116821" y="0"/>
                </a:lnTo>
                <a:lnTo>
                  <a:pt x="1116821" y="1283703"/>
                </a:lnTo>
                <a:lnTo>
                  <a:pt x="0" y="12837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29">
            <a:extLst>
              <a:ext uri="{FF2B5EF4-FFF2-40B4-BE49-F238E27FC236}">
                <a16:creationId xmlns:a16="http://schemas.microsoft.com/office/drawing/2014/main" id="{82041B7C-2D19-9C50-72A6-EFC7095F28EC}"/>
              </a:ext>
            </a:extLst>
          </p:cNvPr>
          <p:cNvSpPr/>
          <p:nvPr/>
        </p:nvSpPr>
        <p:spPr>
          <a:xfrm>
            <a:off x="108462" y="703128"/>
            <a:ext cx="805937" cy="706572"/>
          </a:xfrm>
          <a:custGeom>
            <a:avLst/>
            <a:gdLst/>
            <a:ahLst/>
            <a:cxnLst/>
            <a:rect l="l" t="t" r="r" b="b"/>
            <a:pathLst>
              <a:path w="559514" h="644973">
                <a:moveTo>
                  <a:pt x="0" y="0"/>
                </a:moveTo>
                <a:lnTo>
                  <a:pt x="559514" y="0"/>
                </a:lnTo>
                <a:lnTo>
                  <a:pt x="559514" y="644972"/>
                </a:lnTo>
                <a:lnTo>
                  <a:pt x="0" y="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7" name="Freeform 9">
            <a:extLst>
              <a:ext uri="{FF2B5EF4-FFF2-40B4-BE49-F238E27FC236}">
                <a16:creationId xmlns:a16="http://schemas.microsoft.com/office/drawing/2014/main" id="{0FB6BF65-90B3-E3C6-F6B9-49FB11E1444B}"/>
              </a:ext>
            </a:extLst>
          </p:cNvPr>
          <p:cNvSpPr/>
          <p:nvPr/>
        </p:nvSpPr>
        <p:spPr>
          <a:xfrm>
            <a:off x="3614093" y="179507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78" name="Freeform 9">
            <a:extLst>
              <a:ext uri="{FF2B5EF4-FFF2-40B4-BE49-F238E27FC236}">
                <a16:creationId xmlns:a16="http://schemas.microsoft.com/office/drawing/2014/main" id="{79924D41-8F38-17FC-E505-EC9A31051381}"/>
              </a:ext>
            </a:extLst>
          </p:cNvPr>
          <p:cNvSpPr/>
          <p:nvPr/>
        </p:nvSpPr>
        <p:spPr>
          <a:xfrm>
            <a:off x="13907999" y="126459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0DF360FA-42D8-26BA-7933-18C0C30D4A90}"/>
              </a:ext>
            </a:extLst>
          </p:cNvPr>
          <p:cNvSpPr/>
          <p:nvPr/>
        </p:nvSpPr>
        <p:spPr>
          <a:xfrm>
            <a:off x="8465006" y="103995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0" name="Freeform 9">
            <a:extLst>
              <a:ext uri="{FF2B5EF4-FFF2-40B4-BE49-F238E27FC236}">
                <a16:creationId xmlns:a16="http://schemas.microsoft.com/office/drawing/2014/main" id="{D5045A1C-8DE9-A41F-C455-4A74D3B708D1}"/>
              </a:ext>
            </a:extLst>
          </p:cNvPr>
          <p:cNvSpPr/>
          <p:nvPr/>
        </p:nvSpPr>
        <p:spPr>
          <a:xfrm>
            <a:off x="108462" y="5146964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1" name="Freeform 9">
            <a:extLst>
              <a:ext uri="{FF2B5EF4-FFF2-40B4-BE49-F238E27FC236}">
                <a16:creationId xmlns:a16="http://schemas.microsoft.com/office/drawing/2014/main" id="{005C3091-EB50-9AE2-6439-5A484F142564}"/>
              </a:ext>
            </a:extLst>
          </p:cNvPr>
          <p:cNvSpPr/>
          <p:nvPr/>
        </p:nvSpPr>
        <p:spPr>
          <a:xfrm>
            <a:off x="6676580" y="9704034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2" name="Freeform 9">
            <a:extLst>
              <a:ext uri="{FF2B5EF4-FFF2-40B4-BE49-F238E27FC236}">
                <a16:creationId xmlns:a16="http://schemas.microsoft.com/office/drawing/2014/main" id="{24995600-D26A-458F-628D-68105BB2591D}"/>
              </a:ext>
            </a:extLst>
          </p:cNvPr>
          <p:cNvSpPr/>
          <p:nvPr/>
        </p:nvSpPr>
        <p:spPr>
          <a:xfrm>
            <a:off x="12445821" y="9686716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3" name="Freeform 9">
            <a:extLst>
              <a:ext uri="{FF2B5EF4-FFF2-40B4-BE49-F238E27FC236}">
                <a16:creationId xmlns:a16="http://schemas.microsoft.com/office/drawing/2014/main" id="{7CE3A6FB-ADBE-C17E-8BF1-F9C8061F286E}"/>
              </a:ext>
            </a:extLst>
          </p:cNvPr>
          <p:cNvSpPr/>
          <p:nvPr/>
        </p:nvSpPr>
        <p:spPr>
          <a:xfrm>
            <a:off x="17587458" y="5556809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E6EBBE2-FCD1-A2E6-A0D1-B4221C19C697}"/>
                  </a:ext>
                </a:extLst>
              </p:cNvPr>
              <p:cNvSpPr txBox="1"/>
              <p:nvPr/>
            </p:nvSpPr>
            <p:spPr>
              <a:xfrm>
                <a:off x="1477046" y="1173196"/>
                <a:ext cx="7971480" cy="331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b="1" u="sng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Ví </a:t>
                </a:r>
                <a:r>
                  <a:rPr lang="en-US" sz="3600" b="1" u="sng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</a:t>
                </a:r>
                <a:r>
                  <a:rPr lang="en-US" sz="3600" b="1" u="sng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cắt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sao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d>
                      <m:dPr>
                        <m:ctrlPr>
                          <a:rPr lang="en-US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Chứng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minh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rằng</a:t>
                </a:r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⊂</m:t>
                    </m:r>
                    <m:d>
                      <m:dPr>
                        <m:ctrlPr>
                          <a:rPr lang="en-US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E6EBBE2-FCD1-A2E6-A0D1-B4221C19C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046" y="1173196"/>
                <a:ext cx="7971480" cy="3316742"/>
              </a:xfrm>
              <a:prstGeom prst="rect">
                <a:avLst/>
              </a:prstGeom>
              <a:blipFill>
                <a:blip r:embed="rId18"/>
                <a:stretch>
                  <a:fillRect l="-2294" r="-2523" b="-5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>
            <a:extLst>
              <a:ext uri="{FF2B5EF4-FFF2-40B4-BE49-F238E27FC236}">
                <a16:creationId xmlns:a16="http://schemas.microsoft.com/office/drawing/2014/main" id="{ED7BD241-6F89-1F01-58FB-865D6261CAF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687" y="941631"/>
            <a:ext cx="5046770" cy="3839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D284A2D-4D46-EA83-6396-5BBC1F46406A}"/>
                  </a:ext>
                </a:extLst>
              </p:cNvPr>
              <p:cNvSpPr txBox="1"/>
              <p:nvPr/>
            </p:nvSpPr>
            <p:spPr>
              <a:xfrm>
                <a:off x="1805154" y="4673057"/>
                <a:ext cx="13951920" cy="4701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u="sng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Lời</a:t>
                </a:r>
                <a:r>
                  <a:rPr lang="en-US" sz="3600" b="1" u="sng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b="1" u="sng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giải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lấy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điểm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trong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mặt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phẳng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khác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(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).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Nếu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Xét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Gọi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thẳng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đi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mặt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phẳng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đi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. Do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nên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. Qua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điểm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mặt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phẳng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cùng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vuông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với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thẳng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suy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ra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mặt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phẳng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trùng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theo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chất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1. </a:t>
                </a:r>
                <a:r>
                  <a:rPr lang="en-US" sz="36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Vậy</a:t>
                </a:r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D284A2D-4D46-EA83-6396-5BBC1F464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154" y="4673057"/>
                <a:ext cx="13951920" cy="4701736"/>
              </a:xfrm>
              <a:prstGeom prst="rect">
                <a:avLst/>
              </a:prstGeom>
              <a:blipFill>
                <a:blip r:embed="rId20"/>
                <a:stretch>
                  <a:fillRect l="-1311" t="-2205" r="-218" b="-3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E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0542" y="679126"/>
            <a:ext cx="16992600" cy="8731574"/>
            <a:chOff x="0" y="0"/>
            <a:chExt cx="11841949" cy="11311405"/>
          </a:xfrm>
        </p:grpSpPr>
        <p:sp>
          <p:nvSpPr>
            <p:cNvPr id="3" name="Freeform 3"/>
            <p:cNvSpPr/>
            <p:nvPr/>
          </p:nvSpPr>
          <p:spPr>
            <a:xfrm flipH="1">
              <a:off x="302893" y="10056839"/>
              <a:ext cx="11500185" cy="1254566"/>
            </a:xfrm>
            <a:custGeom>
              <a:avLst/>
              <a:gdLst/>
              <a:ahLst/>
              <a:cxnLst/>
              <a:rect l="l" t="t" r="r" b="b"/>
              <a:pathLst>
                <a:path w="11500185" h="1254566">
                  <a:moveTo>
                    <a:pt x="11500186" y="0"/>
                  </a:moveTo>
                  <a:lnTo>
                    <a:pt x="0" y="0"/>
                  </a:lnTo>
                  <a:lnTo>
                    <a:pt x="0" y="1254566"/>
                  </a:lnTo>
                  <a:lnTo>
                    <a:pt x="11500186" y="1254566"/>
                  </a:lnTo>
                  <a:lnTo>
                    <a:pt x="1150018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4587520" y="117584"/>
              <a:ext cx="7254429" cy="10652960"/>
            </a:xfrm>
            <a:custGeom>
              <a:avLst/>
              <a:gdLst/>
              <a:ahLst/>
              <a:cxnLst/>
              <a:rect l="l" t="t" r="r" b="b"/>
              <a:pathLst>
                <a:path w="7254429" h="10652960">
                  <a:moveTo>
                    <a:pt x="0" y="0"/>
                  </a:moveTo>
                  <a:lnTo>
                    <a:pt x="7254429" y="0"/>
                  </a:lnTo>
                  <a:lnTo>
                    <a:pt x="7254429" y="10652960"/>
                  </a:lnTo>
                  <a:lnTo>
                    <a:pt x="0" y="10652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144" t="-11092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11496752" cy="10999575"/>
              <a:chOff x="0" y="0"/>
              <a:chExt cx="18103532" cy="1732064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9558" y="-6477"/>
                <a:ext cx="18142394" cy="17340963"/>
              </a:xfrm>
              <a:custGeom>
                <a:avLst/>
                <a:gdLst/>
                <a:ahLst/>
                <a:cxnLst/>
                <a:rect l="l" t="t" r="r" b="b"/>
                <a:pathLst>
                  <a:path w="18142394" h="17340963">
                    <a:moveTo>
                      <a:pt x="18113692" y="13795519"/>
                    </a:moveTo>
                    <a:cubicBezTo>
                      <a:pt x="18099214" y="16133193"/>
                      <a:pt x="18071655" y="16246097"/>
                      <a:pt x="18027459" y="16349983"/>
                    </a:cubicBezTo>
                    <a:cubicBezTo>
                      <a:pt x="17994820" y="16426563"/>
                      <a:pt x="17949735" y="16497937"/>
                      <a:pt x="17904142" y="16567407"/>
                    </a:cubicBezTo>
                    <a:cubicBezTo>
                      <a:pt x="17804827" y="16718917"/>
                      <a:pt x="17696877" y="16879954"/>
                      <a:pt x="17551590" y="16991079"/>
                    </a:cubicBezTo>
                    <a:cubicBezTo>
                      <a:pt x="17368074" y="17131288"/>
                      <a:pt x="17138840" y="17198724"/>
                      <a:pt x="16913415" y="17232760"/>
                    </a:cubicBezTo>
                    <a:cubicBezTo>
                      <a:pt x="16652050" y="17272257"/>
                      <a:pt x="16387381" y="17269336"/>
                      <a:pt x="16123729" y="17275305"/>
                    </a:cubicBezTo>
                    <a:cubicBezTo>
                      <a:pt x="15853219" y="17281528"/>
                      <a:pt x="15583090" y="17297403"/>
                      <a:pt x="15312961" y="17312008"/>
                    </a:cubicBezTo>
                    <a:cubicBezTo>
                      <a:pt x="2582291" y="17340963"/>
                      <a:pt x="1825117" y="17331565"/>
                      <a:pt x="1292479" y="17261335"/>
                    </a:cubicBezTo>
                    <a:cubicBezTo>
                      <a:pt x="841502" y="17201899"/>
                      <a:pt x="587502" y="17091536"/>
                      <a:pt x="286639" y="16729712"/>
                    </a:cubicBezTo>
                    <a:cubicBezTo>
                      <a:pt x="151130" y="16566772"/>
                      <a:pt x="54610" y="16370303"/>
                      <a:pt x="28702" y="16158721"/>
                    </a:cubicBezTo>
                    <a:cubicBezTo>
                      <a:pt x="0" y="8184423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9313070" y="7620"/>
                    </a:cubicBezTo>
                    <a:cubicBezTo>
                      <a:pt x="15445296" y="0"/>
                      <a:pt x="15770797" y="39624"/>
                      <a:pt x="16046640" y="32004"/>
                    </a:cubicBezTo>
                    <a:cubicBezTo>
                      <a:pt x="16310292" y="24765"/>
                      <a:pt x="16655098" y="42672"/>
                      <a:pt x="16917733" y="72771"/>
                    </a:cubicBezTo>
                    <a:cubicBezTo>
                      <a:pt x="17352835" y="122428"/>
                      <a:pt x="17599849" y="161163"/>
                      <a:pt x="17850929" y="540258"/>
                    </a:cubicBezTo>
                    <a:cubicBezTo>
                      <a:pt x="17914937" y="638302"/>
                      <a:pt x="17972214" y="740664"/>
                      <a:pt x="18017934" y="848614"/>
                    </a:cubicBezTo>
                    <a:cubicBezTo>
                      <a:pt x="18104167" y="1052957"/>
                      <a:pt x="18142394" y="1273937"/>
                      <a:pt x="18113692" y="13795519"/>
                    </a:cubicBezTo>
                    <a:close/>
                  </a:path>
                </a:pathLst>
              </a:custGeom>
              <a:solidFill>
                <a:srgbClr val="FBEEE2"/>
              </a:solidFill>
            </p:spPr>
          </p:sp>
        </p:grpSp>
      </p:grpSp>
      <p:sp>
        <p:nvSpPr>
          <p:cNvPr id="70" name="Freeform 6">
            <a:extLst>
              <a:ext uri="{FF2B5EF4-FFF2-40B4-BE49-F238E27FC236}">
                <a16:creationId xmlns:a16="http://schemas.microsoft.com/office/drawing/2014/main" id="{48CB56FB-A82C-A5EF-FF48-0EA573A8792E}"/>
              </a:ext>
            </a:extLst>
          </p:cNvPr>
          <p:cNvSpPr/>
          <p:nvPr/>
        </p:nvSpPr>
        <p:spPr>
          <a:xfrm rot="19130805">
            <a:off x="16902689" y="-1103969"/>
            <a:ext cx="1073676" cy="5320016"/>
          </a:xfrm>
          <a:custGeom>
            <a:avLst/>
            <a:gdLst/>
            <a:ahLst/>
            <a:cxnLst/>
            <a:rect l="l" t="t" r="r" b="b"/>
            <a:pathLst>
              <a:path w="1073676" h="5320016">
                <a:moveTo>
                  <a:pt x="0" y="0"/>
                </a:moveTo>
                <a:lnTo>
                  <a:pt x="1073676" y="0"/>
                </a:lnTo>
                <a:lnTo>
                  <a:pt x="1073676" y="5320016"/>
                </a:lnTo>
                <a:lnTo>
                  <a:pt x="0" y="53200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8">
            <a:extLst>
              <a:ext uri="{FF2B5EF4-FFF2-40B4-BE49-F238E27FC236}">
                <a16:creationId xmlns:a16="http://schemas.microsoft.com/office/drawing/2014/main" id="{B9B9B214-FC8C-E7C0-1058-DE2A12555939}"/>
              </a:ext>
            </a:extLst>
          </p:cNvPr>
          <p:cNvSpPr/>
          <p:nvPr/>
        </p:nvSpPr>
        <p:spPr>
          <a:xfrm rot="20923812">
            <a:off x="-14845" y="8522389"/>
            <a:ext cx="1818104" cy="1814798"/>
          </a:xfrm>
          <a:custGeom>
            <a:avLst/>
            <a:gdLst/>
            <a:ahLst/>
            <a:cxnLst/>
            <a:rect l="l" t="t" r="r" b="b"/>
            <a:pathLst>
              <a:path w="1818104" h="1814798">
                <a:moveTo>
                  <a:pt x="0" y="0"/>
                </a:moveTo>
                <a:lnTo>
                  <a:pt x="1818104" y="0"/>
                </a:lnTo>
                <a:lnTo>
                  <a:pt x="1818104" y="1814798"/>
                </a:lnTo>
                <a:lnTo>
                  <a:pt x="0" y="18147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16">
            <a:extLst>
              <a:ext uri="{FF2B5EF4-FFF2-40B4-BE49-F238E27FC236}">
                <a16:creationId xmlns:a16="http://schemas.microsoft.com/office/drawing/2014/main" id="{C35AEC0E-B6B6-22B6-047F-5CDBC8BC1243}"/>
              </a:ext>
            </a:extLst>
          </p:cNvPr>
          <p:cNvSpPr/>
          <p:nvPr/>
        </p:nvSpPr>
        <p:spPr>
          <a:xfrm rot="15347252" flipH="1">
            <a:off x="-15147" y="-208053"/>
            <a:ext cx="2019414" cy="1693752"/>
          </a:xfrm>
          <a:custGeom>
            <a:avLst/>
            <a:gdLst/>
            <a:ahLst/>
            <a:cxnLst/>
            <a:rect l="l" t="t" r="r" b="b"/>
            <a:pathLst>
              <a:path w="6114773" h="2812796">
                <a:moveTo>
                  <a:pt x="6114773" y="0"/>
                </a:moveTo>
                <a:lnTo>
                  <a:pt x="0" y="0"/>
                </a:lnTo>
                <a:lnTo>
                  <a:pt x="0" y="2812795"/>
                </a:lnTo>
                <a:lnTo>
                  <a:pt x="6114773" y="2812795"/>
                </a:lnTo>
                <a:lnTo>
                  <a:pt x="611477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37">
            <a:extLst>
              <a:ext uri="{FF2B5EF4-FFF2-40B4-BE49-F238E27FC236}">
                <a16:creationId xmlns:a16="http://schemas.microsoft.com/office/drawing/2014/main" id="{1E061E02-54B3-7B3E-8DBF-A096E3F67892}"/>
              </a:ext>
            </a:extLst>
          </p:cNvPr>
          <p:cNvSpPr/>
          <p:nvPr/>
        </p:nvSpPr>
        <p:spPr>
          <a:xfrm>
            <a:off x="17019595" y="8571329"/>
            <a:ext cx="1116821" cy="1746859"/>
          </a:xfrm>
          <a:custGeom>
            <a:avLst/>
            <a:gdLst/>
            <a:ahLst/>
            <a:cxnLst/>
            <a:rect l="l" t="t" r="r" b="b"/>
            <a:pathLst>
              <a:path w="1116821" h="1283703">
                <a:moveTo>
                  <a:pt x="0" y="0"/>
                </a:moveTo>
                <a:lnTo>
                  <a:pt x="1116821" y="0"/>
                </a:lnTo>
                <a:lnTo>
                  <a:pt x="1116821" y="1283703"/>
                </a:lnTo>
                <a:lnTo>
                  <a:pt x="0" y="12837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29">
            <a:extLst>
              <a:ext uri="{FF2B5EF4-FFF2-40B4-BE49-F238E27FC236}">
                <a16:creationId xmlns:a16="http://schemas.microsoft.com/office/drawing/2014/main" id="{82041B7C-2D19-9C50-72A6-EFC7095F28EC}"/>
              </a:ext>
            </a:extLst>
          </p:cNvPr>
          <p:cNvSpPr/>
          <p:nvPr/>
        </p:nvSpPr>
        <p:spPr>
          <a:xfrm>
            <a:off x="108462" y="703128"/>
            <a:ext cx="805937" cy="706572"/>
          </a:xfrm>
          <a:custGeom>
            <a:avLst/>
            <a:gdLst/>
            <a:ahLst/>
            <a:cxnLst/>
            <a:rect l="l" t="t" r="r" b="b"/>
            <a:pathLst>
              <a:path w="559514" h="644973">
                <a:moveTo>
                  <a:pt x="0" y="0"/>
                </a:moveTo>
                <a:lnTo>
                  <a:pt x="559514" y="0"/>
                </a:lnTo>
                <a:lnTo>
                  <a:pt x="559514" y="644972"/>
                </a:lnTo>
                <a:lnTo>
                  <a:pt x="0" y="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7" name="Freeform 9">
            <a:extLst>
              <a:ext uri="{FF2B5EF4-FFF2-40B4-BE49-F238E27FC236}">
                <a16:creationId xmlns:a16="http://schemas.microsoft.com/office/drawing/2014/main" id="{0FB6BF65-90B3-E3C6-F6B9-49FB11E1444B}"/>
              </a:ext>
            </a:extLst>
          </p:cNvPr>
          <p:cNvSpPr/>
          <p:nvPr/>
        </p:nvSpPr>
        <p:spPr>
          <a:xfrm>
            <a:off x="3777918" y="366466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78" name="Freeform 9">
            <a:extLst>
              <a:ext uri="{FF2B5EF4-FFF2-40B4-BE49-F238E27FC236}">
                <a16:creationId xmlns:a16="http://schemas.microsoft.com/office/drawing/2014/main" id="{79924D41-8F38-17FC-E505-EC9A31051381}"/>
              </a:ext>
            </a:extLst>
          </p:cNvPr>
          <p:cNvSpPr/>
          <p:nvPr/>
        </p:nvSpPr>
        <p:spPr>
          <a:xfrm>
            <a:off x="13839770" y="210056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0DF360FA-42D8-26BA-7933-18C0C30D4A90}"/>
              </a:ext>
            </a:extLst>
          </p:cNvPr>
          <p:cNvSpPr/>
          <p:nvPr/>
        </p:nvSpPr>
        <p:spPr>
          <a:xfrm>
            <a:off x="8176805" y="330837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0" name="Freeform 9">
            <a:extLst>
              <a:ext uri="{FF2B5EF4-FFF2-40B4-BE49-F238E27FC236}">
                <a16:creationId xmlns:a16="http://schemas.microsoft.com/office/drawing/2014/main" id="{D5045A1C-8DE9-A41F-C455-4A74D3B708D1}"/>
              </a:ext>
            </a:extLst>
          </p:cNvPr>
          <p:cNvSpPr/>
          <p:nvPr/>
        </p:nvSpPr>
        <p:spPr>
          <a:xfrm>
            <a:off x="108462" y="5146964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1" name="Freeform 9">
            <a:extLst>
              <a:ext uri="{FF2B5EF4-FFF2-40B4-BE49-F238E27FC236}">
                <a16:creationId xmlns:a16="http://schemas.microsoft.com/office/drawing/2014/main" id="{005C3091-EB50-9AE2-6439-5A484F142564}"/>
              </a:ext>
            </a:extLst>
          </p:cNvPr>
          <p:cNvSpPr/>
          <p:nvPr/>
        </p:nvSpPr>
        <p:spPr>
          <a:xfrm>
            <a:off x="6676580" y="9704034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2" name="Freeform 9">
            <a:extLst>
              <a:ext uri="{FF2B5EF4-FFF2-40B4-BE49-F238E27FC236}">
                <a16:creationId xmlns:a16="http://schemas.microsoft.com/office/drawing/2014/main" id="{24995600-D26A-458F-628D-68105BB2591D}"/>
              </a:ext>
            </a:extLst>
          </p:cNvPr>
          <p:cNvSpPr/>
          <p:nvPr/>
        </p:nvSpPr>
        <p:spPr>
          <a:xfrm>
            <a:off x="12445821" y="9686716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3" name="Freeform 9">
            <a:extLst>
              <a:ext uri="{FF2B5EF4-FFF2-40B4-BE49-F238E27FC236}">
                <a16:creationId xmlns:a16="http://schemas.microsoft.com/office/drawing/2014/main" id="{7CE3A6FB-ADBE-C17E-8BF1-F9C8061F286E}"/>
              </a:ext>
            </a:extLst>
          </p:cNvPr>
          <p:cNvSpPr/>
          <p:nvPr/>
        </p:nvSpPr>
        <p:spPr>
          <a:xfrm>
            <a:off x="17587458" y="5556809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E6EBBE2-FCD1-A2E6-A0D1-B4221C19C697}"/>
                  </a:ext>
                </a:extLst>
              </p:cNvPr>
              <p:cNvSpPr txBox="1"/>
              <p:nvPr/>
            </p:nvSpPr>
            <p:spPr>
              <a:xfrm>
                <a:off x="1326329" y="1185126"/>
                <a:ext cx="10061852" cy="414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Ví dụ</a:t>
                </a:r>
                <a:r>
                  <a:rPr kumimoji="0" lang="en-US" sz="36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3: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Cho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đoạn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𝐴𝐵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định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Mặt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phẳng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𝑃</m:t>
                        </m:r>
                      </m:e>
                    </m:d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gọi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mặt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phẳng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trung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trực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của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đoạn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𝐴𝐵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nếu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𝑃</m:t>
                        </m:r>
                      </m:e>
                    </m:d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qua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trung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điểm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𝑂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của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đoạn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𝐴𝐵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𝑃</m:t>
                        </m:r>
                      </m:e>
                    </m:d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⊥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𝐴𝐵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Chứng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minh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rằng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nếu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điểm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𝑀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không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gian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thỏa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mãn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𝑀𝐴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𝑀𝐵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𝑀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∈</m:t>
                    </m:r>
                    <m:d>
                      <m:d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𝑃</m:t>
                        </m:r>
                      </m:e>
                    </m:d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E6EBBE2-FCD1-A2E6-A0D1-B4221C19C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329" y="1185126"/>
                <a:ext cx="10061852" cy="4147739"/>
              </a:xfrm>
              <a:prstGeom prst="rect">
                <a:avLst/>
              </a:prstGeom>
              <a:blipFill>
                <a:blip r:embed="rId18"/>
                <a:stretch>
                  <a:fillRect l="-1879" r="-1879" b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2C9E36A-DC16-E7AC-A1F3-1261EF5C0D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769" y="1172621"/>
            <a:ext cx="4241040" cy="55418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ED9E0F-541A-22E8-07DF-F3141CC6A222}"/>
                  </a:ext>
                </a:extLst>
              </p:cNvPr>
              <p:cNvSpPr txBox="1"/>
              <p:nvPr/>
            </p:nvSpPr>
            <p:spPr>
              <a:xfrm>
                <a:off x="1492194" y="5362414"/>
                <a:ext cx="11936598" cy="353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3600" b="1" u="sng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Lời</a:t>
                </a:r>
                <a:r>
                  <a:rPr lang="en-US" sz="3600" b="1" u="sng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b="1" u="sng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giải</a:t>
                </a:r>
                <a:r>
                  <a:rPr lang="en-US" sz="3600" b="1" u="sng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Gọi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trung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điểm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đoạn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thẳng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Nếu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trùng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600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Nếu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khác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giác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𝑀𝐴𝐵</m:t>
                    </m:r>
                  </m:oMath>
                </a14:m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cân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tại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suy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ra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. Theo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Ví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dụ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2, ta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3600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suy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ra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thuộc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ED9E0F-541A-22E8-07DF-F3141CC6A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94" y="5362414"/>
                <a:ext cx="11936598" cy="3534494"/>
              </a:xfrm>
              <a:prstGeom prst="rect">
                <a:avLst/>
              </a:prstGeom>
              <a:blipFill>
                <a:blip r:embed="rId20"/>
                <a:stretch>
                  <a:fillRect l="-1583" t="-1900" b="-5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978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E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028701"/>
            <a:ext cx="16992600" cy="8153400"/>
            <a:chOff x="0" y="0"/>
            <a:chExt cx="11841949" cy="11311405"/>
          </a:xfrm>
        </p:grpSpPr>
        <p:sp>
          <p:nvSpPr>
            <p:cNvPr id="3" name="Freeform 3"/>
            <p:cNvSpPr/>
            <p:nvPr/>
          </p:nvSpPr>
          <p:spPr>
            <a:xfrm flipH="1">
              <a:off x="302893" y="10056839"/>
              <a:ext cx="11500185" cy="1254566"/>
            </a:xfrm>
            <a:custGeom>
              <a:avLst/>
              <a:gdLst/>
              <a:ahLst/>
              <a:cxnLst/>
              <a:rect l="l" t="t" r="r" b="b"/>
              <a:pathLst>
                <a:path w="11500185" h="1254566">
                  <a:moveTo>
                    <a:pt x="11500186" y="0"/>
                  </a:moveTo>
                  <a:lnTo>
                    <a:pt x="0" y="0"/>
                  </a:lnTo>
                  <a:lnTo>
                    <a:pt x="0" y="1254566"/>
                  </a:lnTo>
                  <a:lnTo>
                    <a:pt x="11500186" y="1254566"/>
                  </a:lnTo>
                  <a:lnTo>
                    <a:pt x="1150018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4587520" y="117584"/>
              <a:ext cx="7254429" cy="10652960"/>
            </a:xfrm>
            <a:custGeom>
              <a:avLst/>
              <a:gdLst/>
              <a:ahLst/>
              <a:cxnLst/>
              <a:rect l="l" t="t" r="r" b="b"/>
              <a:pathLst>
                <a:path w="7254429" h="10652960">
                  <a:moveTo>
                    <a:pt x="0" y="0"/>
                  </a:moveTo>
                  <a:lnTo>
                    <a:pt x="7254429" y="0"/>
                  </a:lnTo>
                  <a:lnTo>
                    <a:pt x="7254429" y="10652960"/>
                  </a:lnTo>
                  <a:lnTo>
                    <a:pt x="0" y="10652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144" t="-11092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11496752" cy="10999575"/>
              <a:chOff x="0" y="0"/>
              <a:chExt cx="18103532" cy="1732064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9558" y="-6477"/>
                <a:ext cx="18142394" cy="17340963"/>
              </a:xfrm>
              <a:custGeom>
                <a:avLst/>
                <a:gdLst/>
                <a:ahLst/>
                <a:cxnLst/>
                <a:rect l="l" t="t" r="r" b="b"/>
                <a:pathLst>
                  <a:path w="18142394" h="17340963">
                    <a:moveTo>
                      <a:pt x="18113692" y="13795519"/>
                    </a:moveTo>
                    <a:cubicBezTo>
                      <a:pt x="18099214" y="16133193"/>
                      <a:pt x="18071655" y="16246097"/>
                      <a:pt x="18027459" y="16349983"/>
                    </a:cubicBezTo>
                    <a:cubicBezTo>
                      <a:pt x="17994820" y="16426563"/>
                      <a:pt x="17949735" y="16497937"/>
                      <a:pt x="17904142" y="16567407"/>
                    </a:cubicBezTo>
                    <a:cubicBezTo>
                      <a:pt x="17804827" y="16718917"/>
                      <a:pt x="17696877" y="16879954"/>
                      <a:pt x="17551590" y="16991079"/>
                    </a:cubicBezTo>
                    <a:cubicBezTo>
                      <a:pt x="17368074" y="17131288"/>
                      <a:pt x="17138840" y="17198724"/>
                      <a:pt x="16913415" y="17232760"/>
                    </a:cubicBezTo>
                    <a:cubicBezTo>
                      <a:pt x="16652050" y="17272257"/>
                      <a:pt x="16387381" y="17269336"/>
                      <a:pt x="16123729" y="17275305"/>
                    </a:cubicBezTo>
                    <a:cubicBezTo>
                      <a:pt x="15853219" y="17281528"/>
                      <a:pt x="15583090" y="17297403"/>
                      <a:pt x="15312961" y="17312008"/>
                    </a:cubicBezTo>
                    <a:cubicBezTo>
                      <a:pt x="2582291" y="17340963"/>
                      <a:pt x="1825117" y="17331565"/>
                      <a:pt x="1292479" y="17261335"/>
                    </a:cubicBezTo>
                    <a:cubicBezTo>
                      <a:pt x="841502" y="17201899"/>
                      <a:pt x="587502" y="17091536"/>
                      <a:pt x="286639" y="16729712"/>
                    </a:cubicBezTo>
                    <a:cubicBezTo>
                      <a:pt x="151130" y="16566772"/>
                      <a:pt x="54610" y="16370303"/>
                      <a:pt x="28702" y="16158721"/>
                    </a:cubicBezTo>
                    <a:cubicBezTo>
                      <a:pt x="0" y="8184423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9313070" y="7620"/>
                    </a:cubicBezTo>
                    <a:cubicBezTo>
                      <a:pt x="15445296" y="0"/>
                      <a:pt x="15770797" y="39624"/>
                      <a:pt x="16046640" y="32004"/>
                    </a:cubicBezTo>
                    <a:cubicBezTo>
                      <a:pt x="16310292" y="24765"/>
                      <a:pt x="16655098" y="42672"/>
                      <a:pt x="16917733" y="72771"/>
                    </a:cubicBezTo>
                    <a:cubicBezTo>
                      <a:pt x="17352835" y="122428"/>
                      <a:pt x="17599849" y="161163"/>
                      <a:pt x="17850929" y="540258"/>
                    </a:cubicBezTo>
                    <a:cubicBezTo>
                      <a:pt x="17914937" y="638302"/>
                      <a:pt x="17972214" y="740664"/>
                      <a:pt x="18017934" y="848614"/>
                    </a:cubicBezTo>
                    <a:cubicBezTo>
                      <a:pt x="18104167" y="1052957"/>
                      <a:pt x="18142394" y="1273937"/>
                      <a:pt x="18113692" y="13795519"/>
                    </a:cubicBezTo>
                    <a:close/>
                  </a:path>
                </a:pathLst>
              </a:custGeom>
              <a:solidFill>
                <a:srgbClr val="FBEEE2"/>
              </a:solidFill>
            </p:spPr>
          </p:sp>
        </p:grpSp>
      </p:grpSp>
      <p:sp>
        <p:nvSpPr>
          <p:cNvPr id="70" name="Freeform 6">
            <a:extLst>
              <a:ext uri="{FF2B5EF4-FFF2-40B4-BE49-F238E27FC236}">
                <a16:creationId xmlns:a16="http://schemas.microsoft.com/office/drawing/2014/main" id="{48CB56FB-A82C-A5EF-FF48-0EA573A8792E}"/>
              </a:ext>
            </a:extLst>
          </p:cNvPr>
          <p:cNvSpPr/>
          <p:nvPr/>
        </p:nvSpPr>
        <p:spPr>
          <a:xfrm rot="19130805">
            <a:off x="16902689" y="-1103969"/>
            <a:ext cx="1073676" cy="5320016"/>
          </a:xfrm>
          <a:custGeom>
            <a:avLst/>
            <a:gdLst/>
            <a:ahLst/>
            <a:cxnLst/>
            <a:rect l="l" t="t" r="r" b="b"/>
            <a:pathLst>
              <a:path w="1073676" h="5320016">
                <a:moveTo>
                  <a:pt x="0" y="0"/>
                </a:moveTo>
                <a:lnTo>
                  <a:pt x="1073676" y="0"/>
                </a:lnTo>
                <a:lnTo>
                  <a:pt x="1073676" y="5320016"/>
                </a:lnTo>
                <a:lnTo>
                  <a:pt x="0" y="53200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8">
            <a:extLst>
              <a:ext uri="{FF2B5EF4-FFF2-40B4-BE49-F238E27FC236}">
                <a16:creationId xmlns:a16="http://schemas.microsoft.com/office/drawing/2014/main" id="{B9B9B214-FC8C-E7C0-1058-DE2A12555939}"/>
              </a:ext>
            </a:extLst>
          </p:cNvPr>
          <p:cNvSpPr/>
          <p:nvPr/>
        </p:nvSpPr>
        <p:spPr>
          <a:xfrm rot="20923812">
            <a:off x="211383" y="8353864"/>
            <a:ext cx="1818104" cy="1814798"/>
          </a:xfrm>
          <a:custGeom>
            <a:avLst/>
            <a:gdLst/>
            <a:ahLst/>
            <a:cxnLst/>
            <a:rect l="l" t="t" r="r" b="b"/>
            <a:pathLst>
              <a:path w="1818104" h="1814798">
                <a:moveTo>
                  <a:pt x="0" y="0"/>
                </a:moveTo>
                <a:lnTo>
                  <a:pt x="1818104" y="0"/>
                </a:lnTo>
                <a:lnTo>
                  <a:pt x="1818104" y="1814798"/>
                </a:lnTo>
                <a:lnTo>
                  <a:pt x="0" y="18147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3" name="Freeform 16">
            <a:extLst>
              <a:ext uri="{FF2B5EF4-FFF2-40B4-BE49-F238E27FC236}">
                <a16:creationId xmlns:a16="http://schemas.microsoft.com/office/drawing/2014/main" id="{C35AEC0E-B6B6-22B6-047F-5CDBC8BC1243}"/>
              </a:ext>
            </a:extLst>
          </p:cNvPr>
          <p:cNvSpPr/>
          <p:nvPr/>
        </p:nvSpPr>
        <p:spPr>
          <a:xfrm rot="15347252" flipH="1">
            <a:off x="-15147" y="-208053"/>
            <a:ext cx="2019414" cy="1693752"/>
          </a:xfrm>
          <a:custGeom>
            <a:avLst/>
            <a:gdLst/>
            <a:ahLst/>
            <a:cxnLst/>
            <a:rect l="l" t="t" r="r" b="b"/>
            <a:pathLst>
              <a:path w="6114773" h="2812796">
                <a:moveTo>
                  <a:pt x="6114773" y="0"/>
                </a:moveTo>
                <a:lnTo>
                  <a:pt x="0" y="0"/>
                </a:lnTo>
                <a:lnTo>
                  <a:pt x="0" y="2812795"/>
                </a:lnTo>
                <a:lnTo>
                  <a:pt x="6114773" y="2812795"/>
                </a:lnTo>
                <a:lnTo>
                  <a:pt x="611477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37">
            <a:extLst>
              <a:ext uri="{FF2B5EF4-FFF2-40B4-BE49-F238E27FC236}">
                <a16:creationId xmlns:a16="http://schemas.microsoft.com/office/drawing/2014/main" id="{1E061E02-54B3-7B3E-8DBF-A096E3F67892}"/>
              </a:ext>
            </a:extLst>
          </p:cNvPr>
          <p:cNvSpPr/>
          <p:nvPr/>
        </p:nvSpPr>
        <p:spPr>
          <a:xfrm>
            <a:off x="16958260" y="8424801"/>
            <a:ext cx="1116821" cy="1746859"/>
          </a:xfrm>
          <a:custGeom>
            <a:avLst/>
            <a:gdLst/>
            <a:ahLst/>
            <a:cxnLst/>
            <a:rect l="l" t="t" r="r" b="b"/>
            <a:pathLst>
              <a:path w="1116821" h="1283703">
                <a:moveTo>
                  <a:pt x="0" y="0"/>
                </a:moveTo>
                <a:lnTo>
                  <a:pt x="1116821" y="0"/>
                </a:lnTo>
                <a:lnTo>
                  <a:pt x="1116821" y="1283703"/>
                </a:lnTo>
                <a:lnTo>
                  <a:pt x="0" y="12837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29">
            <a:extLst>
              <a:ext uri="{FF2B5EF4-FFF2-40B4-BE49-F238E27FC236}">
                <a16:creationId xmlns:a16="http://schemas.microsoft.com/office/drawing/2014/main" id="{82041B7C-2D19-9C50-72A6-EFC7095F28EC}"/>
              </a:ext>
            </a:extLst>
          </p:cNvPr>
          <p:cNvSpPr/>
          <p:nvPr/>
        </p:nvSpPr>
        <p:spPr>
          <a:xfrm>
            <a:off x="108462" y="703128"/>
            <a:ext cx="805937" cy="706572"/>
          </a:xfrm>
          <a:custGeom>
            <a:avLst/>
            <a:gdLst/>
            <a:ahLst/>
            <a:cxnLst/>
            <a:rect l="l" t="t" r="r" b="b"/>
            <a:pathLst>
              <a:path w="559514" h="644973">
                <a:moveTo>
                  <a:pt x="0" y="0"/>
                </a:moveTo>
                <a:lnTo>
                  <a:pt x="559514" y="0"/>
                </a:lnTo>
                <a:lnTo>
                  <a:pt x="559514" y="644972"/>
                </a:lnTo>
                <a:lnTo>
                  <a:pt x="0" y="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7" name="Freeform 9">
            <a:extLst>
              <a:ext uri="{FF2B5EF4-FFF2-40B4-BE49-F238E27FC236}">
                <a16:creationId xmlns:a16="http://schemas.microsoft.com/office/drawing/2014/main" id="{0FB6BF65-90B3-E3C6-F6B9-49FB11E1444B}"/>
              </a:ext>
            </a:extLst>
          </p:cNvPr>
          <p:cNvSpPr/>
          <p:nvPr/>
        </p:nvSpPr>
        <p:spPr>
          <a:xfrm>
            <a:off x="3777918" y="366466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78" name="Freeform 9">
            <a:extLst>
              <a:ext uri="{FF2B5EF4-FFF2-40B4-BE49-F238E27FC236}">
                <a16:creationId xmlns:a16="http://schemas.microsoft.com/office/drawing/2014/main" id="{79924D41-8F38-17FC-E505-EC9A31051381}"/>
              </a:ext>
            </a:extLst>
          </p:cNvPr>
          <p:cNvSpPr/>
          <p:nvPr/>
        </p:nvSpPr>
        <p:spPr>
          <a:xfrm>
            <a:off x="13839770" y="210056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0DF360FA-42D8-26BA-7933-18C0C30D4A90}"/>
              </a:ext>
            </a:extLst>
          </p:cNvPr>
          <p:cNvSpPr/>
          <p:nvPr/>
        </p:nvSpPr>
        <p:spPr>
          <a:xfrm>
            <a:off x="8176805" y="330837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0" name="Freeform 9">
            <a:extLst>
              <a:ext uri="{FF2B5EF4-FFF2-40B4-BE49-F238E27FC236}">
                <a16:creationId xmlns:a16="http://schemas.microsoft.com/office/drawing/2014/main" id="{D5045A1C-8DE9-A41F-C455-4A74D3B708D1}"/>
              </a:ext>
            </a:extLst>
          </p:cNvPr>
          <p:cNvSpPr/>
          <p:nvPr/>
        </p:nvSpPr>
        <p:spPr>
          <a:xfrm>
            <a:off x="108462" y="5146964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1" name="Freeform 9">
            <a:extLst>
              <a:ext uri="{FF2B5EF4-FFF2-40B4-BE49-F238E27FC236}">
                <a16:creationId xmlns:a16="http://schemas.microsoft.com/office/drawing/2014/main" id="{005C3091-EB50-9AE2-6439-5A484F142564}"/>
              </a:ext>
            </a:extLst>
          </p:cNvPr>
          <p:cNvSpPr/>
          <p:nvPr/>
        </p:nvSpPr>
        <p:spPr>
          <a:xfrm>
            <a:off x="6176792" y="9414359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2" name="Freeform 9">
            <a:extLst>
              <a:ext uri="{FF2B5EF4-FFF2-40B4-BE49-F238E27FC236}">
                <a16:creationId xmlns:a16="http://schemas.microsoft.com/office/drawing/2014/main" id="{24995600-D26A-458F-628D-68105BB2591D}"/>
              </a:ext>
            </a:extLst>
          </p:cNvPr>
          <p:cNvSpPr/>
          <p:nvPr/>
        </p:nvSpPr>
        <p:spPr>
          <a:xfrm>
            <a:off x="12177490" y="9556729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3" name="Freeform 9">
            <a:extLst>
              <a:ext uri="{FF2B5EF4-FFF2-40B4-BE49-F238E27FC236}">
                <a16:creationId xmlns:a16="http://schemas.microsoft.com/office/drawing/2014/main" id="{7CE3A6FB-ADBE-C17E-8BF1-F9C8061F286E}"/>
              </a:ext>
            </a:extLst>
          </p:cNvPr>
          <p:cNvSpPr/>
          <p:nvPr/>
        </p:nvSpPr>
        <p:spPr>
          <a:xfrm>
            <a:off x="17587458" y="5556809"/>
            <a:ext cx="592080" cy="544714"/>
          </a:xfrm>
          <a:custGeom>
            <a:avLst/>
            <a:gdLst/>
            <a:ahLst/>
            <a:cxnLst/>
            <a:rect l="l" t="t" r="r" b="b"/>
            <a:pathLst>
              <a:path w="592080" h="544714">
                <a:moveTo>
                  <a:pt x="0" y="0"/>
                </a:moveTo>
                <a:lnTo>
                  <a:pt x="592080" y="0"/>
                </a:lnTo>
                <a:lnTo>
                  <a:pt x="592080" y="544714"/>
                </a:lnTo>
                <a:lnTo>
                  <a:pt x="0" y="544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E6EBBE2-FCD1-A2E6-A0D1-B4221C19C697}"/>
              </a:ext>
            </a:extLst>
          </p:cNvPr>
          <p:cNvSpPr txBox="1"/>
          <p:nvPr/>
        </p:nvSpPr>
        <p:spPr>
          <a:xfrm>
            <a:off x="1553520" y="1618799"/>
            <a:ext cx="14981880" cy="16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Ví dụ 4: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mặt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phẳng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(P)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̀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điểm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A, B, C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̉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mãn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(P)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)⊥AB và (P)⊥BC. Chứng minh rằng (P)⊥AC?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DDE65F-1DC3-0964-3579-D8DC6BCA6A6B}"/>
                  </a:ext>
                </a:extLst>
              </p:cNvPr>
              <p:cNvSpPr txBox="1"/>
              <p:nvPr/>
            </p:nvSpPr>
            <p:spPr>
              <a:xfrm>
                <a:off x="1644185" y="3528856"/>
                <a:ext cx="14249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Lời</a:t>
                </a:r>
                <a:r>
                  <a:rPr lang="en-US" sz="3600" b="1" u="sng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b="1" u="sng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giải</a:t>
                </a:r>
                <a:r>
                  <a:rPr lang="en-US" sz="3600" b="1" u="sng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Vì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đường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thẳng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AB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va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̀ BC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cùng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đi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qua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điểm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B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va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̀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vuông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góc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với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mặt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phẳng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(P)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nên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đường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thẳng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này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trùng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(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theo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chất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2).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Suy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ra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A, B, C là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ba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điểm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thẳng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hàng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va</a:t>
                </a:r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̀ (P)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3600" dirty="0">
                    <a:solidFill>
                      <a:srgbClr val="1F497D"/>
                    </a:solidFill>
                    <a:latin typeface="Times New Roman" panose="02020603050405020304" pitchFamily="18" charset="0"/>
                  </a:rPr>
                  <a:t>AC.</a:t>
                </a:r>
              </a:p>
              <a:p>
                <a:endParaRPr lang="en-US" sz="1800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DDE65F-1DC3-0964-3579-D8DC6BCA6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85" y="3528856"/>
                <a:ext cx="14249400" cy="3970318"/>
              </a:xfrm>
              <a:prstGeom prst="rect">
                <a:avLst/>
              </a:prstGeom>
              <a:blipFill>
                <a:blip r:embed="rId18"/>
                <a:stretch>
                  <a:fillRect l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12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6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Table 158">
            <a:extLst>
              <a:ext uri="{FF2B5EF4-FFF2-40B4-BE49-F238E27FC236}">
                <a16:creationId xmlns:a16="http://schemas.microsoft.com/office/drawing/2014/main" id="{5A901CA1-07FF-897C-CFD0-69934D3BA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52555"/>
              </p:ext>
            </p:extLst>
          </p:nvPr>
        </p:nvGraphicFramePr>
        <p:xfrm>
          <a:off x="1485899" y="2286002"/>
          <a:ext cx="15316201" cy="5714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12020">
                  <a:extLst>
                    <a:ext uri="{9D8B030D-6E8A-4147-A177-3AD203B41FA5}">
                      <a16:colId xmlns:a16="http://schemas.microsoft.com/office/drawing/2014/main" val="3816279668"/>
                    </a:ext>
                  </a:extLst>
                </a:gridCol>
                <a:gridCol w="1895643">
                  <a:extLst>
                    <a:ext uri="{9D8B030D-6E8A-4147-A177-3AD203B41FA5}">
                      <a16:colId xmlns:a16="http://schemas.microsoft.com/office/drawing/2014/main" val="2586392393"/>
                    </a:ext>
                  </a:extLst>
                </a:gridCol>
                <a:gridCol w="1908538">
                  <a:extLst>
                    <a:ext uri="{9D8B030D-6E8A-4147-A177-3AD203B41FA5}">
                      <a16:colId xmlns:a16="http://schemas.microsoft.com/office/drawing/2014/main" val="2384488107"/>
                    </a:ext>
                  </a:extLst>
                </a:gridCol>
              </a:tblGrid>
              <a:tr h="816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</a:rPr>
                        <a:t>Tiêu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chí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đánh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giá</a:t>
                      </a:r>
                      <a:r>
                        <a:rPr lang="en-US" sz="3600" dirty="0">
                          <a:effectLst/>
                        </a:rPr>
                        <a:t> HĐ </a:t>
                      </a:r>
                      <a:r>
                        <a:rPr lang="en-US" sz="3600" dirty="0" err="1">
                          <a:effectLst/>
                        </a:rPr>
                        <a:t>của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nhóm</a:t>
                      </a:r>
                      <a:r>
                        <a:rPr lang="en-US" sz="3600" dirty="0">
                          <a:effectLst/>
                        </a:rPr>
                        <a:t> …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Có 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Không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689486"/>
                  </a:ext>
                </a:extLst>
              </a:tr>
              <a:tr h="816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3600">
                          <a:effectLst/>
                        </a:rPr>
                        <a:t>Hoạt động sôi nổi, tích cực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555402"/>
                  </a:ext>
                </a:extLst>
              </a:tr>
              <a:tr h="816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3600">
                          <a:effectLst/>
                        </a:rPr>
                        <a:t>Tất cả các thành viên đều tham gia thảo luận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295548"/>
                  </a:ext>
                </a:extLst>
              </a:tr>
              <a:tr h="816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3600">
                          <a:effectLst/>
                        </a:rPr>
                        <a:t>Nộp bài đúng thời gian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685422"/>
                  </a:ext>
                </a:extLst>
              </a:tr>
              <a:tr h="816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Trình bày được VD2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729511"/>
                  </a:ext>
                </a:extLst>
              </a:tr>
              <a:tr h="816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Trình bày được VD3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089364"/>
                  </a:ext>
                </a:extLst>
              </a:tr>
              <a:tr h="816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Trình bày được VD4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357128"/>
                  </a:ext>
                </a:extLst>
              </a:tr>
            </a:tbl>
          </a:graphicData>
        </a:graphic>
      </p:graphicFrame>
      <p:sp>
        <p:nvSpPr>
          <p:cNvPr id="164" name="Freeform 7">
            <a:extLst>
              <a:ext uri="{FF2B5EF4-FFF2-40B4-BE49-F238E27FC236}">
                <a16:creationId xmlns:a16="http://schemas.microsoft.com/office/drawing/2014/main" id="{EEFF483F-D92E-F436-9462-34D2E22D6F49}"/>
              </a:ext>
            </a:extLst>
          </p:cNvPr>
          <p:cNvSpPr/>
          <p:nvPr/>
        </p:nvSpPr>
        <p:spPr>
          <a:xfrm rot="2141375">
            <a:off x="682717" y="198546"/>
            <a:ext cx="1379535" cy="2650963"/>
          </a:xfrm>
          <a:custGeom>
            <a:avLst/>
            <a:gdLst/>
            <a:ahLst/>
            <a:cxnLst/>
            <a:rect l="l" t="t" r="r" b="b"/>
            <a:pathLst>
              <a:path w="1088566" h="2129225">
                <a:moveTo>
                  <a:pt x="0" y="0"/>
                </a:moveTo>
                <a:lnTo>
                  <a:pt x="1088567" y="0"/>
                </a:lnTo>
                <a:lnTo>
                  <a:pt x="1088567" y="2129225"/>
                </a:lnTo>
                <a:lnTo>
                  <a:pt x="0" y="2129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5" name="Freeform 8">
            <a:extLst>
              <a:ext uri="{FF2B5EF4-FFF2-40B4-BE49-F238E27FC236}">
                <a16:creationId xmlns:a16="http://schemas.microsoft.com/office/drawing/2014/main" id="{C87B0AC7-1382-1A0E-8B25-557B2E0CB587}"/>
              </a:ext>
            </a:extLst>
          </p:cNvPr>
          <p:cNvSpPr/>
          <p:nvPr/>
        </p:nvSpPr>
        <p:spPr>
          <a:xfrm rot="587051">
            <a:off x="162459" y="8539056"/>
            <a:ext cx="1843746" cy="1610973"/>
          </a:xfrm>
          <a:custGeom>
            <a:avLst/>
            <a:gdLst/>
            <a:ahLst/>
            <a:cxnLst/>
            <a:rect l="l" t="t" r="r" b="b"/>
            <a:pathLst>
              <a:path w="1843746" h="1610973">
                <a:moveTo>
                  <a:pt x="0" y="0"/>
                </a:moveTo>
                <a:lnTo>
                  <a:pt x="1843747" y="0"/>
                </a:lnTo>
                <a:lnTo>
                  <a:pt x="1843747" y="1610973"/>
                </a:lnTo>
                <a:lnTo>
                  <a:pt x="0" y="16109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9" name="Freeform 11">
            <a:extLst>
              <a:ext uri="{FF2B5EF4-FFF2-40B4-BE49-F238E27FC236}">
                <a16:creationId xmlns:a16="http://schemas.microsoft.com/office/drawing/2014/main" id="{EC50DDAE-1855-42CF-8F6C-37AB7B97FDEA}"/>
              </a:ext>
            </a:extLst>
          </p:cNvPr>
          <p:cNvSpPr/>
          <p:nvPr/>
        </p:nvSpPr>
        <p:spPr>
          <a:xfrm>
            <a:off x="4962719" y="8653501"/>
            <a:ext cx="885613" cy="884506"/>
          </a:xfrm>
          <a:custGeom>
            <a:avLst/>
            <a:gdLst/>
            <a:ahLst/>
            <a:cxnLst/>
            <a:rect l="l" t="t" r="r" b="b"/>
            <a:pathLst>
              <a:path w="885613" h="884506">
                <a:moveTo>
                  <a:pt x="0" y="0"/>
                </a:moveTo>
                <a:lnTo>
                  <a:pt x="885614" y="0"/>
                </a:lnTo>
                <a:lnTo>
                  <a:pt x="885614" y="884507"/>
                </a:lnTo>
                <a:lnTo>
                  <a:pt x="0" y="884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0" name="Freeform 11">
            <a:extLst>
              <a:ext uri="{FF2B5EF4-FFF2-40B4-BE49-F238E27FC236}">
                <a16:creationId xmlns:a16="http://schemas.microsoft.com/office/drawing/2014/main" id="{1A0E27F1-A9C8-04DA-775F-31482A4DCA9F}"/>
              </a:ext>
            </a:extLst>
          </p:cNvPr>
          <p:cNvSpPr/>
          <p:nvPr/>
        </p:nvSpPr>
        <p:spPr>
          <a:xfrm>
            <a:off x="198719" y="45079"/>
            <a:ext cx="885613" cy="884506"/>
          </a:xfrm>
          <a:custGeom>
            <a:avLst/>
            <a:gdLst/>
            <a:ahLst/>
            <a:cxnLst/>
            <a:rect l="l" t="t" r="r" b="b"/>
            <a:pathLst>
              <a:path w="885613" h="884506">
                <a:moveTo>
                  <a:pt x="0" y="0"/>
                </a:moveTo>
                <a:lnTo>
                  <a:pt x="885614" y="0"/>
                </a:lnTo>
                <a:lnTo>
                  <a:pt x="885614" y="884507"/>
                </a:lnTo>
                <a:lnTo>
                  <a:pt x="0" y="884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1" name="Freeform 11">
            <a:extLst>
              <a:ext uri="{FF2B5EF4-FFF2-40B4-BE49-F238E27FC236}">
                <a16:creationId xmlns:a16="http://schemas.microsoft.com/office/drawing/2014/main" id="{1DB401B4-DA7A-68D7-B119-4C3CD3F5AE81}"/>
              </a:ext>
            </a:extLst>
          </p:cNvPr>
          <p:cNvSpPr/>
          <p:nvPr/>
        </p:nvSpPr>
        <p:spPr>
          <a:xfrm>
            <a:off x="9518998" y="689818"/>
            <a:ext cx="885613" cy="884506"/>
          </a:xfrm>
          <a:custGeom>
            <a:avLst/>
            <a:gdLst/>
            <a:ahLst/>
            <a:cxnLst/>
            <a:rect l="l" t="t" r="r" b="b"/>
            <a:pathLst>
              <a:path w="885613" h="884506">
                <a:moveTo>
                  <a:pt x="0" y="0"/>
                </a:moveTo>
                <a:lnTo>
                  <a:pt x="885614" y="0"/>
                </a:lnTo>
                <a:lnTo>
                  <a:pt x="885614" y="884507"/>
                </a:lnTo>
                <a:lnTo>
                  <a:pt x="0" y="884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3" name="Freeform 8">
            <a:extLst>
              <a:ext uri="{FF2B5EF4-FFF2-40B4-BE49-F238E27FC236}">
                <a16:creationId xmlns:a16="http://schemas.microsoft.com/office/drawing/2014/main" id="{49D8D6AE-04D1-AF75-3724-B8073213BE5D}"/>
              </a:ext>
            </a:extLst>
          </p:cNvPr>
          <p:cNvSpPr/>
          <p:nvPr/>
        </p:nvSpPr>
        <p:spPr>
          <a:xfrm rot="894174">
            <a:off x="6065961" y="367440"/>
            <a:ext cx="1320748" cy="1124287"/>
          </a:xfrm>
          <a:custGeom>
            <a:avLst/>
            <a:gdLst/>
            <a:ahLst/>
            <a:cxnLst/>
            <a:rect l="l" t="t" r="r" b="b"/>
            <a:pathLst>
              <a:path w="1320748" h="1124287">
                <a:moveTo>
                  <a:pt x="0" y="0"/>
                </a:moveTo>
                <a:lnTo>
                  <a:pt x="1320749" y="0"/>
                </a:lnTo>
                <a:lnTo>
                  <a:pt x="1320749" y="1124287"/>
                </a:lnTo>
                <a:lnTo>
                  <a:pt x="0" y="11242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5" name="Freeform 10">
            <a:extLst>
              <a:ext uri="{FF2B5EF4-FFF2-40B4-BE49-F238E27FC236}">
                <a16:creationId xmlns:a16="http://schemas.microsoft.com/office/drawing/2014/main" id="{D58D6BDA-8343-C478-866A-2EA64249B9BA}"/>
              </a:ext>
            </a:extLst>
          </p:cNvPr>
          <p:cNvSpPr/>
          <p:nvPr/>
        </p:nvSpPr>
        <p:spPr>
          <a:xfrm>
            <a:off x="10342929" y="8895716"/>
            <a:ext cx="851382" cy="850318"/>
          </a:xfrm>
          <a:custGeom>
            <a:avLst/>
            <a:gdLst/>
            <a:ahLst/>
            <a:cxnLst/>
            <a:rect l="l" t="t" r="r" b="b"/>
            <a:pathLst>
              <a:path w="851382" h="850318">
                <a:moveTo>
                  <a:pt x="0" y="0"/>
                </a:moveTo>
                <a:lnTo>
                  <a:pt x="851382" y="0"/>
                </a:lnTo>
                <a:lnTo>
                  <a:pt x="851382" y="850318"/>
                </a:lnTo>
                <a:lnTo>
                  <a:pt x="0" y="8503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7" name="Freeform 7">
            <a:extLst>
              <a:ext uri="{FF2B5EF4-FFF2-40B4-BE49-F238E27FC236}">
                <a16:creationId xmlns:a16="http://schemas.microsoft.com/office/drawing/2014/main" id="{30FC83F1-235A-C766-41A9-55AFE5BA89A0}"/>
              </a:ext>
            </a:extLst>
          </p:cNvPr>
          <p:cNvSpPr/>
          <p:nvPr/>
        </p:nvSpPr>
        <p:spPr>
          <a:xfrm rot="19569958" flipH="1">
            <a:off x="16281108" y="183534"/>
            <a:ext cx="1701165" cy="3342285"/>
          </a:xfrm>
          <a:custGeom>
            <a:avLst/>
            <a:gdLst/>
            <a:ahLst/>
            <a:cxnLst/>
            <a:rect l="l" t="t" r="r" b="b"/>
            <a:pathLst>
              <a:path w="1701165" h="3342285">
                <a:moveTo>
                  <a:pt x="1701165" y="0"/>
                </a:moveTo>
                <a:lnTo>
                  <a:pt x="0" y="0"/>
                </a:lnTo>
                <a:lnTo>
                  <a:pt x="0" y="3342284"/>
                </a:lnTo>
                <a:lnTo>
                  <a:pt x="1701165" y="3342284"/>
                </a:lnTo>
                <a:lnTo>
                  <a:pt x="1701165" y="0"/>
                </a:lnTo>
                <a:close/>
              </a:path>
            </a:pathLst>
          </a:custGeom>
          <a:blipFill>
            <a:blip r:embed="rId6"/>
            <a:stretch>
              <a:fillRect l="-119615" t="-1178" r="-270304" b="-164452"/>
            </a:stretch>
          </a:blipFill>
        </p:spPr>
      </p:sp>
      <p:sp>
        <p:nvSpPr>
          <p:cNvPr id="178" name="Freeform 10">
            <a:extLst>
              <a:ext uri="{FF2B5EF4-FFF2-40B4-BE49-F238E27FC236}">
                <a16:creationId xmlns:a16="http://schemas.microsoft.com/office/drawing/2014/main" id="{82CEB4CC-6979-B302-3698-C3D1493D22E7}"/>
              </a:ext>
            </a:extLst>
          </p:cNvPr>
          <p:cNvSpPr/>
          <p:nvPr/>
        </p:nvSpPr>
        <p:spPr>
          <a:xfrm rot="1125042" flipH="1">
            <a:off x="-118988" y="3068141"/>
            <a:ext cx="1521025" cy="2378808"/>
          </a:xfrm>
          <a:custGeom>
            <a:avLst/>
            <a:gdLst/>
            <a:ahLst/>
            <a:cxnLst/>
            <a:rect l="l" t="t" r="r" b="b"/>
            <a:pathLst>
              <a:path w="3128843" h="3089733">
                <a:moveTo>
                  <a:pt x="3128843" y="0"/>
                </a:moveTo>
                <a:lnTo>
                  <a:pt x="0" y="0"/>
                </a:lnTo>
                <a:lnTo>
                  <a:pt x="0" y="3089733"/>
                </a:lnTo>
                <a:lnTo>
                  <a:pt x="3128843" y="3089733"/>
                </a:lnTo>
                <a:lnTo>
                  <a:pt x="3128843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9" name="Freeform 7">
            <a:extLst>
              <a:ext uri="{FF2B5EF4-FFF2-40B4-BE49-F238E27FC236}">
                <a16:creationId xmlns:a16="http://schemas.microsoft.com/office/drawing/2014/main" id="{3730E951-0918-6F7D-E30E-EDC0D3890953}"/>
              </a:ext>
            </a:extLst>
          </p:cNvPr>
          <p:cNvSpPr/>
          <p:nvPr/>
        </p:nvSpPr>
        <p:spPr>
          <a:xfrm flipH="1">
            <a:off x="14796940" y="7268277"/>
            <a:ext cx="3952019" cy="4845578"/>
          </a:xfrm>
          <a:custGeom>
            <a:avLst/>
            <a:gdLst/>
            <a:ahLst/>
            <a:cxnLst/>
            <a:rect l="l" t="t" r="r" b="b"/>
            <a:pathLst>
              <a:path w="6306403" h="6892244">
                <a:moveTo>
                  <a:pt x="6306403" y="0"/>
                </a:moveTo>
                <a:lnTo>
                  <a:pt x="0" y="0"/>
                </a:lnTo>
                <a:lnTo>
                  <a:pt x="0" y="6892244"/>
                </a:lnTo>
                <a:lnTo>
                  <a:pt x="6306403" y="6892244"/>
                </a:lnTo>
                <a:lnTo>
                  <a:pt x="6306403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0" name="Freeform 11">
            <a:extLst>
              <a:ext uri="{FF2B5EF4-FFF2-40B4-BE49-F238E27FC236}">
                <a16:creationId xmlns:a16="http://schemas.microsoft.com/office/drawing/2014/main" id="{3456F034-A03F-80C0-68E2-CEC0FFDCDC3A}"/>
              </a:ext>
            </a:extLst>
          </p:cNvPr>
          <p:cNvSpPr/>
          <p:nvPr/>
        </p:nvSpPr>
        <p:spPr>
          <a:xfrm rot="11486833">
            <a:off x="12417838" y="374718"/>
            <a:ext cx="1328410" cy="1160698"/>
          </a:xfrm>
          <a:custGeom>
            <a:avLst/>
            <a:gdLst/>
            <a:ahLst/>
            <a:cxnLst/>
            <a:rect l="l" t="t" r="r" b="b"/>
            <a:pathLst>
              <a:path w="1328410" h="1160698">
                <a:moveTo>
                  <a:pt x="0" y="0"/>
                </a:moveTo>
                <a:lnTo>
                  <a:pt x="1328410" y="0"/>
                </a:lnTo>
                <a:lnTo>
                  <a:pt x="1328410" y="1160698"/>
                </a:lnTo>
                <a:lnTo>
                  <a:pt x="0" y="116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68200" y="2456599"/>
            <a:ext cx="5606017" cy="6912457"/>
            <a:chOff x="0" y="0"/>
            <a:chExt cx="10603224" cy="8911431"/>
          </a:xfrm>
        </p:grpSpPr>
        <p:sp>
          <p:nvSpPr>
            <p:cNvPr id="3" name="Freeform 3"/>
            <p:cNvSpPr/>
            <p:nvPr/>
          </p:nvSpPr>
          <p:spPr>
            <a:xfrm>
              <a:off x="4130654" y="120073"/>
              <a:ext cx="6472571" cy="8791359"/>
            </a:xfrm>
            <a:custGeom>
              <a:avLst/>
              <a:gdLst/>
              <a:ahLst/>
              <a:cxnLst/>
              <a:rect l="l" t="t" r="r" b="b"/>
              <a:pathLst>
                <a:path w="6472571" h="8791359">
                  <a:moveTo>
                    <a:pt x="0" y="0"/>
                  </a:moveTo>
                  <a:lnTo>
                    <a:pt x="6472570" y="0"/>
                  </a:lnTo>
                  <a:lnTo>
                    <a:pt x="6472570" y="8791358"/>
                  </a:lnTo>
                  <a:lnTo>
                    <a:pt x="0" y="8791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3721" b="-502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7718318"/>
              <a:ext cx="10354786" cy="1129613"/>
            </a:xfrm>
            <a:custGeom>
              <a:avLst/>
              <a:gdLst/>
              <a:ahLst/>
              <a:cxnLst/>
              <a:rect l="l" t="t" r="r" b="b"/>
              <a:pathLst>
                <a:path w="10354786" h="1129613">
                  <a:moveTo>
                    <a:pt x="0" y="0"/>
                  </a:moveTo>
                  <a:lnTo>
                    <a:pt x="10354786" y="0"/>
                  </a:lnTo>
                  <a:lnTo>
                    <a:pt x="10354786" y="1129613"/>
                  </a:lnTo>
                  <a:lnTo>
                    <a:pt x="0" y="112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 rot="-10800000">
              <a:off x="50800" y="0"/>
              <a:ext cx="10247024" cy="8665633"/>
              <a:chOff x="0" y="0"/>
              <a:chExt cx="1270553" cy="107447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271442" cy="1077521"/>
              </a:xfrm>
              <a:custGeom>
                <a:avLst/>
                <a:gdLst/>
                <a:ahLst/>
                <a:cxnLst/>
                <a:rect l="l" t="t" r="r" b="b"/>
                <a:pathLst>
                  <a:path w="1271442" h="1077521">
                    <a:moveTo>
                      <a:pt x="1209212" y="1072695"/>
                    </a:moveTo>
                    <a:cubicBezTo>
                      <a:pt x="1216451" y="1070662"/>
                      <a:pt x="1223944" y="1067614"/>
                      <a:pt x="1230548" y="1063423"/>
                    </a:cubicBezTo>
                    <a:cubicBezTo>
                      <a:pt x="1223563" y="1067742"/>
                      <a:pt x="1216070" y="1070917"/>
                      <a:pt x="1209212" y="1072695"/>
                    </a:cubicBezTo>
                    <a:close/>
                    <a:moveTo>
                      <a:pt x="1270553" y="978715"/>
                    </a:moveTo>
                    <a:cubicBezTo>
                      <a:pt x="1270299" y="990145"/>
                      <a:pt x="1269918" y="990526"/>
                      <a:pt x="1269537" y="990526"/>
                    </a:cubicBezTo>
                    <a:cubicBezTo>
                      <a:pt x="1269283" y="990526"/>
                      <a:pt x="1269156" y="990399"/>
                      <a:pt x="1268902" y="991415"/>
                    </a:cubicBezTo>
                    <a:cubicBezTo>
                      <a:pt x="1268648" y="992685"/>
                      <a:pt x="1268775" y="993828"/>
                      <a:pt x="1268140" y="1001702"/>
                    </a:cubicBezTo>
                    <a:cubicBezTo>
                      <a:pt x="1268267" y="1008052"/>
                      <a:pt x="1266743" y="1019355"/>
                      <a:pt x="1260647" y="1031293"/>
                    </a:cubicBezTo>
                    <a:cubicBezTo>
                      <a:pt x="1254678" y="1043231"/>
                      <a:pt x="1244010" y="1055423"/>
                      <a:pt x="1230548" y="1063424"/>
                    </a:cubicBezTo>
                    <a:cubicBezTo>
                      <a:pt x="1245534" y="1054534"/>
                      <a:pt x="1257091" y="1039040"/>
                      <a:pt x="1262044" y="1026086"/>
                    </a:cubicBezTo>
                    <a:cubicBezTo>
                      <a:pt x="1267124" y="1013005"/>
                      <a:pt x="1266997" y="1003607"/>
                      <a:pt x="1266362" y="1004750"/>
                    </a:cubicBezTo>
                    <a:cubicBezTo>
                      <a:pt x="1265092" y="1015164"/>
                      <a:pt x="1262552" y="1020625"/>
                      <a:pt x="1261409" y="1023800"/>
                    </a:cubicBezTo>
                    <a:cubicBezTo>
                      <a:pt x="1260139" y="1026975"/>
                      <a:pt x="1259250" y="1027864"/>
                      <a:pt x="1258615" y="1029007"/>
                    </a:cubicBezTo>
                    <a:cubicBezTo>
                      <a:pt x="1257853" y="1030277"/>
                      <a:pt x="1257218" y="1031293"/>
                      <a:pt x="1255567" y="1034087"/>
                    </a:cubicBezTo>
                    <a:cubicBezTo>
                      <a:pt x="1255313" y="1034595"/>
                      <a:pt x="1254932" y="1035230"/>
                      <a:pt x="1254551" y="1035738"/>
                    </a:cubicBezTo>
                    <a:cubicBezTo>
                      <a:pt x="1254551" y="1035738"/>
                      <a:pt x="1253281" y="1040564"/>
                      <a:pt x="1243375" y="1050216"/>
                    </a:cubicBezTo>
                    <a:lnTo>
                      <a:pt x="1242232" y="1053391"/>
                    </a:lnTo>
                    <a:cubicBezTo>
                      <a:pt x="1237787" y="1057836"/>
                      <a:pt x="1230802" y="1062662"/>
                      <a:pt x="1223309" y="1066345"/>
                    </a:cubicBezTo>
                    <a:cubicBezTo>
                      <a:pt x="1204513" y="1077521"/>
                      <a:pt x="1188511" y="1073711"/>
                      <a:pt x="1188511" y="1073711"/>
                    </a:cubicBezTo>
                    <a:lnTo>
                      <a:pt x="1162730" y="1070282"/>
                    </a:lnTo>
                    <a:lnTo>
                      <a:pt x="1155872" y="1070663"/>
                    </a:lnTo>
                    <a:lnTo>
                      <a:pt x="1109009" y="1067488"/>
                    </a:lnTo>
                    <a:cubicBezTo>
                      <a:pt x="1011125" y="1069012"/>
                      <a:pt x="886447" y="1066980"/>
                      <a:pt x="805538" y="1066599"/>
                    </a:cubicBezTo>
                    <a:cubicBezTo>
                      <a:pt x="770106" y="1066726"/>
                      <a:pt x="677639" y="1066218"/>
                      <a:pt x="628374" y="1067488"/>
                    </a:cubicBezTo>
                    <a:lnTo>
                      <a:pt x="630648" y="1066345"/>
                    </a:lnTo>
                    <a:cubicBezTo>
                      <a:pt x="571719" y="1066599"/>
                      <a:pt x="490622" y="1068377"/>
                      <a:pt x="454999" y="1068758"/>
                    </a:cubicBezTo>
                    <a:lnTo>
                      <a:pt x="455947" y="1068250"/>
                    </a:lnTo>
                    <a:cubicBezTo>
                      <a:pt x="432262" y="1068377"/>
                      <a:pt x="370112" y="1069520"/>
                      <a:pt x="377691" y="1071679"/>
                    </a:cubicBezTo>
                    <a:cubicBezTo>
                      <a:pt x="320468" y="1071044"/>
                      <a:pt x="330511" y="1069012"/>
                      <a:pt x="257940" y="1070155"/>
                    </a:cubicBezTo>
                    <a:lnTo>
                      <a:pt x="269119" y="1070409"/>
                    </a:lnTo>
                    <a:cubicBezTo>
                      <a:pt x="248276" y="1070409"/>
                      <a:pt x="207348" y="1070536"/>
                      <a:pt x="170688" y="1070536"/>
                    </a:cubicBezTo>
                    <a:cubicBezTo>
                      <a:pt x="153670" y="1070536"/>
                      <a:pt x="135001" y="1070409"/>
                      <a:pt x="115570" y="1070409"/>
                    </a:cubicBezTo>
                    <a:cubicBezTo>
                      <a:pt x="105791" y="1070409"/>
                      <a:pt x="95885" y="1070409"/>
                      <a:pt x="85852" y="1070282"/>
                    </a:cubicBezTo>
                    <a:cubicBezTo>
                      <a:pt x="80645" y="1070155"/>
                      <a:pt x="76708" y="1070409"/>
                      <a:pt x="68453" y="1069901"/>
                    </a:cubicBezTo>
                    <a:cubicBezTo>
                      <a:pt x="61087" y="1069012"/>
                      <a:pt x="53975" y="1067234"/>
                      <a:pt x="47117" y="1064440"/>
                    </a:cubicBezTo>
                    <a:cubicBezTo>
                      <a:pt x="19558" y="1053264"/>
                      <a:pt x="1143" y="1024689"/>
                      <a:pt x="1270" y="996622"/>
                    </a:cubicBezTo>
                    <a:cubicBezTo>
                      <a:pt x="1270" y="977191"/>
                      <a:pt x="1270" y="958776"/>
                      <a:pt x="1397" y="942139"/>
                    </a:cubicBezTo>
                    <a:cubicBezTo>
                      <a:pt x="1270" y="909119"/>
                      <a:pt x="1270" y="883211"/>
                      <a:pt x="1270" y="869415"/>
                    </a:cubicBezTo>
                    <a:lnTo>
                      <a:pt x="1651" y="874564"/>
                    </a:lnTo>
                    <a:cubicBezTo>
                      <a:pt x="508" y="822776"/>
                      <a:pt x="1778" y="756863"/>
                      <a:pt x="0" y="704045"/>
                    </a:cubicBezTo>
                    <a:cubicBezTo>
                      <a:pt x="1016" y="605765"/>
                      <a:pt x="2413" y="182043"/>
                      <a:pt x="1270" y="85090"/>
                    </a:cubicBezTo>
                    <a:cubicBezTo>
                      <a:pt x="1270" y="82423"/>
                      <a:pt x="1270" y="79756"/>
                      <a:pt x="1270" y="77470"/>
                    </a:cubicBezTo>
                    <a:cubicBezTo>
                      <a:pt x="1397" y="74168"/>
                      <a:pt x="1397" y="70993"/>
                      <a:pt x="1905" y="68199"/>
                    </a:cubicBezTo>
                    <a:cubicBezTo>
                      <a:pt x="2667" y="62357"/>
                      <a:pt x="3937" y="57404"/>
                      <a:pt x="5461" y="53340"/>
                    </a:cubicBezTo>
                    <a:cubicBezTo>
                      <a:pt x="8255" y="44958"/>
                      <a:pt x="11684" y="39878"/>
                      <a:pt x="13843" y="36322"/>
                    </a:cubicBezTo>
                    <a:cubicBezTo>
                      <a:pt x="18669" y="29210"/>
                      <a:pt x="19558" y="28448"/>
                      <a:pt x="20066" y="27559"/>
                    </a:cubicBezTo>
                    <a:cubicBezTo>
                      <a:pt x="20828" y="26670"/>
                      <a:pt x="21209" y="25527"/>
                      <a:pt x="27432" y="19939"/>
                    </a:cubicBezTo>
                    <a:cubicBezTo>
                      <a:pt x="30734" y="17399"/>
                      <a:pt x="35433" y="13462"/>
                      <a:pt x="43307" y="9779"/>
                    </a:cubicBezTo>
                    <a:cubicBezTo>
                      <a:pt x="50927" y="6096"/>
                      <a:pt x="62992" y="2159"/>
                      <a:pt x="77089" y="2286"/>
                    </a:cubicBezTo>
                    <a:cubicBezTo>
                      <a:pt x="88773" y="2286"/>
                      <a:pt x="93853" y="1397"/>
                      <a:pt x="78994" y="889"/>
                    </a:cubicBezTo>
                    <a:cubicBezTo>
                      <a:pt x="105918" y="1270"/>
                      <a:pt x="141478" y="889"/>
                      <a:pt x="167386" y="2159"/>
                    </a:cubicBezTo>
                    <a:cubicBezTo>
                      <a:pt x="400618" y="508"/>
                      <a:pt x="895352" y="635"/>
                      <a:pt x="1120312" y="0"/>
                    </a:cubicBezTo>
                    <a:lnTo>
                      <a:pt x="1116121" y="254"/>
                    </a:lnTo>
                    <a:cubicBezTo>
                      <a:pt x="1129329" y="254"/>
                      <a:pt x="1147490" y="127"/>
                      <a:pt x="1169207" y="127"/>
                    </a:cubicBezTo>
                    <a:cubicBezTo>
                      <a:pt x="1174668" y="127"/>
                      <a:pt x="1180256" y="127"/>
                      <a:pt x="1186225" y="127"/>
                    </a:cubicBezTo>
                    <a:lnTo>
                      <a:pt x="1188511" y="127"/>
                    </a:lnTo>
                    <a:lnTo>
                      <a:pt x="1191940" y="254"/>
                    </a:lnTo>
                    <a:cubicBezTo>
                      <a:pt x="1194226" y="381"/>
                      <a:pt x="1196512" y="381"/>
                      <a:pt x="1198798" y="762"/>
                    </a:cubicBezTo>
                    <a:cubicBezTo>
                      <a:pt x="1203370" y="1270"/>
                      <a:pt x="1208069" y="2413"/>
                      <a:pt x="1212641" y="3810"/>
                    </a:cubicBezTo>
                    <a:cubicBezTo>
                      <a:pt x="1230929" y="9525"/>
                      <a:pt x="1248074" y="22860"/>
                      <a:pt x="1258107" y="41656"/>
                    </a:cubicBezTo>
                    <a:cubicBezTo>
                      <a:pt x="1263060" y="51054"/>
                      <a:pt x="1266362" y="61722"/>
                      <a:pt x="1267124" y="72771"/>
                    </a:cubicBezTo>
                    <a:cubicBezTo>
                      <a:pt x="1267505" y="79121"/>
                      <a:pt x="1267378" y="81915"/>
                      <a:pt x="1267378" y="85725"/>
                    </a:cubicBezTo>
                    <a:cubicBezTo>
                      <a:pt x="1267378" y="89408"/>
                      <a:pt x="1267378" y="93091"/>
                      <a:pt x="1267378" y="96901"/>
                    </a:cubicBezTo>
                    <a:cubicBezTo>
                      <a:pt x="1267378" y="111887"/>
                      <a:pt x="1267505" y="127254"/>
                      <a:pt x="1267505" y="143002"/>
                    </a:cubicBezTo>
                    <a:cubicBezTo>
                      <a:pt x="1267632" y="174981"/>
                      <a:pt x="1267759" y="212792"/>
                      <a:pt x="1267886" y="250604"/>
                    </a:cubicBezTo>
                    <a:cubicBezTo>
                      <a:pt x="1268140" y="401996"/>
                      <a:pt x="1268521" y="553241"/>
                      <a:pt x="1268648" y="614299"/>
                    </a:cubicBezTo>
                    <a:lnTo>
                      <a:pt x="1269918" y="638869"/>
                    </a:lnTo>
                    <a:cubicBezTo>
                      <a:pt x="1268902" y="664468"/>
                      <a:pt x="1269664" y="688450"/>
                      <a:pt x="1268902" y="723613"/>
                    </a:cubicBezTo>
                    <a:cubicBezTo>
                      <a:pt x="1269029" y="742004"/>
                      <a:pt x="1270045" y="734353"/>
                      <a:pt x="1270299" y="725673"/>
                    </a:cubicBezTo>
                    <a:cubicBezTo>
                      <a:pt x="1269537" y="756275"/>
                      <a:pt x="1270553" y="789525"/>
                      <a:pt x="1269791" y="806445"/>
                    </a:cubicBezTo>
                    <a:lnTo>
                      <a:pt x="1269410" y="801295"/>
                    </a:lnTo>
                    <a:cubicBezTo>
                      <a:pt x="1268140" y="849111"/>
                      <a:pt x="1271442" y="876918"/>
                      <a:pt x="1270045" y="922961"/>
                    </a:cubicBezTo>
                    <a:lnTo>
                      <a:pt x="1269791" y="922581"/>
                    </a:lnTo>
                    <a:cubicBezTo>
                      <a:pt x="1268902" y="941250"/>
                      <a:pt x="1270172" y="962459"/>
                      <a:pt x="1270553" y="978715"/>
                    </a:cubicBezTo>
                    <a:close/>
                    <a:moveTo>
                      <a:pt x="1228135" y="1063043"/>
                    </a:moveTo>
                    <a:cubicBezTo>
                      <a:pt x="1227500" y="1063424"/>
                      <a:pt x="1226992" y="1063805"/>
                      <a:pt x="1226484" y="1064186"/>
                    </a:cubicBezTo>
                    <a:cubicBezTo>
                      <a:pt x="1226992" y="1063932"/>
                      <a:pt x="1227500" y="1063805"/>
                      <a:pt x="1228008" y="1063424"/>
                    </a:cubicBezTo>
                    <a:cubicBezTo>
                      <a:pt x="1228008" y="1063424"/>
                      <a:pt x="1228135" y="1063170"/>
                      <a:pt x="1228135" y="1063043"/>
                    </a:cubicBezTo>
                    <a:close/>
                  </a:path>
                </a:pathLst>
              </a:custGeom>
              <a:solidFill>
                <a:srgbClr val="F6CE91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980216" y="1797565"/>
            <a:ext cx="10906983" cy="7841735"/>
            <a:chOff x="0" y="0"/>
            <a:chExt cx="10603224" cy="8974931"/>
          </a:xfrm>
        </p:grpSpPr>
        <p:sp>
          <p:nvSpPr>
            <p:cNvPr id="8" name="Freeform 8"/>
            <p:cNvSpPr/>
            <p:nvPr/>
          </p:nvSpPr>
          <p:spPr>
            <a:xfrm>
              <a:off x="4130654" y="183573"/>
              <a:ext cx="6472571" cy="8791359"/>
            </a:xfrm>
            <a:custGeom>
              <a:avLst/>
              <a:gdLst/>
              <a:ahLst/>
              <a:cxnLst/>
              <a:rect l="l" t="t" r="r" b="b"/>
              <a:pathLst>
                <a:path w="6472571" h="8791359">
                  <a:moveTo>
                    <a:pt x="0" y="0"/>
                  </a:moveTo>
                  <a:lnTo>
                    <a:pt x="6472570" y="0"/>
                  </a:lnTo>
                  <a:lnTo>
                    <a:pt x="6472570" y="8791358"/>
                  </a:lnTo>
                  <a:lnTo>
                    <a:pt x="0" y="8791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3721" b="-5027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7781818"/>
              <a:ext cx="10354786" cy="1129613"/>
            </a:xfrm>
            <a:custGeom>
              <a:avLst/>
              <a:gdLst/>
              <a:ahLst/>
              <a:cxnLst/>
              <a:rect l="l" t="t" r="r" b="b"/>
              <a:pathLst>
                <a:path w="10354786" h="1129613">
                  <a:moveTo>
                    <a:pt x="0" y="0"/>
                  </a:moveTo>
                  <a:lnTo>
                    <a:pt x="10354786" y="0"/>
                  </a:lnTo>
                  <a:lnTo>
                    <a:pt x="10354786" y="1129613"/>
                  </a:lnTo>
                  <a:lnTo>
                    <a:pt x="0" y="112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0" name="Group 10"/>
            <p:cNvGrpSpPr/>
            <p:nvPr/>
          </p:nvGrpSpPr>
          <p:grpSpPr>
            <a:xfrm rot="-10800000">
              <a:off x="0" y="0"/>
              <a:ext cx="10247024" cy="8665633"/>
              <a:chOff x="0" y="0"/>
              <a:chExt cx="1270553" cy="107447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71442" cy="1077521"/>
              </a:xfrm>
              <a:custGeom>
                <a:avLst/>
                <a:gdLst/>
                <a:ahLst/>
                <a:cxnLst/>
                <a:rect l="l" t="t" r="r" b="b"/>
                <a:pathLst>
                  <a:path w="1271442" h="1077521">
                    <a:moveTo>
                      <a:pt x="1209212" y="1072695"/>
                    </a:moveTo>
                    <a:cubicBezTo>
                      <a:pt x="1216451" y="1070662"/>
                      <a:pt x="1223944" y="1067614"/>
                      <a:pt x="1230548" y="1063423"/>
                    </a:cubicBezTo>
                    <a:cubicBezTo>
                      <a:pt x="1223563" y="1067742"/>
                      <a:pt x="1216070" y="1070917"/>
                      <a:pt x="1209212" y="1072695"/>
                    </a:cubicBezTo>
                    <a:close/>
                    <a:moveTo>
                      <a:pt x="1270553" y="978715"/>
                    </a:moveTo>
                    <a:cubicBezTo>
                      <a:pt x="1270299" y="990145"/>
                      <a:pt x="1269918" y="990526"/>
                      <a:pt x="1269537" y="990526"/>
                    </a:cubicBezTo>
                    <a:cubicBezTo>
                      <a:pt x="1269283" y="990526"/>
                      <a:pt x="1269156" y="990399"/>
                      <a:pt x="1268902" y="991415"/>
                    </a:cubicBezTo>
                    <a:cubicBezTo>
                      <a:pt x="1268648" y="992685"/>
                      <a:pt x="1268775" y="993828"/>
                      <a:pt x="1268140" y="1001702"/>
                    </a:cubicBezTo>
                    <a:cubicBezTo>
                      <a:pt x="1268267" y="1008052"/>
                      <a:pt x="1266743" y="1019355"/>
                      <a:pt x="1260647" y="1031293"/>
                    </a:cubicBezTo>
                    <a:cubicBezTo>
                      <a:pt x="1254678" y="1043231"/>
                      <a:pt x="1244010" y="1055423"/>
                      <a:pt x="1230548" y="1063424"/>
                    </a:cubicBezTo>
                    <a:cubicBezTo>
                      <a:pt x="1245534" y="1054534"/>
                      <a:pt x="1257091" y="1039040"/>
                      <a:pt x="1262044" y="1026086"/>
                    </a:cubicBezTo>
                    <a:cubicBezTo>
                      <a:pt x="1267124" y="1013005"/>
                      <a:pt x="1266997" y="1003607"/>
                      <a:pt x="1266362" y="1004750"/>
                    </a:cubicBezTo>
                    <a:cubicBezTo>
                      <a:pt x="1265092" y="1015164"/>
                      <a:pt x="1262552" y="1020625"/>
                      <a:pt x="1261409" y="1023800"/>
                    </a:cubicBezTo>
                    <a:cubicBezTo>
                      <a:pt x="1260139" y="1026975"/>
                      <a:pt x="1259250" y="1027864"/>
                      <a:pt x="1258615" y="1029007"/>
                    </a:cubicBezTo>
                    <a:cubicBezTo>
                      <a:pt x="1257853" y="1030277"/>
                      <a:pt x="1257218" y="1031293"/>
                      <a:pt x="1255567" y="1034087"/>
                    </a:cubicBezTo>
                    <a:cubicBezTo>
                      <a:pt x="1255313" y="1034595"/>
                      <a:pt x="1254932" y="1035230"/>
                      <a:pt x="1254551" y="1035738"/>
                    </a:cubicBezTo>
                    <a:cubicBezTo>
                      <a:pt x="1254551" y="1035738"/>
                      <a:pt x="1253281" y="1040564"/>
                      <a:pt x="1243375" y="1050216"/>
                    </a:cubicBezTo>
                    <a:lnTo>
                      <a:pt x="1242232" y="1053391"/>
                    </a:lnTo>
                    <a:cubicBezTo>
                      <a:pt x="1237787" y="1057836"/>
                      <a:pt x="1230802" y="1062662"/>
                      <a:pt x="1223309" y="1066345"/>
                    </a:cubicBezTo>
                    <a:cubicBezTo>
                      <a:pt x="1204513" y="1077521"/>
                      <a:pt x="1188511" y="1073711"/>
                      <a:pt x="1188511" y="1073711"/>
                    </a:cubicBezTo>
                    <a:lnTo>
                      <a:pt x="1162730" y="1070282"/>
                    </a:lnTo>
                    <a:lnTo>
                      <a:pt x="1155872" y="1070663"/>
                    </a:lnTo>
                    <a:lnTo>
                      <a:pt x="1109009" y="1067488"/>
                    </a:lnTo>
                    <a:cubicBezTo>
                      <a:pt x="1011125" y="1069012"/>
                      <a:pt x="886447" y="1066980"/>
                      <a:pt x="805538" y="1066599"/>
                    </a:cubicBezTo>
                    <a:cubicBezTo>
                      <a:pt x="770106" y="1066726"/>
                      <a:pt x="677639" y="1066218"/>
                      <a:pt x="628374" y="1067488"/>
                    </a:cubicBezTo>
                    <a:lnTo>
                      <a:pt x="630648" y="1066345"/>
                    </a:lnTo>
                    <a:cubicBezTo>
                      <a:pt x="571719" y="1066599"/>
                      <a:pt x="490622" y="1068377"/>
                      <a:pt x="454999" y="1068758"/>
                    </a:cubicBezTo>
                    <a:lnTo>
                      <a:pt x="455947" y="1068250"/>
                    </a:lnTo>
                    <a:cubicBezTo>
                      <a:pt x="432262" y="1068377"/>
                      <a:pt x="370112" y="1069520"/>
                      <a:pt x="377691" y="1071679"/>
                    </a:cubicBezTo>
                    <a:cubicBezTo>
                      <a:pt x="320468" y="1071044"/>
                      <a:pt x="330511" y="1069012"/>
                      <a:pt x="257940" y="1070155"/>
                    </a:cubicBezTo>
                    <a:lnTo>
                      <a:pt x="269119" y="1070409"/>
                    </a:lnTo>
                    <a:cubicBezTo>
                      <a:pt x="248276" y="1070409"/>
                      <a:pt x="207348" y="1070536"/>
                      <a:pt x="170688" y="1070536"/>
                    </a:cubicBezTo>
                    <a:cubicBezTo>
                      <a:pt x="153670" y="1070536"/>
                      <a:pt x="135001" y="1070409"/>
                      <a:pt x="115570" y="1070409"/>
                    </a:cubicBezTo>
                    <a:cubicBezTo>
                      <a:pt x="105791" y="1070409"/>
                      <a:pt x="95885" y="1070409"/>
                      <a:pt x="85852" y="1070282"/>
                    </a:cubicBezTo>
                    <a:cubicBezTo>
                      <a:pt x="80645" y="1070155"/>
                      <a:pt x="76708" y="1070409"/>
                      <a:pt x="68453" y="1069901"/>
                    </a:cubicBezTo>
                    <a:cubicBezTo>
                      <a:pt x="61087" y="1069012"/>
                      <a:pt x="53975" y="1067234"/>
                      <a:pt x="47117" y="1064440"/>
                    </a:cubicBezTo>
                    <a:cubicBezTo>
                      <a:pt x="19558" y="1053264"/>
                      <a:pt x="1143" y="1024689"/>
                      <a:pt x="1270" y="996622"/>
                    </a:cubicBezTo>
                    <a:cubicBezTo>
                      <a:pt x="1270" y="977191"/>
                      <a:pt x="1270" y="958776"/>
                      <a:pt x="1397" y="942139"/>
                    </a:cubicBezTo>
                    <a:cubicBezTo>
                      <a:pt x="1270" y="909119"/>
                      <a:pt x="1270" y="883211"/>
                      <a:pt x="1270" y="869415"/>
                    </a:cubicBezTo>
                    <a:lnTo>
                      <a:pt x="1651" y="874564"/>
                    </a:lnTo>
                    <a:cubicBezTo>
                      <a:pt x="508" y="822776"/>
                      <a:pt x="1778" y="756863"/>
                      <a:pt x="0" y="704045"/>
                    </a:cubicBezTo>
                    <a:cubicBezTo>
                      <a:pt x="1016" y="605765"/>
                      <a:pt x="2413" y="182043"/>
                      <a:pt x="1270" y="85090"/>
                    </a:cubicBezTo>
                    <a:cubicBezTo>
                      <a:pt x="1270" y="82423"/>
                      <a:pt x="1270" y="79756"/>
                      <a:pt x="1270" y="77470"/>
                    </a:cubicBezTo>
                    <a:cubicBezTo>
                      <a:pt x="1397" y="74168"/>
                      <a:pt x="1397" y="70993"/>
                      <a:pt x="1905" y="68199"/>
                    </a:cubicBezTo>
                    <a:cubicBezTo>
                      <a:pt x="2667" y="62357"/>
                      <a:pt x="3937" y="57404"/>
                      <a:pt x="5461" y="53340"/>
                    </a:cubicBezTo>
                    <a:cubicBezTo>
                      <a:pt x="8255" y="44958"/>
                      <a:pt x="11684" y="39878"/>
                      <a:pt x="13843" y="36322"/>
                    </a:cubicBezTo>
                    <a:cubicBezTo>
                      <a:pt x="18669" y="29210"/>
                      <a:pt x="19558" y="28448"/>
                      <a:pt x="20066" y="27559"/>
                    </a:cubicBezTo>
                    <a:cubicBezTo>
                      <a:pt x="20828" y="26670"/>
                      <a:pt x="21209" y="25527"/>
                      <a:pt x="27432" y="19939"/>
                    </a:cubicBezTo>
                    <a:cubicBezTo>
                      <a:pt x="30734" y="17399"/>
                      <a:pt x="35433" y="13462"/>
                      <a:pt x="43307" y="9779"/>
                    </a:cubicBezTo>
                    <a:cubicBezTo>
                      <a:pt x="50927" y="6096"/>
                      <a:pt x="62992" y="2159"/>
                      <a:pt x="77089" y="2286"/>
                    </a:cubicBezTo>
                    <a:cubicBezTo>
                      <a:pt x="88773" y="2286"/>
                      <a:pt x="93853" y="1397"/>
                      <a:pt x="78994" y="889"/>
                    </a:cubicBezTo>
                    <a:cubicBezTo>
                      <a:pt x="105918" y="1270"/>
                      <a:pt x="141478" y="889"/>
                      <a:pt x="167386" y="2159"/>
                    </a:cubicBezTo>
                    <a:cubicBezTo>
                      <a:pt x="400618" y="508"/>
                      <a:pt x="895352" y="635"/>
                      <a:pt x="1120312" y="0"/>
                    </a:cubicBezTo>
                    <a:lnTo>
                      <a:pt x="1116121" y="254"/>
                    </a:lnTo>
                    <a:cubicBezTo>
                      <a:pt x="1129329" y="254"/>
                      <a:pt x="1147490" y="127"/>
                      <a:pt x="1169207" y="127"/>
                    </a:cubicBezTo>
                    <a:cubicBezTo>
                      <a:pt x="1174668" y="127"/>
                      <a:pt x="1180256" y="127"/>
                      <a:pt x="1186225" y="127"/>
                    </a:cubicBezTo>
                    <a:lnTo>
                      <a:pt x="1188511" y="127"/>
                    </a:lnTo>
                    <a:lnTo>
                      <a:pt x="1191940" y="254"/>
                    </a:lnTo>
                    <a:cubicBezTo>
                      <a:pt x="1194226" y="381"/>
                      <a:pt x="1196512" y="381"/>
                      <a:pt x="1198798" y="762"/>
                    </a:cubicBezTo>
                    <a:cubicBezTo>
                      <a:pt x="1203370" y="1270"/>
                      <a:pt x="1208069" y="2413"/>
                      <a:pt x="1212641" y="3810"/>
                    </a:cubicBezTo>
                    <a:cubicBezTo>
                      <a:pt x="1230929" y="9525"/>
                      <a:pt x="1248074" y="22860"/>
                      <a:pt x="1258107" y="41656"/>
                    </a:cubicBezTo>
                    <a:cubicBezTo>
                      <a:pt x="1263060" y="51054"/>
                      <a:pt x="1266362" y="61722"/>
                      <a:pt x="1267124" y="72771"/>
                    </a:cubicBezTo>
                    <a:cubicBezTo>
                      <a:pt x="1267505" y="79121"/>
                      <a:pt x="1267378" y="81915"/>
                      <a:pt x="1267378" y="85725"/>
                    </a:cubicBezTo>
                    <a:cubicBezTo>
                      <a:pt x="1267378" y="89408"/>
                      <a:pt x="1267378" y="93091"/>
                      <a:pt x="1267378" y="96901"/>
                    </a:cubicBezTo>
                    <a:cubicBezTo>
                      <a:pt x="1267378" y="111887"/>
                      <a:pt x="1267505" y="127254"/>
                      <a:pt x="1267505" y="143002"/>
                    </a:cubicBezTo>
                    <a:cubicBezTo>
                      <a:pt x="1267632" y="174981"/>
                      <a:pt x="1267759" y="212792"/>
                      <a:pt x="1267886" y="250604"/>
                    </a:cubicBezTo>
                    <a:cubicBezTo>
                      <a:pt x="1268140" y="401996"/>
                      <a:pt x="1268521" y="553241"/>
                      <a:pt x="1268648" y="614299"/>
                    </a:cubicBezTo>
                    <a:lnTo>
                      <a:pt x="1269918" y="638869"/>
                    </a:lnTo>
                    <a:cubicBezTo>
                      <a:pt x="1268902" y="664468"/>
                      <a:pt x="1269664" y="688450"/>
                      <a:pt x="1268902" y="723613"/>
                    </a:cubicBezTo>
                    <a:cubicBezTo>
                      <a:pt x="1269029" y="742004"/>
                      <a:pt x="1270045" y="734353"/>
                      <a:pt x="1270299" y="725673"/>
                    </a:cubicBezTo>
                    <a:cubicBezTo>
                      <a:pt x="1269537" y="756275"/>
                      <a:pt x="1270553" y="789525"/>
                      <a:pt x="1269791" y="806445"/>
                    </a:cubicBezTo>
                    <a:lnTo>
                      <a:pt x="1269410" y="801295"/>
                    </a:lnTo>
                    <a:cubicBezTo>
                      <a:pt x="1268140" y="849111"/>
                      <a:pt x="1271442" y="876918"/>
                      <a:pt x="1270045" y="922961"/>
                    </a:cubicBezTo>
                    <a:lnTo>
                      <a:pt x="1269791" y="922581"/>
                    </a:lnTo>
                    <a:cubicBezTo>
                      <a:pt x="1268902" y="941250"/>
                      <a:pt x="1270172" y="962459"/>
                      <a:pt x="1270553" y="978715"/>
                    </a:cubicBezTo>
                    <a:close/>
                    <a:moveTo>
                      <a:pt x="1228135" y="1063043"/>
                    </a:moveTo>
                    <a:cubicBezTo>
                      <a:pt x="1227500" y="1063424"/>
                      <a:pt x="1226992" y="1063805"/>
                      <a:pt x="1226484" y="1064186"/>
                    </a:cubicBezTo>
                    <a:cubicBezTo>
                      <a:pt x="1226992" y="1063932"/>
                      <a:pt x="1227500" y="1063805"/>
                      <a:pt x="1228008" y="1063424"/>
                    </a:cubicBezTo>
                    <a:cubicBezTo>
                      <a:pt x="1228008" y="1063424"/>
                      <a:pt x="1228135" y="1063170"/>
                      <a:pt x="1228135" y="1063043"/>
                    </a:cubicBezTo>
                    <a:close/>
                  </a:path>
                </a:pathLst>
              </a:custGeom>
              <a:solidFill>
                <a:srgbClr val="F6CE91"/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3038023" y="367329"/>
            <a:ext cx="11886191" cy="1379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50"/>
              </a:lnSpc>
              <a:spcBef>
                <a:spcPct val="0"/>
              </a:spcBef>
            </a:pPr>
            <a:r>
              <a:rPr lang="en-US" sz="9600" b="1" u="sng" dirty="0" err="1">
                <a:solidFill>
                  <a:srgbClr val="026983"/>
                </a:solidFill>
                <a:latin typeface="Eczar Semi-Bold"/>
              </a:rPr>
              <a:t>Luyện</a:t>
            </a:r>
            <a:r>
              <a:rPr lang="en-US" sz="9600" b="1" u="sng" dirty="0">
                <a:solidFill>
                  <a:srgbClr val="026983"/>
                </a:solidFill>
                <a:latin typeface="Eczar Semi-Bold"/>
              </a:rPr>
              <a:t> </a:t>
            </a:r>
            <a:r>
              <a:rPr lang="en-US" sz="9600" b="1" u="sng" dirty="0" err="1">
                <a:solidFill>
                  <a:srgbClr val="026983"/>
                </a:solidFill>
                <a:latin typeface="Eczar Semi-Bold"/>
              </a:rPr>
              <a:t>tập</a:t>
            </a:r>
            <a:r>
              <a:rPr lang="en-US" sz="9600" b="1" u="sng" dirty="0">
                <a:solidFill>
                  <a:srgbClr val="026983"/>
                </a:solidFill>
                <a:latin typeface="Eczar Semi-Bold"/>
              </a:rPr>
              <a:t> 2:</a:t>
            </a:r>
            <a:endParaRPr lang="en-US" sz="9500" dirty="0">
              <a:solidFill>
                <a:srgbClr val="026983"/>
              </a:solidFill>
              <a:latin typeface="Eczar Semi-Bold"/>
            </a:endParaRPr>
          </a:p>
        </p:txBody>
      </p:sp>
      <p:sp>
        <p:nvSpPr>
          <p:cNvPr id="14" name="Freeform 14"/>
          <p:cNvSpPr/>
          <p:nvPr/>
        </p:nvSpPr>
        <p:spPr>
          <a:xfrm rot="-1061110">
            <a:off x="-448215" y="-188686"/>
            <a:ext cx="5570046" cy="1112032"/>
          </a:xfrm>
          <a:custGeom>
            <a:avLst/>
            <a:gdLst/>
            <a:ahLst/>
            <a:cxnLst/>
            <a:rect l="l" t="t" r="r" b="b"/>
            <a:pathLst>
              <a:path w="7161439" h="1297759">
                <a:moveTo>
                  <a:pt x="0" y="0"/>
                </a:moveTo>
                <a:lnTo>
                  <a:pt x="7161439" y="0"/>
                </a:lnTo>
                <a:lnTo>
                  <a:pt x="7161439" y="1297759"/>
                </a:lnTo>
                <a:lnTo>
                  <a:pt x="0" y="1297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10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reeform 16"/>
          <p:cNvSpPr/>
          <p:nvPr/>
        </p:nvSpPr>
        <p:spPr>
          <a:xfrm rot="1428618" flipH="1">
            <a:off x="11480472" y="325261"/>
            <a:ext cx="7709547" cy="742920"/>
          </a:xfrm>
          <a:custGeom>
            <a:avLst/>
            <a:gdLst/>
            <a:ahLst/>
            <a:cxnLst/>
            <a:rect l="l" t="t" r="r" b="b"/>
            <a:pathLst>
              <a:path w="7709547" h="742920">
                <a:moveTo>
                  <a:pt x="7709547" y="0"/>
                </a:moveTo>
                <a:lnTo>
                  <a:pt x="0" y="0"/>
                </a:lnTo>
                <a:lnTo>
                  <a:pt x="0" y="742920"/>
                </a:lnTo>
                <a:lnTo>
                  <a:pt x="7709547" y="742920"/>
                </a:lnTo>
                <a:lnTo>
                  <a:pt x="770954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3D379F-513F-8853-0CCE-F9C3C2D1677B}"/>
                  </a:ext>
                </a:extLst>
              </p:cNvPr>
              <p:cNvSpPr txBox="1"/>
              <p:nvPr/>
            </p:nvSpPr>
            <p:spPr>
              <a:xfrm>
                <a:off x="1300665" y="2194604"/>
                <a:ext cx="10213556" cy="7368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gỗ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ở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nẹp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mép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gợi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mép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gắn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lề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mép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cánh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mép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3D379F-513F-8853-0CCE-F9C3C2D16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665" y="2194604"/>
                <a:ext cx="10213556" cy="7368364"/>
              </a:xfrm>
              <a:prstGeom prst="rect">
                <a:avLst/>
              </a:prstGeom>
              <a:blipFill>
                <a:blip r:embed="rId10"/>
                <a:stretch>
                  <a:fillRect l="-2088" r="-1671" b="-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54AF769B-A9FC-EF0E-43C0-5ED4A37A95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927" y="2997252"/>
            <a:ext cx="4912147" cy="5446325"/>
          </a:xfrm>
          <a:prstGeom prst="rect">
            <a:avLst/>
          </a:prstGeom>
        </p:spPr>
      </p:pic>
      <p:sp>
        <p:nvSpPr>
          <p:cNvPr id="26" name="Freeform 13">
            <a:extLst>
              <a:ext uri="{FF2B5EF4-FFF2-40B4-BE49-F238E27FC236}">
                <a16:creationId xmlns:a16="http://schemas.microsoft.com/office/drawing/2014/main" id="{411F113D-C192-3C77-0CB5-7AB6260D3C02}"/>
              </a:ext>
            </a:extLst>
          </p:cNvPr>
          <p:cNvSpPr/>
          <p:nvPr/>
        </p:nvSpPr>
        <p:spPr>
          <a:xfrm rot="2197972">
            <a:off x="386979" y="637946"/>
            <a:ext cx="905398" cy="2447275"/>
          </a:xfrm>
          <a:custGeom>
            <a:avLst/>
            <a:gdLst/>
            <a:ahLst/>
            <a:cxnLst/>
            <a:rect l="l" t="t" r="r" b="b"/>
            <a:pathLst>
              <a:path w="2047248" h="4415632">
                <a:moveTo>
                  <a:pt x="0" y="0"/>
                </a:moveTo>
                <a:lnTo>
                  <a:pt x="2047248" y="0"/>
                </a:lnTo>
                <a:lnTo>
                  <a:pt x="2047248" y="4415632"/>
                </a:lnTo>
                <a:lnTo>
                  <a:pt x="0" y="44156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F3C0F0D3-0256-10C4-D11B-4B2F7302240E}"/>
              </a:ext>
            </a:extLst>
          </p:cNvPr>
          <p:cNvSpPr/>
          <p:nvPr/>
        </p:nvSpPr>
        <p:spPr>
          <a:xfrm>
            <a:off x="16277737" y="292538"/>
            <a:ext cx="1603569" cy="741277"/>
          </a:xfrm>
          <a:custGeom>
            <a:avLst/>
            <a:gdLst/>
            <a:ahLst/>
            <a:cxnLst/>
            <a:rect l="l" t="t" r="r" b="b"/>
            <a:pathLst>
              <a:path w="876990" h="907622">
                <a:moveTo>
                  <a:pt x="0" y="0"/>
                </a:moveTo>
                <a:lnTo>
                  <a:pt x="876990" y="0"/>
                </a:lnTo>
                <a:lnTo>
                  <a:pt x="876990" y="907622"/>
                </a:lnTo>
                <a:lnTo>
                  <a:pt x="0" y="90762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5BE7C223-D9D6-D3A7-345C-F4073E9EC3D1}"/>
              </a:ext>
            </a:extLst>
          </p:cNvPr>
          <p:cNvSpPr/>
          <p:nvPr/>
        </p:nvSpPr>
        <p:spPr>
          <a:xfrm rot="755260">
            <a:off x="16417691" y="9090517"/>
            <a:ext cx="1734876" cy="1215515"/>
          </a:xfrm>
          <a:custGeom>
            <a:avLst/>
            <a:gdLst/>
            <a:ahLst/>
            <a:cxnLst/>
            <a:rect l="l" t="t" r="r" b="b"/>
            <a:pathLst>
              <a:path w="2675978" h="2441830">
                <a:moveTo>
                  <a:pt x="0" y="0"/>
                </a:moveTo>
                <a:lnTo>
                  <a:pt x="2675978" y="0"/>
                </a:lnTo>
                <a:lnTo>
                  <a:pt x="2675978" y="2441829"/>
                </a:lnTo>
                <a:lnTo>
                  <a:pt x="0" y="244182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EB095B7F-254D-8137-2078-D1E4EF7D3B00}"/>
              </a:ext>
            </a:extLst>
          </p:cNvPr>
          <p:cNvSpPr/>
          <p:nvPr/>
        </p:nvSpPr>
        <p:spPr>
          <a:xfrm rot="14963988">
            <a:off x="287229" y="8879225"/>
            <a:ext cx="1515759" cy="1746576"/>
          </a:xfrm>
          <a:custGeom>
            <a:avLst/>
            <a:gdLst/>
            <a:ahLst/>
            <a:cxnLst/>
            <a:rect l="l" t="t" r="r" b="b"/>
            <a:pathLst>
              <a:path w="2675978" h="2441830">
                <a:moveTo>
                  <a:pt x="0" y="0"/>
                </a:moveTo>
                <a:lnTo>
                  <a:pt x="2675978" y="0"/>
                </a:lnTo>
                <a:lnTo>
                  <a:pt x="2675978" y="2441829"/>
                </a:lnTo>
                <a:lnTo>
                  <a:pt x="0" y="244182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B70F2555-0C86-60CC-D02F-F2E306B40E06}"/>
              </a:ext>
            </a:extLst>
          </p:cNvPr>
          <p:cNvSpPr/>
          <p:nvPr/>
        </p:nvSpPr>
        <p:spPr>
          <a:xfrm>
            <a:off x="12057208" y="9813842"/>
            <a:ext cx="468117" cy="417448"/>
          </a:xfrm>
          <a:custGeom>
            <a:avLst/>
            <a:gdLst/>
            <a:ahLst/>
            <a:cxnLst/>
            <a:rect l="l" t="t" r="r" b="b"/>
            <a:pathLst>
              <a:path w="654911" h="654092">
                <a:moveTo>
                  <a:pt x="0" y="0"/>
                </a:moveTo>
                <a:lnTo>
                  <a:pt x="654910" y="0"/>
                </a:lnTo>
                <a:lnTo>
                  <a:pt x="654910" y="654092"/>
                </a:lnTo>
                <a:lnTo>
                  <a:pt x="0" y="654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3A110025-4012-EA58-7932-257E6659A3E4}"/>
              </a:ext>
            </a:extLst>
          </p:cNvPr>
          <p:cNvSpPr/>
          <p:nvPr/>
        </p:nvSpPr>
        <p:spPr>
          <a:xfrm>
            <a:off x="6057027" y="9813842"/>
            <a:ext cx="468117" cy="417448"/>
          </a:xfrm>
          <a:custGeom>
            <a:avLst/>
            <a:gdLst/>
            <a:ahLst/>
            <a:cxnLst/>
            <a:rect l="l" t="t" r="r" b="b"/>
            <a:pathLst>
              <a:path w="654911" h="654092">
                <a:moveTo>
                  <a:pt x="0" y="0"/>
                </a:moveTo>
                <a:lnTo>
                  <a:pt x="654910" y="0"/>
                </a:lnTo>
                <a:lnTo>
                  <a:pt x="654910" y="654092"/>
                </a:lnTo>
                <a:lnTo>
                  <a:pt x="0" y="654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3676">
            <a:off x="2026154" y="7779020"/>
            <a:ext cx="1824536" cy="1821219"/>
          </a:xfrm>
          <a:custGeom>
            <a:avLst/>
            <a:gdLst/>
            <a:ahLst/>
            <a:cxnLst/>
            <a:rect l="l" t="t" r="r" b="b"/>
            <a:pathLst>
              <a:path w="1824536" h="1821219">
                <a:moveTo>
                  <a:pt x="0" y="0"/>
                </a:moveTo>
                <a:lnTo>
                  <a:pt x="1824536" y="0"/>
                </a:lnTo>
                <a:lnTo>
                  <a:pt x="1824536" y="1821219"/>
                </a:lnTo>
                <a:lnTo>
                  <a:pt x="0" y="1821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99571" y="820116"/>
            <a:ext cx="7021447" cy="1404289"/>
          </a:xfrm>
          <a:custGeom>
            <a:avLst/>
            <a:gdLst/>
            <a:ahLst/>
            <a:cxnLst/>
            <a:rect l="l" t="t" r="r" b="b"/>
            <a:pathLst>
              <a:path w="7021447" h="1404289">
                <a:moveTo>
                  <a:pt x="0" y="0"/>
                </a:moveTo>
                <a:lnTo>
                  <a:pt x="7021448" y="0"/>
                </a:lnTo>
                <a:lnTo>
                  <a:pt x="7021448" y="1404290"/>
                </a:lnTo>
                <a:lnTo>
                  <a:pt x="0" y="14042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647786" y="965168"/>
            <a:ext cx="13116172" cy="8501716"/>
          </a:xfrm>
          <a:custGeom>
            <a:avLst/>
            <a:gdLst/>
            <a:ahLst/>
            <a:cxnLst/>
            <a:rect l="l" t="t" r="r" b="b"/>
            <a:pathLst>
              <a:path w="10946387" h="8501716">
                <a:moveTo>
                  <a:pt x="0" y="0"/>
                </a:moveTo>
                <a:lnTo>
                  <a:pt x="10946387" y="0"/>
                </a:lnTo>
                <a:lnTo>
                  <a:pt x="10946387" y="8501715"/>
                </a:lnTo>
                <a:lnTo>
                  <a:pt x="0" y="85017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8303" b="-177"/>
            </a:stretch>
          </a:blipFill>
        </p:spPr>
      </p:sp>
      <p:sp>
        <p:nvSpPr>
          <p:cNvPr id="5" name="Freeform 5"/>
          <p:cNvSpPr/>
          <p:nvPr/>
        </p:nvSpPr>
        <p:spPr>
          <a:xfrm rot="1213760">
            <a:off x="16449783" y="121242"/>
            <a:ext cx="1021466" cy="1794908"/>
          </a:xfrm>
          <a:custGeom>
            <a:avLst/>
            <a:gdLst/>
            <a:ahLst/>
            <a:cxnLst/>
            <a:rect l="l" t="t" r="r" b="b"/>
            <a:pathLst>
              <a:path w="1021466" h="1794908">
                <a:moveTo>
                  <a:pt x="0" y="0"/>
                </a:moveTo>
                <a:lnTo>
                  <a:pt x="1021466" y="0"/>
                </a:lnTo>
                <a:lnTo>
                  <a:pt x="1021466" y="1794908"/>
                </a:lnTo>
                <a:lnTo>
                  <a:pt x="0" y="17949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797649">
            <a:off x="16568781" y="7259689"/>
            <a:ext cx="737447" cy="3654018"/>
          </a:xfrm>
          <a:custGeom>
            <a:avLst/>
            <a:gdLst/>
            <a:ahLst/>
            <a:cxnLst/>
            <a:rect l="l" t="t" r="r" b="b"/>
            <a:pathLst>
              <a:path w="737447" h="3654018">
                <a:moveTo>
                  <a:pt x="0" y="0"/>
                </a:moveTo>
                <a:lnTo>
                  <a:pt x="737448" y="0"/>
                </a:lnTo>
                <a:lnTo>
                  <a:pt x="737448" y="3654018"/>
                </a:lnTo>
                <a:lnTo>
                  <a:pt x="0" y="3654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024534" y="1028700"/>
            <a:ext cx="5089733" cy="1008693"/>
          </a:xfrm>
          <a:custGeom>
            <a:avLst/>
            <a:gdLst/>
            <a:ahLst/>
            <a:cxnLst/>
            <a:rect l="l" t="t" r="r" b="b"/>
            <a:pathLst>
              <a:path w="5089733" h="1008693">
                <a:moveTo>
                  <a:pt x="0" y="0"/>
                </a:moveTo>
                <a:lnTo>
                  <a:pt x="5089733" y="0"/>
                </a:lnTo>
                <a:lnTo>
                  <a:pt x="5089733" y="1008693"/>
                </a:lnTo>
                <a:lnTo>
                  <a:pt x="0" y="10086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75514" y="1768831"/>
            <a:ext cx="8606707" cy="857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9"/>
              </a:lnSpc>
            </a:pPr>
            <a:r>
              <a:rPr lang="en-US" sz="3999" dirty="0">
                <a:solidFill>
                  <a:srgbClr val="284D15"/>
                </a:solidFill>
                <a:latin typeface="Futura Bold"/>
              </a:rPr>
              <a:t>I.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Định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nghĩa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10200" y="2893415"/>
            <a:ext cx="12339866" cy="857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99"/>
              </a:lnSpc>
            </a:pPr>
            <a:r>
              <a:rPr lang="en-US" sz="3999" dirty="0">
                <a:solidFill>
                  <a:srgbClr val="284D15"/>
                </a:solidFill>
                <a:latin typeface="Futura Bold"/>
              </a:rPr>
              <a:t>II. 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Điều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kiện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để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đường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thẳng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vuông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góc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với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mặt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phẳng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93467" y="3827097"/>
            <a:ext cx="8606707" cy="857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9"/>
              </a:lnSpc>
            </a:pPr>
            <a:r>
              <a:rPr lang="en-US" sz="3999" dirty="0">
                <a:solidFill>
                  <a:srgbClr val="284D15"/>
                </a:solidFill>
                <a:latin typeface="Futura Bold"/>
              </a:rPr>
              <a:t>III.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Tính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chất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9666" y="3509582"/>
            <a:ext cx="4444220" cy="263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450"/>
              </a:lnSpc>
            </a:pPr>
            <a:r>
              <a:rPr lang="en-US" sz="7200" dirty="0" err="1">
                <a:solidFill>
                  <a:srgbClr val="026983"/>
                </a:solidFill>
                <a:latin typeface="Aristotelica Pro"/>
              </a:rPr>
              <a:t>Nội</a:t>
            </a:r>
            <a:r>
              <a:rPr lang="en-US" sz="7200" dirty="0">
                <a:solidFill>
                  <a:srgbClr val="026983"/>
                </a:solidFill>
                <a:latin typeface="Aristotelica Pro"/>
              </a:rPr>
              <a:t> dung </a:t>
            </a:r>
            <a:r>
              <a:rPr lang="en-US" sz="7200" dirty="0" err="1">
                <a:solidFill>
                  <a:srgbClr val="026983"/>
                </a:solidFill>
                <a:latin typeface="Aristotelica Pro"/>
              </a:rPr>
              <a:t>bài</a:t>
            </a:r>
            <a:r>
              <a:rPr lang="en-US" sz="7200" dirty="0">
                <a:solidFill>
                  <a:srgbClr val="026983"/>
                </a:solidFill>
                <a:latin typeface="Aristotelica Pro"/>
              </a:rPr>
              <a:t> </a:t>
            </a:r>
            <a:r>
              <a:rPr lang="en-US" sz="7200" dirty="0" err="1">
                <a:solidFill>
                  <a:srgbClr val="026983"/>
                </a:solidFill>
                <a:latin typeface="Aristotelica Pro"/>
              </a:rPr>
              <a:t>học</a:t>
            </a:r>
            <a:endParaRPr lang="en-US" sz="7200" dirty="0">
              <a:solidFill>
                <a:srgbClr val="026983"/>
              </a:solidFill>
              <a:latin typeface="Aristotelica Pr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396473" y="4856064"/>
            <a:ext cx="12549096" cy="1831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99"/>
              </a:lnSpc>
            </a:pPr>
            <a:r>
              <a:rPr lang="en-US" sz="3999" dirty="0">
                <a:solidFill>
                  <a:srgbClr val="284D15"/>
                </a:solidFill>
                <a:latin typeface="Futura Bold"/>
              </a:rPr>
              <a:t>IV. Liên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hệ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giữa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quan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hệ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song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song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va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̀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quan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hê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̣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vuông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góc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của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đường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thẳng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va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̀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mặt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phẳng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42857" y="6963124"/>
            <a:ext cx="8606707" cy="857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9"/>
              </a:lnSpc>
            </a:pPr>
            <a:r>
              <a:rPr lang="en-US" sz="3999" dirty="0">
                <a:solidFill>
                  <a:srgbClr val="284D15"/>
                </a:solidFill>
                <a:latin typeface="Futura Bold"/>
              </a:rPr>
              <a:t>V.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Phép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chiếu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vuông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góc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29130" y="7956728"/>
            <a:ext cx="8606707" cy="857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9"/>
              </a:lnSpc>
            </a:pPr>
            <a:r>
              <a:rPr lang="en-US" sz="3999" dirty="0">
                <a:solidFill>
                  <a:srgbClr val="284D15"/>
                </a:solidFill>
                <a:latin typeface="Futura Bold"/>
              </a:rPr>
              <a:t>VI.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Định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lý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ba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đường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vuông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 </a:t>
            </a:r>
            <a:r>
              <a:rPr lang="en-US" sz="3999" dirty="0" err="1">
                <a:solidFill>
                  <a:srgbClr val="284D15"/>
                </a:solidFill>
                <a:latin typeface="Futura Bold"/>
              </a:rPr>
              <a:t>góc</a:t>
            </a:r>
            <a:r>
              <a:rPr lang="en-US" sz="3999" dirty="0">
                <a:solidFill>
                  <a:srgbClr val="284D15"/>
                </a:solidFill>
                <a:latin typeface="Futura Bold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5545" y="758443"/>
            <a:ext cx="16076910" cy="9179612"/>
            <a:chOff x="0" y="0"/>
            <a:chExt cx="5682690" cy="2931464"/>
          </a:xfrm>
        </p:grpSpPr>
        <p:sp>
          <p:nvSpPr>
            <p:cNvPr id="3" name="Freeform 3"/>
            <p:cNvSpPr/>
            <p:nvPr/>
          </p:nvSpPr>
          <p:spPr>
            <a:xfrm>
              <a:off x="-19304" y="-3175"/>
              <a:ext cx="5708979" cy="2939211"/>
            </a:xfrm>
            <a:custGeom>
              <a:avLst/>
              <a:gdLst/>
              <a:ahLst/>
              <a:cxnLst/>
              <a:rect l="l" t="t" r="r" b="b"/>
              <a:pathLst>
                <a:path w="5708979" h="2939211">
                  <a:moveTo>
                    <a:pt x="5684214" y="2355519"/>
                  </a:moveTo>
                  <a:cubicBezTo>
                    <a:pt x="5662498" y="2472867"/>
                    <a:pt x="5613729" y="2624125"/>
                    <a:pt x="5528385" y="2707817"/>
                  </a:cubicBezTo>
                  <a:cubicBezTo>
                    <a:pt x="5343092" y="2889428"/>
                    <a:pt x="4976951" y="2909366"/>
                    <a:pt x="4569916" y="2885998"/>
                  </a:cubicBezTo>
                  <a:cubicBezTo>
                    <a:pt x="4277562" y="2869234"/>
                    <a:pt x="4074362" y="2912160"/>
                    <a:pt x="3781500" y="2914954"/>
                  </a:cubicBezTo>
                  <a:cubicBezTo>
                    <a:pt x="3483304" y="2917748"/>
                    <a:pt x="3347668" y="2919019"/>
                    <a:pt x="3049345" y="2921813"/>
                  </a:cubicBezTo>
                  <a:cubicBezTo>
                    <a:pt x="2800733" y="2924606"/>
                    <a:pt x="2587498" y="2927400"/>
                    <a:pt x="2289302" y="2930194"/>
                  </a:cubicBezTo>
                  <a:cubicBezTo>
                    <a:pt x="1995678" y="2932988"/>
                    <a:pt x="1701800" y="2939211"/>
                    <a:pt x="1408303" y="2928544"/>
                  </a:cubicBezTo>
                  <a:cubicBezTo>
                    <a:pt x="1260348" y="2923209"/>
                    <a:pt x="1112393" y="2913176"/>
                    <a:pt x="965454" y="2895397"/>
                  </a:cubicBezTo>
                  <a:cubicBezTo>
                    <a:pt x="844931" y="2880791"/>
                    <a:pt x="723900" y="2862757"/>
                    <a:pt x="607949" y="2826054"/>
                  </a:cubicBezTo>
                  <a:cubicBezTo>
                    <a:pt x="501777" y="2792526"/>
                    <a:pt x="399542" y="2743250"/>
                    <a:pt x="315849" y="2668828"/>
                  </a:cubicBezTo>
                  <a:cubicBezTo>
                    <a:pt x="227203" y="2589961"/>
                    <a:pt x="170053" y="2484806"/>
                    <a:pt x="135636" y="2372283"/>
                  </a:cubicBezTo>
                  <a:cubicBezTo>
                    <a:pt x="98425" y="2250617"/>
                    <a:pt x="85852" y="2122728"/>
                    <a:pt x="71882" y="1996744"/>
                  </a:cubicBezTo>
                  <a:cubicBezTo>
                    <a:pt x="55626" y="1850059"/>
                    <a:pt x="40894" y="1703247"/>
                    <a:pt x="27813" y="1556308"/>
                  </a:cubicBezTo>
                  <a:cubicBezTo>
                    <a:pt x="14732" y="1416435"/>
                    <a:pt x="32004" y="1394320"/>
                    <a:pt x="22225" y="1259967"/>
                  </a:cubicBezTo>
                  <a:cubicBezTo>
                    <a:pt x="12319" y="1113282"/>
                    <a:pt x="30734" y="951865"/>
                    <a:pt x="33020" y="804799"/>
                  </a:cubicBezTo>
                  <a:cubicBezTo>
                    <a:pt x="35052" y="677926"/>
                    <a:pt x="0" y="445389"/>
                    <a:pt x="66040" y="335788"/>
                  </a:cubicBezTo>
                  <a:cubicBezTo>
                    <a:pt x="123444" y="240665"/>
                    <a:pt x="205232" y="159639"/>
                    <a:pt x="302387" y="105410"/>
                  </a:cubicBezTo>
                  <a:cubicBezTo>
                    <a:pt x="461137" y="16764"/>
                    <a:pt x="641858" y="2032"/>
                    <a:pt x="821055" y="10033"/>
                  </a:cubicBezTo>
                  <a:cubicBezTo>
                    <a:pt x="915289" y="10033"/>
                    <a:pt x="1009396" y="10287"/>
                    <a:pt x="1103630" y="10668"/>
                  </a:cubicBezTo>
                  <a:cubicBezTo>
                    <a:pt x="1675130" y="13081"/>
                    <a:pt x="2246503" y="21336"/>
                    <a:pt x="2769236" y="18796"/>
                  </a:cubicBezTo>
                  <a:cubicBezTo>
                    <a:pt x="2949142" y="17526"/>
                    <a:pt x="3214699" y="10541"/>
                    <a:pt x="3480383" y="5334"/>
                  </a:cubicBezTo>
                  <a:cubicBezTo>
                    <a:pt x="3754068" y="0"/>
                    <a:pt x="4027754" y="5334"/>
                    <a:pt x="4301311" y="10160"/>
                  </a:cubicBezTo>
                  <a:cubicBezTo>
                    <a:pt x="4578425" y="14986"/>
                    <a:pt x="4855031" y="13208"/>
                    <a:pt x="5132145" y="9144"/>
                  </a:cubicBezTo>
                  <a:cubicBezTo>
                    <a:pt x="5320994" y="6350"/>
                    <a:pt x="5566485" y="30734"/>
                    <a:pt x="5650559" y="230505"/>
                  </a:cubicBezTo>
                  <a:cubicBezTo>
                    <a:pt x="5675197" y="289052"/>
                    <a:pt x="5681293" y="353060"/>
                    <a:pt x="5683071" y="415925"/>
                  </a:cubicBezTo>
                  <a:cubicBezTo>
                    <a:pt x="5685230" y="488442"/>
                    <a:pt x="5684849" y="561086"/>
                    <a:pt x="5685611" y="633603"/>
                  </a:cubicBezTo>
                  <a:cubicBezTo>
                    <a:pt x="5687135" y="781558"/>
                    <a:pt x="5652464" y="1194054"/>
                    <a:pt x="5654115" y="1336253"/>
                  </a:cubicBezTo>
                  <a:cubicBezTo>
                    <a:pt x="5657290" y="1617522"/>
                    <a:pt x="5696660" y="1651051"/>
                    <a:pt x="5699708" y="1948992"/>
                  </a:cubicBezTo>
                  <a:cubicBezTo>
                    <a:pt x="5701105" y="2084120"/>
                    <a:pt x="5708979" y="2221915"/>
                    <a:pt x="5684214" y="2355519"/>
                  </a:cubicBezTo>
                  <a:close/>
                </a:path>
              </a:pathLst>
            </a:custGeom>
            <a:solidFill>
              <a:srgbClr val="F6CE91"/>
            </a:solidFill>
          </p:spPr>
        </p:sp>
      </p:grpSp>
      <p:sp>
        <p:nvSpPr>
          <p:cNvPr id="5" name="Freeform 5"/>
          <p:cNvSpPr/>
          <p:nvPr/>
        </p:nvSpPr>
        <p:spPr>
          <a:xfrm rot="20407382">
            <a:off x="12226439" y="8612372"/>
            <a:ext cx="7167347" cy="1651983"/>
          </a:xfrm>
          <a:custGeom>
            <a:avLst/>
            <a:gdLst/>
            <a:ahLst/>
            <a:cxnLst/>
            <a:rect l="l" t="t" r="r" b="b"/>
            <a:pathLst>
              <a:path w="8112044" h="2036687">
                <a:moveTo>
                  <a:pt x="0" y="0"/>
                </a:moveTo>
                <a:lnTo>
                  <a:pt x="8112045" y="0"/>
                </a:lnTo>
                <a:lnTo>
                  <a:pt x="8112045" y="2036688"/>
                </a:lnTo>
                <a:lnTo>
                  <a:pt x="0" y="2036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4795"/>
            </a:stretch>
          </a:blipFill>
        </p:spPr>
      </p:sp>
      <p:sp>
        <p:nvSpPr>
          <p:cNvPr id="6" name="Freeform 6"/>
          <p:cNvSpPr/>
          <p:nvPr/>
        </p:nvSpPr>
        <p:spPr>
          <a:xfrm rot="-2469195">
            <a:off x="17039027" y="2493487"/>
            <a:ext cx="1073676" cy="5320016"/>
          </a:xfrm>
          <a:custGeom>
            <a:avLst/>
            <a:gdLst/>
            <a:ahLst/>
            <a:cxnLst/>
            <a:rect l="l" t="t" r="r" b="b"/>
            <a:pathLst>
              <a:path w="1073676" h="5320016">
                <a:moveTo>
                  <a:pt x="0" y="0"/>
                </a:moveTo>
                <a:lnTo>
                  <a:pt x="1073676" y="0"/>
                </a:lnTo>
                <a:lnTo>
                  <a:pt x="1073676" y="5320016"/>
                </a:lnTo>
                <a:lnTo>
                  <a:pt x="0" y="5320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77579">
            <a:off x="14876259" y="633021"/>
            <a:ext cx="1089815" cy="1915011"/>
          </a:xfrm>
          <a:custGeom>
            <a:avLst/>
            <a:gdLst/>
            <a:ahLst/>
            <a:cxnLst/>
            <a:rect l="l" t="t" r="r" b="b"/>
            <a:pathLst>
              <a:path w="1089815" h="1915011">
                <a:moveTo>
                  <a:pt x="0" y="0"/>
                </a:moveTo>
                <a:lnTo>
                  <a:pt x="1089815" y="0"/>
                </a:lnTo>
                <a:lnTo>
                  <a:pt x="1089815" y="1915011"/>
                </a:lnTo>
                <a:lnTo>
                  <a:pt x="0" y="19150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76188">
            <a:off x="16304839" y="55994"/>
            <a:ext cx="1818104" cy="1814798"/>
          </a:xfrm>
          <a:custGeom>
            <a:avLst/>
            <a:gdLst/>
            <a:ahLst/>
            <a:cxnLst/>
            <a:rect l="l" t="t" r="r" b="b"/>
            <a:pathLst>
              <a:path w="1818104" h="1814798">
                <a:moveTo>
                  <a:pt x="0" y="0"/>
                </a:moveTo>
                <a:lnTo>
                  <a:pt x="1818104" y="0"/>
                </a:lnTo>
                <a:lnTo>
                  <a:pt x="1818104" y="1814798"/>
                </a:lnTo>
                <a:lnTo>
                  <a:pt x="0" y="18147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 flipV="1">
            <a:off x="487092" y="-14543"/>
            <a:ext cx="3315758" cy="1150275"/>
          </a:xfrm>
          <a:custGeom>
            <a:avLst/>
            <a:gdLst/>
            <a:ahLst/>
            <a:cxnLst/>
            <a:rect l="l" t="t" r="r" b="b"/>
            <a:pathLst>
              <a:path w="3858980" h="1490531">
                <a:moveTo>
                  <a:pt x="0" y="1490531"/>
                </a:moveTo>
                <a:lnTo>
                  <a:pt x="3858980" y="1490531"/>
                </a:lnTo>
                <a:lnTo>
                  <a:pt x="3858980" y="0"/>
                </a:lnTo>
                <a:lnTo>
                  <a:pt x="0" y="0"/>
                </a:lnTo>
                <a:lnTo>
                  <a:pt x="0" y="149053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589901">
            <a:off x="-15455" y="2897139"/>
            <a:ext cx="1448638" cy="3754728"/>
          </a:xfrm>
          <a:custGeom>
            <a:avLst/>
            <a:gdLst/>
            <a:ahLst/>
            <a:cxnLst/>
            <a:rect l="l" t="t" r="r" b="b"/>
            <a:pathLst>
              <a:path w="2150606" h="4638561">
                <a:moveTo>
                  <a:pt x="0" y="0"/>
                </a:moveTo>
                <a:lnTo>
                  <a:pt x="2150605" y="0"/>
                </a:lnTo>
                <a:lnTo>
                  <a:pt x="2150605" y="4638561"/>
                </a:lnTo>
                <a:lnTo>
                  <a:pt x="0" y="46385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318337" y="1135732"/>
            <a:ext cx="8401452" cy="1720740"/>
            <a:chOff x="-13784" y="-27489"/>
            <a:chExt cx="13742675" cy="2814700"/>
          </a:xfrm>
        </p:grpSpPr>
        <p:sp>
          <p:nvSpPr>
            <p:cNvPr id="12" name="Freeform 12"/>
            <p:cNvSpPr/>
            <p:nvPr/>
          </p:nvSpPr>
          <p:spPr>
            <a:xfrm>
              <a:off x="-13784" y="-27489"/>
              <a:ext cx="13742675" cy="2814700"/>
            </a:xfrm>
            <a:custGeom>
              <a:avLst/>
              <a:gdLst/>
              <a:ahLst/>
              <a:cxnLst/>
              <a:rect l="l" t="t" r="r" b="b"/>
              <a:pathLst>
                <a:path w="13742675" h="2814701">
                  <a:moveTo>
                    <a:pt x="13713973" y="1495171"/>
                  </a:moveTo>
                  <a:cubicBezTo>
                    <a:pt x="13699495" y="1606931"/>
                    <a:pt x="13671936" y="1719834"/>
                    <a:pt x="13627740" y="1823720"/>
                  </a:cubicBezTo>
                  <a:cubicBezTo>
                    <a:pt x="13595101" y="1900301"/>
                    <a:pt x="13550016" y="1971675"/>
                    <a:pt x="13504423" y="2041144"/>
                  </a:cubicBezTo>
                  <a:cubicBezTo>
                    <a:pt x="13405108" y="2192655"/>
                    <a:pt x="13297158" y="2353691"/>
                    <a:pt x="13151871" y="2464816"/>
                  </a:cubicBezTo>
                  <a:cubicBezTo>
                    <a:pt x="12968356" y="2605024"/>
                    <a:pt x="12739121" y="2672461"/>
                    <a:pt x="12513696" y="2706497"/>
                  </a:cubicBezTo>
                  <a:cubicBezTo>
                    <a:pt x="12252330" y="2745994"/>
                    <a:pt x="11987662" y="2743073"/>
                    <a:pt x="11724010" y="2749042"/>
                  </a:cubicBezTo>
                  <a:cubicBezTo>
                    <a:pt x="11453500" y="2755265"/>
                    <a:pt x="11183371" y="2771140"/>
                    <a:pt x="10913242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7026024" y="7620"/>
                  </a:cubicBezTo>
                  <a:cubicBezTo>
                    <a:pt x="11045576" y="0"/>
                    <a:pt x="11371078" y="39624"/>
                    <a:pt x="11646921" y="32004"/>
                  </a:cubicBezTo>
                  <a:cubicBezTo>
                    <a:pt x="11910573" y="24765"/>
                    <a:pt x="12255379" y="42672"/>
                    <a:pt x="12518014" y="72771"/>
                  </a:cubicBezTo>
                  <a:cubicBezTo>
                    <a:pt x="12953116" y="122428"/>
                    <a:pt x="13200132" y="161163"/>
                    <a:pt x="13451209" y="540258"/>
                  </a:cubicBezTo>
                  <a:cubicBezTo>
                    <a:pt x="13515218" y="638302"/>
                    <a:pt x="13572495" y="740664"/>
                    <a:pt x="13618215" y="848614"/>
                  </a:cubicBezTo>
                  <a:cubicBezTo>
                    <a:pt x="13704448" y="1052957"/>
                    <a:pt x="13742675" y="1273937"/>
                    <a:pt x="13713973" y="1495171"/>
                  </a:cubicBezTo>
                  <a:close/>
                </a:path>
              </a:pathLst>
            </a:custGeom>
            <a:solidFill>
              <a:srgbClr val="026983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6047029" y="2017870"/>
            <a:ext cx="7607405" cy="534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BEEE2"/>
                </a:solidFill>
                <a:effectLst/>
                <a:uLnTx/>
                <a:uFillTx/>
                <a:latin typeface="Eczar Semi-Bold"/>
                <a:ea typeface="+mn-ea"/>
                <a:cs typeface="+mn-cs"/>
              </a:rPr>
              <a:t>Củng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BEEE2"/>
                </a:solidFill>
                <a:effectLst/>
                <a:uLnTx/>
                <a:uFillTx/>
                <a:latin typeface="Eczar Semi-Bold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BEEE2"/>
                </a:solidFill>
                <a:effectLst/>
                <a:uLnTx/>
                <a:uFillTx/>
                <a:latin typeface="Eczar Semi-Bold"/>
                <a:ea typeface="+mn-ea"/>
                <a:cs typeface="+mn-cs"/>
              </a:rPr>
              <a:t>cố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BEEE2"/>
                </a:solidFill>
                <a:effectLst/>
                <a:uLnTx/>
                <a:uFillTx/>
                <a:latin typeface="Eczar Semi-Bold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BEEE2"/>
                </a:solidFill>
                <a:effectLst/>
                <a:uLnTx/>
                <a:uFillTx/>
                <a:latin typeface="Eczar Semi-Bold"/>
                <a:ea typeface="+mn-ea"/>
                <a:cs typeface="+mn-cs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BEEE2"/>
                </a:solidFill>
                <a:effectLst/>
                <a:uLnTx/>
                <a:uFillTx/>
                <a:latin typeface="Eczar Semi-Bold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BEEE2"/>
                </a:solidFill>
                <a:effectLst/>
                <a:uLnTx/>
                <a:uFillTx/>
                <a:latin typeface="Eczar Semi-Bold"/>
                <a:ea typeface="+mn-ea"/>
                <a:cs typeface="+mn-cs"/>
              </a:rPr>
              <a:t>giao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BEEE2"/>
                </a:solidFill>
                <a:effectLst/>
                <a:uLnTx/>
                <a:uFillTx/>
                <a:latin typeface="Eczar Semi-Bold"/>
                <a:ea typeface="+mn-ea"/>
                <a:cs typeface="+mn-cs"/>
              </a:rPr>
              <a:t> BTVN</a:t>
            </a:r>
          </a:p>
        </p:txBody>
      </p:sp>
      <p:sp>
        <p:nvSpPr>
          <p:cNvPr id="16" name="Freeform 16"/>
          <p:cNvSpPr/>
          <p:nvPr/>
        </p:nvSpPr>
        <p:spPr>
          <a:xfrm flipH="1">
            <a:off x="1696693" y="348945"/>
            <a:ext cx="5065171" cy="1788332"/>
          </a:xfrm>
          <a:custGeom>
            <a:avLst/>
            <a:gdLst/>
            <a:ahLst/>
            <a:cxnLst/>
            <a:rect l="l" t="t" r="r" b="b"/>
            <a:pathLst>
              <a:path w="6114773" h="2812796">
                <a:moveTo>
                  <a:pt x="6114773" y="0"/>
                </a:moveTo>
                <a:lnTo>
                  <a:pt x="0" y="0"/>
                </a:lnTo>
                <a:lnTo>
                  <a:pt x="0" y="2812795"/>
                </a:lnTo>
                <a:lnTo>
                  <a:pt x="6114773" y="2812795"/>
                </a:lnTo>
                <a:lnTo>
                  <a:pt x="6114773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1C4326A0-48F2-E429-A856-B4D676F23721}"/>
              </a:ext>
            </a:extLst>
          </p:cNvPr>
          <p:cNvSpPr/>
          <p:nvPr/>
        </p:nvSpPr>
        <p:spPr>
          <a:xfrm>
            <a:off x="2559013" y="3336898"/>
            <a:ext cx="457200" cy="3048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29450DC3-A028-21E6-D101-8A4B5C663D4F}"/>
              </a:ext>
            </a:extLst>
          </p:cNvPr>
          <p:cNvSpPr/>
          <p:nvPr/>
        </p:nvSpPr>
        <p:spPr>
          <a:xfrm>
            <a:off x="2559013" y="5124757"/>
            <a:ext cx="457200" cy="3048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449BA2B8-97DA-049C-EFDA-FABE5DA672E7}"/>
              </a:ext>
            </a:extLst>
          </p:cNvPr>
          <p:cNvSpPr/>
          <p:nvPr/>
        </p:nvSpPr>
        <p:spPr>
          <a:xfrm>
            <a:off x="2559013" y="8496300"/>
            <a:ext cx="457200" cy="3048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EC1ACB-8AEC-2AA8-1C00-4CE932A3972E}"/>
              </a:ext>
            </a:extLst>
          </p:cNvPr>
          <p:cNvSpPr txBox="1"/>
          <p:nvPr/>
        </p:nvSpPr>
        <p:spPr>
          <a:xfrm>
            <a:off x="3320420" y="3015752"/>
            <a:ext cx="11334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4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tập</a:t>
            </a:r>
            <a:r>
              <a:rPr lang="en-US" sz="4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các</a:t>
            </a:r>
            <a:r>
              <a:rPr lang="en-US" sz="4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tính</a:t>
            </a:r>
            <a:r>
              <a:rPr lang="en-US" sz="4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chất</a:t>
            </a:r>
            <a:r>
              <a:rPr lang="en-US" sz="4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đường</a:t>
            </a:r>
            <a:r>
              <a:rPr lang="en-US" sz="4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thẳng</a:t>
            </a:r>
            <a:r>
              <a:rPr lang="en-US" sz="4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4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góc</a:t>
            </a:r>
            <a:r>
              <a:rPr lang="en-US" sz="4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với</a:t>
            </a:r>
            <a:r>
              <a:rPr lang="en-US" sz="4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mặt</a:t>
            </a:r>
            <a:r>
              <a:rPr lang="en-US" sz="4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phẳng</a:t>
            </a:r>
            <a:r>
              <a:rPr lang="en-US" sz="4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Eczar Semi-Bold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E49747-60AF-334C-E6AC-1087121EA338}"/>
                  </a:ext>
                </a:extLst>
              </p:cNvPr>
              <p:cNvSpPr txBox="1"/>
              <p:nvPr/>
            </p:nvSpPr>
            <p:spPr>
              <a:xfrm>
                <a:off x="3264973" y="4822116"/>
                <a:ext cx="13150601" cy="3247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Làm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các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bài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tập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r>
                  <a:rPr lang="it-IT" sz="4400" b="1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Bài 1, 3 </a:t>
                </a:r>
                <a:r>
                  <a:rPr lang="it-IT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(SGK-88).</a:t>
                </a:r>
                <a:endParaRPr lang="en-US" sz="4400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+) </a:t>
                </a:r>
                <a:r>
                  <a:rPr lang="en-US" sz="4400" b="1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</a:t>
                </a:r>
                <a:r>
                  <a:rPr lang="en-US" sz="4400" b="1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3: 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mặt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phẳng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(P)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va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̀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đường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thẳng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cắt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tại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điểm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O, 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</m:oMath>
                </a14:m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(P). Giả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sư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̉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điểm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thoa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̉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mãn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OM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</m:oMath>
                </a14:m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(P).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Chứng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minh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rằng</a:t>
                </a:r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4400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E49747-60AF-334C-E6AC-1087121EA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973" y="4822116"/>
                <a:ext cx="13150601" cy="3247236"/>
              </a:xfrm>
              <a:prstGeom prst="rect">
                <a:avLst/>
              </a:prstGeom>
              <a:blipFill>
                <a:blip r:embed="rId16"/>
                <a:stretch>
                  <a:fillRect l="-1901" t="-2439" r="-2179" b="-8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7A3B120-742E-60B8-BC11-90C35A66AC9E}"/>
              </a:ext>
            </a:extLst>
          </p:cNvPr>
          <p:cNvSpPr txBox="1"/>
          <p:nvPr/>
        </p:nvSpPr>
        <p:spPr>
          <a:xfrm>
            <a:off x="3264973" y="8269130"/>
            <a:ext cx="121561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>
                <a:solidFill>
                  <a:schemeClr val="tx2"/>
                </a:solidFill>
                <a:latin typeface="Times New Roman" panose="02020603050405020304" pitchFamily="18" charset="0"/>
              </a:rPr>
              <a:t>Đọc tiếp bài đường thẳng vuông góc với mặt phẳng.</a:t>
            </a:r>
            <a:endParaRPr lang="en-US" sz="4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1335F7DB-7BEC-E509-D3BD-916039E48C7C}"/>
              </a:ext>
            </a:extLst>
          </p:cNvPr>
          <p:cNvSpPr/>
          <p:nvPr/>
        </p:nvSpPr>
        <p:spPr>
          <a:xfrm flipH="1">
            <a:off x="214942" y="8496300"/>
            <a:ext cx="1918657" cy="1620505"/>
          </a:xfrm>
          <a:custGeom>
            <a:avLst/>
            <a:gdLst/>
            <a:ahLst/>
            <a:cxnLst/>
            <a:rect l="l" t="t" r="r" b="b"/>
            <a:pathLst>
              <a:path w="1478155" h="1258279">
                <a:moveTo>
                  <a:pt x="1478154" y="0"/>
                </a:moveTo>
                <a:lnTo>
                  <a:pt x="0" y="0"/>
                </a:lnTo>
                <a:lnTo>
                  <a:pt x="0" y="1258280"/>
                </a:lnTo>
                <a:lnTo>
                  <a:pt x="1478154" y="1258280"/>
                </a:lnTo>
                <a:lnTo>
                  <a:pt x="1478154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6588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D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5079" y="1075066"/>
            <a:ext cx="8146516" cy="8475201"/>
            <a:chOff x="0" y="0"/>
            <a:chExt cx="10862022" cy="11300268"/>
          </a:xfrm>
        </p:grpSpPr>
        <p:sp>
          <p:nvSpPr>
            <p:cNvPr id="3" name="Freeform 3"/>
            <p:cNvSpPr/>
            <p:nvPr/>
          </p:nvSpPr>
          <p:spPr>
            <a:xfrm>
              <a:off x="0" y="9874239"/>
              <a:ext cx="10164555" cy="1254739"/>
            </a:xfrm>
            <a:custGeom>
              <a:avLst/>
              <a:gdLst/>
              <a:ahLst/>
              <a:cxnLst/>
              <a:rect l="l" t="t" r="r" b="b"/>
              <a:pathLst>
                <a:path w="10164555" h="1254739">
                  <a:moveTo>
                    <a:pt x="0" y="0"/>
                  </a:moveTo>
                  <a:lnTo>
                    <a:pt x="10164555" y="0"/>
                  </a:lnTo>
                  <a:lnTo>
                    <a:pt x="10164555" y="1254738"/>
                  </a:lnTo>
                  <a:lnTo>
                    <a:pt x="0" y="1254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1315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4514421" y="4952667"/>
              <a:ext cx="11300268" cy="1394934"/>
            </a:xfrm>
            <a:custGeom>
              <a:avLst/>
              <a:gdLst/>
              <a:ahLst/>
              <a:cxnLst/>
              <a:rect l="l" t="t" r="r" b="b"/>
              <a:pathLst>
                <a:path w="11300268" h="1394934">
                  <a:moveTo>
                    <a:pt x="0" y="0"/>
                  </a:moveTo>
                  <a:lnTo>
                    <a:pt x="11300268" y="0"/>
                  </a:lnTo>
                  <a:lnTo>
                    <a:pt x="11300268" y="1394934"/>
                  </a:lnTo>
                  <a:lnTo>
                    <a:pt x="0" y="1394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1315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469041" y="1075066"/>
            <a:ext cx="7905036" cy="8154720"/>
            <a:chOff x="0" y="0"/>
            <a:chExt cx="5909920" cy="6096587"/>
          </a:xfrm>
        </p:grpSpPr>
        <p:sp>
          <p:nvSpPr>
            <p:cNvPr id="6" name="Freeform 6"/>
            <p:cNvSpPr/>
            <p:nvPr/>
          </p:nvSpPr>
          <p:spPr>
            <a:xfrm>
              <a:off x="-19304" y="-3175"/>
              <a:ext cx="5936209" cy="6104334"/>
            </a:xfrm>
            <a:custGeom>
              <a:avLst/>
              <a:gdLst/>
              <a:ahLst/>
              <a:cxnLst/>
              <a:rect l="l" t="t" r="r" b="b"/>
              <a:pathLst>
                <a:path w="5936209" h="6104334">
                  <a:moveTo>
                    <a:pt x="5911444" y="5520642"/>
                  </a:moveTo>
                  <a:cubicBezTo>
                    <a:pt x="5889727" y="5637990"/>
                    <a:pt x="5840959" y="5789247"/>
                    <a:pt x="5755615" y="5872940"/>
                  </a:cubicBezTo>
                  <a:cubicBezTo>
                    <a:pt x="5570322" y="6054550"/>
                    <a:pt x="5204181" y="6074489"/>
                    <a:pt x="4797146" y="6051121"/>
                  </a:cubicBezTo>
                  <a:cubicBezTo>
                    <a:pt x="4504792" y="6034357"/>
                    <a:pt x="4301592" y="6077283"/>
                    <a:pt x="4008730" y="6080077"/>
                  </a:cubicBezTo>
                  <a:cubicBezTo>
                    <a:pt x="3710534" y="6082871"/>
                    <a:pt x="3574898" y="6084141"/>
                    <a:pt x="3276575" y="6086935"/>
                  </a:cubicBezTo>
                  <a:cubicBezTo>
                    <a:pt x="2944301" y="6089729"/>
                    <a:pt x="2587498" y="6092523"/>
                    <a:pt x="2289302" y="6095317"/>
                  </a:cubicBezTo>
                  <a:cubicBezTo>
                    <a:pt x="1995678" y="6098111"/>
                    <a:pt x="1701800" y="6104334"/>
                    <a:pt x="1408303" y="6093666"/>
                  </a:cubicBezTo>
                  <a:cubicBezTo>
                    <a:pt x="1260348" y="6088332"/>
                    <a:pt x="1112393" y="6078299"/>
                    <a:pt x="965454" y="6060519"/>
                  </a:cubicBezTo>
                  <a:cubicBezTo>
                    <a:pt x="844931" y="6045914"/>
                    <a:pt x="723900" y="6027880"/>
                    <a:pt x="607949" y="5991177"/>
                  </a:cubicBezTo>
                  <a:cubicBezTo>
                    <a:pt x="501777" y="5957649"/>
                    <a:pt x="399542" y="5908373"/>
                    <a:pt x="315849" y="5833951"/>
                  </a:cubicBezTo>
                  <a:cubicBezTo>
                    <a:pt x="227203" y="5755084"/>
                    <a:pt x="170053" y="5649928"/>
                    <a:pt x="135636" y="5537406"/>
                  </a:cubicBezTo>
                  <a:cubicBezTo>
                    <a:pt x="98425" y="5415740"/>
                    <a:pt x="85852" y="5287851"/>
                    <a:pt x="71882" y="5161867"/>
                  </a:cubicBezTo>
                  <a:cubicBezTo>
                    <a:pt x="55626" y="5015182"/>
                    <a:pt x="40894" y="4868370"/>
                    <a:pt x="27813" y="4721431"/>
                  </a:cubicBezTo>
                  <a:cubicBezTo>
                    <a:pt x="14732" y="3590074"/>
                    <a:pt x="32004" y="3196152"/>
                    <a:pt x="22225" y="1259967"/>
                  </a:cubicBezTo>
                  <a:cubicBezTo>
                    <a:pt x="12319" y="1113282"/>
                    <a:pt x="30734" y="951865"/>
                    <a:pt x="33020" y="804799"/>
                  </a:cubicBezTo>
                  <a:cubicBezTo>
                    <a:pt x="35052" y="677926"/>
                    <a:pt x="0" y="445389"/>
                    <a:pt x="66040" y="335788"/>
                  </a:cubicBezTo>
                  <a:cubicBezTo>
                    <a:pt x="123444" y="240665"/>
                    <a:pt x="205232" y="159639"/>
                    <a:pt x="302387" y="105410"/>
                  </a:cubicBezTo>
                  <a:cubicBezTo>
                    <a:pt x="461137" y="16764"/>
                    <a:pt x="641858" y="2032"/>
                    <a:pt x="821055" y="10033"/>
                  </a:cubicBezTo>
                  <a:cubicBezTo>
                    <a:pt x="915289" y="10033"/>
                    <a:pt x="1009396" y="10287"/>
                    <a:pt x="1103630" y="10668"/>
                  </a:cubicBezTo>
                  <a:cubicBezTo>
                    <a:pt x="1675130" y="13081"/>
                    <a:pt x="2246503" y="21336"/>
                    <a:pt x="2851520" y="18796"/>
                  </a:cubicBezTo>
                  <a:cubicBezTo>
                    <a:pt x="3176372" y="17526"/>
                    <a:pt x="3441929" y="10541"/>
                    <a:pt x="3707613" y="5334"/>
                  </a:cubicBezTo>
                  <a:cubicBezTo>
                    <a:pt x="3981298" y="0"/>
                    <a:pt x="4254983" y="5334"/>
                    <a:pt x="4528541" y="10160"/>
                  </a:cubicBezTo>
                  <a:cubicBezTo>
                    <a:pt x="4805655" y="14986"/>
                    <a:pt x="5082261" y="13208"/>
                    <a:pt x="5359375" y="9144"/>
                  </a:cubicBezTo>
                  <a:cubicBezTo>
                    <a:pt x="5548224" y="6350"/>
                    <a:pt x="5793715" y="30734"/>
                    <a:pt x="5877789" y="230505"/>
                  </a:cubicBezTo>
                  <a:cubicBezTo>
                    <a:pt x="5902427" y="289052"/>
                    <a:pt x="5908523" y="353060"/>
                    <a:pt x="5910301" y="415925"/>
                  </a:cubicBezTo>
                  <a:cubicBezTo>
                    <a:pt x="5912460" y="488442"/>
                    <a:pt x="5912079" y="561086"/>
                    <a:pt x="5912841" y="633603"/>
                  </a:cubicBezTo>
                  <a:cubicBezTo>
                    <a:pt x="5914365" y="781558"/>
                    <a:pt x="5879694" y="1194054"/>
                    <a:pt x="5881345" y="2161854"/>
                  </a:cubicBezTo>
                  <a:cubicBezTo>
                    <a:pt x="5884520" y="4782645"/>
                    <a:pt x="5923890" y="4816173"/>
                    <a:pt x="5926938" y="5114115"/>
                  </a:cubicBezTo>
                  <a:cubicBezTo>
                    <a:pt x="5928335" y="5249243"/>
                    <a:pt x="5936209" y="5387038"/>
                    <a:pt x="5911444" y="5520642"/>
                  </a:cubicBezTo>
                  <a:close/>
                </a:path>
              </a:pathLst>
            </a:custGeom>
            <a:solidFill>
              <a:srgbClr val="FBEEE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164102" y="1750622"/>
            <a:ext cx="6844392" cy="3582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reeform 10"/>
          <p:cNvSpPr/>
          <p:nvPr/>
        </p:nvSpPr>
        <p:spPr>
          <a:xfrm rot="-509748" flipV="1">
            <a:off x="-918350" y="7263866"/>
            <a:ext cx="3560660" cy="1375305"/>
          </a:xfrm>
          <a:custGeom>
            <a:avLst/>
            <a:gdLst/>
            <a:ahLst/>
            <a:cxnLst/>
            <a:rect l="l" t="t" r="r" b="b"/>
            <a:pathLst>
              <a:path w="3560660" h="1375305">
                <a:moveTo>
                  <a:pt x="0" y="1375304"/>
                </a:moveTo>
                <a:lnTo>
                  <a:pt x="3560660" y="1375304"/>
                </a:lnTo>
                <a:lnTo>
                  <a:pt x="3560660" y="0"/>
                </a:lnTo>
                <a:lnTo>
                  <a:pt x="0" y="0"/>
                </a:lnTo>
                <a:lnTo>
                  <a:pt x="0" y="137530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506F422-124A-6D39-31CB-BD29B06AF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342" y="1333500"/>
            <a:ext cx="7383061" cy="617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8255123-1931-FEB6-E6A8-5BF2B3648794}"/>
              </a:ext>
            </a:extLst>
          </p:cNvPr>
          <p:cNvGrpSpPr/>
          <p:nvPr/>
        </p:nvGrpSpPr>
        <p:grpSpPr>
          <a:xfrm>
            <a:off x="1882053" y="6073697"/>
            <a:ext cx="7137074" cy="1552989"/>
            <a:chOff x="1882053" y="6073697"/>
            <a:chExt cx="7137074" cy="155298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0A5387D-326C-AA42-B78E-6BB2950E2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053" y="6215593"/>
              <a:ext cx="828791" cy="1019317"/>
            </a:xfrm>
            <a:prstGeom prst="rect">
              <a:avLst/>
            </a:prstGeom>
          </p:spPr>
        </p:pic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66B1B7BF-A2F6-EBD0-170E-35FBD7E9E4B1}"/>
                </a:ext>
              </a:extLst>
            </p:cNvPr>
            <p:cNvSpPr txBox="1"/>
            <p:nvPr/>
          </p:nvSpPr>
          <p:spPr>
            <a:xfrm>
              <a:off x="2867508" y="6073697"/>
              <a:ext cx="6151619" cy="15529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284D15"/>
                  </a:solidFill>
                  <a:latin typeface="Futura"/>
                </a:rPr>
                <a:t>Đường</a:t>
              </a:r>
              <a:r>
                <a:rPr lang="en-US" sz="3200" dirty="0">
                  <a:solidFill>
                    <a:srgbClr val="284D15"/>
                  </a:solidFill>
                  <a:latin typeface="Futura"/>
                </a:rPr>
                <a:t> </a:t>
              </a:r>
              <a:r>
                <a:rPr lang="en-US" sz="3200" dirty="0" err="1">
                  <a:solidFill>
                    <a:srgbClr val="284D15"/>
                  </a:solidFill>
                  <a:latin typeface="Futura"/>
                </a:rPr>
                <a:t>thẳng</a:t>
              </a:r>
              <a:r>
                <a:rPr lang="en-US" sz="3200" dirty="0">
                  <a:solidFill>
                    <a:srgbClr val="284D15"/>
                  </a:solidFill>
                  <a:latin typeface="Futura"/>
                </a:rPr>
                <a:t> </a:t>
              </a:r>
              <a:r>
                <a:rPr lang="en-US" sz="3200" dirty="0" err="1">
                  <a:solidFill>
                    <a:srgbClr val="284D15"/>
                  </a:solidFill>
                  <a:latin typeface="Futura"/>
                </a:rPr>
                <a:t>vuông</a:t>
              </a:r>
              <a:r>
                <a:rPr lang="en-US" sz="3200" dirty="0">
                  <a:solidFill>
                    <a:srgbClr val="284D15"/>
                  </a:solidFill>
                  <a:latin typeface="Futura"/>
                </a:rPr>
                <a:t> </a:t>
              </a:r>
              <a:r>
                <a:rPr lang="en-US" sz="3200" dirty="0" err="1">
                  <a:solidFill>
                    <a:srgbClr val="284D15"/>
                  </a:solidFill>
                  <a:latin typeface="Futura"/>
                </a:rPr>
                <a:t>góc</a:t>
              </a:r>
              <a:r>
                <a:rPr lang="en-US" sz="3200" dirty="0">
                  <a:solidFill>
                    <a:srgbClr val="284D15"/>
                  </a:solidFill>
                  <a:latin typeface="Futura"/>
                </a:rPr>
                <a:t> </a:t>
              </a:r>
              <a:r>
                <a:rPr lang="en-US" sz="3200" dirty="0" err="1">
                  <a:solidFill>
                    <a:srgbClr val="284D15"/>
                  </a:solidFill>
                  <a:latin typeface="Futura"/>
                </a:rPr>
                <a:t>với</a:t>
              </a:r>
              <a:r>
                <a:rPr lang="en-US" sz="3200" dirty="0">
                  <a:solidFill>
                    <a:srgbClr val="284D15"/>
                  </a:solidFill>
                  <a:latin typeface="Futura"/>
                </a:rPr>
                <a:t> </a:t>
              </a:r>
              <a:r>
                <a:rPr lang="en-US" sz="3200" dirty="0" err="1">
                  <a:solidFill>
                    <a:srgbClr val="284D15"/>
                  </a:solidFill>
                  <a:latin typeface="Futura"/>
                </a:rPr>
                <a:t>mặt</a:t>
              </a:r>
              <a:r>
                <a:rPr lang="en-US" sz="3200" dirty="0">
                  <a:solidFill>
                    <a:srgbClr val="284D15"/>
                  </a:solidFill>
                  <a:latin typeface="Futura"/>
                </a:rPr>
                <a:t> </a:t>
              </a:r>
              <a:r>
                <a:rPr lang="en-US" sz="3200" dirty="0" err="1">
                  <a:solidFill>
                    <a:srgbClr val="284D15"/>
                  </a:solidFill>
                  <a:latin typeface="Futura"/>
                </a:rPr>
                <a:t>phẳng</a:t>
              </a:r>
              <a:r>
                <a:rPr lang="en-US" sz="3200" dirty="0">
                  <a:solidFill>
                    <a:srgbClr val="284D15"/>
                  </a:solidFill>
                  <a:latin typeface="Futura"/>
                </a:rPr>
                <a:t> </a:t>
              </a:r>
              <a:r>
                <a:rPr lang="en-US" sz="3200" dirty="0" err="1">
                  <a:solidFill>
                    <a:srgbClr val="284D15"/>
                  </a:solidFill>
                  <a:latin typeface="Futura"/>
                </a:rPr>
                <a:t>được</a:t>
              </a:r>
              <a:r>
                <a:rPr lang="en-US" sz="3200" dirty="0">
                  <a:solidFill>
                    <a:srgbClr val="284D15"/>
                  </a:solidFill>
                  <a:latin typeface="Futura"/>
                </a:rPr>
                <a:t> </a:t>
              </a:r>
              <a:r>
                <a:rPr lang="en-US" sz="3200" dirty="0" err="1">
                  <a:solidFill>
                    <a:srgbClr val="284D15"/>
                  </a:solidFill>
                  <a:latin typeface="Futura"/>
                </a:rPr>
                <a:t>hiểu</a:t>
              </a:r>
              <a:r>
                <a:rPr lang="en-US" sz="3200" dirty="0">
                  <a:solidFill>
                    <a:srgbClr val="284D15"/>
                  </a:solidFill>
                  <a:latin typeface="Futura"/>
                </a:rPr>
                <a:t> </a:t>
              </a:r>
              <a:r>
                <a:rPr lang="en-US" sz="3200" dirty="0" err="1">
                  <a:solidFill>
                    <a:srgbClr val="284D15"/>
                  </a:solidFill>
                  <a:latin typeface="Futura"/>
                </a:rPr>
                <a:t>như</a:t>
              </a:r>
              <a:r>
                <a:rPr lang="en-US" sz="3200" dirty="0">
                  <a:solidFill>
                    <a:srgbClr val="284D15"/>
                  </a:solidFill>
                  <a:latin typeface="Futura"/>
                </a:rPr>
                <a:t> </a:t>
              </a:r>
              <a:r>
                <a:rPr lang="en-US" sz="3200" dirty="0" err="1">
                  <a:solidFill>
                    <a:srgbClr val="284D15"/>
                  </a:solidFill>
                  <a:latin typeface="Futura"/>
                </a:rPr>
                <a:t>thế</a:t>
              </a:r>
              <a:r>
                <a:rPr lang="en-US" sz="3200" dirty="0">
                  <a:solidFill>
                    <a:srgbClr val="284D15"/>
                  </a:solidFill>
                  <a:latin typeface="Futura"/>
                </a:rPr>
                <a:t> </a:t>
              </a:r>
              <a:r>
                <a:rPr lang="en-US" sz="3200" dirty="0" err="1">
                  <a:solidFill>
                    <a:srgbClr val="284D15"/>
                  </a:solidFill>
                  <a:latin typeface="Futura"/>
                </a:rPr>
                <a:t>nào</a:t>
              </a:r>
              <a:r>
                <a:rPr lang="en-US" sz="3200" dirty="0">
                  <a:solidFill>
                    <a:srgbClr val="284D15"/>
                  </a:solidFill>
                  <a:latin typeface="Futura"/>
                </a:rPr>
                <a:t>?</a:t>
              </a:r>
            </a:p>
            <a:p>
              <a:pPr algn="ctr">
                <a:lnSpc>
                  <a:spcPts val="4160"/>
                </a:lnSpc>
                <a:spcBef>
                  <a:spcPct val="0"/>
                </a:spcBef>
              </a:pPr>
              <a:endParaRPr lang="en-US" sz="3200" dirty="0">
                <a:solidFill>
                  <a:srgbClr val="284D15"/>
                </a:solidFill>
                <a:latin typeface="Futura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D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5079" y="1075066"/>
            <a:ext cx="8146516" cy="8475201"/>
            <a:chOff x="0" y="0"/>
            <a:chExt cx="10862022" cy="11300268"/>
          </a:xfrm>
        </p:grpSpPr>
        <p:sp>
          <p:nvSpPr>
            <p:cNvPr id="3" name="Freeform 3"/>
            <p:cNvSpPr/>
            <p:nvPr/>
          </p:nvSpPr>
          <p:spPr>
            <a:xfrm>
              <a:off x="0" y="9874239"/>
              <a:ext cx="10164555" cy="1254739"/>
            </a:xfrm>
            <a:custGeom>
              <a:avLst/>
              <a:gdLst/>
              <a:ahLst/>
              <a:cxnLst/>
              <a:rect l="l" t="t" r="r" b="b"/>
              <a:pathLst>
                <a:path w="10164555" h="1254739">
                  <a:moveTo>
                    <a:pt x="0" y="0"/>
                  </a:moveTo>
                  <a:lnTo>
                    <a:pt x="10164555" y="0"/>
                  </a:lnTo>
                  <a:lnTo>
                    <a:pt x="10164555" y="1254738"/>
                  </a:lnTo>
                  <a:lnTo>
                    <a:pt x="0" y="1254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1315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4514421" y="4952667"/>
              <a:ext cx="11300268" cy="1394934"/>
            </a:xfrm>
            <a:custGeom>
              <a:avLst/>
              <a:gdLst/>
              <a:ahLst/>
              <a:cxnLst/>
              <a:rect l="l" t="t" r="r" b="b"/>
              <a:pathLst>
                <a:path w="11300268" h="1394934">
                  <a:moveTo>
                    <a:pt x="0" y="0"/>
                  </a:moveTo>
                  <a:lnTo>
                    <a:pt x="11300268" y="0"/>
                  </a:lnTo>
                  <a:lnTo>
                    <a:pt x="11300268" y="1394934"/>
                  </a:lnTo>
                  <a:lnTo>
                    <a:pt x="0" y="1394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1315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457200" y="495300"/>
            <a:ext cx="10058400" cy="9448799"/>
            <a:chOff x="0" y="0"/>
            <a:chExt cx="5909920" cy="6096587"/>
          </a:xfrm>
        </p:grpSpPr>
        <p:sp>
          <p:nvSpPr>
            <p:cNvPr id="6" name="Freeform 6"/>
            <p:cNvSpPr/>
            <p:nvPr/>
          </p:nvSpPr>
          <p:spPr>
            <a:xfrm>
              <a:off x="-19304" y="-3175"/>
              <a:ext cx="5936209" cy="6104334"/>
            </a:xfrm>
            <a:custGeom>
              <a:avLst/>
              <a:gdLst/>
              <a:ahLst/>
              <a:cxnLst/>
              <a:rect l="l" t="t" r="r" b="b"/>
              <a:pathLst>
                <a:path w="5936209" h="6104334">
                  <a:moveTo>
                    <a:pt x="5911444" y="5520642"/>
                  </a:moveTo>
                  <a:cubicBezTo>
                    <a:pt x="5889727" y="5637990"/>
                    <a:pt x="5840959" y="5789247"/>
                    <a:pt x="5755615" y="5872940"/>
                  </a:cubicBezTo>
                  <a:cubicBezTo>
                    <a:pt x="5570322" y="6054550"/>
                    <a:pt x="5204181" y="6074489"/>
                    <a:pt x="4797146" y="6051121"/>
                  </a:cubicBezTo>
                  <a:cubicBezTo>
                    <a:pt x="4504792" y="6034357"/>
                    <a:pt x="4301592" y="6077283"/>
                    <a:pt x="4008730" y="6080077"/>
                  </a:cubicBezTo>
                  <a:cubicBezTo>
                    <a:pt x="3710534" y="6082871"/>
                    <a:pt x="3574898" y="6084141"/>
                    <a:pt x="3276575" y="6086935"/>
                  </a:cubicBezTo>
                  <a:cubicBezTo>
                    <a:pt x="2944301" y="6089729"/>
                    <a:pt x="2587498" y="6092523"/>
                    <a:pt x="2289302" y="6095317"/>
                  </a:cubicBezTo>
                  <a:cubicBezTo>
                    <a:pt x="1995678" y="6098111"/>
                    <a:pt x="1701800" y="6104334"/>
                    <a:pt x="1408303" y="6093666"/>
                  </a:cubicBezTo>
                  <a:cubicBezTo>
                    <a:pt x="1260348" y="6088332"/>
                    <a:pt x="1112393" y="6078299"/>
                    <a:pt x="965454" y="6060519"/>
                  </a:cubicBezTo>
                  <a:cubicBezTo>
                    <a:pt x="844931" y="6045914"/>
                    <a:pt x="723900" y="6027880"/>
                    <a:pt x="607949" y="5991177"/>
                  </a:cubicBezTo>
                  <a:cubicBezTo>
                    <a:pt x="501777" y="5957649"/>
                    <a:pt x="399542" y="5908373"/>
                    <a:pt x="315849" y="5833951"/>
                  </a:cubicBezTo>
                  <a:cubicBezTo>
                    <a:pt x="227203" y="5755084"/>
                    <a:pt x="170053" y="5649928"/>
                    <a:pt x="135636" y="5537406"/>
                  </a:cubicBezTo>
                  <a:cubicBezTo>
                    <a:pt x="98425" y="5415740"/>
                    <a:pt x="85852" y="5287851"/>
                    <a:pt x="71882" y="5161867"/>
                  </a:cubicBezTo>
                  <a:cubicBezTo>
                    <a:pt x="55626" y="5015182"/>
                    <a:pt x="40894" y="4868370"/>
                    <a:pt x="27813" y="4721431"/>
                  </a:cubicBezTo>
                  <a:cubicBezTo>
                    <a:pt x="14732" y="3590074"/>
                    <a:pt x="32004" y="3196152"/>
                    <a:pt x="22225" y="1259967"/>
                  </a:cubicBezTo>
                  <a:cubicBezTo>
                    <a:pt x="12319" y="1113282"/>
                    <a:pt x="30734" y="951865"/>
                    <a:pt x="33020" y="804799"/>
                  </a:cubicBezTo>
                  <a:cubicBezTo>
                    <a:pt x="35052" y="677926"/>
                    <a:pt x="0" y="445389"/>
                    <a:pt x="66040" y="335788"/>
                  </a:cubicBezTo>
                  <a:cubicBezTo>
                    <a:pt x="123444" y="240665"/>
                    <a:pt x="205232" y="159639"/>
                    <a:pt x="302387" y="105410"/>
                  </a:cubicBezTo>
                  <a:cubicBezTo>
                    <a:pt x="461137" y="16764"/>
                    <a:pt x="641858" y="2032"/>
                    <a:pt x="821055" y="10033"/>
                  </a:cubicBezTo>
                  <a:cubicBezTo>
                    <a:pt x="915289" y="10033"/>
                    <a:pt x="1009396" y="10287"/>
                    <a:pt x="1103630" y="10668"/>
                  </a:cubicBezTo>
                  <a:cubicBezTo>
                    <a:pt x="1675130" y="13081"/>
                    <a:pt x="2246503" y="21336"/>
                    <a:pt x="2851520" y="18796"/>
                  </a:cubicBezTo>
                  <a:cubicBezTo>
                    <a:pt x="3176372" y="17526"/>
                    <a:pt x="3441929" y="10541"/>
                    <a:pt x="3707613" y="5334"/>
                  </a:cubicBezTo>
                  <a:cubicBezTo>
                    <a:pt x="3981298" y="0"/>
                    <a:pt x="4254983" y="5334"/>
                    <a:pt x="4528541" y="10160"/>
                  </a:cubicBezTo>
                  <a:cubicBezTo>
                    <a:pt x="4805655" y="14986"/>
                    <a:pt x="5082261" y="13208"/>
                    <a:pt x="5359375" y="9144"/>
                  </a:cubicBezTo>
                  <a:cubicBezTo>
                    <a:pt x="5548224" y="6350"/>
                    <a:pt x="5793715" y="30734"/>
                    <a:pt x="5877789" y="230505"/>
                  </a:cubicBezTo>
                  <a:cubicBezTo>
                    <a:pt x="5902427" y="289052"/>
                    <a:pt x="5908523" y="353060"/>
                    <a:pt x="5910301" y="415925"/>
                  </a:cubicBezTo>
                  <a:cubicBezTo>
                    <a:pt x="5912460" y="488442"/>
                    <a:pt x="5912079" y="561086"/>
                    <a:pt x="5912841" y="633603"/>
                  </a:cubicBezTo>
                  <a:cubicBezTo>
                    <a:pt x="5914365" y="781558"/>
                    <a:pt x="5879694" y="1194054"/>
                    <a:pt x="5881345" y="2161854"/>
                  </a:cubicBezTo>
                  <a:cubicBezTo>
                    <a:pt x="5884520" y="4782645"/>
                    <a:pt x="5923890" y="4816173"/>
                    <a:pt x="5926938" y="5114115"/>
                  </a:cubicBezTo>
                  <a:cubicBezTo>
                    <a:pt x="5928335" y="5249243"/>
                    <a:pt x="5936209" y="5387038"/>
                    <a:pt x="5911444" y="5520642"/>
                  </a:cubicBezTo>
                  <a:close/>
                </a:path>
              </a:pathLst>
            </a:custGeom>
            <a:solidFill>
              <a:srgbClr val="FBEEE2"/>
            </a:solidFill>
          </p:spPr>
        </p:sp>
      </p:grpSp>
      <p:sp>
        <p:nvSpPr>
          <p:cNvPr id="7" name="Freeform 7"/>
          <p:cNvSpPr/>
          <p:nvPr/>
        </p:nvSpPr>
        <p:spPr>
          <a:xfrm rot="-509748" flipV="1">
            <a:off x="-303426" y="8706711"/>
            <a:ext cx="3126467" cy="1019119"/>
          </a:xfrm>
          <a:custGeom>
            <a:avLst/>
            <a:gdLst/>
            <a:ahLst/>
            <a:cxnLst/>
            <a:rect l="l" t="t" r="r" b="b"/>
            <a:pathLst>
              <a:path w="3560660" h="1375305">
                <a:moveTo>
                  <a:pt x="0" y="1375304"/>
                </a:moveTo>
                <a:lnTo>
                  <a:pt x="3560660" y="1375304"/>
                </a:lnTo>
                <a:lnTo>
                  <a:pt x="3560660" y="0"/>
                </a:lnTo>
                <a:lnTo>
                  <a:pt x="0" y="0"/>
                </a:lnTo>
                <a:lnTo>
                  <a:pt x="0" y="137530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9"/>
              <p:cNvSpPr txBox="1"/>
              <p:nvPr/>
            </p:nvSpPr>
            <p:spPr>
              <a:xfrm>
                <a:off x="850912" y="1152665"/>
                <a:ext cx="9250010" cy="595034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10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mô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tả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người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thợ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xây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đang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thả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dây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dọi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nền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nhà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Coi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dây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dọi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như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26983"/>
                        </a:solidFill>
                        <a:latin typeface="+mj-lt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nền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nhà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như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26983"/>
                        </a:solidFill>
                        <a:latin typeface="+mj-lt"/>
                      </a:rPr>
                      <m:t>(</m:t>
                    </m:r>
                    <m:r>
                      <a:rPr lang="en-US" sz="3200">
                        <a:solidFill>
                          <a:srgbClr val="026983"/>
                        </a:solidFill>
                        <a:latin typeface="+mj-lt"/>
                      </a:rPr>
                      <m:t>𝑃</m:t>
                    </m:r>
                    <m:r>
                      <a:rPr lang="en-US" sz="3200">
                        <a:solidFill>
                          <a:srgbClr val="026983"/>
                        </a:solidFill>
                        <a:latin typeface="+mj-lt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10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gợi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ảnh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26983"/>
                        </a:solidFill>
                        <a:latin typeface="+mj-lt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26983"/>
                        </a:solidFill>
                        <a:latin typeface="+mj-lt"/>
                      </a:rPr>
                      <m:t>(</m:t>
                    </m:r>
                    <m:r>
                      <a:rPr lang="en-US" sz="3200">
                        <a:solidFill>
                          <a:srgbClr val="026983"/>
                        </a:solidFill>
                        <a:latin typeface="+mj-lt"/>
                      </a:rPr>
                      <m:t>𝑃</m:t>
                    </m:r>
                    <m:r>
                      <a:rPr lang="en-US" sz="3200">
                        <a:solidFill>
                          <a:srgbClr val="026983"/>
                        </a:solidFill>
                        <a:latin typeface="+mj-lt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. Người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thợ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xây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thước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vị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trí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tuỳ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ý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nền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nhà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Coi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thước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26983"/>
                        </a:solidFill>
                        <a:latin typeface="+mj-lt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26983"/>
                            </a:solidFill>
                            <a:latin typeface="+mj-lt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rgbClr val="026983"/>
                            </a:solidFill>
                            <a:latin typeface="+mj-lt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26983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12" y="1152665"/>
                <a:ext cx="9250010" cy="5950347"/>
              </a:xfrm>
              <a:prstGeom prst="rect">
                <a:avLst/>
              </a:prstGeom>
              <a:blipFill>
                <a:blip r:embed="rId6"/>
                <a:stretch>
                  <a:fillRect l="-2703" b="-3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8DE40D0F-89A7-A6A8-7AAE-246777A91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248" y="459207"/>
            <a:ext cx="5827286" cy="64368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E618604-5BB8-1CC7-D59D-101BD0044FA7}"/>
              </a:ext>
            </a:extLst>
          </p:cNvPr>
          <p:cNvGrpSpPr/>
          <p:nvPr/>
        </p:nvGrpSpPr>
        <p:grpSpPr>
          <a:xfrm>
            <a:off x="1081194" y="7338189"/>
            <a:ext cx="8808432" cy="1418746"/>
            <a:chOff x="1081194" y="7338189"/>
            <a:chExt cx="8808432" cy="14187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BFAFBB5-2075-1162-E5E8-3ABBB069B0AF}"/>
                    </a:ext>
                  </a:extLst>
                </p:cNvPr>
                <p:cNvSpPr txBox="1"/>
                <p:nvPr/>
              </p:nvSpPr>
              <p:spPr>
                <a:xfrm>
                  <a:off x="2041026" y="7402718"/>
                  <a:ext cx="7848600" cy="13542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4"/>
                      </a:solidFill>
                    </a:rPr>
                    <a:t>Em </a:t>
                  </a:r>
                  <a:r>
                    <a:rPr lang="en-US" sz="3200" dirty="0" err="1">
                      <a:solidFill>
                        <a:schemeClr val="accent4"/>
                      </a:solidFill>
                    </a:rPr>
                    <a:t>hãy</a:t>
                  </a:r>
                  <a:r>
                    <a:rPr lang="en-US" sz="32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en-US" sz="3200" dirty="0" err="1">
                      <a:solidFill>
                        <a:schemeClr val="accent4"/>
                      </a:solidFill>
                    </a:rPr>
                    <a:t>nêu</a:t>
                  </a:r>
                  <a:r>
                    <a:rPr lang="en-US" sz="32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en-US" sz="3200" dirty="0" err="1">
                      <a:solidFill>
                        <a:schemeClr val="accent4"/>
                      </a:solidFill>
                    </a:rPr>
                    <a:t>dự</a:t>
                  </a:r>
                  <a:r>
                    <a:rPr lang="en-US" sz="32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en-US" sz="3200" dirty="0" err="1">
                      <a:solidFill>
                        <a:schemeClr val="accent4"/>
                      </a:solidFill>
                    </a:rPr>
                    <a:t>đoán</a:t>
                  </a:r>
                  <a:r>
                    <a:rPr lang="en-US" sz="32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en-US" sz="3200" dirty="0" err="1">
                      <a:solidFill>
                        <a:schemeClr val="accent4"/>
                      </a:solidFill>
                    </a:rPr>
                    <a:t>về</a:t>
                  </a:r>
                  <a:r>
                    <a:rPr lang="en-US" sz="32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en-US" sz="3200" dirty="0" err="1">
                      <a:solidFill>
                        <a:schemeClr val="accent4"/>
                      </a:solidFill>
                    </a:rPr>
                    <a:t>mối</a:t>
                  </a:r>
                  <a:r>
                    <a:rPr lang="en-US" sz="32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en-US" sz="3200" dirty="0" err="1">
                      <a:solidFill>
                        <a:schemeClr val="accent4"/>
                      </a:solidFill>
                    </a:rPr>
                    <a:t>liên</a:t>
                  </a:r>
                  <a:r>
                    <a:rPr lang="en-US" sz="32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en-US" sz="3200" dirty="0" err="1">
                      <a:solidFill>
                        <a:schemeClr val="accent4"/>
                      </a:solidFill>
                    </a:rPr>
                    <a:t>hệ</a:t>
                  </a:r>
                  <a:r>
                    <a:rPr lang="en-US" sz="32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en-US" sz="3200" dirty="0" err="1">
                      <a:solidFill>
                        <a:schemeClr val="accent4"/>
                      </a:solidFill>
                    </a:rPr>
                    <a:t>giữa</a:t>
                  </a:r>
                  <a:r>
                    <a:rPr lang="en-US" sz="32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en-US" sz="3200" dirty="0" err="1">
                      <a:solidFill>
                        <a:schemeClr val="accent4"/>
                      </a:solidFill>
                    </a:rPr>
                    <a:t>đường</a:t>
                  </a:r>
                  <a:r>
                    <a:rPr lang="en-US" sz="32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en-US" sz="3200" dirty="0" err="1">
                      <a:solidFill>
                        <a:schemeClr val="accent4"/>
                      </a:solidFill>
                    </a:rPr>
                    <a:t>thẳng</a:t>
                  </a:r>
                  <a:r>
                    <a:rPr lang="en-US" sz="3200" dirty="0">
                      <a:solidFill>
                        <a:schemeClr val="accent4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>
                          <a:solidFill>
                            <a:schemeClr val="accent4"/>
                          </a:solidFill>
                        </a:rPr>
                        <m:t>𝑑</m:t>
                      </m:r>
                    </m:oMath>
                  </a14:m>
                  <a:r>
                    <a:rPr lang="en-US" sz="32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en-US" sz="3200" dirty="0" err="1">
                      <a:solidFill>
                        <a:schemeClr val="accent4"/>
                      </a:solidFill>
                    </a:rPr>
                    <a:t>và</a:t>
                  </a:r>
                  <a:r>
                    <a:rPr lang="en-US" sz="32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en-US" sz="3200" dirty="0" err="1">
                      <a:solidFill>
                        <a:schemeClr val="accent4"/>
                      </a:solidFill>
                    </a:rPr>
                    <a:t>đường</a:t>
                  </a:r>
                  <a:r>
                    <a:rPr lang="en-US" sz="3200" dirty="0">
                      <a:solidFill>
                        <a:schemeClr val="accent4"/>
                      </a:solidFill>
                    </a:rPr>
                    <a:t> </a:t>
                  </a:r>
                  <a:r>
                    <a:rPr lang="en-US" sz="3200" dirty="0" err="1">
                      <a:solidFill>
                        <a:schemeClr val="accent4"/>
                      </a:solidFill>
                    </a:rPr>
                    <a:t>thẳng</a:t>
                  </a:r>
                  <a:r>
                    <a:rPr lang="en-US" sz="3200" dirty="0">
                      <a:solidFill>
                        <a:schemeClr val="accent4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>
                          <a:solidFill>
                            <a:schemeClr val="accent4"/>
                          </a:solidFill>
                        </a:rPr>
                        <m:t>𝑎</m:t>
                      </m:r>
                    </m:oMath>
                  </a14:m>
                  <a:r>
                    <a:rPr lang="en-US" sz="3200" dirty="0">
                      <a:solidFill>
                        <a:schemeClr val="accent4"/>
                      </a:solidFill>
                    </a:rPr>
                    <a:t>?</a:t>
                  </a:r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BFAFBB5-2075-1162-E5E8-3ABBB069B0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1026" y="7402718"/>
                  <a:ext cx="7848600" cy="1354217"/>
                </a:xfrm>
                <a:prstGeom prst="rect">
                  <a:avLst/>
                </a:prstGeom>
                <a:blipFill>
                  <a:blip r:embed="rId8"/>
                  <a:stretch>
                    <a:fillRect l="-2020" t="-5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CA76578-F563-863D-B48E-5F2E6B17B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194" y="7338189"/>
              <a:ext cx="828791" cy="101931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673354-5EF6-462C-E0EE-FA7098A216B1}"/>
              </a:ext>
            </a:extLst>
          </p:cNvPr>
          <p:cNvGrpSpPr/>
          <p:nvPr/>
        </p:nvGrpSpPr>
        <p:grpSpPr>
          <a:xfrm>
            <a:off x="10887966" y="7103012"/>
            <a:ext cx="6181577" cy="2848173"/>
            <a:chOff x="10887966" y="7103012"/>
            <a:chExt cx="6181577" cy="2848173"/>
          </a:xfrm>
        </p:grpSpPr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1F14257B-3027-6A34-837F-3D2E27C0A420}"/>
                </a:ext>
              </a:extLst>
            </p:cNvPr>
            <p:cNvSpPr/>
            <p:nvPr/>
          </p:nvSpPr>
          <p:spPr>
            <a:xfrm>
              <a:off x="10887966" y="7103012"/>
              <a:ext cx="6181577" cy="2848173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3A9778F-4130-EACA-7140-73A423DA8396}"/>
                    </a:ext>
                  </a:extLst>
                </p:cNvPr>
                <p:cNvSpPr txBox="1"/>
                <p:nvPr/>
              </p:nvSpPr>
              <p:spPr>
                <a:xfrm>
                  <a:off x="11752238" y="7667473"/>
                  <a:ext cx="4925375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026983"/>
                      </a:solidFill>
                    </a:rPr>
                    <a:t>Đường </a:t>
                  </a:r>
                  <a:r>
                    <a:rPr lang="en-US" sz="3600" dirty="0" err="1">
                      <a:solidFill>
                        <a:srgbClr val="026983"/>
                      </a:solidFill>
                    </a:rPr>
                    <a:t>thẳng</a:t>
                  </a:r>
                  <a:r>
                    <a:rPr lang="en-US" sz="3600" dirty="0">
                      <a:solidFill>
                        <a:srgbClr val="026983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>
                          <a:solidFill>
                            <a:srgbClr val="026983"/>
                          </a:solidFill>
                        </a:rPr>
                        <m:t>𝑑</m:t>
                      </m:r>
                    </m:oMath>
                  </a14:m>
                  <a:r>
                    <a:rPr lang="en-US" sz="3600" dirty="0">
                      <a:solidFill>
                        <a:srgbClr val="026983"/>
                      </a:solidFill>
                    </a:rPr>
                    <a:t> </a:t>
                  </a:r>
                  <a:r>
                    <a:rPr lang="en-US" sz="3600" dirty="0" err="1">
                      <a:solidFill>
                        <a:srgbClr val="026983"/>
                      </a:solidFill>
                    </a:rPr>
                    <a:t>vuông</a:t>
                  </a:r>
                  <a:r>
                    <a:rPr lang="en-US" sz="3600" dirty="0">
                      <a:solidFill>
                        <a:srgbClr val="026983"/>
                      </a:solidFill>
                    </a:rPr>
                    <a:t> </a:t>
                  </a:r>
                  <a:r>
                    <a:rPr lang="en-US" sz="3600" dirty="0" err="1">
                      <a:solidFill>
                        <a:srgbClr val="026983"/>
                      </a:solidFill>
                    </a:rPr>
                    <a:t>góc</a:t>
                  </a:r>
                  <a:r>
                    <a:rPr lang="en-US" sz="3600" dirty="0">
                      <a:solidFill>
                        <a:srgbClr val="026983"/>
                      </a:solidFill>
                    </a:rPr>
                    <a:t> </a:t>
                  </a:r>
                  <a:r>
                    <a:rPr lang="en-US" sz="3600" dirty="0" err="1">
                      <a:solidFill>
                        <a:srgbClr val="026983"/>
                      </a:solidFill>
                    </a:rPr>
                    <a:t>với</a:t>
                  </a:r>
                  <a:r>
                    <a:rPr lang="en-US" sz="3600" dirty="0">
                      <a:solidFill>
                        <a:srgbClr val="026983"/>
                      </a:solidFill>
                    </a:rPr>
                    <a:t> </a:t>
                  </a:r>
                  <a:r>
                    <a:rPr lang="en-US" sz="3600" dirty="0" err="1">
                      <a:solidFill>
                        <a:srgbClr val="026983"/>
                      </a:solidFill>
                    </a:rPr>
                    <a:t>mọi</a:t>
                  </a:r>
                  <a:r>
                    <a:rPr lang="en-US" sz="3600" dirty="0">
                      <a:solidFill>
                        <a:srgbClr val="026983"/>
                      </a:solidFill>
                    </a:rPr>
                    <a:t> </a:t>
                  </a:r>
                  <a:r>
                    <a:rPr lang="en-US" sz="3600" dirty="0" err="1">
                      <a:solidFill>
                        <a:srgbClr val="026983"/>
                      </a:solidFill>
                    </a:rPr>
                    <a:t>đường</a:t>
                  </a:r>
                  <a:r>
                    <a:rPr lang="en-US" sz="3600" dirty="0">
                      <a:solidFill>
                        <a:srgbClr val="026983"/>
                      </a:solidFill>
                    </a:rPr>
                    <a:t> </a:t>
                  </a:r>
                  <a:r>
                    <a:rPr lang="en-US" sz="3600" dirty="0" err="1">
                      <a:solidFill>
                        <a:srgbClr val="026983"/>
                      </a:solidFill>
                    </a:rPr>
                    <a:t>thẳng</a:t>
                  </a:r>
                  <a:r>
                    <a:rPr lang="en-US" sz="3600" dirty="0">
                      <a:solidFill>
                        <a:srgbClr val="026983"/>
                      </a:solidFill>
                    </a:rPr>
                    <a:t> </a:t>
                  </a:r>
                  <a:r>
                    <a:rPr lang="en-US" sz="3600" dirty="0" err="1">
                      <a:solidFill>
                        <a:srgbClr val="026983"/>
                      </a:solidFill>
                    </a:rPr>
                    <a:t>trong</a:t>
                  </a:r>
                  <a:r>
                    <a:rPr lang="en-US" sz="3600" dirty="0">
                      <a:solidFill>
                        <a:srgbClr val="026983"/>
                      </a:solidFill>
                    </a:rPr>
                    <a:t> </a:t>
                  </a:r>
                  <a:r>
                    <a:rPr lang="en-US" sz="3600" dirty="0" err="1">
                      <a:solidFill>
                        <a:srgbClr val="026983"/>
                      </a:solidFill>
                    </a:rPr>
                    <a:t>mặt</a:t>
                  </a:r>
                  <a:r>
                    <a:rPr lang="en-US" sz="3600" dirty="0">
                      <a:solidFill>
                        <a:srgbClr val="026983"/>
                      </a:solidFill>
                    </a:rPr>
                    <a:t> </a:t>
                  </a:r>
                  <a:r>
                    <a:rPr lang="en-US" sz="3600" dirty="0" err="1">
                      <a:solidFill>
                        <a:srgbClr val="026983"/>
                      </a:solidFill>
                    </a:rPr>
                    <a:t>phẳng</a:t>
                  </a:r>
                  <a:r>
                    <a:rPr lang="en-US" sz="3600" dirty="0">
                      <a:solidFill>
                        <a:srgbClr val="026983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>
                          <a:solidFill>
                            <a:srgbClr val="026983"/>
                          </a:solidFill>
                        </a:rPr>
                        <m:t>(</m:t>
                      </m:r>
                      <m:r>
                        <a:rPr lang="en-US" sz="3600">
                          <a:solidFill>
                            <a:srgbClr val="026983"/>
                          </a:solidFill>
                        </a:rPr>
                        <m:t>𝑃</m:t>
                      </m:r>
                      <m:r>
                        <a:rPr lang="en-US" sz="3600">
                          <a:solidFill>
                            <a:srgbClr val="026983"/>
                          </a:solidFill>
                        </a:rPr>
                        <m:t>)</m:t>
                      </m:r>
                    </m:oMath>
                  </a14:m>
                  <a:r>
                    <a:rPr lang="en-US" sz="3600" dirty="0">
                      <a:solidFill>
                        <a:srgbClr val="026983"/>
                      </a:solidFill>
                    </a:rPr>
                    <a:t>.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3A9778F-4130-EACA-7140-73A423DA83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2238" y="7667473"/>
                  <a:ext cx="4925375" cy="1754326"/>
                </a:xfrm>
                <a:prstGeom prst="rect">
                  <a:avLst/>
                </a:prstGeom>
                <a:blipFill>
                  <a:blip r:embed="rId10"/>
                  <a:stretch>
                    <a:fillRect l="-3094" t="-5556" r="-5074" b="-121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1646" y="2742319"/>
            <a:ext cx="11886191" cy="5170989"/>
            <a:chOff x="0" y="0"/>
            <a:chExt cx="15848255" cy="6894652"/>
          </a:xfrm>
        </p:grpSpPr>
        <p:sp>
          <p:nvSpPr>
            <p:cNvPr id="3" name="Freeform 3"/>
            <p:cNvSpPr/>
            <p:nvPr/>
          </p:nvSpPr>
          <p:spPr>
            <a:xfrm>
              <a:off x="0" y="5142748"/>
              <a:ext cx="15848255" cy="1751904"/>
            </a:xfrm>
            <a:custGeom>
              <a:avLst/>
              <a:gdLst/>
              <a:ahLst/>
              <a:cxnLst/>
              <a:rect l="l" t="t" r="r" b="b"/>
              <a:pathLst>
                <a:path w="15848255" h="1751904">
                  <a:moveTo>
                    <a:pt x="0" y="0"/>
                  </a:moveTo>
                  <a:lnTo>
                    <a:pt x="15848255" y="0"/>
                  </a:lnTo>
                  <a:lnTo>
                    <a:pt x="15848255" y="1751904"/>
                  </a:lnTo>
                  <a:lnTo>
                    <a:pt x="0" y="1751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1330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15848255" cy="6660147"/>
              <a:chOff x="0" y="0"/>
              <a:chExt cx="32820792" cy="1379276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318" y="-8001"/>
                <a:ext cx="32860036" cy="13805849"/>
              </a:xfrm>
              <a:custGeom>
                <a:avLst/>
                <a:gdLst/>
                <a:ahLst/>
                <a:cxnLst/>
                <a:rect l="l" t="t" r="r" b="b"/>
                <a:pathLst>
                  <a:path w="32860036" h="13805849">
                    <a:moveTo>
                      <a:pt x="32779009" y="11721271"/>
                    </a:moveTo>
                    <a:cubicBezTo>
                      <a:pt x="32782692" y="11865416"/>
                      <a:pt x="32789424" y="12009434"/>
                      <a:pt x="32789551" y="12153706"/>
                    </a:cubicBezTo>
                    <a:cubicBezTo>
                      <a:pt x="32789805" y="12413040"/>
                      <a:pt x="32767072" y="12677073"/>
                      <a:pt x="32668011" y="12919263"/>
                    </a:cubicBezTo>
                    <a:cubicBezTo>
                      <a:pt x="32581650" y="13130591"/>
                      <a:pt x="32441442" y="13320455"/>
                      <a:pt x="32240149" y="13434247"/>
                    </a:cubicBezTo>
                    <a:cubicBezTo>
                      <a:pt x="32016500" y="13560613"/>
                      <a:pt x="31752467" y="13587536"/>
                      <a:pt x="31500247" y="13594902"/>
                    </a:cubicBezTo>
                    <a:cubicBezTo>
                      <a:pt x="31214751" y="13603157"/>
                      <a:pt x="30929382" y="13584234"/>
                      <a:pt x="30644014" y="13582202"/>
                    </a:cubicBezTo>
                    <a:cubicBezTo>
                      <a:pt x="20806036" y="13581186"/>
                      <a:pt x="6929980" y="13584361"/>
                      <a:pt x="2848864" y="13597443"/>
                    </a:cubicBezTo>
                    <a:cubicBezTo>
                      <a:pt x="2705735" y="13610650"/>
                      <a:pt x="2565400" y="13636558"/>
                      <a:pt x="2425954" y="13671229"/>
                    </a:cubicBezTo>
                    <a:cubicBezTo>
                      <a:pt x="2288921" y="13705266"/>
                      <a:pt x="2152904" y="13744254"/>
                      <a:pt x="2013966" y="13769908"/>
                    </a:cubicBezTo>
                    <a:cubicBezTo>
                      <a:pt x="1877314" y="13795181"/>
                      <a:pt x="1738503" y="13805849"/>
                      <a:pt x="1599692" y="13798738"/>
                    </a:cubicBezTo>
                    <a:cubicBezTo>
                      <a:pt x="1352296" y="13785910"/>
                      <a:pt x="1103884" y="13722283"/>
                      <a:pt x="889000" y="13597061"/>
                    </a:cubicBezTo>
                    <a:cubicBezTo>
                      <a:pt x="678688" y="13474506"/>
                      <a:pt x="518160" y="13295564"/>
                      <a:pt x="424307" y="13070773"/>
                    </a:cubicBezTo>
                    <a:cubicBezTo>
                      <a:pt x="374142" y="12950504"/>
                      <a:pt x="340995" y="12824139"/>
                      <a:pt x="310261" y="12697774"/>
                    </a:cubicBezTo>
                    <a:cubicBezTo>
                      <a:pt x="279019" y="12568996"/>
                      <a:pt x="252095" y="12439583"/>
                      <a:pt x="234061" y="12308265"/>
                    </a:cubicBezTo>
                    <a:cubicBezTo>
                      <a:pt x="201803" y="12073696"/>
                      <a:pt x="197104" y="11837603"/>
                      <a:pt x="195072" y="11601129"/>
                    </a:cubicBezTo>
                    <a:cubicBezTo>
                      <a:pt x="193040" y="9789008"/>
                      <a:pt x="196088" y="2979485"/>
                      <a:pt x="163068" y="2574163"/>
                    </a:cubicBezTo>
                    <a:cubicBezTo>
                      <a:pt x="131572" y="2350897"/>
                      <a:pt x="82296" y="2130552"/>
                      <a:pt x="46355" y="1907921"/>
                    </a:cubicBezTo>
                    <a:cubicBezTo>
                      <a:pt x="28702" y="1799082"/>
                      <a:pt x="13462" y="1689481"/>
                      <a:pt x="6731" y="1579372"/>
                    </a:cubicBezTo>
                    <a:cubicBezTo>
                      <a:pt x="0" y="1471041"/>
                      <a:pt x="7747" y="1365250"/>
                      <a:pt x="19177" y="1257427"/>
                    </a:cubicBezTo>
                    <a:cubicBezTo>
                      <a:pt x="46228" y="1001649"/>
                      <a:pt x="93599" y="740156"/>
                      <a:pt x="233426" y="519811"/>
                    </a:cubicBezTo>
                    <a:cubicBezTo>
                      <a:pt x="295910" y="421259"/>
                      <a:pt x="374904" y="333375"/>
                      <a:pt x="470789" y="266319"/>
                    </a:cubicBezTo>
                    <a:cubicBezTo>
                      <a:pt x="573151" y="194691"/>
                      <a:pt x="693293" y="154051"/>
                      <a:pt x="815086" y="130175"/>
                    </a:cubicBezTo>
                    <a:cubicBezTo>
                      <a:pt x="946277" y="104521"/>
                      <a:pt x="1080389" y="93726"/>
                      <a:pt x="1213358" y="79629"/>
                    </a:cubicBezTo>
                    <a:cubicBezTo>
                      <a:pt x="1358138" y="64262"/>
                      <a:pt x="1503172" y="49657"/>
                      <a:pt x="1648206" y="37592"/>
                    </a:cubicBezTo>
                    <a:cubicBezTo>
                      <a:pt x="1940560" y="13335"/>
                      <a:pt x="2234184" y="0"/>
                      <a:pt x="2527427" y="13081"/>
                    </a:cubicBezTo>
                    <a:cubicBezTo>
                      <a:pt x="2527681" y="13081"/>
                      <a:pt x="2527808" y="13081"/>
                      <a:pt x="2527935" y="13081"/>
                    </a:cubicBezTo>
                    <a:cubicBezTo>
                      <a:pt x="2809621" y="11557"/>
                      <a:pt x="16478292" y="44323"/>
                      <a:pt x="30737357" y="73533"/>
                    </a:cubicBezTo>
                    <a:cubicBezTo>
                      <a:pt x="30859024" y="86233"/>
                      <a:pt x="30980942" y="96774"/>
                      <a:pt x="31103117" y="102108"/>
                    </a:cubicBezTo>
                    <a:cubicBezTo>
                      <a:pt x="31203573" y="106426"/>
                      <a:pt x="31304792" y="110236"/>
                      <a:pt x="31405124" y="100584"/>
                    </a:cubicBezTo>
                    <a:cubicBezTo>
                      <a:pt x="31599053" y="81661"/>
                      <a:pt x="31792855" y="50546"/>
                      <a:pt x="31988307" y="59309"/>
                    </a:cubicBezTo>
                    <a:cubicBezTo>
                      <a:pt x="32082289" y="63500"/>
                      <a:pt x="32175505" y="77470"/>
                      <a:pt x="32261611" y="116840"/>
                    </a:cubicBezTo>
                    <a:cubicBezTo>
                      <a:pt x="32350130" y="157353"/>
                      <a:pt x="32426203" y="222504"/>
                      <a:pt x="32486528" y="298323"/>
                    </a:cubicBezTo>
                    <a:cubicBezTo>
                      <a:pt x="32616067" y="461010"/>
                      <a:pt x="32685284" y="664591"/>
                      <a:pt x="32731765" y="864870"/>
                    </a:cubicBezTo>
                    <a:cubicBezTo>
                      <a:pt x="32762244" y="998220"/>
                      <a:pt x="32783964" y="1133221"/>
                      <a:pt x="32798695" y="1269238"/>
                    </a:cubicBezTo>
                    <a:cubicBezTo>
                      <a:pt x="32860037" y="1837182"/>
                      <a:pt x="32797042" y="2408047"/>
                      <a:pt x="32780407" y="7782371"/>
                    </a:cubicBezTo>
                    <a:cubicBezTo>
                      <a:pt x="32776470" y="11436918"/>
                      <a:pt x="32775453" y="11579031"/>
                      <a:pt x="32779009" y="11721271"/>
                    </a:cubicBezTo>
                    <a:close/>
                  </a:path>
                </a:pathLst>
              </a:custGeom>
              <a:solidFill>
                <a:srgbClr val="F6CE91"/>
              </a:solidFill>
            </p:spPr>
          </p:sp>
        </p:grpSp>
      </p:grpSp>
      <p:sp>
        <p:nvSpPr>
          <p:cNvPr id="6" name="Freeform 6"/>
          <p:cNvSpPr/>
          <p:nvPr/>
        </p:nvSpPr>
        <p:spPr>
          <a:xfrm rot="1942885">
            <a:off x="357342" y="7291897"/>
            <a:ext cx="1646906" cy="3199585"/>
          </a:xfrm>
          <a:custGeom>
            <a:avLst/>
            <a:gdLst/>
            <a:ahLst/>
            <a:cxnLst/>
            <a:rect l="l" t="t" r="r" b="b"/>
            <a:pathLst>
              <a:path w="2078037" h="4482040">
                <a:moveTo>
                  <a:pt x="0" y="0"/>
                </a:moveTo>
                <a:lnTo>
                  <a:pt x="2078037" y="0"/>
                </a:lnTo>
                <a:lnTo>
                  <a:pt x="2078037" y="4482040"/>
                </a:lnTo>
                <a:lnTo>
                  <a:pt x="0" y="448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61431" y="25520"/>
            <a:ext cx="3276312" cy="2793800"/>
          </a:xfrm>
          <a:custGeom>
            <a:avLst/>
            <a:gdLst/>
            <a:ahLst/>
            <a:cxnLst/>
            <a:rect l="l" t="t" r="r" b="b"/>
            <a:pathLst>
              <a:path w="3276312" h="2793800">
                <a:moveTo>
                  <a:pt x="0" y="0"/>
                </a:moveTo>
                <a:lnTo>
                  <a:pt x="3276312" y="0"/>
                </a:lnTo>
                <a:lnTo>
                  <a:pt x="3276312" y="2793800"/>
                </a:lnTo>
                <a:lnTo>
                  <a:pt x="0" y="2793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50048" y="3874295"/>
            <a:ext cx="650566" cy="642286"/>
          </a:xfrm>
          <a:custGeom>
            <a:avLst/>
            <a:gdLst/>
            <a:ahLst/>
            <a:cxnLst/>
            <a:rect l="l" t="t" r="r" b="b"/>
            <a:pathLst>
              <a:path w="650566" h="642286">
                <a:moveTo>
                  <a:pt x="0" y="0"/>
                </a:moveTo>
                <a:lnTo>
                  <a:pt x="650565" y="0"/>
                </a:lnTo>
                <a:lnTo>
                  <a:pt x="650565" y="642286"/>
                </a:lnTo>
                <a:lnTo>
                  <a:pt x="0" y="6422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 rot="82013" flipH="1">
            <a:off x="-1796639" y="416861"/>
            <a:ext cx="5650677" cy="544520"/>
          </a:xfrm>
          <a:custGeom>
            <a:avLst/>
            <a:gdLst/>
            <a:ahLst/>
            <a:cxnLst/>
            <a:rect l="l" t="t" r="r" b="b"/>
            <a:pathLst>
              <a:path w="5650677" h="544520">
                <a:moveTo>
                  <a:pt x="5650678" y="0"/>
                </a:moveTo>
                <a:lnTo>
                  <a:pt x="0" y="0"/>
                </a:lnTo>
                <a:lnTo>
                  <a:pt x="0" y="544520"/>
                </a:lnTo>
                <a:lnTo>
                  <a:pt x="5650678" y="544520"/>
                </a:lnTo>
                <a:lnTo>
                  <a:pt x="565067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1"/>
              <p:cNvSpPr txBox="1"/>
              <p:nvPr/>
            </p:nvSpPr>
            <p:spPr>
              <a:xfrm>
                <a:off x="2756623" y="3157674"/>
                <a:ext cx="10237852" cy="266470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Đường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thẳng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99">
                        <a:solidFill>
                          <a:srgbClr val="284D15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được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gọi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là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vuông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góc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với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mặt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phẳng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99">
                        <a:solidFill>
                          <a:srgbClr val="284D1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999">
                        <a:solidFill>
                          <a:srgbClr val="284D15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999">
                        <a:solidFill>
                          <a:srgbClr val="284D1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nếu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đường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thẳng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99">
                        <a:solidFill>
                          <a:srgbClr val="284D15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vuông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góc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với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mọi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đường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thẳng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99">
                        <a:solidFill>
                          <a:srgbClr val="284D15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trong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mặt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phẳng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99" i="1">
                            <a:solidFill>
                              <a:srgbClr val="284D1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999">
                            <a:solidFill>
                              <a:srgbClr val="284D1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623" y="3157674"/>
                <a:ext cx="10237852" cy="2664704"/>
              </a:xfrm>
              <a:prstGeom prst="rect">
                <a:avLst/>
              </a:prstGeom>
              <a:blipFill>
                <a:blip r:embed="rId12"/>
                <a:stretch>
                  <a:fillRect l="-2976" r="-2619" b="-1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5"/>
          <p:cNvSpPr txBox="1"/>
          <p:nvPr/>
        </p:nvSpPr>
        <p:spPr>
          <a:xfrm>
            <a:off x="2362200" y="859336"/>
            <a:ext cx="12373089" cy="1373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50"/>
              </a:lnSpc>
              <a:spcBef>
                <a:spcPct val="0"/>
              </a:spcBef>
            </a:pPr>
            <a:r>
              <a:rPr lang="en-US" sz="9500" u="none" strike="noStrike" dirty="0">
                <a:solidFill>
                  <a:srgbClr val="026983"/>
                </a:solidFill>
                <a:latin typeface="Eczar Semi-Bold"/>
              </a:rPr>
              <a:t>I. </a:t>
            </a:r>
            <a:r>
              <a:rPr lang="en-US" sz="9500" dirty="0">
                <a:solidFill>
                  <a:srgbClr val="026983"/>
                </a:solidFill>
                <a:latin typeface="Eczar Semi-Bold"/>
              </a:rPr>
              <a:t>ĐỊNH NGHĨA</a:t>
            </a:r>
            <a:endParaRPr lang="en-US" sz="9500" u="none" strike="noStrike" dirty="0">
              <a:solidFill>
                <a:srgbClr val="026983"/>
              </a:solidFill>
              <a:latin typeface="Eczar Semi-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891438" y="6378772"/>
            <a:ext cx="650566" cy="642286"/>
          </a:xfrm>
          <a:custGeom>
            <a:avLst/>
            <a:gdLst/>
            <a:ahLst/>
            <a:cxnLst/>
            <a:rect l="l" t="t" r="r" b="b"/>
            <a:pathLst>
              <a:path w="650566" h="642286">
                <a:moveTo>
                  <a:pt x="0" y="0"/>
                </a:moveTo>
                <a:lnTo>
                  <a:pt x="650565" y="0"/>
                </a:lnTo>
                <a:lnTo>
                  <a:pt x="650565" y="642286"/>
                </a:lnTo>
                <a:lnTo>
                  <a:pt x="0" y="6422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7"/>
              <p:cNvSpPr txBox="1"/>
              <p:nvPr/>
            </p:nvSpPr>
            <p:spPr>
              <a:xfrm>
                <a:off x="2838970" y="5953173"/>
                <a:ext cx="9040629" cy="108786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999"/>
                  </a:lnSpc>
                </a:pP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Kí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hiệu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999">
                        <a:solidFill>
                          <a:srgbClr val="284D15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999">
                        <a:solidFill>
                          <a:srgbClr val="284D15"/>
                        </a:solidFill>
                        <a:latin typeface="Cambria Math" panose="02040503050406030204" pitchFamily="18" charset="0"/>
                      </a:rPr>
                      <m:t>⊥(</m:t>
                    </m:r>
                    <m:r>
                      <a:rPr lang="en-US" sz="3999">
                        <a:solidFill>
                          <a:srgbClr val="284D15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999">
                        <a:solidFill>
                          <a:srgbClr val="284D1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:r>
                  <a:rPr lang="en-US" sz="3999" dirty="0" err="1">
                    <a:solidFill>
                      <a:srgbClr val="284D15"/>
                    </a:solidFill>
                    <a:latin typeface="Futura"/>
                  </a:rPr>
                  <a:t>hoặc</a:t>
                </a:r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99">
                        <a:solidFill>
                          <a:srgbClr val="284D1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999">
                        <a:solidFill>
                          <a:srgbClr val="284D15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999">
                        <a:solidFill>
                          <a:srgbClr val="284D15"/>
                        </a:solidFill>
                        <a:latin typeface="Cambria Math" panose="02040503050406030204" pitchFamily="18" charset="0"/>
                      </a:rPr>
                      <m:t>)⊥</m:t>
                    </m:r>
                    <m:r>
                      <a:rPr lang="en-US" sz="3999">
                        <a:solidFill>
                          <a:srgbClr val="284D15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999" dirty="0">
                    <a:solidFill>
                      <a:srgbClr val="284D15"/>
                    </a:solidFill>
                    <a:latin typeface="Futura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970" y="5953173"/>
                <a:ext cx="9040629" cy="1087862"/>
              </a:xfrm>
              <a:prstGeom prst="rect">
                <a:avLst/>
              </a:prstGeom>
              <a:blipFill>
                <a:blip r:embed="rId13"/>
                <a:stretch>
                  <a:fillRect l="-3439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8"/>
          <p:cNvSpPr/>
          <p:nvPr/>
        </p:nvSpPr>
        <p:spPr>
          <a:xfrm>
            <a:off x="435201" y="7120682"/>
            <a:ext cx="334141" cy="245120"/>
          </a:xfrm>
          <a:custGeom>
            <a:avLst/>
            <a:gdLst/>
            <a:ahLst/>
            <a:cxnLst/>
            <a:rect l="l" t="t" r="r" b="b"/>
            <a:pathLst>
              <a:path w="349068" h="321143">
                <a:moveTo>
                  <a:pt x="0" y="0"/>
                </a:moveTo>
                <a:lnTo>
                  <a:pt x="349068" y="0"/>
                </a:lnTo>
                <a:lnTo>
                  <a:pt x="349068" y="321143"/>
                </a:lnTo>
                <a:lnTo>
                  <a:pt x="0" y="3211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7221200" y="9563100"/>
            <a:ext cx="582537" cy="535934"/>
          </a:xfrm>
          <a:custGeom>
            <a:avLst/>
            <a:gdLst/>
            <a:ahLst/>
            <a:cxnLst/>
            <a:rect l="l" t="t" r="r" b="b"/>
            <a:pathLst>
              <a:path w="582537" h="535934">
                <a:moveTo>
                  <a:pt x="0" y="0"/>
                </a:moveTo>
                <a:lnTo>
                  <a:pt x="582537" y="0"/>
                </a:lnTo>
                <a:lnTo>
                  <a:pt x="582537" y="535934"/>
                </a:lnTo>
                <a:lnTo>
                  <a:pt x="0" y="53593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2AE71266-54B6-8C20-B13E-F9F420E9F373}"/>
              </a:ext>
            </a:extLst>
          </p:cNvPr>
          <p:cNvSpPr/>
          <p:nvPr/>
        </p:nvSpPr>
        <p:spPr>
          <a:xfrm>
            <a:off x="898195" y="6942456"/>
            <a:ext cx="582537" cy="535934"/>
          </a:xfrm>
          <a:custGeom>
            <a:avLst/>
            <a:gdLst/>
            <a:ahLst/>
            <a:cxnLst/>
            <a:rect l="l" t="t" r="r" b="b"/>
            <a:pathLst>
              <a:path w="582537" h="535934">
                <a:moveTo>
                  <a:pt x="0" y="0"/>
                </a:moveTo>
                <a:lnTo>
                  <a:pt x="582537" y="0"/>
                </a:lnTo>
                <a:lnTo>
                  <a:pt x="582537" y="535934"/>
                </a:lnTo>
                <a:lnTo>
                  <a:pt x="0" y="53593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F1C14800-FE80-F740-CB93-CE2D31095BC9}"/>
              </a:ext>
            </a:extLst>
          </p:cNvPr>
          <p:cNvSpPr/>
          <p:nvPr/>
        </p:nvSpPr>
        <p:spPr>
          <a:xfrm>
            <a:off x="186805" y="153187"/>
            <a:ext cx="582537" cy="535934"/>
          </a:xfrm>
          <a:custGeom>
            <a:avLst/>
            <a:gdLst/>
            <a:ahLst/>
            <a:cxnLst/>
            <a:rect l="l" t="t" r="r" b="b"/>
            <a:pathLst>
              <a:path w="582537" h="535934">
                <a:moveTo>
                  <a:pt x="0" y="0"/>
                </a:moveTo>
                <a:lnTo>
                  <a:pt x="582537" y="0"/>
                </a:lnTo>
                <a:lnTo>
                  <a:pt x="582537" y="535934"/>
                </a:lnTo>
                <a:lnTo>
                  <a:pt x="0" y="53593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8A2C685A-C002-5F80-5724-EC6424859BB4}"/>
              </a:ext>
            </a:extLst>
          </p:cNvPr>
          <p:cNvSpPr/>
          <p:nvPr/>
        </p:nvSpPr>
        <p:spPr>
          <a:xfrm>
            <a:off x="1457820" y="9853914"/>
            <a:ext cx="334141" cy="245120"/>
          </a:xfrm>
          <a:custGeom>
            <a:avLst/>
            <a:gdLst/>
            <a:ahLst/>
            <a:cxnLst/>
            <a:rect l="l" t="t" r="r" b="b"/>
            <a:pathLst>
              <a:path w="349068" h="321143">
                <a:moveTo>
                  <a:pt x="0" y="0"/>
                </a:moveTo>
                <a:lnTo>
                  <a:pt x="349068" y="0"/>
                </a:lnTo>
                <a:lnTo>
                  <a:pt x="349068" y="321143"/>
                </a:lnTo>
                <a:lnTo>
                  <a:pt x="0" y="3211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11271A1-C6A6-47B1-B713-53251FFECC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944" y="3505414"/>
            <a:ext cx="4450856" cy="397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6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2286" y="9907358"/>
            <a:ext cx="25785795" cy="1067673"/>
            <a:chOff x="0" y="0"/>
            <a:chExt cx="34381060" cy="1423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49342" cy="1423565"/>
            </a:xfrm>
            <a:custGeom>
              <a:avLst/>
              <a:gdLst/>
              <a:ahLst/>
              <a:cxnLst/>
              <a:rect l="l" t="t" r="r" b="b"/>
              <a:pathLst>
                <a:path w="13049342" h="1423565">
                  <a:moveTo>
                    <a:pt x="0" y="0"/>
                  </a:moveTo>
                  <a:lnTo>
                    <a:pt x="13049342" y="0"/>
                  </a:lnTo>
                  <a:lnTo>
                    <a:pt x="13049342" y="1423565"/>
                  </a:lnTo>
                  <a:lnTo>
                    <a:pt x="0" y="1423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0665859" y="0"/>
              <a:ext cx="13049342" cy="1423565"/>
            </a:xfrm>
            <a:custGeom>
              <a:avLst/>
              <a:gdLst/>
              <a:ahLst/>
              <a:cxnLst/>
              <a:rect l="l" t="t" r="r" b="b"/>
              <a:pathLst>
                <a:path w="13049342" h="1423565">
                  <a:moveTo>
                    <a:pt x="0" y="0"/>
                  </a:moveTo>
                  <a:lnTo>
                    <a:pt x="13049342" y="0"/>
                  </a:lnTo>
                  <a:lnTo>
                    <a:pt x="13049342" y="1423565"/>
                  </a:lnTo>
                  <a:lnTo>
                    <a:pt x="0" y="1423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21331718" y="0"/>
              <a:ext cx="13049342" cy="1423565"/>
            </a:xfrm>
            <a:custGeom>
              <a:avLst/>
              <a:gdLst/>
              <a:ahLst/>
              <a:cxnLst/>
              <a:rect l="l" t="t" r="r" b="b"/>
              <a:pathLst>
                <a:path w="13049342" h="1423565">
                  <a:moveTo>
                    <a:pt x="0" y="0"/>
                  </a:moveTo>
                  <a:lnTo>
                    <a:pt x="13049342" y="0"/>
                  </a:lnTo>
                  <a:lnTo>
                    <a:pt x="13049342" y="1423565"/>
                  </a:lnTo>
                  <a:lnTo>
                    <a:pt x="0" y="1423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999314" y="909238"/>
            <a:ext cx="9640294" cy="8073236"/>
            <a:chOff x="0" y="0"/>
            <a:chExt cx="1078380" cy="10552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79269" cy="1058298"/>
            </a:xfrm>
            <a:custGeom>
              <a:avLst/>
              <a:gdLst/>
              <a:ahLst/>
              <a:cxnLst/>
              <a:rect l="l" t="t" r="r" b="b"/>
              <a:pathLst>
                <a:path w="1079269" h="1058298">
                  <a:moveTo>
                    <a:pt x="1017039" y="1053471"/>
                  </a:moveTo>
                  <a:cubicBezTo>
                    <a:pt x="1024278" y="1051439"/>
                    <a:pt x="1031771" y="1048391"/>
                    <a:pt x="1038375" y="1044200"/>
                  </a:cubicBezTo>
                  <a:cubicBezTo>
                    <a:pt x="1031390" y="1048518"/>
                    <a:pt x="1023897" y="1051693"/>
                    <a:pt x="1017039" y="1053471"/>
                  </a:cubicBezTo>
                  <a:close/>
                  <a:moveTo>
                    <a:pt x="1078380" y="959492"/>
                  </a:moveTo>
                  <a:cubicBezTo>
                    <a:pt x="1078126" y="970922"/>
                    <a:pt x="1077745" y="971303"/>
                    <a:pt x="1077364" y="971303"/>
                  </a:cubicBezTo>
                  <a:cubicBezTo>
                    <a:pt x="1077110" y="971303"/>
                    <a:pt x="1076983" y="971176"/>
                    <a:pt x="1076729" y="972192"/>
                  </a:cubicBezTo>
                  <a:cubicBezTo>
                    <a:pt x="1076475" y="973462"/>
                    <a:pt x="1076602" y="974605"/>
                    <a:pt x="1075967" y="982478"/>
                  </a:cubicBezTo>
                  <a:cubicBezTo>
                    <a:pt x="1076094" y="988828"/>
                    <a:pt x="1074570" y="1000131"/>
                    <a:pt x="1068474" y="1012070"/>
                  </a:cubicBezTo>
                  <a:cubicBezTo>
                    <a:pt x="1062505" y="1024008"/>
                    <a:pt x="1051837" y="1036200"/>
                    <a:pt x="1038375" y="1044201"/>
                  </a:cubicBezTo>
                  <a:cubicBezTo>
                    <a:pt x="1053361" y="1035311"/>
                    <a:pt x="1064918" y="1019817"/>
                    <a:pt x="1069871" y="1006863"/>
                  </a:cubicBezTo>
                  <a:cubicBezTo>
                    <a:pt x="1074951" y="993781"/>
                    <a:pt x="1074824" y="984384"/>
                    <a:pt x="1074189" y="985527"/>
                  </a:cubicBezTo>
                  <a:cubicBezTo>
                    <a:pt x="1072919" y="995941"/>
                    <a:pt x="1070379" y="1001402"/>
                    <a:pt x="1069236" y="1004577"/>
                  </a:cubicBezTo>
                  <a:cubicBezTo>
                    <a:pt x="1067966" y="1007752"/>
                    <a:pt x="1067077" y="1008641"/>
                    <a:pt x="1066442" y="1009784"/>
                  </a:cubicBezTo>
                  <a:cubicBezTo>
                    <a:pt x="1065680" y="1011053"/>
                    <a:pt x="1065045" y="1012070"/>
                    <a:pt x="1063394" y="1014864"/>
                  </a:cubicBezTo>
                  <a:cubicBezTo>
                    <a:pt x="1063140" y="1015372"/>
                    <a:pt x="1062759" y="1016006"/>
                    <a:pt x="1062378" y="1016515"/>
                  </a:cubicBezTo>
                  <a:cubicBezTo>
                    <a:pt x="1062378" y="1016515"/>
                    <a:pt x="1061108" y="1021341"/>
                    <a:pt x="1051202" y="1030992"/>
                  </a:cubicBezTo>
                  <a:lnTo>
                    <a:pt x="1050059" y="1034167"/>
                  </a:lnTo>
                  <a:cubicBezTo>
                    <a:pt x="1045614" y="1038613"/>
                    <a:pt x="1038629" y="1043439"/>
                    <a:pt x="1031136" y="1047122"/>
                  </a:cubicBezTo>
                  <a:cubicBezTo>
                    <a:pt x="1012340" y="1058298"/>
                    <a:pt x="996338" y="1054488"/>
                    <a:pt x="996338" y="1054488"/>
                  </a:cubicBezTo>
                  <a:lnTo>
                    <a:pt x="970557" y="1051059"/>
                  </a:lnTo>
                  <a:lnTo>
                    <a:pt x="963699" y="1051440"/>
                  </a:lnTo>
                  <a:lnTo>
                    <a:pt x="916836" y="1048265"/>
                  </a:lnTo>
                  <a:cubicBezTo>
                    <a:pt x="835588" y="1049789"/>
                    <a:pt x="737871" y="1047756"/>
                    <a:pt x="674459" y="1047376"/>
                  </a:cubicBezTo>
                  <a:cubicBezTo>
                    <a:pt x="646689" y="1047503"/>
                    <a:pt x="574218" y="1046995"/>
                    <a:pt x="535606" y="1048265"/>
                  </a:cubicBezTo>
                  <a:lnTo>
                    <a:pt x="537389" y="1047122"/>
                  </a:lnTo>
                  <a:cubicBezTo>
                    <a:pt x="491203" y="1047376"/>
                    <a:pt x="427643" y="1049153"/>
                    <a:pt x="399724" y="1049534"/>
                  </a:cubicBezTo>
                  <a:lnTo>
                    <a:pt x="400466" y="1049027"/>
                  </a:lnTo>
                  <a:cubicBezTo>
                    <a:pt x="381903" y="1049153"/>
                    <a:pt x="333193" y="1050297"/>
                    <a:pt x="339134" y="1052456"/>
                  </a:cubicBezTo>
                  <a:cubicBezTo>
                    <a:pt x="294285" y="1051820"/>
                    <a:pt x="302156" y="1049789"/>
                    <a:pt x="245278" y="1050931"/>
                  </a:cubicBezTo>
                  <a:lnTo>
                    <a:pt x="254040" y="1051186"/>
                  </a:lnTo>
                  <a:cubicBezTo>
                    <a:pt x="237704" y="1051186"/>
                    <a:pt x="205627" y="1051313"/>
                    <a:pt x="170688" y="1051313"/>
                  </a:cubicBezTo>
                  <a:cubicBezTo>
                    <a:pt x="153670" y="1051313"/>
                    <a:pt x="135001" y="1051186"/>
                    <a:pt x="115570" y="1051186"/>
                  </a:cubicBezTo>
                  <a:cubicBezTo>
                    <a:pt x="105791" y="1051186"/>
                    <a:pt x="95885" y="1051186"/>
                    <a:pt x="85852" y="1051059"/>
                  </a:cubicBezTo>
                  <a:cubicBezTo>
                    <a:pt x="80645" y="1050931"/>
                    <a:pt x="76708" y="1051186"/>
                    <a:pt x="68453" y="1050678"/>
                  </a:cubicBezTo>
                  <a:cubicBezTo>
                    <a:pt x="61087" y="1049789"/>
                    <a:pt x="53975" y="1048011"/>
                    <a:pt x="47117" y="1045217"/>
                  </a:cubicBezTo>
                  <a:cubicBezTo>
                    <a:pt x="19558" y="1034041"/>
                    <a:pt x="1143" y="1005466"/>
                    <a:pt x="1270" y="977398"/>
                  </a:cubicBezTo>
                  <a:cubicBezTo>
                    <a:pt x="1270" y="957967"/>
                    <a:pt x="1270" y="939553"/>
                    <a:pt x="1397" y="922916"/>
                  </a:cubicBezTo>
                  <a:cubicBezTo>
                    <a:pt x="1270" y="889895"/>
                    <a:pt x="1270" y="863988"/>
                    <a:pt x="1270" y="850534"/>
                  </a:cubicBezTo>
                  <a:lnTo>
                    <a:pt x="1651" y="855544"/>
                  </a:lnTo>
                  <a:cubicBezTo>
                    <a:pt x="508" y="805157"/>
                    <a:pt x="1778" y="741027"/>
                    <a:pt x="0" y="689638"/>
                  </a:cubicBezTo>
                  <a:cubicBezTo>
                    <a:pt x="1016" y="594017"/>
                    <a:pt x="2413" y="18175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357103" y="508"/>
                    <a:pt x="744851" y="635"/>
                    <a:pt x="928139" y="0"/>
                  </a:cubicBezTo>
                  <a:lnTo>
                    <a:pt x="923948" y="254"/>
                  </a:lnTo>
                  <a:cubicBezTo>
                    <a:pt x="937156" y="254"/>
                    <a:pt x="955317" y="127"/>
                    <a:pt x="977034" y="127"/>
                  </a:cubicBezTo>
                  <a:cubicBezTo>
                    <a:pt x="982495" y="127"/>
                    <a:pt x="988083" y="127"/>
                    <a:pt x="994052" y="127"/>
                  </a:cubicBezTo>
                  <a:lnTo>
                    <a:pt x="996338" y="127"/>
                  </a:lnTo>
                  <a:lnTo>
                    <a:pt x="999767" y="254"/>
                  </a:lnTo>
                  <a:cubicBezTo>
                    <a:pt x="1002053" y="381"/>
                    <a:pt x="1004339" y="381"/>
                    <a:pt x="1006625" y="762"/>
                  </a:cubicBezTo>
                  <a:cubicBezTo>
                    <a:pt x="1011197" y="1270"/>
                    <a:pt x="1015896" y="2413"/>
                    <a:pt x="1020468" y="3810"/>
                  </a:cubicBezTo>
                  <a:cubicBezTo>
                    <a:pt x="1038756" y="9525"/>
                    <a:pt x="1055901" y="22860"/>
                    <a:pt x="1065934" y="41656"/>
                  </a:cubicBezTo>
                  <a:cubicBezTo>
                    <a:pt x="1070887" y="51054"/>
                    <a:pt x="1074189" y="61722"/>
                    <a:pt x="1074951" y="72771"/>
                  </a:cubicBezTo>
                  <a:cubicBezTo>
                    <a:pt x="1075332" y="79121"/>
                    <a:pt x="1075205" y="81915"/>
                    <a:pt x="1075205" y="85725"/>
                  </a:cubicBezTo>
                  <a:cubicBezTo>
                    <a:pt x="1075205" y="89408"/>
                    <a:pt x="1075205" y="93091"/>
                    <a:pt x="1075205" y="96901"/>
                  </a:cubicBezTo>
                  <a:cubicBezTo>
                    <a:pt x="1075205" y="111887"/>
                    <a:pt x="1075332" y="127254"/>
                    <a:pt x="1075332" y="143002"/>
                  </a:cubicBezTo>
                  <a:cubicBezTo>
                    <a:pt x="1075459" y="174885"/>
                    <a:pt x="1075586" y="211674"/>
                    <a:pt x="1075713" y="248462"/>
                  </a:cubicBezTo>
                  <a:cubicBezTo>
                    <a:pt x="1075967" y="395760"/>
                    <a:pt x="1076348" y="542913"/>
                    <a:pt x="1076475" y="602319"/>
                  </a:cubicBezTo>
                  <a:lnTo>
                    <a:pt x="1077745" y="626224"/>
                  </a:lnTo>
                  <a:cubicBezTo>
                    <a:pt x="1076729" y="651132"/>
                    <a:pt x="1077491" y="674465"/>
                    <a:pt x="1076729" y="708676"/>
                  </a:cubicBezTo>
                  <a:cubicBezTo>
                    <a:pt x="1076856" y="726570"/>
                    <a:pt x="1077872" y="719126"/>
                    <a:pt x="1078126" y="710680"/>
                  </a:cubicBezTo>
                  <a:cubicBezTo>
                    <a:pt x="1077364" y="740455"/>
                    <a:pt x="1078380" y="772806"/>
                    <a:pt x="1077618" y="789268"/>
                  </a:cubicBezTo>
                  <a:lnTo>
                    <a:pt x="1077237" y="784257"/>
                  </a:lnTo>
                  <a:cubicBezTo>
                    <a:pt x="1075967" y="830780"/>
                    <a:pt x="1079269" y="857834"/>
                    <a:pt x="1077872" y="903738"/>
                  </a:cubicBezTo>
                  <a:lnTo>
                    <a:pt x="1077618" y="903357"/>
                  </a:lnTo>
                  <a:cubicBezTo>
                    <a:pt x="1076729" y="922026"/>
                    <a:pt x="1077999" y="943235"/>
                    <a:pt x="1078380" y="959492"/>
                  </a:cubicBezTo>
                  <a:close/>
                  <a:moveTo>
                    <a:pt x="1035962" y="1043820"/>
                  </a:moveTo>
                  <a:cubicBezTo>
                    <a:pt x="1035327" y="1044201"/>
                    <a:pt x="1034819" y="1044581"/>
                    <a:pt x="1034311" y="1044962"/>
                  </a:cubicBezTo>
                  <a:cubicBezTo>
                    <a:pt x="1034819" y="1044709"/>
                    <a:pt x="1035327" y="1044581"/>
                    <a:pt x="1035835" y="1044201"/>
                  </a:cubicBezTo>
                  <a:cubicBezTo>
                    <a:pt x="1035835" y="1044201"/>
                    <a:pt x="1035962" y="1043946"/>
                    <a:pt x="1035962" y="1043820"/>
                  </a:cubicBezTo>
                  <a:close/>
                </a:path>
              </a:pathLst>
            </a:custGeom>
            <a:solidFill>
              <a:srgbClr val="FBEEE2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0944980" y="1697968"/>
            <a:ext cx="6522859" cy="6382949"/>
            <a:chOff x="0" y="0"/>
            <a:chExt cx="1078380" cy="10552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9269" cy="1058298"/>
            </a:xfrm>
            <a:custGeom>
              <a:avLst/>
              <a:gdLst/>
              <a:ahLst/>
              <a:cxnLst/>
              <a:rect l="l" t="t" r="r" b="b"/>
              <a:pathLst>
                <a:path w="1079269" h="1058298">
                  <a:moveTo>
                    <a:pt x="1017039" y="1053471"/>
                  </a:moveTo>
                  <a:cubicBezTo>
                    <a:pt x="1024278" y="1051439"/>
                    <a:pt x="1031771" y="1048391"/>
                    <a:pt x="1038375" y="1044200"/>
                  </a:cubicBezTo>
                  <a:cubicBezTo>
                    <a:pt x="1031390" y="1048518"/>
                    <a:pt x="1023897" y="1051693"/>
                    <a:pt x="1017039" y="1053471"/>
                  </a:cubicBezTo>
                  <a:close/>
                  <a:moveTo>
                    <a:pt x="1078380" y="959492"/>
                  </a:moveTo>
                  <a:cubicBezTo>
                    <a:pt x="1078126" y="970922"/>
                    <a:pt x="1077745" y="971303"/>
                    <a:pt x="1077364" y="971303"/>
                  </a:cubicBezTo>
                  <a:cubicBezTo>
                    <a:pt x="1077110" y="971303"/>
                    <a:pt x="1076983" y="971176"/>
                    <a:pt x="1076729" y="972192"/>
                  </a:cubicBezTo>
                  <a:cubicBezTo>
                    <a:pt x="1076475" y="973462"/>
                    <a:pt x="1076602" y="974605"/>
                    <a:pt x="1075967" y="982478"/>
                  </a:cubicBezTo>
                  <a:cubicBezTo>
                    <a:pt x="1076094" y="988828"/>
                    <a:pt x="1074570" y="1000131"/>
                    <a:pt x="1068474" y="1012070"/>
                  </a:cubicBezTo>
                  <a:cubicBezTo>
                    <a:pt x="1062505" y="1024008"/>
                    <a:pt x="1051837" y="1036200"/>
                    <a:pt x="1038375" y="1044201"/>
                  </a:cubicBezTo>
                  <a:cubicBezTo>
                    <a:pt x="1053361" y="1035311"/>
                    <a:pt x="1064918" y="1019817"/>
                    <a:pt x="1069871" y="1006863"/>
                  </a:cubicBezTo>
                  <a:cubicBezTo>
                    <a:pt x="1074951" y="993781"/>
                    <a:pt x="1074824" y="984384"/>
                    <a:pt x="1074189" y="985527"/>
                  </a:cubicBezTo>
                  <a:cubicBezTo>
                    <a:pt x="1072919" y="995941"/>
                    <a:pt x="1070379" y="1001402"/>
                    <a:pt x="1069236" y="1004577"/>
                  </a:cubicBezTo>
                  <a:cubicBezTo>
                    <a:pt x="1067966" y="1007752"/>
                    <a:pt x="1067077" y="1008641"/>
                    <a:pt x="1066442" y="1009784"/>
                  </a:cubicBezTo>
                  <a:cubicBezTo>
                    <a:pt x="1065680" y="1011053"/>
                    <a:pt x="1065045" y="1012070"/>
                    <a:pt x="1063394" y="1014864"/>
                  </a:cubicBezTo>
                  <a:cubicBezTo>
                    <a:pt x="1063140" y="1015372"/>
                    <a:pt x="1062759" y="1016006"/>
                    <a:pt x="1062378" y="1016515"/>
                  </a:cubicBezTo>
                  <a:cubicBezTo>
                    <a:pt x="1062378" y="1016515"/>
                    <a:pt x="1061108" y="1021341"/>
                    <a:pt x="1051202" y="1030992"/>
                  </a:cubicBezTo>
                  <a:lnTo>
                    <a:pt x="1050059" y="1034167"/>
                  </a:lnTo>
                  <a:cubicBezTo>
                    <a:pt x="1045614" y="1038613"/>
                    <a:pt x="1038629" y="1043439"/>
                    <a:pt x="1031136" y="1047122"/>
                  </a:cubicBezTo>
                  <a:cubicBezTo>
                    <a:pt x="1012340" y="1058298"/>
                    <a:pt x="996338" y="1054488"/>
                    <a:pt x="996338" y="1054488"/>
                  </a:cubicBezTo>
                  <a:lnTo>
                    <a:pt x="970557" y="1051059"/>
                  </a:lnTo>
                  <a:lnTo>
                    <a:pt x="963699" y="1051440"/>
                  </a:lnTo>
                  <a:lnTo>
                    <a:pt x="916836" y="1048265"/>
                  </a:lnTo>
                  <a:cubicBezTo>
                    <a:pt x="835588" y="1049789"/>
                    <a:pt x="737871" y="1047756"/>
                    <a:pt x="674459" y="1047376"/>
                  </a:cubicBezTo>
                  <a:cubicBezTo>
                    <a:pt x="646689" y="1047503"/>
                    <a:pt x="574218" y="1046995"/>
                    <a:pt x="535606" y="1048265"/>
                  </a:cubicBezTo>
                  <a:lnTo>
                    <a:pt x="537389" y="1047122"/>
                  </a:lnTo>
                  <a:cubicBezTo>
                    <a:pt x="491203" y="1047376"/>
                    <a:pt x="427643" y="1049153"/>
                    <a:pt x="399724" y="1049534"/>
                  </a:cubicBezTo>
                  <a:lnTo>
                    <a:pt x="400466" y="1049027"/>
                  </a:lnTo>
                  <a:cubicBezTo>
                    <a:pt x="381903" y="1049153"/>
                    <a:pt x="333193" y="1050297"/>
                    <a:pt x="339134" y="1052456"/>
                  </a:cubicBezTo>
                  <a:cubicBezTo>
                    <a:pt x="294285" y="1051820"/>
                    <a:pt x="302156" y="1049789"/>
                    <a:pt x="245278" y="1050931"/>
                  </a:cubicBezTo>
                  <a:lnTo>
                    <a:pt x="254040" y="1051186"/>
                  </a:lnTo>
                  <a:cubicBezTo>
                    <a:pt x="237704" y="1051186"/>
                    <a:pt x="205627" y="1051313"/>
                    <a:pt x="170688" y="1051313"/>
                  </a:cubicBezTo>
                  <a:cubicBezTo>
                    <a:pt x="153670" y="1051313"/>
                    <a:pt x="135001" y="1051186"/>
                    <a:pt x="115570" y="1051186"/>
                  </a:cubicBezTo>
                  <a:cubicBezTo>
                    <a:pt x="105791" y="1051186"/>
                    <a:pt x="95885" y="1051186"/>
                    <a:pt x="85852" y="1051059"/>
                  </a:cubicBezTo>
                  <a:cubicBezTo>
                    <a:pt x="80645" y="1050931"/>
                    <a:pt x="76708" y="1051186"/>
                    <a:pt x="68453" y="1050678"/>
                  </a:cubicBezTo>
                  <a:cubicBezTo>
                    <a:pt x="61087" y="1049789"/>
                    <a:pt x="53975" y="1048011"/>
                    <a:pt x="47117" y="1045217"/>
                  </a:cubicBezTo>
                  <a:cubicBezTo>
                    <a:pt x="19558" y="1034041"/>
                    <a:pt x="1143" y="1005466"/>
                    <a:pt x="1270" y="977398"/>
                  </a:cubicBezTo>
                  <a:cubicBezTo>
                    <a:pt x="1270" y="957967"/>
                    <a:pt x="1270" y="939553"/>
                    <a:pt x="1397" y="922916"/>
                  </a:cubicBezTo>
                  <a:cubicBezTo>
                    <a:pt x="1270" y="889895"/>
                    <a:pt x="1270" y="863988"/>
                    <a:pt x="1270" y="850534"/>
                  </a:cubicBezTo>
                  <a:lnTo>
                    <a:pt x="1651" y="855544"/>
                  </a:lnTo>
                  <a:cubicBezTo>
                    <a:pt x="508" y="805157"/>
                    <a:pt x="1778" y="741027"/>
                    <a:pt x="0" y="689638"/>
                  </a:cubicBezTo>
                  <a:cubicBezTo>
                    <a:pt x="1016" y="594017"/>
                    <a:pt x="2413" y="18175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357103" y="508"/>
                    <a:pt x="744851" y="635"/>
                    <a:pt x="928139" y="0"/>
                  </a:cubicBezTo>
                  <a:lnTo>
                    <a:pt x="923948" y="254"/>
                  </a:lnTo>
                  <a:cubicBezTo>
                    <a:pt x="937156" y="254"/>
                    <a:pt x="955317" y="127"/>
                    <a:pt x="977034" y="127"/>
                  </a:cubicBezTo>
                  <a:cubicBezTo>
                    <a:pt x="982495" y="127"/>
                    <a:pt x="988083" y="127"/>
                    <a:pt x="994052" y="127"/>
                  </a:cubicBezTo>
                  <a:lnTo>
                    <a:pt x="996338" y="127"/>
                  </a:lnTo>
                  <a:lnTo>
                    <a:pt x="999767" y="254"/>
                  </a:lnTo>
                  <a:cubicBezTo>
                    <a:pt x="1002053" y="381"/>
                    <a:pt x="1004339" y="381"/>
                    <a:pt x="1006625" y="762"/>
                  </a:cubicBezTo>
                  <a:cubicBezTo>
                    <a:pt x="1011197" y="1270"/>
                    <a:pt x="1015896" y="2413"/>
                    <a:pt x="1020468" y="3810"/>
                  </a:cubicBezTo>
                  <a:cubicBezTo>
                    <a:pt x="1038756" y="9525"/>
                    <a:pt x="1055901" y="22860"/>
                    <a:pt x="1065934" y="41656"/>
                  </a:cubicBezTo>
                  <a:cubicBezTo>
                    <a:pt x="1070887" y="51054"/>
                    <a:pt x="1074189" y="61722"/>
                    <a:pt x="1074951" y="72771"/>
                  </a:cubicBezTo>
                  <a:cubicBezTo>
                    <a:pt x="1075332" y="79121"/>
                    <a:pt x="1075205" y="81915"/>
                    <a:pt x="1075205" y="85725"/>
                  </a:cubicBezTo>
                  <a:cubicBezTo>
                    <a:pt x="1075205" y="89408"/>
                    <a:pt x="1075205" y="93091"/>
                    <a:pt x="1075205" y="96901"/>
                  </a:cubicBezTo>
                  <a:cubicBezTo>
                    <a:pt x="1075205" y="111887"/>
                    <a:pt x="1075332" y="127254"/>
                    <a:pt x="1075332" y="143002"/>
                  </a:cubicBezTo>
                  <a:cubicBezTo>
                    <a:pt x="1075459" y="174885"/>
                    <a:pt x="1075586" y="211674"/>
                    <a:pt x="1075713" y="248462"/>
                  </a:cubicBezTo>
                  <a:cubicBezTo>
                    <a:pt x="1075967" y="395760"/>
                    <a:pt x="1076348" y="542913"/>
                    <a:pt x="1076475" y="602319"/>
                  </a:cubicBezTo>
                  <a:lnTo>
                    <a:pt x="1077745" y="626224"/>
                  </a:lnTo>
                  <a:cubicBezTo>
                    <a:pt x="1076729" y="651132"/>
                    <a:pt x="1077491" y="674465"/>
                    <a:pt x="1076729" y="708676"/>
                  </a:cubicBezTo>
                  <a:cubicBezTo>
                    <a:pt x="1076856" y="726570"/>
                    <a:pt x="1077872" y="719126"/>
                    <a:pt x="1078126" y="710680"/>
                  </a:cubicBezTo>
                  <a:cubicBezTo>
                    <a:pt x="1077364" y="740455"/>
                    <a:pt x="1078380" y="772806"/>
                    <a:pt x="1077618" y="789268"/>
                  </a:cubicBezTo>
                  <a:lnTo>
                    <a:pt x="1077237" y="784257"/>
                  </a:lnTo>
                  <a:cubicBezTo>
                    <a:pt x="1075967" y="830780"/>
                    <a:pt x="1079269" y="857834"/>
                    <a:pt x="1077872" y="903738"/>
                  </a:cubicBezTo>
                  <a:lnTo>
                    <a:pt x="1077618" y="903357"/>
                  </a:lnTo>
                  <a:cubicBezTo>
                    <a:pt x="1076729" y="922026"/>
                    <a:pt x="1077999" y="943235"/>
                    <a:pt x="1078380" y="959492"/>
                  </a:cubicBezTo>
                  <a:close/>
                  <a:moveTo>
                    <a:pt x="1035962" y="1043820"/>
                  </a:moveTo>
                  <a:cubicBezTo>
                    <a:pt x="1035327" y="1044201"/>
                    <a:pt x="1034819" y="1044581"/>
                    <a:pt x="1034311" y="1044962"/>
                  </a:cubicBezTo>
                  <a:cubicBezTo>
                    <a:pt x="1034819" y="1044709"/>
                    <a:pt x="1035327" y="1044581"/>
                    <a:pt x="1035835" y="1044201"/>
                  </a:cubicBezTo>
                  <a:cubicBezTo>
                    <a:pt x="1035835" y="1044201"/>
                    <a:pt x="1035962" y="1043946"/>
                    <a:pt x="1035962" y="1043820"/>
                  </a:cubicBezTo>
                  <a:close/>
                </a:path>
              </a:pathLst>
            </a:custGeom>
            <a:solidFill>
              <a:srgbClr val="FBEEE2"/>
            </a:solidFill>
          </p:spPr>
        </p:sp>
      </p:grpSp>
      <p:sp>
        <p:nvSpPr>
          <p:cNvPr id="13" name="Freeform 13"/>
          <p:cNvSpPr/>
          <p:nvPr/>
        </p:nvSpPr>
        <p:spPr>
          <a:xfrm rot="-874701">
            <a:off x="-1793054" y="32618"/>
            <a:ext cx="6173338" cy="1549937"/>
          </a:xfrm>
          <a:custGeom>
            <a:avLst/>
            <a:gdLst/>
            <a:ahLst/>
            <a:cxnLst/>
            <a:rect l="l" t="t" r="r" b="b"/>
            <a:pathLst>
              <a:path w="6173338" h="1549937">
                <a:moveTo>
                  <a:pt x="0" y="0"/>
                </a:moveTo>
                <a:lnTo>
                  <a:pt x="6173338" y="0"/>
                </a:lnTo>
                <a:lnTo>
                  <a:pt x="6173338" y="1549937"/>
                </a:lnTo>
                <a:lnTo>
                  <a:pt x="0" y="1549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74795"/>
            </a:stretch>
          </a:blipFill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6"/>
              <p:cNvSpPr txBox="1"/>
              <p:nvPr/>
            </p:nvSpPr>
            <p:spPr>
              <a:xfrm>
                <a:off x="1600199" y="1521501"/>
                <a:ext cx="8438524" cy="358271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xoay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ở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mép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dưới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gợi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26983"/>
                        </a:solidFill>
                      </a:rPr>
                      <m:t>𝑑</m:t>
                    </m:r>
                    <m:r>
                      <a:rPr lang="en-US" sz="4000">
                        <a:solidFill>
                          <a:srgbClr val="026983"/>
                        </a:solidFill>
                      </a:rPr>
                      <m:t>,</m:t>
                    </m:r>
                    <m:r>
                      <a:rPr lang="en-US" sz="4000">
                        <a:solidFill>
                          <a:srgbClr val="026983"/>
                        </a:solidFill>
                      </a:rPr>
                      <m:t>𝑎</m:t>
                    </m:r>
                    <m:r>
                      <a:rPr lang="en-US" sz="4000">
                        <a:solidFill>
                          <a:srgbClr val="026983"/>
                        </a:solidFill>
                      </a:rPr>
                      <m:t>,</m:t>
                    </m:r>
                    <m:r>
                      <a:rPr lang="en-US" sz="4000">
                        <a:solidFill>
                          <a:srgbClr val="026983"/>
                        </a:solidFill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sàn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coi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26983"/>
                            </a:solidFill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26983"/>
                            </a:solidFill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26983"/>
                        </a:solidFill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26983"/>
                        </a:solidFill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1521501"/>
                <a:ext cx="8438524" cy="3582712"/>
              </a:xfrm>
              <a:prstGeom prst="rect">
                <a:avLst/>
              </a:prstGeom>
              <a:blipFill>
                <a:blip r:embed="rId6"/>
                <a:stretch>
                  <a:fillRect l="-3610" r="-3466" b="-7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20"/>
          <p:cNvSpPr/>
          <p:nvPr/>
        </p:nvSpPr>
        <p:spPr>
          <a:xfrm rot="-706973">
            <a:off x="13339348" y="7930835"/>
            <a:ext cx="7037221" cy="1275249"/>
          </a:xfrm>
          <a:custGeom>
            <a:avLst/>
            <a:gdLst/>
            <a:ahLst/>
            <a:cxnLst/>
            <a:rect l="l" t="t" r="r" b="b"/>
            <a:pathLst>
              <a:path w="7037221" h="1275249">
                <a:moveTo>
                  <a:pt x="0" y="0"/>
                </a:moveTo>
                <a:lnTo>
                  <a:pt x="7037221" y="0"/>
                </a:lnTo>
                <a:lnTo>
                  <a:pt x="7037221" y="1275249"/>
                </a:lnTo>
                <a:lnTo>
                  <a:pt x="0" y="12752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51012"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9420CD-B593-F5C7-E27C-CCCF252166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334" y="2189754"/>
            <a:ext cx="6248400" cy="54326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4AEC5F-EA33-9568-ED8E-82781FDE43EB}"/>
              </a:ext>
            </a:extLst>
          </p:cNvPr>
          <p:cNvGrpSpPr/>
          <p:nvPr/>
        </p:nvGrpSpPr>
        <p:grpSpPr>
          <a:xfrm>
            <a:off x="1540172" y="6062663"/>
            <a:ext cx="8505454" cy="1077218"/>
            <a:chOff x="1540172" y="6062663"/>
            <a:chExt cx="8505454" cy="107721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246298-AC1A-F556-F9AF-8470DEF21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72" y="6062664"/>
              <a:ext cx="828791" cy="107721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15">
                  <a:extLst>
                    <a:ext uri="{FF2B5EF4-FFF2-40B4-BE49-F238E27FC236}">
                      <a16:creationId xmlns:a16="http://schemas.microsoft.com/office/drawing/2014/main" id="{EA7C8DF6-006E-90A2-8811-AB6697D05A89}"/>
                    </a:ext>
                  </a:extLst>
                </p:cNvPr>
                <p:cNvSpPr txBox="1"/>
                <p:nvPr/>
              </p:nvSpPr>
              <p:spPr>
                <a:xfrm>
                  <a:off x="2487829" y="6062663"/>
                  <a:ext cx="7557797" cy="107721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4160"/>
                    </a:lnSpc>
                    <a:spcBef>
                      <a:spcPct val="0"/>
                    </a:spcBef>
                  </a:pPr>
                  <a:r>
                    <a:rPr lang="en-US" sz="3600" dirty="0" err="1">
                      <a:solidFill>
                        <a:srgbClr val="284D15"/>
                      </a:solidFill>
                      <a:latin typeface="Futura"/>
                    </a:rPr>
                    <a:t>Hỏi</a:t>
                  </a:r>
                  <a:r>
                    <a:rPr lang="en-US" sz="36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600" dirty="0" err="1">
                      <a:solidFill>
                        <a:srgbClr val="284D15"/>
                      </a:solidFill>
                      <a:latin typeface="Futura"/>
                    </a:rPr>
                    <a:t>đường</a:t>
                  </a:r>
                  <a:r>
                    <a:rPr lang="en-US" sz="36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600" dirty="0" err="1">
                      <a:solidFill>
                        <a:srgbClr val="284D15"/>
                      </a:solidFill>
                      <a:latin typeface="Futura"/>
                    </a:rPr>
                    <a:t>thẳng</a:t>
                  </a:r>
                  <a:r>
                    <a:rPr lang="en-US" sz="36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36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600" dirty="0" err="1">
                      <a:solidFill>
                        <a:srgbClr val="284D15"/>
                      </a:solidFill>
                      <a:latin typeface="Futura"/>
                    </a:rPr>
                    <a:t>có</a:t>
                  </a:r>
                  <a:r>
                    <a:rPr lang="en-US" sz="36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600" dirty="0" err="1">
                      <a:solidFill>
                        <a:srgbClr val="284D15"/>
                      </a:solidFill>
                      <a:latin typeface="Futura"/>
                    </a:rPr>
                    <a:t>vuông</a:t>
                  </a:r>
                  <a:r>
                    <a:rPr lang="en-US" sz="36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600" dirty="0" err="1">
                      <a:solidFill>
                        <a:srgbClr val="284D15"/>
                      </a:solidFill>
                      <a:latin typeface="Futura"/>
                    </a:rPr>
                    <a:t>góc</a:t>
                  </a:r>
                  <a:r>
                    <a:rPr lang="en-US" sz="36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600" dirty="0" err="1">
                      <a:solidFill>
                        <a:srgbClr val="284D15"/>
                      </a:solidFill>
                      <a:latin typeface="Futura"/>
                    </a:rPr>
                    <a:t>với</a:t>
                  </a:r>
                  <a:r>
                    <a:rPr lang="en-US" sz="36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600" dirty="0" err="1">
                      <a:solidFill>
                        <a:srgbClr val="284D15"/>
                      </a:solidFill>
                      <a:latin typeface="Futura"/>
                    </a:rPr>
                    <a:t>mặt</a:t>
                  </a:r>
                  <a:r>
                    <a:rPr lang="en-US" sz="36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600" dirty="0" err="1">
                      <a:solidFill>
                        <a:srgbClr val="284D15"/>
                      </a:solidFill>
                      <a:latin typeface="Futura"/>
                    </a:rPr>
                    <a:t>phẳng</a:t>
                  </a:r>
                  <a:r>
                    <a:rPr lang="en-US" sz="3600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i="1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en-US" sz="3600" dirty="0">
                      <a:solidFill>
                        <a:srgbClr val="284D15"/>
                      </a:solidFill>
                      <a:latin typeface="Futura"/>
                    </a:rPr>
                    <a:t> hay </a:t>
                  </a:r>
                  <a:r>
                    <a:rPr lang="en-US" sz="3600" dirty="0" err="1">
                      <a:solidFill>
                        <a:srgbClr val="284D15"/>
                      </a:solidFill>
                      <a:latin typeface="Futura"/>
                    </a:rPr>
                    <a:t>không</a:t>
                  </a:r>
                  <a:r>
                    <a:rPr lang="en-US" sz="3600" dirty="0">
                      <a:solidFill>
                        <a:srgbClr val="284D15"/>
                      </a:solidFill>
                      <a:latin typeface="Futura"/>
                    </a:rPr>
                    <a:t>?</a:t>
                  </a:r>
                </a:p>
              </p:txBody>
            </p:sp>
          </mc:Choice>
          <mc:Fallback>
            <p:sp>
              <p:nvSpPr>
                <p:cNvPr id="10" name="TextBox 15">
                  <a:extLst>
                    <a:ext uri="{FF2B5EF4-FFF2-40B4-BE49-F238E27FC236}">
                      <a16:creationId xmlns:a16="http://schemas.microsoft.com/office/drawing/2014/main" id="{EA7C8DF6-006E-90A2-8811-AB6697D05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29" y="6062663"/>
                  <a:ext cx="7557797" cy="1077218"/>
                </a:xfrm>
                <a:prstGeom prst="rect">
                  <a:avLst/>
                </a:prstGeom>
                <a:blipFill>
                  <a:blip r:embed="rId11"/>
                  <a:stretch>
                    <a:fillRect l="-2339" t="-17614" r="-4274" b="-26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7"/>
          <p:cNvSpPr txBox="1"/>
          <p:nvPr/>
        </p:nvSpPr>
        <p:spPr>
          <a:xfrm>
            <a:off x="940368" y="1468893"/>
            <a:ext cx="16517123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79"/>
              </a:lnSpc>
              <a:spcBef>
                <a:spcPct val="0"/>
              </a:spcBef>
            </a:pPr>
            <a:r>
              <a:rPr lang="en-US" sz="4000" dirty="0">
                <a:solidFill>
                  <a:srgbClr val="026983"/>
                </a:solidFill>
                <a:latin typeface="Eczar Semi-Bold"/>
              </a:rPr>
              <a:t>II. ĐIỀU KIỆN ĐỂ ĐƯỜNG THẲNG VUÔN GÓC VỚI MẶT PHẲNG. </a:t>
            </a:r>
          </a:p>
        </p:txBody>
      </p:sp>
      <p:grpSp>
        <p:nvGrpSpPr>
          <p:cNvPr id="44" name="Group 2">
            <a:extLst>
              <a:ext uri="{FF2B5EF4-FFF2-40B4-BE49-F238E27FC236}">
                <a16:creationId xmlns:a16="http://schemas.microsoft.com/office/drawing/2014/main" id="{CABCE204-77E3-470B-DF78-C33D6847983C}"/>
              </a:ext>
            </a:extLst>
          </p:cNvPr>
          <p:cNvGrpSpPr/>
          <p:nvPr/>
        </p:nvGrpSpPr>
        <p:grpSpPr>
          <a:xfrm>
            <a:off x="756087" y="2766722"/>
            <a:ext cx="8011161" cy="5946516"/>
            <a:chOff x="0" y="0"/>
            <a:chExt cx="11841949" cy="11311405"/>
          </a:xfrm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AD96F909-810A-E4A8-D0D7-47825D4AE3AB}"/>
                </a:ext>
              </a:extLst>
            </p:cNvPr>
            <p:cNvSpPr/>
            <p:nvPr/>
          </p:nvSpPr>
          <p:spPr>
            <a:xfrm flipH="1">
              <a:off x="302893" y="10056839"/>
              <a:ext cx="11500185" cy="1254566"/>
            </a:xfrm>
            <a:custGeom>
              <a:avLst/>
              <a:gdLst/>
              <a:ahLst/>
              <a:cxnLst/>
              <a:rect l="l" t="t" r="r" b="b"/>
              <a:pathLst>
                <a:path w="11500185" h="1254566">
                  <a:moveTo>
                    <a:pt x="11500186" y="0"/>
                  </a:moveTo>
                  <a:lnTo>
                    <a:pt x="0" y="0"/>
                  </a:lnTo>
                  <a:lnTo>
                    <a:pt x="0" y="1254566"/>
                  </a:lnTo>
                  <a:lnTo>
                    <a:pt x="11500186" y="1254566"/>
                  </a:lnTo>
                  <a:lnTo>
                    <a:pt x="1150018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">
              <a:extLst>
                <a:ext uri="{FF2B5EF4-FFF2-40B4-BE49-F238E27FC236}">
                  <a16:creationId xmlns:a16="http://schemas.microsoft.com/office/drawing/2014/main" id="{4FFD4377-D274-A43F-468A-8CEE946618D9}"/>
                </a:ext>
              </a:extLst>
            </p:cNvPr>
            <p:cNvSpPr/>
            <p:nvPr/>
          </p:nvSpPr>
          <p:spPr>
            <a:xfrm>
              <a:off x="4587520" y="117584"/>
              <a:ext cx="7254429" cy="10652960"/>
            </a:xfrm>
            <a:custGeom>
              <a:avLst/>
              <a:gdLst/>
              <a:ahLst/>
              <a:cxnLst/>
              <a:rect l="l" t="t" r="r" b="b"/>
              <a:pathLst>
                <a:path w="7254429" h="10652960">
                  <a:moveTo>
                    <a:pt x="0" y="0"/>
                  </a:moveTo>
                  <a:lnTo>
                    <a:pt x="7254429" y="0"/>
                  </a:lnTo>
                  <a:lnTo>
                    <a:pt x="7254429" y="10652960"/>
                  </a:lnTo>
                  <a:lnTo>
                    <a:pt x="0" y="10652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144" t="-11092"/>
              </a:stretch>
            </a:blipFill>
          </p:spPr>
        </p:sp>
        <p:grpSp>
          <p:nvGrpSpPr>
            <p:cNvPr id="47" name="Group 5">
              <a:extLst>
                <a:ext uri="{FF2B5EF4-FFF2-40B4-BE49-F238E27FC236}">
                  <a16:creationId xmlns:a16="http://schemas.microsoft.com/office/drawing/2014/main" id="{5A8A5080-6A20-C033-06D8-D702A4478186}"/>
                </a:ext>
              </a:extLst>
            </p:cNvPr>
            <p:cNvGrpSpPr/>
            <p:nvPr/>
          </p:nvGrpSpPr>
          <p:grpSpPr>
            <a:xfrm>
              <a:off x="0" y="0"/>
              <a:ext cx="11496752" cy="10999575"/>
              <a:chOff x="0" y="0"/>
              <a:chExt cx="18103532" cy="17320644"/>
            </a:xfrm>
          </p:grpSpPr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24353F4B-5869-AE89-3A69-8FF2F063F12D}"/>
                  </a:ext>
                </a:extLst>
              </p:cNvPr>
              <p:cNvSpPr/>
              <p:nvPr/>
            </p:nvSpPr>
            <p:spPr>
              <a:xfrm>
                <a:off x="-19558" y="-6477"/>
                <a:ext cx="18142394" cy="17340963"/>
              </a:xfrm>
              <a:custGeom>
                <a:avLst/>
                <a:gdLst/>
                <a:ahLst/>
                <a:cxnLst/>
                <a:rect l="l" t="t" r="r" b="b"/>
                <a:pathLst>
                  <a:path w="18142394" h="17340963">
                    <a:moveTo>
                      <a:pt x="18113692" y="13795519"/>
                    </a:moveTo>
                    <a:cubicBezTo>
                      <a:pt x="18099214" y="16133193"/>
                      <a:pt x="18071655" y="16246097"/>
                      <a:pt x="18027459" y="16349983"/>
                    </a:cubicBezTo>
                    <a:cubicBezTo>
                      <a:pt x="17994820" y="16426563"/>
                      <a:pt x="17949735" y="16497937"/>
                      <a:pt x="17904142" y="16567407"/>
                    </a:cubicBezTo>
                    <a:cubicBezTo>
                      <a:pt x="17804827" y="16718917"/>
                      <a:pt x="17696877" y="16879954"/>
                      <a:pt x="17551590" y="16991079"/>
                    </a:cubicBezTo>
                    <a:cubicBezTo>
                      <a:pt x="17368074" y="17131288"/>
                      <a:pt x="17138840" y="17198724"/>
                      <a:pt x="16913415" y="17232760"/>
                    </a:cubicBezTo>
                    <a:cubicBezTo>
                      <a:pt x="16652050" y="17272257"/>
                      <a:pt x="16387381" y="17269336"/>
                      <a:pt x="16123729" y="17275305"/>
                    </a:cubicBezTo>
                    <a:cubicBezTo>
                      <a:pt x="15853219" y="17281528"/>
                      <a:pt x="15583090" y="17297403"/>
                      <a:pt x="15312961" y="17312008"/>
                    </a:cubicBezTo>
                    <a:cubicBezTo>
                      <a:pt x="2582291" y="17340963"/>
                      <a:pt x="1825117" y="17331565"/>
                      <a:pt x="1292479" y="17261335"/>
                    </a:cubicBezTo>
                    <a:cubicBezTo>
                      <a:pt x="841502" y="17201899"/>
                      <a:pt x="587502" y="17091536"/>
                      <a:pt x="286639" y="16729712"/>
                    </a:cubicBezTo>
                    <a:cubicBezTo>
                      <a:pt x="151130" y="16566772"/>
                      <a:pt x="54610" y="16370303"/>
                      <a:pt x="28702" y="16158721"/>
                    </a:cubicBezTo>
                    <a:cubicBezTo>
                      <a:pt x="0" y="8184423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9313070" y="7620"/>
                    </a:cubicBezTo>
                    <a:cubicBezTo>
                      <a:pt x="15445296" y="0"/>
                      <a:pt x="15770797" y="39624"/>
                      <a:pt x="16046640" y="32004"/>
                    </a:cubicBezTo>
                    <a:cubicBezTo>
                      <a:pt x="16310292" y="24765"/>
                      <a:pt x="16655098" y="42672"/>
                      <a:pt x="16917733" y="72771"/>
                    </a:cubicBezTo>
                    <a:cubicBezTo>
                      <a:pt x="17352835" y="122428"/>
                      <a:pt x="17599849" y="161163"/>
                      <a:pt x="17850929" y="540258"/>
                    </a:cubicBezTo>
                    <a:cubicBezTo>
                      <a:pt x="17914937" y="638302"/>
                      <a:pt x="17972214" y="740664"/>
                      <a:pt x="18017934" y="848614"/>
                    </a:cubicBezTo>
                    <a:cubicBezTo>
                      <a:pt x="18104167" y="1052957"/>
                      <a:pt x="18142394" y="1273937"/>
                      <a:pt x="18113692" y="13795519"/>
                    </a:cubicBezTo>
                    <a:close/>
                  </a:path>
                </a:pathLst>
              </a:custGeom>
              <a:solidFill>
                <a:srgbClr val="F6CE91"/>
              </a:solidFill>
            </p:spPr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9748CC7-3EDD-FFCB-B850-4F217CB0E98A}"/>
              </a:ext>
            </a:extLst>
          </p:cNvPr>
          <p:cNvSpPr txBox="1"/>
          <p:nvPr/>
        </p:nvSpPr>
        <p:spPr>
          <a:xfrm>
            <a:off x="1187492" y="3418896"/>
            <a:ext cx="7343446" cy="433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284D15"/>
                </a:solidFill>
                <a:latin typeface="Futura"/>
              </a:rPr>
              <a:t>Ta </a:t>
            </a:r>
            <a:r>
              <a:rPr lang="en-US" sz="4400" dirty="0" err="1">
                <a:solidFill>
                  <a:srgbClr val="284D15"/>
                </a:solidFill>
                <a:latin typeface="Futura"/>
              </a:rPr>
              <a:t>thừa</a:t>
            </a:r>
            <a:r>
              <a:rPr lang="en-US" sz="4400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4400" dirty="0" err="1">
                <a:solidFill>
                  <a:srgbClr val="284D15"/>
                </a:solidFill>
                <a:latin typeface="Futura"/>
              </a:rPr>
              <a:t>nhận</a:t>
            </a:r>
            <a:r>
              <a:rPr lang="en-US" sz="4400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4400" dirty="0" err="1">
                <a:solidFill>
                  <a:srgbClr val="284D15"/>
                </a:solidFill>
                <a:latin typeface="Futura"/>
              </a:rPr>
              <a:t>định</a:t>
            </a:r>
            <a:r>
              <a:rPr lang="en-US" sz="4400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4400" dirty="0" err="1">
                <a:solidFill>
                  <a:srgbClr val="284D15"/>
                </a:solidFill>
                <a:latin typeface="Futura"/>
              </a:rPr>
              <a:t>lý</a:t>
            </a:r>
            <a:r>
              <a:rPr lang="en-US" sz="4400" dirty="0">
                <a:solidFill>
                  <a:srgbClr val="284D15"/>
                </a:solidFill>
                <a:latin typeface="Futura"/>
              </a:rPr>
              <a:t> </a:t>
            </a:r>
            <a:r>
              <a:rPr lang="en-US" sz="4400" dirty="0" err="1">
                <a:solidFill>
                  <a:srgbClr val="284D15"/>
                </a:solidFill>
                <a:latin typeface="Futura"/>
              </a:rPr>
              <a:t>sau</a:t>
            </a:r>
            <a:r>
              <a:rPr lang="en-US" sz="4400" dirty="0">
                <a:solidFill>
                  <a:srgbClr val="284D15"/>
                </a:solidFill>
                <a:latin typeface="Futur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solidFill>
                  <a:srgbClr val="026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3" name="Freeform 10">
            <a:extLst>
              <a:ext uri="{FF2B5EF4-FFF2-40B4-BE49-F238E27FC236}">
                <a16:creationId xmlns:a16="http://schemas.microsoft.com/office/drawing/2014/main" id="{8EEA43DD-12CC-B584-F604-8248E8E5D383}"/>
              </a:ext>
            </a:extLst>
          </p:cNvPr>
          <p:cNvSpPr/>
          <p:nvPr/>
        </p:nvSpPr>
        <p:spPr>
          <a:xfrm rot="82013" flipH="1">
            <a:off x="-832509" y="492021"/>
            <a:ext cx="5650677" cy="544520"/>
          </a:xfrm>
          <a:custGeom>
            <a:avLst/>
            <a:gdLst/>
            <a:ahLst/>
            <a:cxnLst/>
            <a:rect l="l" t="t" r="r" b="b"/>
            <a:pathLst>
              <a:path w="5650677" h="544520">
                <a:moveTo>
                  <a:pt x="5650678" y="0"/>
                </a:moveTo>
                <a:lnTo>
                  <a:pt x="0" y="0"/>
                </a:lnTo>
                <a:lnTo>
                  <a:pt x="0" y="544520"/>
                </a:lnTo>
                <a:lnTo>
                  <a:pt x="5650678" y="544520"/>
                </a:lnTo>
                <a:lnTo>
                  <a:pt x="56506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19">
            <a:extLst>
              <a:ext uri="{FF2B5EF4-FFF2-40B4-BE49-F238E27FC236}">
                <a16:creationId xmlns:a16="http://schemas.microsoft.com/office/drawing/2014/main" id="{A290AF27-B3B8-B20B-541A-2B05A7B31C4F}"/>
              </a:ext>
            </a:extLst>
          </p:cNvPr>
          <p:cNvSpPr/>
          <p:nvPr/>
        </p:nvSpPr>
        <p:spPr>
          <a:xfrm>
            <a:off x="1150935" y="228347"/>
            <a:ext cx="582537" cy="535934"/>
          </a:xfrm>
          <a:custGeom>
            <a:avLst/>
            <a:gdLst/>
            <a:ahLst/>
            <a:cxnLst/>
            <a:rect l="l" t="t" r="r" b="b"/>
            <a:pathLst>
              <a:path w="582537" h="535934">
                <a:moveTo>
                  <a:pt x="0" y="0"/>
                </a:moveTo>
                <a:lnTo>
                  <a:pt x="582537" y="0"/>
                </a:lnTo>
                <a:lnTo>
                  <a:pt x="582537" y="535934"/>
                </a:lnTo>
                <a:lnTo>
                  <a:pt x="0" y="535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10">
            <a:extLst>
              <a:ext uri="{FF2B5EF4-FFF2-40B4-BE49-F238E27FC236}">
                <a16:creationId xmlns:a16="http://schemas.microsoft.com/office/drawing/2014/main" id="{4F5DD3CE-9458-AC70-7821-8241AE765807}"/>
              </a:ext>
            </a:extLst>
          </p:cNvPr>
          <p:cNvSpPr/>
          <p:nvPr/>
        </p:nvSpPr>
        <p:spPr>
          <a:xfrm rot="82013" flipH="1">
            <a:off x="12973304" y="9663274"/>
            <a:ext cx="5650677" cy="544520"/>
          </a:xfrm>
          <a:custGeom>
            <a:avLst/>
            <a:gdLst/>
            <a:ahLst/>
            <a:cxnLst/>
            <a:rect l="l" t="t" r="r" b="b"/>
            <a:pathLst>
              <a:path w="5650677" h="544520">
                <a:moveTo>
                  <a:pt x="5650678" y="0"/>
                </a:moveTo>
                <a:lnTo>
                  <a:pt x="0" y="0"/>
                </a:lnTo>
                <a:lnTo>
                  <a:pt x="0" y="544520"/>
                </a:lnTo>
                <a:lnTo>
                  <a:pt x="5650678" y="544520"/>
                </a:lnTo>
                <a:lnTo>
                  <a:pt x="56506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19">
            <a:extLst>
              <a:ext uri="{FF2B5EF4-FFF2-40B4-BE49-F238E27FC236}">
                <a16:creationId xmlns:a16="http://schemas.microsoft.com/office/drawing/2014/main" id="{93C027F8-5140-CCAA-3DEF-CD65598041CB}"/>
              </a:ext>
            </a:extLst>
          </p:cNvPr>
          <p:cNvSpPr/>
          <p:nvPr/>
        </p:nvSpPr>
        <p:spPr>
          <a:xfrm>
            <a:off x="14956748" y="9399600"/>
            <a:ext cx="582537" cy="535934"/>
          </a:xfrm>
          <a:custGeom>
            <a:avLst/>
            <a:gdLst/>
            <a:ahLst/>
            <a:cxnLst/>
            <a:rect l="l" t="t" r="r" b="b"/>
            <a:pathLst>
              <a:path w="582537" h="535934">
                <a:moveTo>
                  <a:pt x="0" y="0"/>
                </a:moveTo>
                <a:lnTo>
                  <a:pt x="582537" y="0"/>
                </a:lnTo>
                <a:lnTo>
                  <a:pt x="582537" y="535934"/>
                </a:lnTo>
                <a:lnTo>
                  <a:pt x="0" y="535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0AC206-C5B5-A3B2-7636-C3ED041B152C}"/>
              </a:ext>
            </a:extLst>
          </p:cNvPr>
          <p:cNvGrpSpPr/>
          <p:nvPr/>
        </p:nvGrpSpPr>
        <p:grpSpPr>
          <a:xfrm>
            <a:off x="8919302" y="2059000"/>
            <a:ext cx="8040964" cy="6654239"/>
            <a:chOff x="8919302" y="2059000"/>
            <a:chExt cx="8040964" cy="6654239"/>
          </a:xfrm>
        </p:grpSpPr>
        <p:grpSp>
          <p:nvGrpSpPr>
            <p:cNvPr id="2" name="Group 2"/>
            <p:cNvGrpSpPr/>
            <p:nvPr/>
          </p:nvGrpSpPr>
          <p:grpSpPr>
            <a:xfrm>
              <a:off x="8919302" y="2830727"/>
              <a:ext cx="7779955" cy="5882512"/>
              <a:chOff x="0" y="0"/>
              <a:chExt cx="11841949" cy="11311405"/>
            </a:xfrm>
          </p:grpSpPr>
          <p:sp>
            <p:nvSpPr>
              <p:cNvPr id="3" name="Freeform 3"/>
              <p:cNvSpPr/>
              <p:nvPr/>
            </p:nvSpPr>
            <p:spPr>
              <a:xfrm flipH="1">
                <a:off x="302893" y="10056839"/>
                <a:ext cx="11500185" cy="1254566"/>
              </a:xfrm>
              <a:custGeom>
                <a:avLst/>
                <a:gdLst/>
                <a:ahLst/>
                <a:cxnLst/>
                <a:rect l="l" t="t" r="r" b="b"/>
                <a:pathLst>
                  <a:path w="11500185" h="1254566">
                    <a:moveTo>
                      <a:pt x="11500186" y="0"/>
                    </a:moveTo>
                    <a:lnTo>
                      <a:pt x="0" y="0"/>
                    </a:lnTo>
                    <a:lnTo>
                      <a:pt x="0" y="1254566"/>
                    </a:lnTo>
                    <a:lnTo>
                      <a:pt x="11500186" y="1254566"/>
                    </a:lnTo>
                    <a:lnTo>
                      <a:pt x="11500186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4587520" y="117584"/>
                <a:ext cx="7254429" cy="10652960"/>
              </a:xfrm>
              <a:custGeom>
                <a:avLst/>
                <a:gdLst/>
                <a:ahLst/>
                <a:cxnLst/>
                <a:rect l="l" t="t" r="r" b="b"/>
                <a:pathLst>
                  <a:path w="7254429" h="10652960">
                    <a:moveTo>
                      <a:pt x="0" y="0"/>
                    </a:moveTo>
                    <a:lnTo>
                      <a:pt x="7254429" y="0"/>
                    </a:lnTo>
                    <a:lnTo>
                      <a:pt x="7254429" y="10652960"/>
                    </a:lnTo>
                    <a:lnTo>
                      <a:pt x="0" y="106529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l="-1144" t="-11092"/>
                </a:stretch>
              </a:blipFill>
            </p:spPr>
          </p:sp>
          <p:grpSp>
            <p:nvGrpSpPr>
              <p:cNvPr id="5" name="Group 5"/>
              <p:cNvGrpSpPr/>
              <p:nvPr/>
            </p:nvGrpSpPr>
            <p:grpSpPr>
              <a:xfrm>
                <a:off x="0" y="0"/>
                <a:ext cx="11496752" cy="10999575"/>
                <a:chOff x="0" y="0"/>
                <a:chExt cx="18103532" cy="17320644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-19558" y="-6477"/>
                  <a:ext cx="18142394" cy="17340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2394" h="17340963">
                      <a:moveTo>
                        <a:pt x="18113692" y="13795519"/>
                      </a:moveTo>
                      <a:cubicBezTo>
                        <a:pt x="18099214" y="16133193"/>
                        <a:pt x="18071655" y="16246097"/>
                        <a:pt x="18027459" y="16349983"/>
                      </a:cubicBezTo>
                      <a:cubicBezTo>
                        <a:pt x="17994820" y="16426563"/>
                        <a:pt x="17949735" y="16497937"/>
                        <a:pt x="17904142" y="16567407"/>
                      </a:cubicBezTo>
                      <a:cubicBezTo>
                        <a:pt x="17804827" y="16718917"/>
                        <a:pt x="17696877" y="16879954"/>
                        <a:pt x="17551590" y="16991079"/>
                      </a:cubicBezTo>
                      <a:cubicBezTo>
                        <a:pt x="17368074" y="17131288"/>
                        <a:pt x="17138840" y="17198724"/>
                        <a:pt x="16913415" y="17232760"/>
                      </a:cubicBezTo>
                      <a:cubicBezTo>
                        <a:pt x="16652050" y="17272257"/>
                        <a:pt x="16387381" y="17269336"/>
                        <a:pt x="16123729" y="17275305"/>
                      </a:cubicBezTo>
                      <a:cubicBezTo>
                        <a:pt x="15853219" y="17281528"/>
                        <a:pt x="15583090" y="17297403"/>
                        <a:pt x="15312961" y="17312008"/>
                      </a:cubicBezTo>
                      <a:cubicBezTo>
                        <a:pt x="2582291" y="17340963"/>
                        <a:pt x="1825117" y="17331565"/>
                        <a:pt x="1292479" y="17261335"/>
                      </a:cubicBezTo>
                      <a:cubicBezTo>
                        <a:pt x="841502" y="17201899"/>
                        <a:pt x="587502" y="17091536"/>
                        <a:pt x="286639" y="16729712"/>
                      </a:cubicBezTo>
                      <a:cubicBezTo>
                        <a:pt x="151130" y="16566772"/>
                        <a:pt x="54610" y="16370303"/>
                        <a:pt x="28702" y="16158721"/>
                      </a:cubicBezTo>
                      <a:cubicBezTo>
                        <a:pt x="0" y="8184423"/>
                        <a:pt x="39751" y="1080262"/>
                        <a:pt x="154559" y="878713"/>
                      </a:cubicBezTo>
                      <a:cubicBezTo>
                        <a:pt x="272288" y="671830"/>
                        <a:pt x="363347" y="509524"/>
                        <a:pt x="561594" y="374015"/>
                      </a:cubicBezTo>
                      <a:cubicBezTo>
                        <a:pt x="763397" y="235966"/>
                        <a:pt x="1094105" y="214757"/>
                        <a:pt x="1329309" y="154559"/>
                      </a:cubicBezTo>
                      <a:cubicBezTo>
                        <a:pt x="1393698" y="138049"/>
                        <a:pt x="1458595" y="123444"/>
                        <a:pt x="1523746" y="110363"/>
                      </a:cubicBezTo>
                      <a:cubicBezTo>
                        <a:pt x="1588770" y="97409"/>
                        <a:pt x="1772793" y="54610"/>
                        <a:pt x="1838960" y="50165"/>
                      </a:cubicBezTo>
                      <a:cubicBezTo>
                        <a:pt x="2134743" y="30353"/>
                        <a:pt x="2061083" y="46609"/>
                        <a:pt x="2189734" y="32004"/>
                      </a:cubicBezTo>
                      <a:cubicBezTo>
                        <a:pt x="2456053" y="1524"/>
                        <a:pt x="2705735" y="14986"/>
                        <a:pt x="9313070" y="7620"/>
                      </a:cubicBezTo>
                      <a:cubicBezTo>
                        <a:pt x="15445296" y="0"/>
                        <a:pt x="15770797" y="39624"/>
                        <a:pt x="16046640" y="32004"/>
                      </a:cubicBezTo>
                      <a:cubicBezTo>
                        <a:pt x="16310292" y="24765"/>
                        <a:pt x="16655098" y="42672"/>
                        <a:pt x="16917733" y="72771"/>
                      </a:cubicBezTo>
                      <a:cubicBezTo>
                        <a:pt x="17352835" y="122428"/>
                        <a:pt x="17599849" y="161163"/>
                        <a:pt x="17850929" y="540258"/>
                      </a:cubicBezTo>
                      <a:cubicBezTo>
                        <a:pt x="17914937" y="638302"/>
                        <a:pt x="17972214" y="740664"/>
                        <a:pt x="18017934" y="848614"/>
                      </a:cubicBezTo>
                      <a:cubicBezTo>
                        <a:pt x="18104167" y="1052957"/>
                        <a:pt x="18142394" y="1273937"/>
                        <a:pt x="18113692" y="13795519"/>
                      </a:cubicBezTo>
                      <a:close/>
                    </a:path>
                  </a:pathLst>
                </a:custGeom>
                <a:solidFill>
                  <a:srgbClr val="F6CE91"/>
                </a:solidFill>
              </p:spPr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1"/>
                <p:cNvSpPr txBox="1"/>
                <p:nvPr/>
              </p:nvSpPr>
              <p:spPr>
                <a:xfrm>
                  <a:off x="9448800" y="3944719"/>
                  <a:ext cx="6599712" cy="263020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4160"/>
                    </a:lnSpc>
                  </a:pPr>
                  <a:endParaRPr lang="en-US" sz="3200" i="1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 algn="ctr">
                    <a:lnSpc>
                      <a:spcPts val="4160"/>
                    </a:lnSpc>
                  </a:pPr>
                  <a:endParaRPr lang="en-US" sz="3200" i="1" kern="100" dirty="0">
                    <a:solidFill>
                      <a:srgbClr val="000000"/>
                    </a:solidFill>
                    <a:latin typeface="Cambria Math" panose="02040503050406030204" pitchFamily="18" charset="0"/>
                  </a:endParaRPr>
                </a:p>
                <a:p>
                  <a:pPr algn="ctr">
                    <a:lnSpc>
                      <a:spcPts val="4160"/>
                    </a:lnSpc>
                  </a:pPr>
                  <a:endParaRPr lang="en-US" sz="3200" b="1" i="1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 algn="ctr">
                    <a:lnSpc>
                      <a:spcPts val="4160"/>
                    </a:lnSpc>
                  </a:pP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b="1" i="1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3200" b="1" i="1" smtClean="0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sz="3200" b="1" smtClean="0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3200" b="1" i="1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en-US" sz="3200" b="1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b="1" i="1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sz="3200" b="1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3200" b="1" i="1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en-US" sz="3200" b="1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3200" b="1" i="1">
                                      <a:solidFill>
                                        <a:srgbClr val="284D1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284D15"/>
                                      </a:solidFill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</m:d>
                              <m:r>
                                <a:rPr lang="en-US" sz="3200" b="1" smtClean="0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3200" b="1" i="1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lang="en-US" sz="3200" b="1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3200" b="1" i="1">
                                      <a:solidFill>
                                        <a:srgbClr val="284D1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284D15"/>
                                      </a:solidFill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3200" b="1" smtClean="0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1" i="1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en-US" sz="3200" b="1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3200" b="1" i="1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lang="en-US" sz="3200" b="1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1" i="1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en-US" sz="3200" b="1">
                                  <a:solidFill>
                                    <a:srgbClr val="284D1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pt-BR" sz="3200" b="1" smtClean="0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3200" b="1" i="1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3200" b="1" smtClean="0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⊥(</m:t>
                      </m:r>
                      <m:r>
                        <a:rPr lang="en-US" sz="3200" b="1" i="1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3200" b="1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3200" b="1" dirty="0">
                      <a:solidFill>
                        <a:srgbClr val="284D15"/>
                      </a:solidFill>
                      <a:latin typeface="Futura Bold"/>
                    </a:rPr>
                    <a:t>.</a:t>
                  </a:r>
                </a:p>
                <a:p>
                  <a:pPr algn="ctr">
                    <a:lnSpc>
                      <a:spcPts val="4160"/>
                    </a:lnSpc>
                  </a:pPr>
                  <a:endParaRPr lang="en-US" sz="3200" dirty="0">
                    <a:solidFill>
                      <a:srgbClr val="284D15"/>
                    </a:solidFill>
                    <a:latin typeface="Futura"/>
                  </a:endParaRPr>
                </a:p>
              </p:txBody>
            </p:sp>
          </mc:Choice>
          <mc:Fallback>
            <p:sp>
              <p:nvSpPr>
                <p:cNvPr id="41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800" y="3944719"/>
                  <a:ext cx="6599712" cy="263020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0881D2A9-5DC1-6D82-A6A0-D6212E0AB46F}"/>
                </a:ext>
              </a:extLst>
            </p:cNvPr>
            <p:cNvSpPr/>
            <p:nvPr/>
          </p:nvSpPr>
          <p:spPr>
            <a:xfrm rot="1330028">
              <a:off x="15877365" y="2059000"/>
              <a:ext cx="1082901" cy="1902861"/>
            </a:xfrm>
            <a:custGeom>
              <a:avLst/>
              <a:gdLst/>
              <a:ahLst/>
              <a:cxnLst/>
              <a:rect l="l" t="t" r="r" b="b"/>
              <a:pathLst>
                <a:path w="1082901" h="1902861">
                  <a:moveTo>
                    <a:pt x="0" y="0"/>
                  </a:moveTo>
                  <a:lnTo>
                    <a:pt x="1082901" y="0"/>
                  </a:lnTo>
                  <a:lnTo>
                    <a:pt x="1082901" y="1902861"/>
                  </a:lnTo>
                  <a:lnTo>
                    <a:pt x="0" y="1902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6"/>
              <p:cNvSpPr txBox="1"/>
              <p:nvPr/>
            </p:nvSpPr>
            <p:spPr>
              <a:xfrm>
                <a:off x="756816" y="1537347"/>
                <a:ext cx="7188774" cy="27333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279"/>
                  </a:lnSpc>
                  <a:spcBef>
                    <a:spcPct val="0"/>
                  </a:spcBef>
                </a:pPr>
                <a:r>
                  <a:rPr lang="en-US" sz="4799" u="sng" dirty="0" err="1">
                    <a:solidFill>
                      <a:srgbClr val="026983"/>
                    </a:solidFill>
                    <a:latin typeface="Eczar Semi-Bold"/>
                  </a:rPr>
                  <a:t>Ví</a:t>
                </a:r>
                <a:r>
                  <a:rPr lang="en-US" sz="4799" u="sng" dirty="0">
                    <a:solidFill>
                      <a:srgbClr val="026983"/>
                    </a:solidFill>
                    <a:latin typeface="Eczar Semi-Bold"/>
                  </a:rPr>
                  <a:t> </a:t>
                </a:r>
                <a:r>
                  <a:rPr lang="en-US" sz="4799" u="sng" dirty="0" err="1">
                    <a:solidFill>
                      <a:srgbClr val="026983"/>
                    </a:solidFill>
                    <a:latin typeface="Eczar Semi-Bold"/>
                  </a:rPr>
                  <a:t>dụ</a:t>
                </a:r>
                <a:r>
                  <a:rPr lang="en-US" sz="4799" u="sng" dirty="0">
                    <a:solidFill>
                      <a:srgbClr val="026983"/>
                    </a:solidFill>
                    <a:latin typeface="Eczar Semi-Bold"/>
                  </a:rPr>
                  <a:t> 1: 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799" i="1">
                            <a:solidFill>
                              <a:srgbClr val="02698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99">
                            <a:solidFill>
                              <a:srgbClr val="026983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16" y="1537347"/>
                <a:ext cx="7188774" cy="2733377"/>
              </a:xfrm>
              <a:prstGeom prst="rect">
                <a:avLst/>
              </a:prstGeom>
              <a:blipFill>
                <a:blip r:embed="rId2"/>
                <a:stretch>
                  <a:fillRect l="-5089" t="-11359" b="-1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C35E428-6A04-9520-4A50-13ADEA691B30}"/>
              </a:ext>
            </a:extLst>
          </p:cNvPr>
          <p:cNvGrpSpPr/>
          <p:nvPr/>
        </p:nvGrpSpPr>
        <p:grpSpPr>
          <a:xfrm>
            <a:off x="8549468" y="1243639"/>
            <a:ext cx="8981715" cy="8256274"/>
            <a:chOff x="8549468" y="1243639"/>
            <a:chExt cx="8981715" cy="8256274"/>
          </a:xfrm>
        </p:grpSpPr>
        <p:grpSp>
          <p:nvGrpSpPr>
            <p:cNvPr id="2" name="Group 2"/>
            <p:cNvGrpSpPr/>
            <p:nvPr/>
          </p:nvGrpSpPr>
          <p:grpSpPr>
            <a:xfrm>
              <a:off x="8549468" y="1243639"/>
              <a:ext cx="8981715" cy="8256274"/>
              <a:chOff x="0" y="0"/>
              <a:chExt cx="11841949" cy="11311405"/>
            </a:xfrm>
          </p:grpSpPr>
          <p:sp>
            <p:nvSpPr>
              <p:cNvPr id="3" name="Freeform 3"/>
              <p:cNvSpPr/>
              <p:nvPr/>
            </p:nvSpPr>
            <p:spPr>
              <a:xfrm flipH="1">
                <a:off x="302893" y="10056839"/>
                <a:ext cx="11500185" cy="1254566"/>
              </a:xfrm>
              <a:custGeom>
                <a:avLst/>
                <a:gdLst/>
                <a:ahLst/>
                <a:cxnLst/>
                <a:rect l="l" t="t" r="r" b="b"/>
                <a:pathLst>
                  <a:path w="11500185" h="1254566">
                    <a:moveTo>
                      <a:pt x="11500186" y="0"/>
                    </a:moveTo>
                    <a:lnTo>
                      <a:pt x="0" y="0"/>
                    </a:lnTo>
                    <a:lnTo>
                      <a:pt x="0" y="1254566"/>
                    </a:lnTo>
                    <a:lnTo>
                      <a:pt x="11500186" y="1254566"/>
                    </a:lnTo>
                    <a:lnTo>
                      <a:pt x="11500186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4587520" y="117584"/>
                <a:ext cx="7254429" cy="10652960"/>
              </a:xfrm>
              <a:custGeom>
                <a:avLst/>
                <a:gdLst/>
                <a:ahLst/>
                <a:cxnLst/>
                <a:rect l="l" t="t" r="r" b="b"/>
                <a:pathLst>
                  <a:path w="7254429" h="10652960">
                    <a:moveTo>
                      <a:pt x="0" y="0"/>
                    </a:moveTo>
                    <a:lnTo>
                      <a:pt x="7254429" y="0"/>
                    </a:lnTo>
                    <a:lnTo>
                      <a:pt x="7254429" y="10652960"/>
                    </a:lnTo>
                    <a:lnTo>
                      <a:pt x="0" y="106529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l="-1144" t="-11092"/>
                </a:stretch>
              </a:blipFill>
            </p:spPr>
          </p:sp>
          <p:grpSp>
            <p:nvGrpSpPr>
              <p:cNvPr id="5" name="Group 5"/>
              <p:cNvGrpSpPr/>
              <p:nvPr/>
            </p:nvGrpSpPr>
            <p:grpSpPr>
              <a:xfrm>
                <a:off x="0" y="0"/>
                <a:ext cx="11496752" cy="10999575"/>
                <a:chOff x="0" y="0"/>
                <a:chExt cx="18103532" cy="17320644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-19558" y="-6477"/>
                  <a:ext cx="18142394" cy="17340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2394" h="17340963">
                      <a:moveTo>
                        <a:pt x="18113692" y="13795519"/>
                      </a:moveTo>
                      <a:cubicBezTo>
                        <a:pt x="18099214" y="16133193"/>
                        <a:pt x="18071655" y="16246097"/>
                        <a:pt x="18027459" y="16349983"/>
                      </a:cubicBezTo>
                      <a:cubicBezTo>
                        <a:pt x="17994820" y="16426563"/>
                        <a:pt x="17949735" y="16497937"/>
                        <a:pt x="17904142" y="16567407"/>
                      </a:cubicBezTo>
                      <a:cubicBezTo>
                        <a:pt x="17804827" y="16718917"/>
                        <a:pt x="17696877" y="16879954"/>
                        <a:pt x="17551590" y="16991079"/>
                      </a:cubicBezTo>
                      <a:cubicBezTo>
                        <a:pt x="17368074" y="17131288"/>
                        <a:pt x="17138840" y="17198724"/>
                        <a:pt x="16913415" y="17232760"/>
                      </a:cubicBezTo>
                      <a:cubicBezTo>
                        <a:pt x="16652050" y="17272257"/>
                        <a:pt x="16387381" y="17269336"/>
                        <a:pt x="16123729" y="17275305"/>
                      </a:cubicBezTo>
                      <a:cubicBezTo>
                        <a:pt x="15853219" y="17281528"/>
                        <a:pt x="15583090" y="17297403"/>
                        <a:pt x="15312961" y="17312008"/>
                      </a:cubicBezTo>
                      <a:cubicBezTo>
                        <a:pt x="2582291" y="17340963"/>
                        <a:pt x="1825117" y="17331565"/>
                        <a:pt x="1292479" y="17261335"/>
                      </a:cubicBezTo>
                      <a:cubicBezTo>
                        <a:pt x="841502" y="17201899"/>
                        <a:pt x="587502" y="17091536"/>
                        <a:pt x="286639" y="16729712"/>
                      </a:cubicBezTo>
                      <a:cubicBezTo>
                        <a:pt x="151130" y="16566772"/>
                        <a:pt x="54610" y="16370303"/>
                        <a:pt x="28702" y="16158721"/>
                      </a:cubicBezTo>
                      <a:cubicBezTo>
                        <a:pt x="0" y="8184423"/>
                        <a:pt x="39751" y="1080262"/>
                        <a:pt x="154559" y="878713"/>
                      </a:cubicBezTo>
                      <a:cubicBezTo>
                        <a:pt x="272288" y="671830"/>
                        <a:pt x="363347" y="509524"/>
                        <a:pt x="561594" y="374015"/>
                      </a:cubicBezTo>
                      <a:cubicBezTo>
                        <a:pt x="763397" y="235966"/>
                        <a:pt x="1094105" y="214757"/>
                        <a:pt x="1329309" y="154559"/>
                      </a:cubicBezTo>
                      <a:cubicBezTo>
                        <a:pt x="1393698" y="138049"/>
                        <a:pt x="1458595" y="123444"/>
                        <a:pt x="1523746" y="110363"/>
                      </a:cubicBezTo>
                      <a:cubicBezTo>
                        <a:pt x="1588770" y="97409"/>
                        <a:pt x="1772793" y="54610"/>
                        <a:pt x="1838960" y="50165"/>
                      </a:cubicBezTo>
                      <a:cubicBezTo>
                        <a:pt x="2134743" y="30353"/>
                        <a:pt x="2061083" y="46609"/>
                        <a:pt x="2189734" y="32004"/>
                      </a:cubicBezTo>
                      <a:cubicBezTo>
                        <a:pt x="2456053" y="1524"/>
                        <a:pt x="2705735" y="14986"/>
                        <a:pt x="9313070" y="7620"/>
                      </a:cubicBezTo>
                      <a:cubicBezTo>
                        <a:pt x="15445296" y="0"/>
                        <a:pt x="15770797" y="39624"/>
                        <a:pt x="16046640" y="32004"/>
                      </a:cubicBezTo>
                      <a:cubicBezTo>
                        <a:pt x="16310292" y="24765"/>
                        <a:pt x="16655098" y="42672"/>
                        <a:pt x="16917733" y="72771"/>
                      </a:cubicBezTo>
                      <a:cubicBezTo>
                        <a:pt x="17352835" y="122428"/>
                        <a:pt x="17599849" y="161163"/>
                        <a:pt x="17850929" y="540258"/>
                      </a:cubicBezTo>
                      <a:cubicBezTo>
                        <a:pt x="17914937" y="638302"/>
                        <a:pt x="17972214" y="740664"/>
                        <a:pt x="18017934" y="848614"/>
                      </a:cubicBezTo>
                      <a:cubicBezTo>
                        <a:pt x="18104167" y="1052957"/>
                        <a:pt x="18142394" y="1273937"/>
                        <a:pt x="18113692" y="13795519"/>
                      </a:cubicBezTo>
                      <a:close/>
                    </a:path>
                  </a:pathLst>
                </a:custGeom>
                <a:solidFill>
                  <a:srgbClr val="F6CE91"/>
                </a:solidFill>
              </p:spPr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2"/>
                <p:cNvSpPr txBox="1"/>
                <p:nvPr/>
              </p:nvSpPr>
              <p:spPr>
                <a:xfrm>
                  <a:off x="9012834" y="2460164"/>
                  <a:ext cx="8265828" cy="565167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en-US" sz="4799" dirty="0" err="1">
                      <a:solidFill>
                        <a:srgbClr val="026983"/>
                      </a:solidFill>
                      <a:latin typeface="Eczar Semi-Bold"/>
                    </a:rPr>
                    <a:t>Lời</a:t>
                  </a:r>
                  <a:r>
                    <a:rPr lang="en-US" sz="4799" dirty="0">
                      <a:solidFill>
                        <a:srgbClr val="026983"/>
                      </a:solidFill>
                      <a:latin typeface="Eczar Semi-Bold"/>
                    </a:rPr>
                    <a:t> </a:t>
                  </a:r>
                  <a:r>
                    <a:rPr lang="en-US" sz="4799" dirty="0" err="1">
                      <a:solidFill>
                        <a:srgbClr val="026983"/>
                      </a:solidFill>
                      <a:latin typeface="Eczar Semi-Bold"/>
                    </a:rPr>
                    <a:t>giải</a:t>
                  </a:r>
                  <a:r>
                    <a:rPr lang="en-US" sz="4799" dirty="0">
                      <a:solidFill>
                        <a:srgbClr val="026983"/>
                      </a:solidFill>
                      <a:latin typeface="Eczar Semi-Bold"/>
                    </a:rPr>
                    <a:t>:</a:t>
                  </a:r>
                </a:p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Ta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có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</m:oMath>
                  </a14:m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và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</m:oMath>
                  </a14:m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là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hai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đường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thẳng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cắt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nhau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trong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mặt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phẳng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999" i="1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999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và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</m:oMath>
                  </a14:m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.</a:t>
                  </a:r>
                </a:p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Suy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ra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3999" i="1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999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Mà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d>
                        <m:dPr>
                          <m:ctrlPr>
                            <a:rPr lang="en-US" sz="3999" i="1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999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nên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a14:m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42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2834" y="2460164"/>
                  <a:ext cx="8265828" cy="5651675"/>
                </a:xfrm>
                <a:prstGeom prst="rect">
                  <a:avLst/>
                </a:prstGeom>
                <a:blipFill>
                  <a:blip r:embed="rId7"/>
                  <a:stretch>
                    <a:fillRect l="-3687" t="-2913" r="-1475" b="-4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Freeform 13">
            <a:extLst>
              <a:ext uri="{FF2B5EF4-FFF2-40B4-BE49-F238E27FC236}">
                <a16:creationId xmlns:a16="http://schemas.microsoft.com/office/drawing/2014/main" id="{80108A08-26C7-BD1D-E855-629346C4FE5B}"/>
              </a:ext>
            </a:extLst>
          </p:cNvPr>
          <p:cNvSpPr/>
          <p:nvPr/>
        </p:nvSpPr>
        <p:spPr>
          <a:xfrm rot="20725299">
            <a:off x="7065126" y="65973"/>
            <a:ext cx="5259163" cy="1099072"/>
          </a:xfrm>
          <a:custGeom>
            <a:avLst/>
            <a:gdLst/>
            <a:ahLst/>
            <a:cxnLst/>
            <a:rect l="l" t="t" r="r" b="b"/>
            <a:pathLst>
              <a:path w="6173338" h="1549937">
                <a:moveTo>
                  <a:pt x="0" y="0"/>
                </a:moveTo>
                <a:lnTo>
                  <a:pt x="6173338" y="0"/>
                </a:lnTo>
                <a:lnTo>
                  <a:pt x="6173338" y="1549937"/>
                </a:lnTo>
                <a:lnTo>
                  <a:pt x="0" y="15499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7479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D45DA129-68FC-5C73-5ACE-0990FA411D0B}"/>
              </a:ext>
            </a:extLst>
          </p:cNvPr>
          <p:cNvSpPr/>
          <p:nvPr/>
        </p:nvSpPr>
        <p:spPr>
          <a:xfrm rot="18403792">
            <a:off x="16253370" y="-299205"/>
            <a:ext cx="1466436" cy="2905327"/>
          </a:xfrm>
          <a:custGeom>
            <a:avLst/>
            <a:gdLst/>
            <a:ahLst/>
            <a:cxnLst/>
            <a:rect l="l" t="t" r="r" b="b"/>
            <a:pathLst>
              <a:path w="2078037" h="4482040">
                <a:moveTo>
                  <a:pt x="0" y="0"/>
                </a:moveTo>
                <a:lnTo>
                  <a:pt x="2078037" y="0"/>
                </a:lnTo>
                <a:lnTo>
                  <a:pt x="2078037" y="4482040"/>
                </a:lnTo>
                <a:lnTo>
                  <a:pt x="0" y="44820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25">
            <a:extLst>
              <a:ext uri="{FF2B5EF4-FFF2-40B4-BE49-F238E27FC236}">
                <a16:creationId xmlns:a16="http://schemas.microsoft.com/office/drawing/2014/main" id="{8E6379CD-49FF-095D-1FD1-D8E8D3F2E830}"/>
              </a:ext>
            </a:extLst>
          </p:cNvPr>
          <p:cNvSpPr/>
          <p:nvPr/>
        </p:nvSpPr>
        <p:spPr>
          <a:xfrm rot="13984523" flipH="1">
            <a:off x="439251" y="40677"/>
            <a:ext cx="2176369" cy="1257588"/>
          </a:xfrm>
          <a:custGeom>
            <a:avLst/>
            <a:gdLst/>
            <a:ahLst/>
            <a:cxnLst/>
            <a:rect l="l" t="t" r="r" b="b"/>
            <a:pathLst>
              <a:path w="5423387" h="2494758">
                <a:moveTo>
                  <a:pt x="5423388" y="0"/>
                </a:moveTo>
                <a:lnTo>
                  <a:pt x="0" y="0"/>
                </a:lnTo>
                <a:lnTo>
                  <a:pt x="0" y="2494758"/>
                </a:lnTo>
                <a:lnTo>
                  <a:pt x="5423388" y="2494758"/>
                </a:lnTo>
                <a:lnTo>
                  <a:pt x="542338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18">
            <a:extLst>
              <a:ext uri="{FF2B5EF4-FFF2-40B4-BE49-F238E27FC236}">
                <a16:creationId xmlns:a16="http://schemas.microsoft.com/office/drawing/2014/main" id="{2DA38942-EB56-5C61-51B2-D23934AD17FC}"/>
              </a:ext>
            </a:extLst>
          </p:cNvPr>
          <p:cNvSpPr/>
          <p:nvPr/>
        </p:nvSpPr>
        <p:spPr>
          <a:xfrm>
            <a:off x="2516781" y="424351"/>
            <a:ext cx="334141" cy="245120"/>
          </a:xfrm>
          <a:custGeom>
            <a:avLst/>
            <a:gdLst/>
            <a:ahLst/>
            <a:cxnLst/>
            <a:rect l="l" t="t" r="r" b="b"/>
            <a:pathLst>
              <a:path w="349068" h="321143">
                <a:moveTo>
                  <a:pt x="0" y="0"/>
                </a:moveTo>
                <a:lnTo>
                  <a:pt x="349068" y="0"/>
                </a:lnTo>
                <a:lnTo>
                  <a:pt x="349068" y="321143"/>
                </a:lnTo>
                <a:lnTo>
                  <a:pt x="0" y="3211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18">
            <a:extLst>
              <a:ext uri="{FF2B5EF4-FFF2-40B4-BE49-F238E27FC236}">
                <a16:creationId xmlns:a16="http://schemas.microsoft.com/office/drawing/2014/main" id="{ED2DFF02-872B-D65D-7F36-3EE53D804073}"/>
              </a:ext>
            </a:extLst>
          </p:cNvPr>
          <p:cNvSpPr/>
          <p:nvPr/>
        </p:nvSpPr>
        <p:spPr>
          <a:xfrm>
            <a:off x="395999" y="901982"/>
            <a:ext cx="334141" cy="245120"/>
          </a:xfrm>
          <a:custGeom>
            <a:avLst/>
            <a:gdLst/>
            <a:ahLst/>
            <a:cxnLst/>
            <a:rect l="l" t="t" r="r" b="b"/>
            <a:pathLst>
              <a:path w="349068" h="321143">
                <a:moveTo>
                  <a:pt x="0" y="0"/>
                </a:moveTo>
                <a:lnTo>
                  <a:pt x="349068" y="0"/>
                </a:lnTo>
                <a:lnTo>
                  <a:pt x="349068" y="321143"/>
                </a:lnTo>
                <a:lnTo>
                  <a:pt x="0" y="3211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CA5AE20-1473-C87E-6696-9C6E4FD950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18" y="4414320"/>
            <a:ext cx="5420697" cy="5085592"/>
          </a:xfrm>
          <a:prstGeom prst="rect">
            <a:avLst/>
          </a:prstGeom>
        </p:spPr>
      </p:pic>
      <p:sp>
        <p:nvSpPr>
          <p:cNvPr id="55" name="Freeform 18">
            <a:extLst>
              <a:ext uri="{FF2B5EF4-FFF2-40B4-BE49-F238E27FC236}">
                <a16:creationId xmlns:a16="http://schemas.microsoft.com/office/drawing/2014/main" id="{42357177-D4CF-6ED5-1CE1-91A87660B87A}"/>
              </a:ext>
            </a:extLst>
          </p:cNvPr>
          <p:cNvSpPr/>
          <p:nvPr/>
        </p:nvSpPr>
        <p:spPr>
          <a:xfrm>
            <a:off x="14935200" y="590655"/>
            <a:ext cx="615704" cy="196432"/>
          </a:xfrm>
          <a:custGeom>
            <a:avLst/>
            <a:gdLst/>
            <a:ahLst/>
            <a:cxnLst/>
            <a:rect l="l" t="t" r="r" b="b"/>
            <a:pathLst>
              <a:path w="349068" h="321143">
                <a:moveTo>
                  <a:pt x="0" y="0"/>
                </a:moveTo>
                <a:lnTo>
                  <a:pt x="349068" y="0"/>
                </a:lnTo>
                <a:lnTo>
                  <a:pt x="349068" y="321143"/>
                </a:lnTo>
                <a:lnTo>
                  <a:pt x="0" y="3211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18">
            <a:extLst>
              <a:ext uri="{FF2B5EF4-FFF2-40B4-BE49-F238E27FC236}">
                <a16:creationId xmlns:a16="http://schemas.microsoft.com/office/drawing/2014/main" id="{76EF9D96-F94E-1E14-0B08-A50423F5B4D8}"/>
              </a:ext>
            </a:extLst>
          </p:cNvPr>
          <p:cNvSpPr/>
          <p:nvPr/>
        </p:nvSpPr>
        <p:spPr>
          <a:xfrm>
            <a:off x="17706049" y="1068015"/>
            <a:ext cx="334141" cy="245120"/>
          </a:xfrm>
          <a:custGeom>
            <a:avLst/>
            <a:gdLst/>
            <a:ahLst/>
            <a:cxnLst/>
            <a:rect l="l" t="t" r="r" b="b"/>
            <a:pathLst>
              <a:path w="349068" h="321143">
                <a:moveTo>
                  <a:pt x="0" y="0"/>
                </a:moveTo>
                <a:lnTo>
                  <a:pt x="349068" y="0"/>
                </a:lnTo>
                <a:lnTo>
                  <a:pt x="349068" y="321143"/>
                </a:lnTo>
                <a:lnTo>
                  <a:pt x="0" y="3211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63B65DA1-0DD7-F3E7-47C5-1D0868149D3B}"/>
              </a:ext>
            </a:extLst>
          </p:cNvPr>
          <p:cNvSpPr/>
          <p:nvPr/>
        </p:nvSpPr>
        <p:spPr>
          <a:xfrm>
            <a:off x="-369169" y="9413942"/>
            <a:ext cx="5089733" cy="1008693"/>
          </a:xfrm>
          <a:custGeom>
            <a:avLst/>
            <a:gdLst/>
            <a:ahLst/>
            <a:cxnLst/>
            <a:rect l="l" t="t" r="r" b="b"/>
            <a:pathLst>
              <a:path w="5089733" h="1008693">
                <a:moveTo>
                  <a:pt x="0" y="0"/>
                </a:moveTo>
                <a:lnTo>
                  <a:pt x="5089733" y="0"/>
                </a:lnTo>
                <a:lnTo>
                  <a:pt x="5089733" y="1008693"/>
                </a:lnTo>
                <a:lnTo>
                  <a:pt x="0" y="100869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AAB157B1-B6DA-931A-EAAF-2A981A15D778}"/>
              </a:ext>
            </a:extLst>
          </p:cNvPr>
          <p:cNvSpPr/>
          <p:nvPr/>
        </p:nvSpPr>
        <p:spPr>
          <a:xfrm>
            <a:off x="17140084" y="9085728"/>
            <a:ext cx="608834" cy="889170"/>
          </a:xfrm>
          <a:custGeom>
            <a:avLst/>
            <a:gdLst/>
            <a:ahLst/>
            <a:cxnLst/>
            <a:rect l="l" t="t" r="r" b="b"/>
            <a:pathLst>
              <a:path w="582537" h="535934">
                <a:moveTo>
                  <a:pt x="0" y="0"/>
                </a:moveTo>
                <a:lnTo>
                  <a:pt x="582537" y="0"/>
                </a:lnTo>
                <a:lnTo>
                  <a:pt x="582537" y="535934"/>
                </a:lnTo>
                <a:lnTo>
                  <a:pt x="0" y="53593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E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7"/>
              <p:cNvSpPr txBox="1"/>
              <p:nvPr/>
            </p:nvSpPr>
            <p:spPr>
              <a:xfrm>
                <a:off x="922710" y="716788"/>
                <a:ext cx="7616951" cy="49782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279"/>
                  </a:lnSpc>
                  <a:spcBef>
                    <a:spcPct val="0"/>
                  </a:spcBef>
                </a:pPr>
                <a:r>
                  <a:rPr lang="en-US" sz="4799" u="none" strike="noStrike" dirty="0">
                    <a:solidFill>
                      <a:srgbClr val="026983"/>
                    </a:solidFill>
                    <a:latin typeface="Eczar Semi-Bold"/>
                  </a:rPr>
                  <a:t> </a:t>
                </a:r>
                <a:r>
                  <a:rPr lang="nb-NO" sz="4799" u="sng" dirty="0">
                    <a:solidFill>
                      <a:srgbClr val="026983"/>
                    </a:solidFill>
                    <a:latin typeface="Eczar Semi-Bold"/>
                  </a:rPr>
                  <a:t>Phiếu học tập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799" i="1">
                            <a:solidFill>
                              <a:srgbClr val="02698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99">
                            <a:solidFill>
                              <a:srgbClr val="026983"/>
                            </a:solidFill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799" dirty="0" err="1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sz="4799">
                        <a:solidFill>
                          <a:srgbClr val="026983"/>
                        </a:solidFill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799" i="1">
                            <a:solidFill>
                              <a:srgbClr val="02698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99">
                            <a:solidFill>
                              <a:srgbClr val="026983"/>
                            </a:solidFill>
                            <a:latin typeface="Cambria Math" panose="020405030504060302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799" dirty="0">
                    <a:solidFill>
                      <a:srgbClr val="0269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10" y="716788"/>
                <a:ext cx="7616951" cy="4978222"/>
              </a:xfrm>
              <a:prstGeom prst="rect">
                <a:avLst/>
              </a:prstGeom>
              <a:blipFill>
                <a:blip r:embed="rId2"/>
                <a:stretch>
                  <a:fillRect l="-4800" t="-6373" b="-6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Freeform 15">
            <a:extLst>
              <a:ext uri="{FF2B5EF4-FFF2-40B4-BE49-F238E27FC236}">
                <a16:creationId xmlns:a16="http://schemas.microsoft.com/office/drawing/2014/main" id="{FD88D0CC-C626-F0F0-151F-311CCF580A31}"/>
              </a:ext>
            </a:extLst>
          </p:cNvPr>
          <p:cNvSpPr/>
          <p:nvPr/>
        </p:nvSpPr>
        <p:spPr>
          <a:xfrm rot="342257" flipH="1">
            <a:off x="-1949853" y="9544080"/>
            <a:ext cx="7709547" cy="742920"/>
          </a:xfrm>
          <a:custGeom>
            <a:avLst/>
            <a:gdLst/>
            <a:ahLst/>
            <a:cxnLst/>
            <a:rect l="l" t="t" r="r" b="b"/>
            <a:pathLst>
              <a:path w="7709547" h="742920">
                <a:moveTo>
                  <a:pt x="7709547" y="0"/>
                </a:moveTo>
                <a:lnTo>
                  <a:pt x="0" y="0"/>
                </a:lnTo>
                <a:lnTo>
                  <a:pt x="0" y="742920"/>
                </a:lnTo>
                <a:lnTo>
                  <a:pt x="7709547" y="742920"/>
                </a:lnTo>
                <a:lnTo>
                  <a:pt x="77095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15">
            <a:extLst>
              <a:ext uri="{FF2B5EF4-FFF2-40B4-BE49-F238E27FC236}">
                <a16:creationId xmlns:a16="http://schemas.microsoft.com/office/drawing/2014/main" id="{13D86E5B-9958-00C2-EA44-47C75401DD34}"/>
              </a:ext>
            </a:extLst>
          </p:cNvPr>
          <p:cNvSpPr/>
          <p:nvPr/>
        </p:nvSpPr>
        <p:spPr>
          <a:xfrm rot="4242994" flipH="1">
            <a:off x="13793819" y="1100414"/>
            <a:ext cx="7709547" cy="764979"/>
          </a:xfrm>
          <a:custGeom>
            <a:avLst/>
            <a:gdLst/>
            <a:ahLst/>
            <a:cxnLst/>
            <a:rect l="l" t="t" r="r" b="b"/>
            <a:pathLst>
              <a:path w="7709547" h="742920">
                <a:moveTo>
                  <a:pt x="7709547" y="0"/>
                </a:moveTo>
                <a:lnTo>
                  <a:pt x="0" y="0"/>
                </a:lnTo>
                <a:lnTo>
                  <a:pt x="0" y="742920"/>
                </a:lnTo>
                <a:lnTo>
                  <a:pt x="7709547" y="742920"/>
                </a:lnTo>
                <a:lnTo>
                  <a:pt x="77095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9" name="Freeform 13">
            <a:extLst>
              <a:ext uri="{FF2B5EF4-FFF2-40B4-BE49-F238E27FC236}">
                <a16:creationId xmlns:a16="http://schemas.microsoft.com/office/drawing/2014/main" id="{F78CE830-9322-38F0-78E3-FB1ACB421ED7}"/>
              </a:ext>
            </a:extLst>
          </p:cNvPr>
          <p:cNvSpPr/>
          <p:nvPr/>
        </p:nvSpPr>
        <p:spPr>
          <a:xfrm rot="20725299">
            <a:off x="-724660" y="2610"/>
            <a:ext cx="5259163" cy="1099072"/>
          </a:xfrm>
          <a:custGeom>
            <a:avLst/>
            <a:gdLst/>
            <a:ahLst/>
            <a:cxnLst/>
            <a:rect l="l" t="t" r="r" b="b"/>
            <a:pathLst>
              <a:path w="6173338" h="1549937">
                <a:moveTo>
                  <a:pt x="0" y="0"/>
                </a:moveTo>
                <a:lnTo>
                  <a:pt x="6173338" y="0"/>
                </a:lnTo>
                <a:lnTo>
                  <a:pt x="6173338" y="1549937"/>
                </a:lnTo>
                <a:lnTo>
                  <a:pt x="0" y="15499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7479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3F16A6-B9D3-10A8-D547-46DDC366F916}"/>
              </a:ext>
            </a:extLst>
          </p:cNvPr>
          <p:cNvGrpSpPr/>
          <p:nvPr/>
        </p:nvGrpSpPr>
        <p:grpSpPr>
          <a:xfrm>
            <a:off x="9143999" y="358191"/>
            <a:ext cx="7543801" cy="5066463"/>
            <a:chOff x="9143999" y="358191"/>
            <a:chExt cx="7543801" cy="5066463"/>
          </a:xfrm>
        </p:grpSpPr>
        <p:grpSp>
          <p:nvGrpSpPr>
            <p:cNvPr id="2" name="Group 2"/>
            <p:cNvGrpSpPr/>
            <p:nvPr/>
          </p:nvGrpSpPr>
          <p:grpSpPr>
            <a:xfrm>
              <a:off x="9143999" y="358191"/>
              <a:ext cx="7543801" cy="5066463"/>
              <a:chOff x="0" y="0"/>
              <a:chExt cx="11841949" cy="11311405"/>
            </a:xfrm>
          </p:grpSpPr>
          <p:sp>
            <p:nvSpPr>
              <p:cNvPr id="3" name="Freeform 3"/>
              <p:cNvSpPr/>
              <p:nvPr/>
            </p:nvSpPr>
            <p:spPr>
              <a:xfrm flipH="1">
                <a:off x="302893" y="10056839"/>
                <a:ext cx="11500185" cy="1254566"/>
              </a:xfrm>
              <a:custGeom>
                <a:avLst/>
                <a:gdLst/>
                <a:ahLst/>
                <a:cxnLst/>
                <a:rect l="l" t="t" r="r" b="b"/>
                <a:pathLst>
                  <a:path w="11500185" h="1254566">
                    <a:moveTo>
                      <a:pt x="11500186" y="0"/>
                    </a:moveTo>
                    <a:lnTo>
                      <a:pt x="0" y="0"/>
                    </a:lnTo>
                    <a:lnTo>
                      <a:pt x="0" y="1254566"/>
                    </a:lnTo>
                    <a:lnTo>
                      <a:pt x="11500186" y="1254566"/>
                    </a:lnTo>
                    <a:lnTo>
                      <a:pt x="11500186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4587520" y="117584"/>
                <a:ext cx="7254429" cy="10652960"/>
              </a:xfrm>
              <a:custGeom>
                <a:avLst/>
                <a:gdLst/>
                <a:ahLst/>
                <a:cxnLst/>
                <a:rect l="l" t="t" r="r" b="b"/>
                <a:pathLst>
                  <a:path w="7254429" h="10652960">
                    <a:moveTo>
                      <a:pt x="0" y="0"/>
                    </a:moveTo>
                    <a:lnTo>
                      <a:pt x="7254429" y="0"/>
                    </a:lnTo>
                    <a:lnTo>
                      <a:pt x="7254429" y="10652960"/>
                    </a:lnTo>
                    <a:lnTo>
                      <a:pt x="0" y="106529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 l="-1144" t="-11092"/>
                </a:stretch>
              </a:blipFill>
            </p:spPr>
          </p:sp>
          <p:grpSp>
            <p:nvGrpSpPr>
              <p:cNvPr id="5" name="Group 5"/>
              <p:cNvGrpSpPr/>
              <p:nvPr/>
            </p:nvGrpSpPr>
            <p:grpSpPr>
              <a:xfrm>
                <a:off x="0" y="0"/>
                <a:ext cx="11496752" cy="10999575"/>
                <a:chOff x="0" y="0"/>
                <a:chExt cx="18103532" cy="17320644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-19558" y="-6477"/>
                  <a:ext cx="18142394" cy="17340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2394" h="17340963">
                      <a:moveTo>
                        <a:pt x="18113692" y="13795519"/>
                      </a:moveTo>
                      <a:cubicBezTo>
                        <a:pt x="18099214" y="16133193"/>
                        <a:pt x="18071655" y="16246097"/>
                        <a:pt x="18027459" y="16349983"/>
                      </a:cubicBezTo>
                      <a:cubicBezTo>
                        <a:pt x="17994820" y="16426563"/>
                        <a:pt x="17949735" y="16497937"/>
                        <a:pt x="17904142" y="16567407"/>
                      </a:cubicBezTo>
                      <a:cubicBezTo>
                        <a:pt x="17804827" y="16718917"/>
                        <a:pt x="17696877" y="16879954"/>
                        <a:pt x="17551590" y="16991079"/>
                      </a:cubicBezTo>
                      <a:cubicBezTo>
                        <a:pt x="17368074" y="17131288"/>
                        <a:pt x="17138840" y="17198724"/>
                        <a:pt x="16913415" y="17232760"/>
                      </a:cubicBezTo>
                      <a:cubicBezTo>
                        <a:pt x="16652050" y="17272257"/>
                        <a:pt x="16387381" y="17269336"/>
                        <a:pt x="16123729" y="17275305"/>
                      </a:cubicBezTo>
                      <a:cubicBezTo>
                        <a:pt x="15853219" y="17281528"/>
                        <a:pt x="15583090" y="17297403"/>
                        <a:pt x="15312961" y="17312008"/>
                      </a:cubicBezTo>
                      <a:cubicBezTo>
                        <a:pt x="2582291" y="17340963"/>
                        <a:pt x="1825117" y="17331565"/>
                        <a:pt x="1292479" y="17261335"/>
                      </a:cubicBezTo>
                      <a:cubicBezTo>
                        <a:pt x="841502" y="17201899"/>
                        <a:pt x="587502" y="17091536"/>
                        <a:pt x="286639" y="16729712"/>
                      </a:cubicBezTo>
                      <a:cubicBezTo>
                        <a:pt x="151130" y="16566772"/>
                        <a:pt x="54610" y="16370303"/>
                        <a:pt x="28702" y="16158721"/>
                      </a:cubicBezTo>
                      <a:cubicBezTo>
                        <a:pt x="0" y="8184423"/>
                        <a:pt x="39751" y="1080262"/>
                        <a:pt x="154559" y="878713"/>
                      </a:cubicBezTo>
                      <a:cubicBezTo>
                        <a:pt x="272288" y="671830"/>
                        <a:pt x="363347" y="509524"/>
                        <a:pt x="561594" y="374015"/>
                      </a:cubicBezTo>
                      <a:cubicBezTo>
                        <a:pt x="763397" y="235966"/>
                        <a:pt x="1094105" y="214757"/>
                        <a:pt x="1329309" y="154559"/>
                      </a:cubicBezTo>
                      <a:cubicBezTo>
                        <a:pt x="1393698" y="138049"/>
                        <a:pt x="1458595" y="123444"/>
                        <a:pt x="1523746" y="110363"/>
                      </a:cubicBezTo>
                      <a:cubicBezTo>
                        <a:pt x="1588770" y="97409"/>
                        <a:pt x="1772793" y="54610"/>
                        <a:pt x="1838960" y="50165"/>
                      </a:cubicBezTo>
                      <a:cubicBezTo>
                        <a:pt x="2134743" y="30353"/>
                        <a:pt x="2061083" y="46609"/>
                        <a:pt x="2189734" y="32004"/>
                      </a:cubicBezTo>
                      <a:cubicBezTo>
                        <a:pt x="2456053" y="1524"/>
                        <a:pt x="2705735" y="14986"/>
                        <a:pt x="9313070" y="7620"/>
                      </a:cubicBezTo>
                      <a:cubicBezTo>
                        <a:pt x="15445296" y="0"/>
                        <a:pt x="15770797" y="39624"/>
                        <a:pt x="16046640" y="32004"/>
                      </a:cubicBezTo>
                      <a:cubicBezTo>
                        <a:pt x="16310292" y="24765"/>
                        <a:pt x="16655098" y="42672"/>
                        <a:pt x="16917733" y="72771"/>
                      </a:cubicBezTo>
                      <a:cubicBezTo>
                        <a:pt x="17352835" y="122428"/>
                        <a:pt x="17599849" y="161163"/>
                        <a:pt x="17850929" y="540258"/>
                      </a:cubicBezTo>
                      <a:cubicBezTo>
                        <a:pt x="17914937" y="638302"/>
                        <a:pt x="17972214" y="740664"/>
                        <a:pt x="18017934" y="848614"/>
                      </a:cubicBezTo>
                      <a:cubicBezTo>
                        <a:pt x="18104167" y="1052957"/>
                        <a:pt x="18142394" y="1273937"/>
                        <a:pt x="18113692" y="13795519"/>
                      </a:cubicBezTo>
                      <a:close/>
                    </a:path>
                  </a:pathLst>
                </a:custGeom>
                <a:solidFill>
                  <a:srgbClr val="FBEEE2"/>
                </a:solidFill>
              </p:spPr>
            </p:sp>
          </p:grp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B90FA5A-AF3D-6374-B603-3C682A363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2483" y="552146"/>
              <a:ext cx="5336117" cy="462367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AB4661-560B-F8AA-C960-553709DFC19A}"/>
              </a:ext>
            </a:extLst>
          </p:cNvPr>
          <p:cNvGrpSpPr/>
          <p:nvPr/>
        </p:nvGrpSpPr>
        <p:grpSpPr>
          <a:xfrm>
            <a:off x="1676055" y="5965365"/>
            <a:ext cx="15374505" cy="4075940"/>
            <a:chOff x="1676055" y="5965365"/>
            <a:chExt cx="15374505" cy="407594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312503E3-E7DF-DECE-E945-3CDD1B403F05}"/>
                </a:ext>
              </a:extLst>
            </p:cNvPr>
            <p:cNvSpPr/>
            <p:nvPr/>
          </p:nvSpPr>
          <p:spPr>
            <a:xfrm>
              <a:off x="1676055" y="5965365"/>
              <a:ext cx="15374505" cy="40759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004E68A-40FA-6E83-E832-CCA6B6F31D40}"/>
                    </a:ext>
                  </a:extLst>
                </p:cNvPr>
                <p:cNvSpPr txBox="1"/>
                <p:nvPr/>
              </p:nvSpPr>
              <p:spPr>
                <a:xfrm>
                  <a:off x="2410057" y="6063384"/>
                  <a:ext cx="13906500" cy="37542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en-US" sz="3999" u="sng" dirty="0" err="1">
                      <a:solidFill>
                        <a:srgbClr val="284D15"/>
                      </a:solidFill>
                      <a:latin typeface="Futura"/>
                    </a:rPr>
                    <a:t>Lời</a:t>
                  </a:r>
                  <a:r>
                    <a:rPr lang="en-US" sz="3999" u="sng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u="sng" dirty="0" err="1">
                      <a:solidFill>
                        <a:srgbClr val="284D15"/>
                      </a:solidFill>
                      <a:latin typeface="Futura"/>
                    </a:rPr>
                    <a:t>giải</a:t>
                  </a:r>
                  <a:r>
                    <a:rPr lang="en-US" sz="3999" u="sng" dirty="0">
                      <a:solidFill>
                        <a:srgbClr val="284D15"/>
                      </a:solidFill>
                      <a:latin typeface="Futura"/>
                    </a:rPr>
                    <a:t>:</a:t>
                  </a:r>
                </a:p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Ta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có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3999" i="1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999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a14:m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.</a:t>
                  </a:r>
                </a:p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Do </a:t>
                  </a:r>
                  <a14:m>
                    <m:oMath xmlns:m="http://schemas.openxmlformats.org/officeDocument/2006/math"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</a14:m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là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hình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thoi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nên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a14:m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.</a:t>
                  </a:r>
                </a:p>
                <a:p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Mà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Ta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có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𝑆𝐴</m:t>
                      </m:r>
                    </m:oMath>
                  </a14:m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và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</m:oMath>
                  </a14:m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là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hai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đường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thẳng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cắt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nhau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trong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mặt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phẳng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999" i="1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999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  <m:t>𝑆𝐴𝐶</m:t>
                          </m:r>
                        </m:e>
                      </m:d>
                    </m:oMath>
                  </a14:m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:r>
                    <a:rPr lang="en-US" sz="3999" dirty="0" err="1">
                      <a:solidFill>
                        <a:srgbClr val="284D15"/>
                      </a:solidFill>
                      <a:latin typeface="Futura"/>
                    </a:rPr>
                    <a:t>nên</a:t>
                  </a:r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3999">
                          <a:solidFill>
                            <a:srgbClr val="284D15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3999" i="1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999">
                              <a:solidFill>
                                <a:srgbClr val="284D15"/>
                              </a:solidFill>
                              <a:latin typeface="Cambria Math" panose="02040503050406030204" pitchFamily="18" charset="0"/>
                            </a:rPr>
                            <m:t>𝑆𝐴𝐶</m:t>
                          </m:r>
                        </m:e>
                      </m:d>
                    </m:oMath>
                  </a14:m>
                  <a:r>
                    <a:rPr lang="en-US" sz="3999" dirty="0">
                      <a:solidFill>
                        <a:srgbClr val="284D15"/>
                      </a:solidFill>
                      <a:latin typeface="Futura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004E68A-40FA-6E83-E832-CCA6B6F31D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057" y="6063384"/>
                  <a:ext cx="13906500" cy="3754233"/>
                </a:xfrm>
                <a:prstGeom prst="rect">
                  <a:avLst/>
                </a:prstGeom>
                <a:blipFill>
                  <a:blip r:embed="rId12"/>
                  <a:stretch>
                    <a:fillRect l="-1534" t="-2760" b="-6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1485</Words>
  <Application>Microsoft Office PowerPoint</Application>
  <PresentationFormat>Custom</PresentationFormat>
  <Paragraphs>112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Calibri</vt:lpstr>
      <vt:lpstr>Futura Bold</vt:lpstr>
      <vt:lpstr>Eczar Semi-Bold</vt:lpstr>
      <vt:lpstr>Arturo</vt:lpstr>
      <vt:lpstr>Arial</vt:lpstr>
      <vt:lpstr>Futura</vt:lpstr>
      <vt:lpstr>Cambria Math</vt:lpstr>
      <vt:lpstr>Aristotelica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 of a Rectangular Prism Education Presentation in Green Cream Blue Nostalgic Handdrawn Style</dc:title>
  <cp:lastModifiedBy>Admin</cp:lastModifiedBy>
  <cp:revision>30</cp:revision>
  <dcterms:created xsi:type="dcterms:W3CDTF">2006-08-16T00:00:00Z</dcterms:created>
  <dcterms:modified xsi:type="dcterms:W3CDTF">2023-08-17T00:55:36Z</dcterms:modified>
  <dc:identifier>DAFrDUS-I_c</dc:identifier>
</cp:coreProperties>
</file>