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3" r:id="rId2"/>
    <p:sldId id="294" r:id="rId3"/>
    <p:sldId id="327" r:id="rId4"/>
    <p:sldId id="328" r:id="rId5"/>
    <p:sldId id="329" r:id="rId6"/>
    <p:sldId id="332" r:id="rId7"/>
    <p:sldId id="331" r:id="rId8"/>
    <p:sldId id="330" r:id="rId9"/>
    <p:sldId id="326" r:id="rId10"/>
    <p:sldId id="325" r:id="rId11"/>
    <p:sldId id="335" r:id="rId12"/>
    <p:sldId id="334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Giáo án Toán 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ADC7C-E229-458E-B47C-35150477B14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Nhóm Toán THPT Hà Nam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EBAD9-514F-4559-A64A-C941BEA7A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137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Giáo án Toán 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60F95-9314-4D21-9718-15EB97D433E6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Nhóm Toán THPT Hà Nam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A64B-298B-4A4F-B1D6-78B842CF1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540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C363-8857-43C1-A38E-6BC1AED5A658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5E18-4CCE-42E8-84B5-ACE0A0183D18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4743-5E88-40E8-B1DD-7495A618FFFC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2391-8525-432D-B2E1-B7F0D553E9C0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8224-BA8E-449E-A8E3-7C9D17CFF936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EAAB8-424A-440B-9B6F-ADFEC1BD1D19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87DD-2ACF-40C9-9111-8EA63B43A09E}" type="datetime1">
              <a:rPr lang="en-US" smtClean="0"/>
              <a:t>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1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99F8-FD3B-4101-87A3-C51730CB1291}" type="datetime1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132F-A8B4-413D-867D-DD963CE1A7E7}" type="datetime1">
              <a:rPr lang="en-US" smtClean="0"/>
              <a:t>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0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D55-61B4-4153-82A3-587DCD65ECC1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6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0C48-4B0C-4416-9FA3-4F5D8A479005}" type="datetime1">
              <a:rPr lang="en-US" smtClean="0"/>
              <a:t>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8E2CC-9096-4831-807A-8A79894F3743}" type="datetime1">
              <a:rPr lang="en-US" smtClean="0"/>
              <a:t>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A73F1-B1D4-4275-AB14-D3C86902E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5.wmf"/><Relationship Id="rId1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11" Type="http://schemas.openxmlformats.org/officeDocument/2006/relationships/image" Target="../media/image24.wmf"/><Relationship Id="rId5" Type="http://schemas.openxmlformats.org/officeDocument/2006/relationships/image" Target="../media/image6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5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15" Type="http://schemas.openxmlformats.org/officeDocument/2006/relationships/image" Target="../media/image14.wmf"/><Relationship Id="rId10" Type="http://schemas.openxmlformats.org/officeDocument/2006/relationships/image" Target="../media/image12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8.w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4" y="3239927"/>
            <a:ext cx="834836" cy="77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67" y="3248564"/>
            <a:ext cx="770133" cy="770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23" y="3283225"/>
            <a:ext cx="792288" cy="73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863" y="3300431"/>
            <a:ext cx="670992" cy="713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817" y="3300431"/>
            <a:ext cx="748691" cy="713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803" y="3300431"/>
            <a:ext cx="766312" cy="713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306577"/>
            <a:ext cx="718910" cy="707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9783" y="2419350"/>
            <a:ext cx="62960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Admin\Desktop\z4598528936436_5e7b1fbb732864ace5eff8a91061fa6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92" y="285750"/>
            <a:ext cx="62960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1455092" y="2419350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782" y="33470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5271079" y="33842"/>
            <a:ext cx="2290071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0782" y="668267"/>
            <a:ext cx="8662311" cy="2246769"/>
            <a:chOff x="181197" y="1381121"/>
            <a:chExt cx="8662311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181197" y="1381121"/>
              <a:ext cx="866231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Bài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1 SGK.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cặp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Bài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2 SGK.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 ,           ,          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           ,             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3792209"/>
                </p:ext>
              </p:extLst>
            </p:nvPr>
          </p:nvGraphicFramePr>
          <p:xfrm>
            <a:off x="4512352" y="2299421"/>
            <a:ext cx="1050963" cy="343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7" name="Equation" r:id="rId8" imgW="494870" imgH="164957" progId="Equation.DSMT4">
                    <p:embed/>
                  </p:oleObj>
                </mc:Choice>
                <mc:Fallback>
                  <p:oleObj name="Equation" r:id="rId8" imgW="494870" imgH="164957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352" y="2299421"/>
                          <a:ext cx="1050963" cy="3435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2341122"/>
                </p:ext>
              </p:extLst>
            </p:nvPr>
          </p:nvGraphicFramePr>
          <p:xfrm>
            <a:off x="5615016" y="2311670"/>
            <a:ext cx="924251" cy="331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8" name="Equation" r:id="rId10" imgW="507780" imgH="177723" progId="Equation.DSMT4">
                    <p:embed/>
                  </p:oleObj>
                </mc:Choice>
                <mc:Fallback>
                  <p:oleObj name="Equation" r:id="rId10" imgW="507780" imgH="177723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5016" y="2311670"/>
                          <a:ext cx="924251" cy="3313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749925"/>
                </p:ext>
              </p:extLst>
            </p:nvPr>
          </p:nvGraphicFramePr>
          <p:xfrm>
            <a:off x="6605441" y="2311670"/>
            <a:ext cx="924251" cy="331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9" name="Equation" r:id="rId12" imgW="507780" imgH="177723" progId="Equation.DSMT4">
                    <p:embed/>
                  </p:oleObj>
                </mc:Choice>
                <mc:Fallback>
                  <p:oleObj name="Equation" r:id="rId12" imgW="507780" imgH="177723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5441" y="2311670"/>
                          <a:ext cx="924251" cy="3313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061395"/>
                </p:ext>
              </p:extLst>
            </p:nvPr>
          </p:nvGraphicFramePr>
          <p:xfrm>
            <a:off x="2819400" y="3257550"/>
            <a:ext cx="1238147" cy="331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0" name="Equation" r:id="rId14" imgW="672516" imgH="177646" progId="Equation.DSMT4">
                    <p:embed/>
                  </p:oleObj>
                </mc:Choice>
                <mc:Fallback>
                  <p:oleObj name="Equation" r:id="rId14" imgW="672516" imgH="17764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3257550"/>
                          <a:ext cx="1238147" cy="3313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253881"/>
                </p:ext>
              </p:extLst>
            </p:nvPr>
          </p:nvGraphicFramePr>
          <p:xfrm>
            <a:off x="4066040" y="3257549"/>
            <a:ext cx="1205039" cy="366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1" name="Equation" r:id="rId16" imgW="660113" imgH="203112" progId="Equation.DSMT4">
                    <p:embed/>
                  </p:oleObj>
                </mc:Choice>
                <mc:Fallback>
                  <p:oleObj name="Equation" r:id="rId16" imgW="660113" imgH="203112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040" y="3257549"/>
                          <a:ext cx="1205039" cy="3667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Hình ảnh 10"/>
          <p:cNvPicPr/>
          <p:nvPr/>
        </p:nvPicPr>
        <p:blipFill>
          <a:blip r:embed="rId18"/>
          <a:stretch>
            <a:fillRect/>
          </a:stretch>
        </p:blipFill>
        <p:spPr>
          <a:xfrm>
            <a:off x="2508436" y="2876550"/>
            <a:ext cx="5057775" cy="22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782" y="33470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42901" y="691924"/>
            <a:ext cx="2290071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1" y="1581150"/>
            <a:ext cx="79054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782" y="33470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228" y="1326349"/>
            <a:ext cx="76531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hương pháp chứng minh 2 đường thẳng vuông góc?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- Xem lại các bài tập đã làm, học lý thuyết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- Làm các bài tập 3,4 trong SGK.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- Đọc trước bài 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«đường </a:t>
            </a:r>
            <a:r>
              <a:rPr lang="it-IT" sz="3200" b="1" dirty="0">
                <a:latin typeface="Times New Roman" pitchFamily="18" charset="0"/>
                <a:cs typeface="Times New Roman" pitchFamily="18" charset="0"/>
              </a:rPr>
              <a:t>thẳng vuông góc với mặt </a:t>
            </a:r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phẳng»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2901" y="691924"/>
            <a:ext cx="4000499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BTVN </a:t>
            </a:r>
          </a:p>
        </p:txBody>
      </p:sp>
    </p:spTree>
    <p:extLst>
      <p:ext uri="{BB962C8B-B14F-4D97-AF65-F5344CB8AC3E}">
        <p14:creationId xmlns:p14="http://schemas.microsoft.com/office/powerpoint/2010/main" val="36699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782" y="33470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38580" y="1521248"/>
            <a:ext cx="5328987" cy="2174433"/>
            <a:chOff x="1828769" y="1387917"/>
            <a:chExt cx="5328987" cy="2174433"/>
          </a:xfrm>
        </p:grpSpPr>
        <p:sp>
          <p:nvSpPr>
            <p:cNvPr id="15" name="Rounded Rectangle 14"/>
            <p:cNvSpPr/>
            <p:nvPr/>
          </p:nvSpPr>
          <p:spPr>
            <a:xfrm>
              <a:off x="1828769" y="1587290"/>
              <a:ext cx="556485" cy="55648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25010" y="1387917"/>
              <a:ext cx="4732746" cy="955233"/>
            </a:xfrm>
            <a:custGeom>
              <a:avLst/>
              <a:gdLst>
                <a:gd name="connsiteX0" fmla="*/ 0 w 4732746"/>
                <a:gd name="connsiteY0" fmla="*/ 92766 h 556485"/>
                <a:gd name="connsiteX1" fmla="*/ 92766 w 4732746"/>
                <a:gd name="connsiteY1" fmla="*/ 0 h 556485"/>
                <a:gd name="connsiteX2" fmla="*/ 4639980 w 4732746"/>
                <a:gd name="connsiteY2" fmla="*/ 0 h 556485"/>
                <a:gd name="connsiteX3" fmla="*/ 4732746 w 4732746"/>
                <a:gd name="connsiteY3" fmla="*/ 92766 h 556485"/>
                <a:gd name="connsiteX4" fmla="*/ 4732746 w 4732746"/>
                <a:gd name="connsiteY4" fmla="*/ 463719 h 556485"/>
                <a:gd name="connsiteX5" fmla="*/ 4639980 w 4732746"/>
                <a:gd name="connsiteY5" fmla="*/ 556485 h 556485"/>
                <a:gd name="connsiteX6" fmla="*/ 92766 w 4732746"/>
                <a:gd name="connsiteY6" fmla="*/ 556485 h 556485"/>
                <a:gd name="connsiteX7" fmla="*/ 0 w 4732746"/>
                <a:gd name="connsiteY7" fmla="*/ 463719 h 556485"/>
                <a:gd name="connsiteX8" fmla="*/ 0 w 4732746"/>
                <a:gd name="connsiteY8" fmla="*/ 92766 h 5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2746" h="556485">
                  <a:moveTo>
                    <a:pt x="0" y="92766"/>
                  </a:moveTo>
                  <a:cubicBezTo>
                    <a:pt x="0" y="41533"/>
                    <a:pt x="41533" y="0"/>
                    <a:pt x="92766" y="0"/>
                  </a:cubicBezTo>
                  <a:lnTo>
                    <a:pt x="4639980" y="0"/>
                  </a:lnTo>
                  <a:cubicBezTo>
                    <a:pt x="4691213" y="0"/>
                    <a:pt x="4732746" y="41533"/>
                    <a:pt x="4732746" y="92766"/>
                  </a:cubicBezTo>
                  <a:lnTo>
                    <a:pt x="4732746" y="463719"/>
                  </a:lnTo>
                  <a:cubicBezTo>
                    <a:pt x="4732746" y="514952"/>
                    <a:pt x="4691213" y="556485"/>
                    <a:pt x="4639980" y="556485"/>
                  </a:cubicBezTo>
                  <a:lnTo>
                    <a:pt x="92766" y="556485"/>
                  </a:lnTo>
                  <a:cubicBezTo>
                    <a:pt x="41533" y="556485"/>
                    <a:pt x="0" y="514952"/>
                    <a:pt x="0" y="463719"/>
                  </a:cubicBezTo>
                  <a:lnTo>
                    <a:pt x="0" y="927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410" tIns="169410" rIns="169410" bIns="16941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35136" y="2912685"/>
              <a:ext cx="556485" cy="55648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2425010" y="2634443"/>
              <a:ext cx="4732746" cy="927907"/>
            </a:xfrm>
            <a:custGeom>
              <a:avLst/>
              <a:gdLst>
                <a:gd name="connsiteX0" fmla="*/ 0 w 4732746"/>
                <a:gd name="connsiteY0" fmla="*/ 92766 h 556485"/>
                <a:gd name="connsiteX1" fmla="*/ 92766 w 4732746"/>
                <a:gd name="connsiteY1" fmla="*/ 0 h 556485"/>
                <a:gd name="connsiteX2" fmla="*/ 4639980 w 4732746"/>
                <a:gd name="connsiteY2" fmla="*/ 0 h 556485"/>
                <a:gd name="connsiteX3" fmla="*/ 4732746 w 4732746"/>
                <a:gd name="connsiteY3" fmla="*/ 92766 h 556485"/>
                <a:gd name="connsiteX4" fmla="*/ 4732746 w 4732746"/>
                <a:gd name="connsiteY4" fmla="*/ 463719 h 556485"/>
                <a:gd name="connsiteX5" fmla="*/ 4639980 w 4732746"/>
                <a:gd name="connsiteY5" fmla="*/ 556485 h 556485"/>
                <a:gd name="connsiteX6" fmla="*/ 92766 w 4732746"/>
                <a:gd name="connsiteY6" fmla="*/ 556485 h 556485"/>
                <a:gd name="connsiteX7" fmla="*/ 0 w 4732746"/>
                <a:gd name="connsiteY7" fmla="*/ 463719 h 556485"/>
                <a:gd name="connsiteX8" fmla="*/ 0 w 4732746"/>
                <a:gd name="connsiteY8" fmla="*/ 92766 h 55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2746" h="556485">
                  <a:moveTo>
                    <a:pt x="0" y="92766"/>
                  </a:moveTo>
                  <a:cubicBezTo>
                    <a:pt x="0" y="41533"/>
                    <a:pt x="41533" y="0"/>
                    <a:pt x="92766" y="0"/>
                  </a:cubicBezTo>
                  <a:lnTo>
                    <a:pt x="4639980" y="0"/>
                  </a:lnTo>
                  <a:cubicBezTo>
                    <a:pt x="4691213" y="0"/>
                    <a:pt x="4732746" y="41533"/>
                    <a:pt x="4732746" y="92766"/>
                  </a:cubicBezTo>
                  <a:lnTo>
                    <a:pt x="4732746" y="463719"/>
                  </a:lnTo>
                  <a:cubicBezTo>
                    <a:pt x="4732746" y="514952"/>
                    <a:pt x="4691213" y="556485"/>
                    <a:pt x="4639980" y="556485"/>
                  </a:cubicBezTo>
                  <a:lnTo>
                    <a:pt x="92766" y="556485"/>
                  </a:lnTo>
                  <a:cubicBezTo>
                    <a:pt x="41533" y="556485"/>
                    <a:pt x="0" y="514952"/>
                    <a:pt x="0" y="463719"/>
                  </a:cubicBezTo>
                  <a:lnTo>
                    <a:pt x="0" y="927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410" tIns="169410" rIns="169410" bIns="16941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2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782" y="33470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/>
          <a:stretch>
            <a:fillRect/>
          </a:stretch>
        </p:blipFill>
        <p:spPr>
          <a:xfrm>
            <a:off x="735940" y="1504950"/>
            <a:ext cx="3515427" cy="31683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68982" y="1428750"/>
            <a:ext cx="4475018" cy="2209800"/>
            <a:chOff x="4668982" y="1428750"/>
            <a:chExt cx="4475018" cy="2209800"/>
          </a:xfrm>
        </p:grpSpPr>
        <p:sp>
          <p:nvSpPr>
            <p:cNvPr id="6" name="Cloud Callout 5"/>
            <p:cNvSpPr/>
            <p:nvPr/>
          </p:nvSpPr>
          <p:spPr>
            <a:xfrm>
              <a:off x="4668982" y="1428750"/>
              <a:ext cx="4475018" cy="2209800"/>
            </a:xfrm>
            <a:prstGeom prst="cloudCallout">
              <a:avLst>
                <a:gd name="adj1" fmla="val -53341"/>
                <a:gd name="adj2" fmla="val 68143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1079" y="1962150"/>
              <a:ext cx="34157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6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4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9A73F1-B1D4-4275-AB14-D3C86902E56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82" y="33470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8882" y="1022925"/>
            <a:ext cx="8500608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6518785" y="1868882"/>
            <a:ext cx="2620962" cy="1809115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8882" y="1657350"/>
            <a:ext cx="7008686" cy="3323987"/>
            <a:chOff x="58882" y="1657350"/>
            <a:chExt cx="7008686" cy="3323987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6218193"/>
                </p:ext>
              </p:extLst>
            </p:nvPr>
          </p:nvGraphicFramePr>
          <p:xfrm>
            <a:off x="5787496" y="1661448"/>
            <a:ext cx="533400" cy="41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9" name="Equation" r:id="rId9" imgW="253800" imgH="203040" progId="Equation.DSMT4">
                    <p:embed/>
                  </p:oleObj>
                </mc:Choice>
                <mc:Fallback>
                  <p:oleObj name="Equation" r:id="rId9" imgW="253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7496" y="1661448"/>
                          <a:ext cx="533400" cy="4148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7121607"/>
                </p:ext>
              </p:extLst>
            </p:nvPr>
          </p:nvGraphicFramePr>
          <p:xfrm>
            <a:off x="2133600" y="2058002"/>
            <a:ext cx="533400" cy="41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" name="Equation" r:id="rId11" imgW="253780" imgH="203024" progId="Equation.DSMT4">
                    <p:embed/>
                  </p:oleObj>
                </mc:Choice>
                <mc:Fallback>
                  <p:oleObj name="Equation" r:id="rId11" imgW="253780" imgH="2030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058002"/>
                          <a:ext cx="533400" cy="4148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829016" y="1657350"/>
              <a:ext cx="6238552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H1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H2.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H3.Nếu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trùng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882" y="1657350"/>
              <a:ext cx="770133" cy="770133"/>
            </a:xfrm>
            <a:prstGeom prst="rect">
              <a:avLst/>
            </a:prstGeom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4925457"/>
                </p:ext>
              </p:extLst>
            </p:nvPr>
          </p:nvGraphicFramePr>
          <p:xfrm>
            <a:off x="1981200" y="3127222"/>
            <a:ext cx="626919" cy="384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" name="Equation" r:id="rId14" imgW="291847" imgH="177646" progId="Equation.DSMT4">
                    <p:embed/>
                  </p:oleObj>
                </mc:Choice>
                <mc:Fallback>
                  <p:oleObj name="Equation" r:id="rId14" imgW="291847" imgH="177646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3127222"/>
                          <a:ext cx="626919" cy="3842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128721"/>
                </p:ext>
              </p:extLst>
            </p:nvPr>
          </p:nvGraphicFramePr>
          <p:xfrm>
            <a:off x="1981200" y="3943350"/>
            <a:ext cx="467878" cy="363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2" name="Equation" r:id="rId16" imgW="253780" imgH="203024" progId="Equation.DSMT4">
                    <p:embed/>
                  </p:oleObj>
                </mc:Choice>
                <mc:Fallback>
                  <p:oleObj name="Equation" r:id="rId16" imgW="253780" imgH="203024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3943350"/>
                          <a:ext cx="467878" cy="3639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966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5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9A73F1-B1D4-4275-AB14-D3C86902E56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82" y="33470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8882" y="1022925"/>
            <a:ext cx="8500608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703" name="Picture 31" descr="C:\Users\Admin\Desktop\z4598651389080_2a177340f416cdfe7b3225900f79ccc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3" y="1962150"/>
            <a:ext cx="6105635" cy="218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/>
          <p:nvPr/>
        </p:nvPicPr>
        <p:blipFill>
          <a:blip r:embed="rId8"/>
          <a:stretch>
            <a:fillRect/>
          </a:stretch>
        </p:blipFill>
        <p:spPr>
          <a:xfrm>
            <a:off x="6518977" y="1785170"/>
            <a:ext cx="2324532" cy="177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4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6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9A73F1-B1D4-4275-AB14-D3C86902E56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82" y="33470"/>
            <a:ext cx="9144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8882" y="1022925"/>
            <a:ext cx="8500608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9600" y="1722316"/>
            <a:ext cx="8233909" cy="3693319"/>
            <a:chOff x="609600" y="1722316"/>
            <a:chExt cx="8233909" cy="3693319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1722316"/>
              <a:ext cx="8233909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,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ấy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a </a:t>
              </a:r>
            </a:p>
            <a:p>
              <a:pPr lv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vượt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90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7950726"/>
                </p:ext>
              </p:extLst>
            </p:nvPr>
          </p:nvGraphicFramePr>
          <p:xfrm>
            <a:off x="1447800" y="4400551"/>
            <a:ext cx="540599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1" name="Equation" r:id="rId8" imgW="291847" imgH="177646" progId="Equation.DSMT4">
                    <p:embed/>
                  </p:oleObj>
                </mc:Choice>
                <mc:Fallback>
                  <p:oleObj name="Equation" r:id="rId8" imgW="291847" imgH="177646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400551"/>
                          <a:ext cx="540599" cy="304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906589"/>
                </p:ext>
              </p:extLst>
            </p:nvPr>
          </p:nvGraphicFramePr>
          <p:xfrm>
            <a:off x="2514600" y="4248150"/>
            <a:ext cx="1345924" cy="519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2" name="Equation" r:id="rId10" imgW="825142" imgH="304668" progId="Equation.DSMT4">
                    <p:embed/>
                  </p:oleObj>
                </mc:Choice>
                <mc:Fallback>
                  <p:oleObj name="Equation" r:id="rId10" imgW="825142" imgH="304668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4248150"/>
                          <a:ext cx="1345924" cy="51911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741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7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9A73F1-B1D4-4275-AB14-D3C86902E56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82" y="33470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90599" y="710328"/>
            <a:ext cx="8500608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99" y="1344753"/>
            <a:ext cx="6728337" cy="360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1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8</a:t>
            </a:fld>
            <a:endParaRPr lang="en-US"/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9A73F1-B1D4-4275-AB14-D3C86902E56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782" y="33470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1173" y="720719"/>
            <a:ext cx="8500608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42901" y="1885950"/>
            <a:ext cx="8500608" cy="2062103"/>
            <a:chOff x="342901" y="1885950"/>
            <a:chExt cx="8500608" cy="2062103"/>
          </a:xfrm>
        </p:grpSpPr>
        <p:sp>
          <p:nvSpPr>
            <p:cNvPr id="12" name="TextBox 11"/>
            <p:cNvSpPr txBox="1"/>
            <p:nvPr/>
          </p:nvSpPr>
          <p:spPr>
            <a:xfrm>
              <a:off x="342901" y="1885950"/>
              <a:ext cx="850060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ta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429940"/>
                </p:ext>
              </p:extLst>
            </p:nvPr>
          </p:nvGraphicFramePr>
          <p:xfrm>
            <a:off x="2133600" y="3486150"/>
            <a:ext cx="779612" cy="331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Equation" r:id="rId8" imgW="380835" imgH="165028" progId="Equation.DSMT4">
                    <p:embed/>
                  </p:oleObj>
                </mc:Choice>
                <mc:Fallback>
                  <p:oleObj name="Equation" r:id="rId8" imgW="380835" imgH="165028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3486150"/>
                          <a:ext cx="779612" cy="3313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741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73F1-B1D4-4275-AB14-D3C86902E560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782" y="33470"/>
            <a:ext cx="9144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" y="20419"/>
            <a:ext cx="685800" cy="6463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079" y="95102"/>
            <a:ext cx="516417" cy="4762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142" y="96436"/>
            <a:ext cx="441835" cy="46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61" y="118014"/>
            <a:ext cx="463013" cy="4412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795" y="118014"/>
            <a:ext cx="466943" cy="4412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906" y="129005"/>
            <a:ext cx="504603" cy="4698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89049" y="1686791"/>
            <a:ext cx="8370441" cy="1477328"/>
            <a:chOff x="189049" y="1686791"/>
            <a:chExt cx="8370441" cy="1477328"/>
          </a:xfrm>
        </p:grpSpPr>
        <p:sp>
          <p:nvSpPr>
            <p:cNvPr id="9" name="TextBox 8"/>
            <p:cNvSpPr txBox="1"/>
            <p:nvPr/>
          </p:nvSpPr>
          <p:spPr>
            <a:xfrm>
              <a:off x="189049" y="1686791"/>
              <a:ext cx="83704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latin typeface="Times New Roman" pitchFamily="18" charset="0"/>
                  <a:cs typeface="Times New Roman" pitchFamily="18" charset="0"/>
                </a:rPr>
                <a:t>Ví dụ 2:</a:t>
              </a:r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chóp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S.ABCD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thoi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M, 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lượt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trung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SB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SD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5)</a:t>
              </a:r>
            </a:p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minh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762803"/>
                </p:ext>
              </p:extLst>
            </p:nvPr>
          </p:nvGraphicFramePr>
          <p:xfrm>
            <a:off x="2438400" y="2495550"/>
            <a:ext cx="125558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2" name="Equation" r:id="rId8" imgW="685502" imgH="177723" progId="Equation.DSMT4">
                    <p:embed/>
                  </p:oleObj>
                </mc:Choice>
                <mc:Fallback>
                  <p:oleObj name="Equation" r:id="rId8" imgW="685502" imgH="177723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2495550"/>
                          <a:ext cx="1255585" cy="381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Hình ảnh 1"/>
          <p:cNvPicPr/>
          <p:nvPr/>
        </p:nvPicPr>
        <p:blipFill>
          <a:blip r:embed="rId10"/>
          <a:stretch>
            <a:fillRect/>
          </a:stretch>
        </p:blipFill>
        <p:spPr>
          <a:xfrm>
            <a:off x="6337270" y="2724150"/>
            <a:ext cx="2120930" cy="18288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31173" y="720719"/>
            <a:ext cx="8500608" cy="634425"/>
          </a:xfrm>
          <a:custGeom>
            <a:avLst/>
            <a:gdLst>
              <a:gd name="connsiteX0" fmla="*/ 0 w 4732746"/>
              <a:gd name="connsiteY0" fmla="*/ 92766 h 556485"/>
              <a:gd name="connsiteX1" fmla="*/ 92766 w 4732746"/>
              <a:gd name="connsiteY1" fmla="*/ 0 h 556485"/>
              <a:gd name="connsiteX2" fmla="*/ 4639980 w 4732746"/>
              <a:gd name="connsiteY2" fmla="*/ 0 h 556485"/>
              <a:gd name="connsiteX3" fmla="*/ 4732746 w 4732746"/>
              <a:gd name="connsiteY3" fmla="*/ 92766 h 556485"/>
              <a:gd name="connsiteX4" fmla="*/ 4732746 w 4732746"/>
              <a:gd name="connsiteY4" fmla="*/ 463719 h 556485"/>
              <a:gd name="connsiteX5" fmla="*/ 4639980 w 4732746"/>
              <a:gd name="connsiteY5" fmla="*/ 556485 h 556485"/>
              <a:gd name="connsiteX6" fmla="*/ 92766 w 4732746"/>
              <a:gd name="connsiteY6" fmla="*/ 556485 h 556485"/>
              <a:gd name="connsiteX7" fmla="*/ 0 w 4732746"/>
              <a:gd name="connsiteY7" fmla="*/ 463719 h 556485"/>
              <a:gd name="connsiteX8" fmla="*/ 0 w 4732746"/>
              <a:gd name="connsiteY8" fmla="*/ 92766 h 5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746" h="556485">
                <a:moveTo>
                  <a:pt x="0" y="92766"/>
                </a:moveTo>
                <a:cubicBezTo>
                  <a:pt x="0" y="41533"/>
                  <a:pt x="41533" y="0"/>
                  <a:pt x="92766" y="0"/>
                </a:cubicBezTo>
                <a:lnTo>
                  <a:pt x="4639980" y="0"/>
                </a:lnTo>
                <a:cubicBezTo>
                  <a:pt x="4691213" y="0"/>
                  <a:pt x="4732746" y="41533"/>
                  <a:pt x="4732746" y="92766"/>
                </a:cubicBezTo>
                <a:lnTo>
                  <a:pt x="4732746" y="463719"/>
                </a:lnTo>
                <a:cubicBezTo>
                  <a:pt x="4732746" y="514952"/>
                  <a:pt x="4691213" y="556485"/>
                  <a:pt x="4639980" y="556485"/>
                </a:cubicBezTo>
                <a:lnTo>
                  <a:pt x="92766" y="556485"/>
                </a:lnTo>
                <a:cubicBezTo>
                  <a:pt x="41533" y="556485"/>
                  <a:pt x="0" y="514952"/>
                  <a:pt x="0" y="463719"/>
                </a:cubicBezTo>
                <a:lnTo>
                  <a:pt x="0" y="9276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410" tIns="169410" rIns="169410" bIns="16941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510</Words>
  <Application>Microsoft Office PowerPoint</Application>
  <PresentationFormat>On-screen Show (16:9)</PresentationFormat>
  <Paragraphs>90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</cp:revision>
  <dcterms:created xsi:type="dcterms:W3CDTF">2021-06-12T23:57:01Z</dcterms:created>
  <dcterms:modified xsi:type="dcterms:W3CDTF">2023-08-12T16:41:52Z</dcterms:modified>
</cp:coreProperties>
</file>