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5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7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9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2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4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3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99F50-6130-415E-8447-84F8AC8F95F9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3F8C1-3C10-4FF9-91C7-188BC16DD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08214" y="615055"/>
            <a:ext cx="11389678" cy="624294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1748AF-D9D9-4539-AEB2-661B6979053A}"/>
              </a:ext>
            </a:extLst>
          </p:cNvPr>
          <p:cNvGrpSpPr/>
          <p:nvPr/>
        </p:nvGrpSpPr>
        <p:grpSpPr>
          <a:xfrm>
            <a:off x="408214" y="660698"/>
            <a:ext cx="1545430" cy="507116"/>
            <a:chOff x="858229" y="2883907"/>
            <a:chExt cx="3090860" cy="1014231"/>
          </a:xfrm>
        </p:grpSpPr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E3266C9A-4B0F-433F-9039-8F0C13C06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387321" y="2229840"/>
              <a:ext cx="793395" cy="2330141"/>
            </a:xfrm>
            <a:prstGeom prst="round2SameRect">
              <a:avLst>
                <a:gd name="adj1" fmla="val 6498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44B82-EAD1-4CC9-88BA-06E403340630}"/>
                </a:ext>
              </a:extLst>
            </p:cNvPr>
            <p:cNvSpPr txBox="1"/>
            <p:nvPr/>
          </p:nvSpPr>
          <p:spPr>
            <a:xfrm>
              <a:off x="1796943" y="3005587"/>
              <a:ext cx="1853714" cy="892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23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1</a:t>
              </a:r>
              <a:endParaRPr lang="en-US" sz="2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4" name="Group 70">
              <a:extLst>
                <a:ext uri="{FF2B5EF4-FFF2-40B4-BE49-F238E27FC236}">
                  <a16:creationId xmlns:a16="http://schemas.microsoft.com/office/drawing/2014/main" id="{F500A0C7-479C-404D-8F81-493FE2D47FE0}"/>
                </a:ext>
              </a:extLst>
            </p:cNvPr>
            <p:cNvGrpSpPr/>
            <p:nvPr/>
          </p:nvGrpSpPr>
          <p:grpSpPr>
            <a:xfrm>
              <a:off x="858229" y="2883907"/>
              <a:ext cx="950173" cy="940513"/>
              <a:chOff x="1311958" y="3405486"/>
              <a:chExt cx="950173" cy="94051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0B6D244-2FD7-42E6-B573-C7B78FFC240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7118C3C7-C047-4514-A4E0-10A4902D36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1500F427-48CA-4259-B9C7-F1259C9B73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68BE147B-69BF-4B7F-B43E-7691E536B5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C6C95158-CFE6-4EA8-821C-6F1A69CC5D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BA40432A-9039-4BC4-8125-02FCD75C3B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CB0F5C44-6208-4235-AC09-26A449724C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726F1B1A-E6C2-496B-A5FA-42D02F083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5739A77A-A6AD-4648-8F98-040171E47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4C2214E8-3FCE-4B4D-A74A-A76C68781B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1598F479-2B18-41DD-8080-02A2D71AAE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125EDA36-E7DE-400C-B9B9-6ECDCF56FB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DC3CFC08-515C-4396-8871-D7926A09B6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FFDBB582-E9BB-413A-B81B-094322E50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1893F185-BF4A-40D0-B362-F621F3ED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6CA61BF3-041E-4BB0-9661-F7E70FE22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7434A256-1DD3-470F-9149-7283055CC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E9E170AF-E9D1-4D6C-A693-C6A61C071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6E012EBF-6EC0-4AFB-B521-A839E88D2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FAC669B-E9A2-4B82-BCD2-8DF274BC6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F00A7C28-7686-4AE5-B6CF-0DF51F1E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213EE5C3-CEC6-447C-BD65-573ECF98C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C92B1DED-8F54-46C1-ADD4-48C5CA09C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C1F0310E-A21B-4424-838A-BE518A38D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522D8FBF-3D7A-4C7E-A9A2-B85334F8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153249" y="91835"/>
            <a:ext cx="989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VẬN 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5862" y="675776"/>
            <a:ext cx="906009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ty may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quần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cỡ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618" y="1549063"/>
            <a:ext cx="7596869" cy="142142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98171" y="2970489"/>
            <a:ext cx="99016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just">
              <a:spcAft>
                <a:spcPts val="1200"/>
              </a:spcAft>
            </a:pP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ty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cỡ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may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chiều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36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khối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đơn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centimét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4" name="Picture 43" descr="Vận dụng trang 61 Toán 11 Tập 1 - Kết nối tri thức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253" y="4308199"/>
            <a:ext cx="7596869" cy="1029802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/>
          <p:cNvSpPr/>
          <p:nvPr/>
        </p:nvSpPr>
        <p:spPr>
          <a:xfrm>
            <a:off x="1698171" y="5567716"/>
            <a:ext cx="978408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tần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0480" marR="30480" algn="just"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ty may 500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phục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may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cỡ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037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>
            <a:extLst>
              <a:ext uri="{FF2B5EF4-FFF2-40B4-BE49-F238E27FC236}">
                <a16:creationId xmlns:a16="http://schemas.microsoft.com/office/drawing/2014/main" id="{4505247C-0320-45C1-8D72-5E596946556E}"/>
              </a:ext>
            </a:extLst>
          </p:cNvPr>
          <p:cNvGrpSpPr/>
          <p:nvPr/>
        </p:nvGrpSpPr>
        <p:grpSpPr>
          <a:xfrm>
            <a:off x="530267" y="169818"/>
            <a:ext cx="11455079" cy="6383384"/>
            <a:chOff x="1240796" y="5867400"/>
            <a:chExt cx="21590647" cy="11389860"/>
          </a:xfrm>
        </p:grpSpPr>
        <p:sp>
          <p:nvSpPr>
            <p:cNvPr id="7" name="Rounded Rectangle 63">
              <a:extLst>
                <a:ext uri="{FF2B5EF4-FFF2-40B4-BE49-F238E27FC236}">
                  <a16:creationId xmlns:a16="http://schemas.microsoft.com/office/drawing/2014/main" id="{80BEF918-82D8-4036-9425-7059598C6943}"/>
                </a:ext>
              </a:extLst>
            </p:cNvPr>
            <p:cNvSpPr/>
            <p:nvPr/>
          </p:nvSpPr>
          <p:spPr>
            <a:xfrm>
              <a:off x="1240796" y="6340347"/>
              <a:ext cx="21590647" cy="10916913"/>
            </a:xfrm>
            <a:prstGeom prst="roundRect">
              <a:avLst>
                <a:gd name="adj" fmla="val 313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57150">
              <a:solidFill>
                <a:srgbClr val="0999C8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8" name="Group 60">
              <a:extLst>
                <a:ext uri="{FF2B5EF4-FFF2-40B4-BE49-F238E27FC236}">
                  <a16:creationId xmlns:a16="http://schemas.microsoft.com/office/drawing/2014/main" id="{370424D9-C95D-4372-814A-9BE9C7DDA59C}"/>
                </a:ext>
              </a:extLst>
            </p:cNvPr>
            <p:cNvGrpSpPr/>
            <p:nvPr/>
          </p:nvGrpSpPr>
          <p:grpSpPr>
            <a:xfrm>
              <a:off x="1270511" y="5867400"/>
              <a:ext cx="3568119" cy="887052"/>
              <a:chOff x="1224541" y="6305967"/>
              <a:chExt cx="3568119" cy="887052"/>
            </a:xfrm>
          </p:grpSpPr>
          <p:sp>
            <p:nvSpPr>
              <p:cNvPr id="9" name="Freeform 20">
                <a:extLst>
                  <a:ext uri="{FF2B5EF4-FFF2-40B4-BE49-F238E27FC236}">
                    <a16:creationId xmlns:a16="http://schemas.microsoft.com/office/drawing/2014/main" id="{7C6BE894-A737-4A5D-89BB-59D5A8BE44F9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2880142" y="5238910"/>
                <a:ext cx="828631" cy="2996405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rgbClr val="0999C8"/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8BFAE5-69FD-4980-B329-42F57A972170}"/>
                  </a:ext>
                </a:extLst>
              </p:cNvPr>
              <p:cNvSpPr txBox="1"/>
              <p:nvPr/>
            </p:nvSpPr>
            <p:spPr>
              <a:xfrm>
                <a:off x="2296331" y="6305967"/>
                <a:ext cx="2112533" cy="887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vi-VN" sz="2300" b="1" dirty="0">
                    <a:solidFill>
                      <a:srgbClr val="0999C8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Trả lời</a:t>
                </a:r>
                <a:endParaRPr lang="en-US" sz="2300" b="1" dirty="0">
                  <a:solidFill>
                    <a:srgbClr val="0999C8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" name="Round Diagonal Corner Rectangle 67">
                <a:extLst>
                  <a:ext uri="{FF2B5EF4-FFF2-40B4-BE49-F238E27FC236}">
                    <a16:creationId xmlns:a16="http://schemas.microsoft.com/office/drawing/2014/main" id="{34F50CA0-9083-4483-BB2E-9FB6B5CBE6AD}"/>
                  </a:ext>
                </a:extLst>
              </p:cNvPr>
              <p:cNvSpPr/>
              <p:nvPr/>
            </p:nvSpPr>
            <p:spPr>
              <a:xfrm flipV="1">
                <a:off x="1224541" y="6322799"/>
                <a:ext cx="903517" cy="828630"/>
              </a:xfrm>
              <a:prstGeom prst="round2DiagRect">
                <a:avLst/>
              </a:prstGeom>
              <a:solidFill>
                <a:srgbClr val="0999C8"/>
              </a:solidFill>
              <a:ln w="57150">
                <a:solidFill>
                  <a:srgbClr val="0999C8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46D6506C-8FC7-4FBC-8F5F-6E36E65F95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23146" y="6394807"/>
                <a:ext cx="501902" cy="680422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306286" y="862150"/>
            <a:ext cx="6701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86" y="1488226"/>
            <a:ext cx="10190104" cy="14770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06285" y="3160458"/>
                <a:ext cx="9757955" cy="3007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áo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cỡ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cỡ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XXL;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cỡ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500≈306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);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cỡ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500≈111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342900" indent="-342900">
                  <a:lnSpc>
                    <a:spcPct val="150000"/>
                  </a:lnSpc>
                  <a:buFontTx/>
                  <a:buChar char="-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lượng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cỡ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XL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nên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500≈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83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5" y="3160458"/>
                <a:ext cx="9757955" cy="3007170"/>
              </a:xfrm>
              <a:prstGeom prst="rect">
                <a:avLst/>
              </a:prstGeom>
              <a:blipFill>
                <a:blip r:embed="rId3"/>
                <a:stretch>
                  <a:fillRect l="-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1128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: Rounded Corners 13">
            <a:extLst>
              <a:ext uri="{FF2B5EF4-FFF2-40B4-BE49-F238E27FC236}">
                <a16:creationId xmlns:a16="http://schemas.microsoft.com/office/drawing/2014/main" id="{005001A8-F1AC-4436-829D-76F3665AC754}"/>
              </a:ext>
            </a:extLst>
          </p:cNvPr>
          <p:cNvSpPr/>
          <p:nvPr/>
        </p:nvSpPr>
        <p:spPr>
          <a:xfrm>
            <a:off x="5933181" y="128530"/>
            <a:ext cx="5705974" cy="68380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0" name="Group 67"/>
          <p:cNvGrpSpPr/>
          <p:nvPr/>
        </p:nvGrpSpPr>
        <p:grpSpPr>
          <a:xfrm>
            <a:off x="5703471" y="131928"/>
            <a:ext cx="1825096" cy="622123"/>
            <a:chOff x="1311958" y="3405486"/>
            <a:chExt cx="3749068" cy="1111211"/>
          </a:xfrm>
        </p:grpSpPr>
        <p:sp>
          <p:nvSpPr>
            <p:cNvPr id="131" name="Freeform 20"/>
            <p:cNvSpPr>
              <a:spLocks/>
            </p:cNvSpPr>
            <p:nvPr/>
          </p:nvSpPr>
          <p:spPr bwMode="auto">
            <a:xfrm rot="5400000">
              <a:off x="2967389" y="2625080"/>
              <a:ext cx="793395" cy="2582819"/>
            </a:xfrm>
            <a:prstGeom prst="round2SameRect">
              <a:avLst>
                <a:gd name="adj1" fmla="val 6498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912737" y="3527168"/>
              <a:ext cx="3148289" cy="9895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Lời</a:t>
              </a:r>
              <a:r>
                <a:rPr lang="en-US" sz="3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000" b="1" dirty="0" err="1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giải</a:t>
              </a:r>
              <a:r>
                <a:rPr lang="vi-VN" sz="3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Tahoma" pitchFamily="34" charset="0"/>
                  <a:cs typeface="Times New Roman" panose="02020603050405020304" pitchFamily="18" charset="0"/>
                </a:rPr>
                <a:t> </a:t>
              </a:r>
              <a:endPara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" name="Group 70"/>
            <p:cNvGrpSpPr/>
            <p:nvPr/>
          </p:nvGrpSpPr>
          <p:grpSpPr>
            <a:xfrm>
              <a:off x="1311958" y="3405486"/>
              <a:ext cx="950173" cy="940513"/>
              <a:chOff x="1311958" y="3405486"/>
              <a:chExt cx="950173" cy="940513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5" name="Freeform 13"/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Freeform 14"/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Freeform 15"/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Freeform 16"/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9" name="Freeform 17"/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0" name="Freeform 18"/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1" name="Freeform 19"/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2" name="Freeform 20"/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3" name="Freeform 21"/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4" name="Freeform 22"/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5" name="Freeform 23"/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6" name="Freeform 24"/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7" name="Freeform 25"/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8" name="Freeform 26"/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9" name="Freeform 27"/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0" name="Freeform 28"/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1" name="Freeform 29"/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2" name="Freeform 30"/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3" name="Freeform 31"/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4" name="Freeform 32"/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5" name="Freeform 33"/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6" name="Freeform 34"/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7" name="Freeform 35"/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8" name="Freeform 36"/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60" name="TextBox 159"/>
          <p:cNvSpPr txBox="1"/>
          <p:nvPr/>
        </p:nvSpPr>
        <p:spPr>
          <a:xfrm>
            <a:off x="584072" y="140103"/>
            <a:ext cx="32758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7477" y="841820"/>
            <a:ext cx="4591723" cy="6124754"/>
            <a:chOff x="404949" y="1059954"/>
            <a:chExt cx="4545873" cy="6386278"/>
          </a:xfrm>
        </p:grpSpPr>
        <p:sp>
          <p:nvSpPr>
            <p:cNvPr id="3" name="TextBox 2"/>
            <p:cNvSpPr txBox="1"/>
            <p:nvPr/>
          </p:nvSpPr>
          <p:spPr>
            <a:xfrm>
              <a:off x="404949" y="1059954"/>
              <a:ext cx="4545873" cy="6386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Phỏng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vấn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11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giờ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ngủ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buổi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thu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So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sánh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gian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ngủ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trung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nam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nữ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75%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khối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11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ngủ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giờ</a:t>
              </a:r>
              <a:r>
                <a: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  <a:p>
              <a:endParaRPr lang="en-US" dirty="0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543" y="2224670"/>
              <a:ext cx="3946643" cy="3274548"/>
            </a:xfrm>
            <a:prstGeom prst="rect">
              <a:avLst/>
            </a:prstGeom>
          </p:spPr>
        </p:pic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7418" y="166189"/>
            <a:ext cx="3253942" cy="31147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04957" y="3291351"/>
                <a:ext cx="5734197" cy="1892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a)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ngủ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6.4,5+10.5,5+13.6,5+9.7,5+7.8,5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≈6,25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Thời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ngủ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bình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acc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4.4,5+8.5,5+10.6,5+11.7,5+8.8,5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41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≈6,77</m:t>
                    </m:r>
                  </m:oMath>
                </a14:m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957" y="3291351"/>
                <a:ext cx="5734197" cy="1892634"/>
              </a:xfrm>
              <a:prstGeom prst="rect">
                <a:avLst/>
              </a:prstGeom>
              <a:blipFill>
                <a:blip r:embed="rId4"/>
                <a:stretch>
                  <a:fillRect l="-957" t="-2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loud 6"/>
          <p:cNvSpPr/>
          <p:nvPr/>
        </p:nvSpPr>
        <p:spPr>
          <a:xfrm>
            <a:off x="7102436" y="5286046"/>
            <a:ext cx="4532960" cy="16805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6,52 &lt; 6,77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618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60" grpId="0" animBg="1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786" y="429016"/>
            <a:ext cx="4065157" cy="3202457"/>
          </a:xfrm>
          <a:prstGeom prst="rect">
            <a:avLst/>
          </a:prstGeom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160" y="1695281"/>
            <a:ext cx="755650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810" y="429016"/>
            <a:ext cx="6471536" cy="3314394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83318" y="3827966"/>
            <a:ext cx="5387671" cy="2060705"/>
            <a:chOff x="283318" y="3827966"/>
            <a:chExt cx="5387671" cy="2060705"/>
          </a:xfrm>
        </p:grpSpPr>
        <p:sp>
          <p:nvSpPr>
            <p:cNvPr id="42" name="Cloud 41"/>
            <p:cNvSpPr/>
            <p:nvPr/>
          </p:nvSpPr>
          <p:spPr>
            <a:xfrm>
              <a:off x="283318" y="3827966"/>
              <a:ext cx="5387671" cy="2060705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040969" y="3978964"/>
              <a:ext cx="4046016" cy="1588436"/>
              <a:chOff x="1040969" y="3978964"/>
              <a:chExt cx="4046016" cy="1588436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40969" y="3978964"/>
                <a:ext cx="4046016" cy="628853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10277" y="4848035"/>
                <a:ext cx="2724151" cy="719365"/>
              </a:xfrm>
              <a:prstGeom prst="rect">
                <a:avLst/>
              </a:prstGeom>
            </p:spPr>
          </p:pic>
        </p:grpSp>
      </p:grpSp>
      <p:grpSp>
        <p:nvGrpSpPr>
          <p:cNvPr id="4" name="Group 3"/>
          <p:cNvGrpSpPr/>
          <p:nvPr/>
        </p:nvGrpSpPr>
        <p:grpSpPr>
          <a:xfrm>
            <a:off x="5731990" y="3651137"/>
            <a:ext cx="6122126" cy="2548247"/>
            <a:chOff x="5731990" y="3651137"/>
            <a:chExt cx="6122126" cy="2548247"/>
          </a:xfrm>
        </p:grpSpPr>
        <p:sp>
          <p:nvSpPr>
            <p:cNvPr id="46" name="Cloud 45"/>
            <p:cNvSpPr/>
            <p:nvPr/>
          </p:nvSpPr>
          <p:spPr>
            <a:xfrm>
              <a:off x="5731990" y="3651137"/>
              <a:ext cx="6122126" cy="2548247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428640" y="4055367"/>
              <a:ext cx="5048250" cy="55245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467193" y="4892136"/>
              <a:ext cx="3183798" cy="671492"/>
            </a:xfrm>
            <a:prstGeom prst="rect">
              <a:avLst/>
            </a:prstGeom>
          </p:spPr>
        </p:pic>
      </p:grpSp>
      <p:sp>
        <p:nvSpPr>
          <p:cNvPr id="10" name="Oval 9"/>
          <p:cNvSpPr/>
          <p:nvPr/>
        </p:nvSpPr>
        <p:spPr>
          <a:xfrm>
            <a:off x="2977153" y="5717672"/>
            <a:ext cx="5125931" cy="969329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7,675 </a:t>
            </a:r>
            <a:r>
              <a:rPr lang="en-US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876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408214" y="615055"/>
            <a:ext cx="11389678" cy="6242945"/>
          </a:xfrm>
          <a:prstGeom prst="roundRect">
            <a:avLst>
              <a:gd name="adj" fmla="val 5347"/>
            </a:avLst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D1748AF-D9D9-4539-AEB2-661B6979053A}"/>
              </a:ext>
            </a:extLst>
          </p:cNvPr>
          <p:cNvGrpSpPr/>
          <p:nvPr/>
        </p:nvGrpSpPr>
        <p:grpSpPr>
          <a:xfrm>
            <a:off x="408214" y="660698"/>
            <a:ext cx="1545430" cy="507116"/>
            <a:chOff x="858229" y="2883907"/>
            <a:chExt cx="3090860" cy="1014231"/>
          </a:xfrm>
        </p:grpSpPr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E3266C9A-4B0F-433F-9039-8F0C13C061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387321" y="2229840"/>
              <a:ext cx="793395" cy="2330141"/>
            </a:xfrm>
            <a:prstGeom prst="round2SameRect">
              <a:avLst>
                <a:gd name="adj1" fmla="val 6498"/>
                <a:gd name="adj2" fmla="val 0"/>
              </a:avLst>
            </a:prstGeom>
            <a:solidFill>
              <a:schemeClr val="accent6">
                <a:lumMod val="75000"/>
              </a:schemeClr>
            </a:solidFill>
            <a:ln w="5715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45720" tIns="22860" rIns="45720" bIns="22860" numCol="1" anchor="t" anchorCtr="0" compatLnSpc="1">
              <a:prstTxWarp prst="textNoShape">
                <a:avLst/>
              </a:prstTxWarp>
            </a:bodyPr>
            <a:lstStyle/>
            <a:p>
              <a:endParaRPr lang="en-US" sz="9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E744B82-EAD1-4CC9-88BA-06E403340630}"/>
                </a:ext>
              </a:extLst>
            </p:cNvPr>
            <p:cNvSpPr txBox="1"/>
            <p:nvPr/>
          </p:nvSpPr>
          <p:spPr>
            <a:xfrm>
              <a:off x="1796943" y="3005587"/>
              <a:ext cx="1853714" cy="892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b="1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2300" b="1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3</a:t>
              </a:r>
              <a:endParaRPr lang="en-US" sz="23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4" name="Group 70">
              <a:extLst>
                <a:ext uri="{FF2B5EF4-FFF2-40B4-BE49-F238E27FC236}">
                  <a16:creationId xmlns:a16="http://schemas.microsoft.com/office/drawing/2014/main" id="{F500A0C7-479C-404D-8F81-493FE2D47FE0}"/>
                </a:ext>
              </a:extLst>
            </p:cNvPr>
            <p:cNvGrpSpPr/>
            <p:nvPr/>
          </p:nvGrpSpPr>
          <p:grpSpPr>
            <a:xfrm>
              <a:off x="858229" y="2883907"/>
              <a:ext cx="950173" cy="940513"/>
              <a:chOff x="1311958" y="3405486"/>
              <a:chExt cx="950173" cy="940513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D0B6D244-2FD7-42E6-B573-C7B78FFC2407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6" name="Freeform 13">
                <a:extLst>
                  <a:ext uri="{FF2B5EF4-FFF2-40B4-BE49-F238E27FC236}">
                    <a16:creationId xmlns:a16="http://schemas.microsoft.com/office/drawing/2014/main" id="{7118C3C7-C047-4514-A4E0-10A4902D360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7" name="Freeform 14">
                <a:extLst>
                  <a:ext uri="{FF2B5EF4-FFF2-40B4-BE49-F238E27FC236}">
                    <a16:creationId xmlns:a16="http://schemas.microsoft.com/office/drawing/2014/main" id="{1500F427-48CA-4259-B9C7-F1259C9B730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8" name="Freeform 15">
                <a:extLst>
                  <a:ext uri="{FF2B5EF4-FFF2-40B4-BE49-F238E27FC236}">
                    <a16:creationId xmlns:a16="http://schemas.microsoft.com/office/drawing/2014/main" id="{68BE147B-69BF-4B7F-B43E-7691E536B5E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19" name="Freeform 16">
                <a:extLst>
                  <a:ext uri="{FF2B5EF4-FFF2-40B4-BE49-F238E27FC236}">
                    <a16:creationId xmlns:a16="http://schemas.microsoft.com/office/drawing/2014/main" id="{C6C95158-CFE6-4EA8-821C-6F1A69CC5D9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0" name="Freeform 17">
                <a:extLst>
                  <a:ext uri="{FF2B5EF4-FFF2-40B4-BE49-F238E27FC236}">
                    <a16:creationId xmlns:a16="http://schemas.microsoft.com/office/drawing/2014/main" id="{BA40432A-9039-4BC4-8125-02FCD75C3BB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1" name="Freeform 18">
                <a:extLst>
                  <a:ext uri="{FF2B5EF4-FFF2-40B4-BE49-F238E27FC236}">
                    <a16:creationId xmlns:a16="http://schemas.microsoft.com/office/drawing/2014/main" id="{CB0F5C44-6208-4235-AC09-26A449724C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2" name="Freeform 19">
                <a:extLst>
                  <a:ext uri="{FF2B5EF4-FFF2-40B4-BE49-F238E27FC236}">
                    <a16:creationId xmlns:a16="http://schemas.microsoft.com/office/drawing/2014/main" id="{726F1B1A-E6C2-496B-A5FA-42D02F0837C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3" name="Freeform 20">
                <a:extLst>
                  <a:ext uri="{FF2B5EF4-FFF2-40B4-BE49-F238E27FC236}">
                    <a16:creationId xmlns:a16="http://schemas.microsoft.com/office/drawing/2014/main" id="{5739A77A-A6AD-4648-8F98-040171E475F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4" name="Freeform 21">
                <a:extLst>
                  <a:ext uri="{FF2B5EF4-FFF2-40B4-BE49-F238E27FC236}">
                    <a16:creationId xmlns:a16="http://schemas.microsoft.com/office/drawing/2014/main" id="{4C2214E8-3FCE-4B4D-A74A-A76C68781B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5" name="Freeform 22">
                <a:extLst>
                  <a:ext uri="{FF2B5EF4-FFF2-40B4-BE49-F238E27FC236}">
                    <a16:creationId xmlns:a16="http://schemas.microsoft.com/office/drawing/2014/main" id="{1598F479-2B18-41DD-8080-02A2D71AAE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6" name="Freeform 23">
                <a:extLst>
                  <a:ext uri="{FF2B5EF4-FFF2-40B4-BE49-F238E27FC236}">
                    <a16:creationId xmlns:a16="http://schemas.microsoft.com/office/drawing/2014/main" id="{125EDA36-E7DE-400C-B9B9-6ECDCF56FB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7" name="Freeform 24">
                <a:extLst>
                  <a:ext uri="{FF2B5EF4-FFF2-40B4-BE49-F238E27FC236}">
                    <a16:creationId xmlns:a16="http://schemas.microsoft.com/office/drawing/2014/main" id="{DC3CFC08-515C-4396-8871-D7926A09B6E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8" name="Freeform 25">
                <a:extLst>
                  <a:ext uri="{FF2B5EF4-FFF2-40B4-BE49-F238E27FC236}">
                    <a16:creationId xmlns:a16="http://schemas.microsoft.com/office/drawing/2014/main" id="{FFDBB582-E9BB-413A-B81B-094322E50F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29" name="Freeform 26">
                <a:extLst>
                  <a:ext uri="{FF2B5EF4-FFF2-40B4-BE49-F238E27FC236}">
                    <a16:creationId xmlns:a16="http://schemas.microsoft.com/office/drawing/2014/main" id="{1893F185-BF4A-40D0-B362-F621F3ED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0" name="Freeform 27">
                <a:extLst>
                  <a:ext uri="{FF2B5EF4-FFF2-40B4-BE49-F238E27FC236}">
                    <a16:creationId xmlns:a16="http://schemas.microsoft.com/office/drawing/2014/main" id="{6CA61BF3-041E-4BB0-9661-F7E70FE22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1" name="Freeform 28">
                <a:extLst>
                  <a:ext uri="{FF2B5EF4-FFF2-40B4-BE49-F238E27FC236}">
                    <a16:creationId xmlns:a16="http://schemas.microsoft.com/office/drawing/2014/main" id="{7434A256-1DD3-470F-9149-7283055CC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2" name="Freeform 29">
                <a:extLst>
                  <a:ext uri="{FF2B5EF4-FFF2-40B4-BE49-F238E27FC236}">
                    <a16:creationId xmlns:a16="http://schemas.microsoft.com/office/drawing/2014/main" id="{E9E170AF-E9D1-4D6C-A693-C6A61C071C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3" name="Freeform 30">
                <a:extLst>
                  <a:ext uri="{FF2B5EF4-FFF2-40B4-BE49-F238E27FC236}">
                    <a16:creationId xmlns:a16="http://schemas.microsoft.com/office/drawing/2014/main" id="{6E012EBF-6EC0-4AFB-B521-A839E88D20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4" name="Freeform 31">
                <a:extLst>
                  <a:ext uri="{FF2B5EF4-FFF2-40B4-BE49-F238E27FC236}">
                    <a16:creationId xmlns:a16="http://schemas.microsoft.com/office/drawing/2014/main" id="{FFAC669B-E9A2-4B82-BCD2-8DF274BC6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5" name="Freeform 32">
                <a:extLst>
                  <a:ext uri="{FF2B5EF4-FFF2-40B4-BE49-F238E27FC236}">
                    <a16:creationId xmlns:a16="http://schemas.microsoft.com/office/drawing/2014/main" id="{F00A7C28-7686-4AE5-B6CF-0DF51F1EE1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6" name="Freeform 33">
                <a:extLst>
                  <a:ext uri="{FF2B5EF4-FFF2-40B4-BE49-F238E27FC236}">
                    <a16:creationId xmlns:a16="http://schemas.microsoft.com/office/drawing/2014/main" id="{213EE5C3-CEC6-447C-BD65-573ECF98C6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7" name="Freeform 34">
                <a:extLst>
                  <a:ext uri="{FF2B5EF4-FFF2-40B4-BE49-F238E27FC236}">
                    <a16:creationId xmlns:a16="http://schemas.microsoft.com/office/drawing/2014/main" id="{C92B1DED-8F54-46C1-ADD4-48C5CA09C6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8" name="Freeform 35">
                <a:extLst>
                  <a:ext uri="{FF2B5EF4-FFF2-40B4-BE49-F238E27FC236}">
                    <a16:creationId xmlns:a16="http://schemas.microsoft.com/office/drawing/2014/main" id="{C1F0310E-A21B-4424-838A-BE518A38D3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  <p:sp>
            <p:nvSpPr>
              <p:cNvPr id="39" name="Freeform 36">
                <a:extLst>
                  <a:ext uri="{FF2B5EF4-FFF2-40B4-BE49-F238E27FC236}">
                    <a16:creationId xmlns:a16="http://schemas.microsoft.com/office/drawing/2014/main" id="{522D8FBF-3D7A-4C7E-A9A2-B85334F8E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900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2135284" y="576957"/>
            <a:ext cx="9334049" cy="110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(thang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040" y="2045915"/>
            <a:ext cx="10619852" cy="15544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5284" y="3736527"/>
            <a:ext cx="86197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100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Box 159"/>
          <p:cNvSpPr txBox="1"/>
          <p:nvPr/>
        </p:nvSpPr>
        <p:spPr>
          <a:xfrm>
            <a:off x="584072" y="140103"/>
            <a:ext cx="3275873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571" y="754051"/>
            <a:ext cx="37721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46" y="1214111"/>
            <a:ext cx="4918240" cy="537036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5821679" y="85717"/>
            <a:ext cx="5478781" cy="2291723"/>
            <a:chOff x="5821679" y="85717"/>
            <a:chExt cx="5478781" cy="2291723"/>
          </a:xfrm>
        </p:grpSpPr>
        <p:sp>
          <p:nvSpPr>
            <p:cNvPr id="6" name="Cloud 5"/>
            <p:cNvSpPr/>
            <p:nvPr/>
          </p:nvSpPr>
          <p:spPr>
            <a:xfrm>
              <a:off x="5821679" y="85717"/>
              <a:ext cx="5478781" cy="2291723"/>
            </a:xfrm>
            <a:prstGeom prst="cloud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23660" y="524132"/>
              <a:ext cx="4648200" cy="466725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220" y="1117116"/>
            <a:ext cx="2905018" cy="5175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3721" y="1750928"/>
            <a:ext cx="1720208" cy="331424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6423660" y="2747009"/>
            <a:ext cx="5359037" cy="1390071"/>
            <a:chOff x="6596743" y="2747009"/>
            <a:chExt cx="5185954" cy="1110343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81413" y="2878711"/>
              <a:ext cx="4638675" cy="44767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95800" y="3326386"/>
              <a:ext cx="3009900" cy="466725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6596743" y="2747009"/>
              <a:ext cx="5185954" cy="1110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557554" y="4622855"/>
            <a:ext cx="5336173" cy="1542814"/>
            <a:chOff x="6707773" y="4622855"/>
            <a:chExt cx="5185954" cy="111034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862350" y="4780698"/>
              <a:ext cx="4876800" cy="46672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274230" y="5247423"/>
              <a:ext cx="2705100" cy="485775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6707773" y="4622855"/>
              <a:ext cx="5185954" cy="111034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643154" y="3472348"/>
            <a:ext cx="6548846" cy="2458189"/>
            <a:chOff x="5643154" y="3472348"/>
            <a:chExt cx="6548846" cy="2458189"/>
          </a:xfrm>
        </p:grpSpPr>
        <p:sp>
          <p:nvSpPr>
            <p:cNvPr id="19" name="Oval 18"/>
            <p:cNvSpPr/>
            <p:nvPr/>
          </p:nvSpPr>
          <p:spPr>
            <a:xfrm>
              <a:off x="5643154" y="3472348"/>
              <a:ext cx="6548846" cy="2458189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18336" y="3804985"/>
              <a:ext cx="5016682" cy="1785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R="30480" algn="just">
                <a:spcAft>
                  <a:spcPts val="1200"/>
                </a:spcAft>
              </a:pP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Vậy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các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tứ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phân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vị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của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mẫu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số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liệu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là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Q</a:t>
              </a:r>
              <a:r>
                <a:rPr lang="en-US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≈ 40,83; Q</a:t>
              </a:r>
              <a:r>
                <a:rPr lang="en-US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≈ 51,17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và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Q</a:t>
              </a:r>
              <a:r>
                <a:rPr lang="en-US" sz="2200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 = 64,5.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Các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giá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trị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này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các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là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ngưỡng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phân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điểm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của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60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học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sinh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thành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4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phần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xếp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loại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học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200" dirty="0" err="1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sinh</a:t>
              </a:r>
              <a:r>
                <a: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99072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350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2023-08-17T14:23:28Z</dcterms:created>
  <dcterms:modified xsi:type="dcterms:W3CDTF">2023-08-18T00:44:23Z</dcterms:modified>
</cp:coreProperties>
</file>