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7" r:id="rId3"/>
    <p:sldId id="268" r:id="rId4"/>
    <p:sldId id="269" r:id="rId5"/>
    <p:sldId id="270" r:id="rId6"/>
    <p:sldId id="266" r:id="rId7"/>
    <p:sldId id="265" r:id="rId8"/>
    <p:sldId id="264" r:id="rId9"/>
    <p:sldId id="259" r:id="rId10"/>
    <p:sldId id="260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5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7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2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9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2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2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5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4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9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35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99F50-6130-415E-8447-84F8AC8F95F9}" type="datetimeFigureOut">
              <a:rPr lang="en-US" smtClean="0"/>
              <a:t>8/18/2023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F8C1-3C10-4FF9-91C7-188BC16DD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1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2341" y="250907"/>
            <a:ext cx="6096000" cy="11462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V.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Mốt</a:t>
            </a:r>
            <a:endParaRPr lang="en-GB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41" y="1410789"/>
            <a:ext cx="8968676" cy="700399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477371" y="2111188"/>
            <a:ext cx="5240640" cy="4504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341" y="2232212"/>
            <a:ext cx="3446368" cy="32416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757" y="5501188"/>
            <a:ext cx="5811483" cy="964926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>
            <a:off x="6199094" y="3738282"/>
            <a:ext cx="981635" cy="6252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7315200" y="3052482"/>
            <a:ext cx="4477871" cy="306593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758952" y="3622196"/>
            <a:ext cx="3756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a)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tần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endParaRPr lang="en-GB" sz="2400" dirty="0"/>
          </a:p>
        </p:txBody>
      </p:sp>
      <p:sp>
        <p:nvSpPr>
          <p:cNvPr id="19" name="Rectangle 18"/>
          <p:cNvSpPr/>
          <p:nvPr/>
        </p:nvSpPr>
        <p:spPr>
          <a:xfrm>
            <a:off x="7796282" y="4148404"/>
            <a:ext cx="3515706" cy="1044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mút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50 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độ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10</a:t>
            </a:r>
            <a:endParaRPr lang="en-GB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45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7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>
          <a:xfrm>
            <a:off x="401160" y="691297"/>
            <a:ext cx="11389678" cy="6242945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D1748AF-D9D9-4539-AEB2-661B6979053A}"/>
              </a:ext>
            </a:extLst>
          </p:cNvPr>
          <p:cNvGrpSpPr/>
          <p:nvPr/>
        </p:nvGrpSpPr>
        <p:grpSpPr>
          <a:xfrm>
            <a:off x="408214" y="660698"/>
            <a:ext cx="1545430" cy="507116"/>
            <a:chOff x="858229" y="2883907"/>
            <a:chExt cx="3090860" cy="1014231"/>
          </a:xfrm>
        </p:grpSpPr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E3266C9A-4B0F-433F-9039-8F0C13C061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387321" y="2229840"/>
              <a:ext cx="793395" cy="2330141"/>
            </a:xfrm>
            <a:prstGeom prst="round2SameRect">
              <a:avLst>
                <a:gd name="adj1" fmla="val 6498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E744B82-EAD1-4CC9-88BA-06E403340630}"/>
                </a:ext>
              </a:extLst>
            </p:cNvPr>
            <p:cNvSpPr txBox="1"/>
            <p:nvPr/>
          </p:nvSpPr>
          <p:spPr>
            <a:xfrm>
              <a:off x="1796943" y="3005587"/>
              <a:ext cx="1853714" cy="892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00" b="1" dirty="0" err="1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23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3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</a:p>
          </p:txBody>
        </p:sp>
        <p:grpSp>
          <p:nvGrpSpPr>
            <p:cNvPr id="14" name="Group 70">
              <a:extLst>
                <a:ext uri="{FF2B5EF4-FFF2-40B4-BE49-F238E27FC236}">
                  <a16:creationId xmlns:a16="http://schemas.microsoft.com/office/drawing/2014/main" id="{F500A0C7-479C-404D-8F81-493FE2D47FE0}"/>
                </a:ext>
              </a:extLst>
            </p:cNvPr>
            <p:cNvGrpSpPr/>
            <p:nvPr/>
          </p:nvGrpSpPr>
          <p:grpSpPr>
            <a:xfrm>
              <a:off x="858229" y="2883907"/>
              <a:ext cx="950173" cy="940513"/>
              <a:chOff x="1311958" y="3405486"/>
              <a:chExt cx="950173" cy="94051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0B6D244-2FD7-42E6-B573-C7B78FFC2407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7118C3C7-C047-4514-A4E0-10A4902D360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1500F427-48CA-4259-B9C7-F1259C9B730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8" name="Freeform 15">
                <a:extLst>
                  <a:ext uri="{FF2B5EF4-FFF2-40B4-BE49-F238E27FC236}">
                    <a16:creationId xmlns:a16="http://schemas.microsoft.com/office/drawing/2014/main" id="{68BE147B-69BF-4B7F-B43E-7691E536B5E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9" name="Freeform 16">
                <a:extLst>
                  <a:ext uri="{FF2B5EF4-FFF2-40B4-BE49-F238E27FC236}">
                    <a16:creationId xmlns:a16="http://schemas.microsoft.com/office/drawing/2014/main" id="{C6C95158-CFE6-4EA8-821C-6F1A69CC5D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BA40432A-9039-4BC4-8125-02FCD75C3B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:a16="http://schemas.microsoft.com/office/drawing/2014/main" id="{CB0F5C44-6208-4235-AC09-26A449724C7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2" name="Freeform 19">
                <a:extLst>
                  <a:ext uri="{FF2B5EF4-FFF2-40B4-BE49-F238E27FC236}">
                    <a16:creationId xmlns:a16="http://schemas.microsoft.com/office/drawing/2014/main" id="{726F1B1A-E6C2-496B-A5FA-42D02F0837C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3" name="Freeform 20">
                <a:extLst>
                  <a:ext uri="{FF2B5EF4-FFF2-40B4-BE49-F238E27FC236}">
                    <a16:creationId xmlns:a16="http://schemas.microsoft.com/office/drawing/2014/main" id="{5739A77A-A6AD-4648-8F98-040171E475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4C2214E8-3FCE-4B4D-A74A-A76C68781B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5" name="Freeform 22">
                <a:extLst>
                  <a:ext uri="{FF2B5EF4-FFF2-40B4-BE49-F238E27FC236}">
                    <a16:creationId xmlns:a16="http://schemas.microsoft.com/office/drawing/2014/main" id="{1598F479-2B18-41DD-8080-02A2D71AAE5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6" name="Freeform 23">
                <a:extLst>
                  <a:ext uri="{FF2B5EF4-FFF2-40B4-BE49-F238E27FC236}">
                    <a16:creationId xmlns:a16="http://schemas.microsoft.com/office/drawing/2014/main" id="{125EDA36-E7DE-400C-B9B9-6ECDCF56FB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7" name="Freeform 24">
                <a:extLst>
                  <a:ext uri="{FF2B5EF4-FFF2-40B4-BE49-F238E27FC236}">
                    <a16:creationId xmlns:a16="http://schemas.microsoft.com/office/drawing/2014/main" id="{DC3CFC08-515C-4396-8871-D7926A09B6E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8" name="Freeform 25">
                <a:extLst>
                  <a:ext uri="{FF2B5EF4-FFF2-40B4-BE49-F238E27FC236}">
                    <a16:creationId xmlns:a16="http://schemas.microsoft.com/office/drawing/2014/main" id="{FFDBB582-E9BB-413A-B81B-094322E50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9" name="Freeform 26">
                <a:extLst>
                  <a:ext uri="{FF2B5EF4-FFF2-40B4-BE49-F238E27FC236}">
                    <a16:creationId xmlns:a16="http://schemas.microsoft.com/office/drawing/2014/main" id="{1893F185-BF4A-40D0-B362-F621F3EDE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0" name="Freeform 27">
                <a:extLst>
                  <a:ext uri="{FF2B5EF4-FFF2-40B4-BE49-F238E27FC236}">
                    <a16:creationId xmlns:a16="http://schemas.microsoft.com/office/drawing/2014/main" id="{6CA61BF3-041E-4BB0-9661-F7E70FE22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1" name="Freeform 28">
                <a:extLst>
                  <a:ext uri="{FF2B5EF4-FFF2-40B4-BE49-F238E27FC236}">
                    <a16:creationId xmlns:a16="http://schemas.microsoft.com/office/drawing/2014/main" id="{7434A256-1DD3-470F-9149-7283055CC1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2" name="Freeform 29">
                <a:extLst>
                  <a:ext uri="{FF2B5EF4-FFF2-40B4-BE49-F238E27FC236}">
                    <a16:creationId xmlns:a16="http://schemas.microsoft.com/office/drawing/2014/main" id="{E9E170AF-E9D1-4D6C-A693-C6A61C071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Freeform 30">
                <a:extLst>
                  <a:ext uri="{FF2B5EF4-FFF2-40B4-BE49-F238E27FC236}">
                    <a16:creationId xmlns:a16="http://schemas.microsoft.com/office/drawing/2014/main" id="{6E012EBF-6EC0-4AFB-B521-A839E88D2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31">
                <a:extLst>
                  <a:ext uri="{FF2B5EF4-FFF2-40B4-BE49-F238E27FC236}">
                    <a16:creationId xmlns:a16="http://schemas.microsoft.com/office/drawing/2014/main" id="{FFAC669B-E9A2-4B82-BCD2-8DF274BC6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32">
                <a:extLst>
                  <a:ext uri="{FF2B5EF4-FFF2-40B4-BE49-F238E27FC236}">
                    <a16:creationId xmlns:a16="http://schemas.microsoft.com/office/drawing/2014/main" id="{F00A7C28-7686-4AE5-B6CF-0DF51F1EE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33">
                <a:extLst>
                  <a:ext uri="{FF2B5EF4-FFF2-40B4-BE49-F238E27FC236}">
                    <a16:creationId xmlns:a16="http://schemas.microsoft.com/office/drawing/2014/main" id="{213EE5C3-CEC6-447C-BD65-573ECF98C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34">
                <a:extLst>
                  <a:ext uri="{FF2B5EF4-FFF2-40B4-BE49-F238E27FC236}">
                    <a16:creationId xmlns:a16="http://schemas.microsoft.com/office/drawing/2014/main" id="{C92B1DED-8F54-46C1-ADD4-48C5CA09C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35">
                <a:extLst>
                  <a:ext uri="{FF2B5EF4-FFF2-40B4-BE49-F238E27FC236}">
                    <a16:creationId xmlns:a16="http://schemas.microsoft.com/office/drawing/2014/main" id="{C1F0310E-A21B-4424-838A-BE518A38D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36">
                <a:extLst>
                  <a:ext uri="{FF2B5EF4-FFF2-40B4-BE49-F238E27FC236}">
                    <a16:creationId xmlns:a16="http://schemas.microsoft.com/office/drawing/2014/main" id="{522D8FBF-3D7A-4C7E-A9A2-B85334F8E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153249" y="91835"/>
            <a:ext cx="9899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LUYỆN TẬP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147" y="1263737"/>
            <a:ext cx="10753984" cy="475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197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Box 159"/>
          <p:cNvSpPr txBox="1"/>
          <p:nvPr/>
        </p:nvSpPr>
        <p:spPr>
          <a:xfrm>
            <a:off x="584072" y="140103"/>
            <a:ext cx="3275873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75" y="979033"/>
            <a:ext cx="3853927" cy="3202559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14271" y="4374178"/>
            <a:ext cx="5597767" cy="1093427"/>
            <a:chOff x="584073" y="4807132"/>
            <a:chExt cx="5597767" cy="1093427"/>
          </a:xfrm>
          <a:solidFill>
            <a:srgbClr val="FFFF00"/>
          </a:solidFill>
        </p:grpSpPr>
        <p:sp>
          <p:nvSpPr>
            <p:cNvPr id="4" name="TextBox 3"/>
            <p:cNvSpPr txBox="1"/>
            <p:nvPr/>
          </p:nvSpPr>
          <p:spPr>
            <a:xfrm>
              <a:off x="584073" y="4807132"/>
              <a:ext cx="2262808" cy="43088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Trung</a:t>
              </a:r>
              <a:r>
                <a:rPr lang="en-US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lang="en-US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4418" y="5183887"/>
              <a:ext cx="5477422" cy="716672"/>
            </a:xfrm>
            <a:prstGeom prst="rect">
              <a:avLst/>
            </a:prstGeom>
            <a:grpFill/>
          </p:spPr>
        </p:pic>
      </p:grpSp>
      <p:grpSp>
        <p:nvGrpSpPr>
          <p:cNvPr id="8" name="Group 7"/>
          <p:cNvGrpSpPr/>
          <p:nvPr/>
        </p:nvGrpSpPr>
        <p:grpSpPr>
          <a:xfrm>
            <a:off x="5203272" y="282798"/>
            <a:ext cx="6739295" cy="1217323"/>
            <a:chOff x="6662057" y="574766"/>
            <a:chExt cx="5312151" cy="1217323"/>
          </a:xfrm>
        </p:grpSpPr>
        <p:sp>
          <p:nvSpPr>
            <p:cNvPr id="9" name="TextBox 8"/>
            <p:cNvSpPr txBox="1"/>
            <p:nvPr/>
          </p:nvSpPr>
          <p:spPr>
            <a:xfrm>
              <a:off x="6662057" y="574766"/>
              <a:ext cx="5251269" cy="430887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Trung</a:t>
              </a:r>
              <a:r>
                <a:rPr lang="en-US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97683" y="617083"/>
              <a:ext cx="4376525" cy="38857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556632" y="1005653"/>
              <a:ext cx="2356524" cy="786436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5203272" y="1731503"/>
            <a:ext cx="3898375" cy="502991"/>
            <a:chOff x="5251269" y="2686446"/>
            <a:chExt cx="3898375" cy="502991"/>
          </a:xfrm>
        </p:grpSpPr>
        <p:sp>
          <p:nvSpPr>
            <p:cNvPr id="10" name="TextBox 9"/>
            <p:cNvSpPr txBox="1"/>
            <p:nvPr/>
          </p:nvSpPr>
          <p:spPr>
            <a:xfrm>
              <a:off x="5251269" y="2710202"/>
              <a:ext cx="1469647" cy="40011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Tứ</a:t>
              </a:r>
              <a:r>
                <a:rPr lang="en-GB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20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GB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sz="20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GB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720916" y="2686446"/>
              <a:ext cx="2428728" cy="502991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3249" y="2266247"/>
            <a:ext cx="4963561" cy="6317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55457" y="3012500"/>
            <a:ext cx="2899248" cy="52713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55587" y="3641854"/>
            <a:ext cx="5221651" cy="53973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25503" y="4312692"/>
            <a:ext cx="3559156" cy="492373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>
            <a:off x="7725503" y="3165102"/>
            <a:ext cx="299024" cy="259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7307813" y="4374178"/>
            <a:ext cx="299024" cy="2597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932383" y="4990475"/>
                <a:ext cx="6096000" cy="839845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GB" sz="2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Mốt</a:t>
                </a:r>
                <a:r>
                  <a:rPr lang="en-GB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:r>
                  <a:rPr lang="nl-NL" sz="22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Nhóm </a:t>
                </a:r>
                <a:r>
                  <a:rPr lang="nl-NL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có tần số lớn nhất: </a:t>
                </a:r>
                <a14:m>
                  <m:oMath xmlns:m="http://schemas.openxmlformats.org/officeDocument/2006/math">
                    <m:r>
                      <a:rPr lang="nl-NL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GB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=50;</m:t>
                    </m:r>
                    <m:r>
                      <a:rPr lang="en-GB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GB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=10;</m:t>
                    </m:r>
                    <m:r>
                      <a:rPr lang="en-GB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GB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=14</m:t>
                    </m:r>
                  </m:oMath>
                </a14:m>
                <a:r>
                  <a:rPr lang="en-GB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en-GB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GB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en-GB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en-GB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en-GB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=6</m:t>
                    </m:r>
                  </m:oMath>
                </a14:m>
                <a:r>
                  <a:rPr lang="en-GB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GB" sz="2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383" y="4990475"/>
                <a:ext cx="6096000" cy="839845"/>
              </a:xfrm>
              <a:prstGeom prst="rect">
                <a:avLst/>
              </a:prstGeom>
              <a:blipFill>
                <a:blip r:embed="rId11"/>
                <a:stretch>
                  <a:fillRect l="-1300" t="-2920" b="-145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90437" y="5959113"/>
            <a:ext cx="3806020" cy="62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982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7" grpId="0" animBg="1"/>
      <p:bldP spid="19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2342" y="390813"/>
            <a:ext cx="6096000" cy="11462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V.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Mốt</a:t>
            </a:r>
            <a:endParaRPr lang="en-GB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229" y="1664834"/>
            <a:ext cx="11170720" cy="8693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229" y="2648940"/>
            <a:ext cx="8714902" cy="14266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5280" y="4075611"/>
            <a:ext cx="7352800" cy="55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9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448220"/>
            <a:ext cx="9457510" cy="1485084"/>
          </a:xfrm>
          <a:prstGeom prst="rect">
            <a:avLst/>
          </a:prstGeom>
        </p:spPr>
      </p:pic>
      <p:sp>
        <p:nvSpPr>
          <p:cNvPr id="4" name="Round Same Side Corner Rectangle 3"/>
          <p:cNvSpPr/>
          <p:nvPr/>
        </p:nvSpPr>
        <p:spPr>
          <a:xfrm>
            <a:off x="404942" y="2391271"/>
            <a:ext cx="5355771" cy="3310281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27" y="2888885"/>
            <a:ext cx="5355771" cy="2009231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5884815" y="3540802"/>
            <a:ext cx="744583" cy="705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6753500" y="2037806"/>
            <a:ext cx="4963883" cy="4206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2251" y="2130078"/>
            <a:ext cx="3008425" cy="21204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694716" y="2835865"/>
            <a:ext cx="581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GB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0731" y="4233198"/>
            <a:ext cx="4854387" cy="25960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694715" y="5006790"/>
            <a:ext cx="581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552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425" y="378822"/>
            <a:ext cx="4106909" cy="134547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638928" y="2233749"/>
            <a:ext cx="4389120" cy="46242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642" y="2440033"/>
            <a:ext cx="3741692" cy="3506288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419933" y="3487783"/>
            <a:ext cx="666206" cy="8882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6" name="Rounded Rectangle 5"/>
          <p:cNvSpPr/>
          <p:nvPr/>
        </p:nvSpPr>
        <p:spPr>
          <a:xfrm>
            <a:off x="6194996" y="2201091"/>
            <a:ext cx="5759439" cy="43499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800"/>
          </a:p>
        </p:txBody>
      </p:sp>
      <p:sp>
        <p:nvSpPr>
          <p:cNvPr id="8" name="Rectangle 7"/>
          <p:cNvSpPr/>
          <p:nvPr/>
        </p:nvSpPr>
        <p:spPr>
          <a:xfrm>
            <a:off x="6194996" y="2594022"/>
            <a:ext cx="6095616" cy="1185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thấy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3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nửa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[50;60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330196" y="3737927"/>
                <a:ext cx="6096000" cy="55643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với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GB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=50;</m:t>
                    </m:r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=10;</m:t>
                    </m:r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=16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endParaRPr lang="en-GB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196" y="3737927"/>
                <a:ext cx="6096000" cy="556434"/>
              </a:xfrm>
              <a:prstGeom prst="rect">
                <a:avLst/>
              </a:prstGeom>
              <a:blipFill>
                <a:blip r:embed="rId4"/>
                <a:stretch>
                  <a:fillRect l="-2000" t="-6593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383836" y="4172919"/>
                <a:ext cx="5738687" cy="11462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Nhóm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2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tần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=10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và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nhóm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4 </a:t>
                </a:r>
                <a:endParaRPr lang="en-US" sz="2800" dirty="0" smtClean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en-US" sz="2800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có</a:t>
                </a:r>
                <a:r>
                  <a:rPr lang="en-US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tần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=8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Vậy</a:t>
                </a:r>
                <a:r>
                  <a:rPr lang="en-US" sz="28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  <a:endParaRPr lang="en-GB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836" y="4172919"/>
                <a:ext cx="5738687" cy="1146211"/>
              </a:xfrm>
              <a:prstGeom prst="rect">
                <a:avLst/>
              </a:prstGeom>
              <a:blipFill>
                <a:blip r:embed="rId5"/>
                <a:stretch>
                  <a:fillRect l="-2123" t="-3723" b="-14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81301" y="5351019"/>
            <a:ext cx="3476345" cy="91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9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8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2342" y="390813"/>
            <a:ext cx="6096000" cy="11859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V.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Mốt</a:t>
            </a:r>
            <a:endParaRPr lang="en-GB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Ý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endParaRPr lang="en-GB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2342" y="1668920"/>
            <a:ext cx="11202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Mốt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lặp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lặp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802342" y="2786219"/>
            <a:ext cx="108497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Đo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trung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trùng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GB" sz="2800" dirty="0"/>
          </a:p>
        </p:txBody>
      </p:sp>
      <p:sp>
        <p:nvSpPr>
          <p:cNvPr id="10" name="Rectangle 9"/>
          <p:cNvSpPr/>
          <p:nvPr/>
        </p:nvSpPr>
        <p:spPr>
          <a:xfrm>
            <a:off x="802341" y="3916574"/>
            <a:ext cx="108497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Mốt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xấp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xỉ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mốt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ghép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ban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704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143" y="431074"/>
            <a:ext cx="2521131" cy="836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69" y="1410787"/>
            <a:ext cx="7250542" cy="445213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7541311" y="3199247"/>
            <a:ext cx="757646" cy="8752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896" y="1971876"/>
            <a:ext cx="3625328" cy="36624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53249" y="91835"/>
            <a:ext cx="9899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LUYỆN TẬP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39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4072" y="140103"/>
            <a:ext cx="3275873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46" y="1514065"/>
            <a:ext cx="4063861" cy="33249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4072" y="953589"/>
            <a:ext cx="32758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GB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GB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GB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GB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37306" y="5191209"/>
            <a:ext cx="6574482" cy="1059130"/>
            <a:chOff x="476923" y="4793030"/>
            <a:chExt cx="6574482" cy="1059130"/>
          </a:xfrm>
        </p:grpSpPr>
        <p:sp>
          <p:nvSpPr>
            <p:cNvPr id="9" name="Rectangle 8"/>
            <p:cNvSpPr/>
            <p:nvPr/>
          </p:nvSpPr>
          <p:spPr>
            <a:xfrm>
              <a:off x="476923" y="4793030"/>
              <a:ext cx="1956498" cy="385362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>
              <a:spAutoFit/>
            </a:bodyPr>
            <a:lstStyle/>
            <a:p>
              <a:pPr algn="just">
                <a:lnSpc>
                  <a:spcPct val="115000"/>
                </a:lnSpc>
                <a:spcBef>
                  <a:spcPts val="600"/>
                </a:spcBef>
                <a:spcAft>
                  <a:spcPts val="0"/>
                </a:spcAft>
              </a:pPr>
              <a:r>
                <a:rPr lang="nl-NL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Trung bình cộng: </a:t>
              </a:r>
              <a:endParaRPr lang="en-GB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6555" y="5333502"/>
              <a:ext cx="6514850" cy="518658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5219894" y="387597"/>
            <a:ext cx="6736857" cy="1061127"/>
            <a:chOff x="5402774" y="345745"/>
            <a:chExt cx="6736857" cy="1061127"/>
          </a:xfrm>
        </p:grpSpPr>
        <p:grpSp>
          <p:nvGrpSpPr>
            <p:cNvPr id="17" name="Group 16"/>
            <p:cNvGrpSpPr/>
            <p:nvPr/>
          </p:nvGrpSpPr>
          <p:grpSpPr>
            <a:xfrm>
              <a:off x="5402774" y="345745"/>
              <a:ext cx="6736857" cy="565992"/>
              <a:chOff x="5402774" y="345745"/>
              <a:chExt cx="6736857" cy="565992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5402774" y="363344"/>
                <a:ext cx="3976357" cy="450508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nl-NL" sz="22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+Trung vị: </a:t>
                </a:r>
                <a:endParaRPr lang="en-GB" sz="2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52751" y="345745"/>
                <a:ext cx="5286880" cy="565992"/>
              </a:xfrm>
              <a:prstGeom prst="rect">
                <a:avLst/>
              </a:prstGeom>
            </p:spPr>
          </p:pic>
        </p:grp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21581" y="847487"/>
              <a:ext cx="3024005" cy="559385"/>
            </a:xfrm>
            <a:prstGeom prst="rect">
              <a:avLst/>
            </a:prstGeom>
          </p:spPr>
        </p:pic>
      </p:grpSp>
      <p:grpSp>
        <p:nvGrpSpPr>
          <p:cNvPr id="29" name="Group 28"/>
          <p:cNvGrpSpPr/>
          <p:nvPr/>
        </p:nvGrpSpPr>
        <p:grpSpPr>
          <a:xfrm>
            <a:off x="5145370" y="1555193"/>
            <a:ext cx="3853579" cy="430887"/>
            <a:chOff x="5145370" y="1555193"/>
            <a:chExt cx="3853579" cy="430887"/>
          </a:xfrm>
        </p:grpSpPr>
        <p:sp>
          <p:nvSpPr>
            <p:cNvPr id="21" name="Rectangle 20"/>
            <p:cNvSpPr/>
            <p:nvPr/>
          </p:nvSpPr>
          <p:spPr>
            <a:xfrm>
              <a:off x="5145370" y="1555193"/>
              <a:ext cx="190603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200" b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+ Tứ phân vị: </a:t>
              </a:r>
              <a:endParaRPr lang="en-GB" sz="2200" b="1" dirty="0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353080" y="1627797"/>
              <a:ext cx="1645869" cy="353557"/>
            </a:xfrm>
            <a:prstGeom prst="rect">
              <a:avLst/>
            </a:prstGeom>
          </p:spPr>
        </p:pic>
      </p:grpSp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44248" y="1981354"/>
            <a:ext cx="4846451" cy="58538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28151" y="2562643"/>
            <a:ext cx="2878643" cy="538924"/>
          </a:xfrm>
          <a:prstGeom prst="rect">
            <a:avLst/>
          </a:prstGeom>
        </p:spPr>
      </p:pic>
      <p:sp>
        <p:nvSpPr>
          <p:cNvPr id="25" name="Right Arrow 24"/>
          <p:cNvSpPr/>
          <p:nvPr/>
        </p:nvSpPr>
        <p:spPr>
          <a:xfrm>
            <a:off x="7588543" y="2703867"/>
            <a:ext cx="438299" cy="305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25734" y="3164487"/>
            <a:ext cx="5286880" cy="555864"/>
          </a:xfrm>
          <a:prstGeom prst="rect">
            <a:avLst/>
          </a:prstGeom>
        </p:spPr>
      </p:pic>
      <p:sp>
        <p:nvSpPr>
          <p:cNvPr id="27" name="Right Arrow 26"/>
          <p:cNvSpPr/>
          <p:nvPr/>
        </p:nvSpPr>
        <p:spPr>
          <a:xfrm>
            <a:off x="7150244" y="3855865"/>
            <a:ext cx="438299" cy="276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07692" y="3711207"/>
            <a:ext cx="3031291" cy="529273"/>
          </a:xfrm>
          <a:prstGeom prst="rect">
            <a:avLst/>
          </a:prstGeom>
        </p:spPr>
      </p:pic>
      <p:grpSp>
        <p:nvGrpSpPr>
          <p:cNvPr id="34" name="Group 33"/>
          <p:cNvGrpSpPr/>
          <p:nvPr/>
        </p:nvGrpSpPr>
        <p:grpSpPr>
          <a:xfrm>
            <a:off x="6911788" y="4248120"/>
            <a:ext cx="4924773" cy="2354385"/>
            <a:chOff x="6911788" y="4248120"/>
            <a:chExt cx="4924773" cy="2354385"/>
          </a:xfrm>
        </p:grpSpPr>
        <p:sp>
          <p:nvSpPr>
            <p:cNvPr id="30" name="Oval 29"/>
            <p:cNvSpPr/>
            <p:nvPr/>
          </p:nvSpPr>
          <p:spPr>
            <a:xfrm>
              <a:off x="6911788" y="4248120"/>
              <a:ext cx="4924773" cy="2354385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479428" y="4611189"/>
              <a:ext cx="4033186" cy="789630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807692" y="5586966"/>
              <a:ext cx="3534744" cy="6245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553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25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>
          <a:xfrm>
            <a:off x="401160" y="691297"/>
            <a:ext cx="11389678" cy="6242945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D1748AF-D9D9-4539-AEB2-661B6979053A}"/>
              </a:ext>
            </a:extLst>
          </p:cNvPr>
          <p:cNvGrpSpPr/>
          <p:nvPr/>
        </p:nvGrpSpPr>
        <p:grpSpPr>
          <a:xfrm>
            <a:off x="408214" y="660698"/>
            <a:ext cx="1545430" cy="507116"/>
            <a:chOff x="858229" y="2883907"/>
            <a:chExt cx="3090860" cy="1014231"/>
          </a:xfrm>
        </p:grpSpPr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E3266C9A-4B0F-433F-9039-8F0C13C061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387321" y="2229840"/>
              <a:ext cx="793395" cy="2330141"/>
            </a:xfrm>
            <a:prstGeom prst="round2SameRect">
              <a:avLst>
                <a:gd name="adj1" fmla="val 6498"/>
                <a:gd name="adj2" fmla="val 0"/>
              </a:avLst>
            </a:prstGeom>
            <a:solidFill>
              <a:schemeClr val="accent6">
                <a:lumMod val="75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en-US" sz="9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E744B82-EAD1-4CC9-88BA-06E403340630}"/>
                </a:ext>
              </a:extLst>
            </p:cNvPr>
            <p:cNvSpPr txBox="1"/>
            <p:nvPr/>
          </p:nvSpPr>
          <p:spPr>
            <a:xfrm>
              <a:off x="1796943" y="3005587"/>
              <a:ext cx="1853714" cy="892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300" b="1" dirty="0" err="1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23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2</a:t>
              </a:r>
              <a:endParaRPr lang="en-US" sz="23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4" name="Group 70">
              <a:extLst>
                <a:ext uri="{FF2B5EF4-FFF2-40B4-BE49-F238E27FC236}">
                  <a16:creationId xmlns:a16="http://schemas.microsoft.com/office/drawing/2014/main" id="{F500A0C7-479C-404D-8F81-493FE2D47FE0}"/>
                </a:ext>
              </a:extLst>
            </p:cNvPr>
            <p:cNvGrpSpPr/>
            <p:nvPr/>
          </p:nvGrpSpPr>
          <p:grpSpPr>
            <a:xfrm>
              <a:off x="858229" y="2883907"/>
              <a:ext cx="950173" cy="940513"/>
              <a:chOff x="1311958" y="3405486"/>
              <a:chExt cx="950173" cy="94051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0B6D244-2FD7-42E6-B573-C7B78FFC2407}"/>
                  </a:ext>
                </a:extLst>
              </p:cNvPr>
              <p:cNvSpPr/>
              <p:nvPr/>
            </p:nvSpPr>
            <p:spPr>
              <a:xfrm>
                <a:off x="1406975" y="3672018"/>
                <a:ext cx="596676" cy="5403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6" name="Freeform 13">
                <a:extLst>
                  <a:ext uri="{FF2B5EF4-FFF2-40B4-BE49-F238E27FC236}">
                    <a16:creationId xmlns:a16="http://schemas.microsoft.com/office/drawing/2014/main" id="{7118C3C7-C047-4514-A4E0-10A4902D360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190035" cy="268948"/>
              </a:xfrm>
              <a:custGeom>
                <a:avLst/>
                <a:gdLst>
                  <a:gd name="T0" fmla="*/ 34 w 50"/>
                  <a:gd name="T1" fmla="*/ 16 h 71"/>
                  <a:gd name="T2" fmla="*/ 34 w 50"/>
                  <a:gd name="T3" fmla="*/ 55 h 71"/>
                  <a:gd name="T4" fmla="*/ 16 w 50"/>
                  <a:gd name="T5" fmla="*/ 55 h 71"/>
                  <a:gd name="T6" fmla="*/ 16 w 50"/>
                  <a:gd name="T7" fmla="*/ 16 h 71"/>
                  <a:gd name="T8" fmla="*/ 34 w 50"/>
                  <a:gd name="T9" fmla="*/ 16 h 71"/>
                  <a:gd name="T10" fmla="*/ 34 w 50"/>
                  <a:gd name="T11" fmla="*/ 0 h 71"/>
                  <a:gd name="T12" fmla="*/ 16 w 50"/>
                  <a:gd name="T13" fmla="*/ 0 h 71"/>
                  <a:gd name="T14" fmla="*/ 0 w 50"/>
                  <a:gd name="T15" fmla="*/ 16 h 71"/>
                  <a:gd name="T16" fmla="*/ 0 w 50"/>
                  <a:gd name="T17" fmla="*/ 55 h 71"/>
                  <a:gd name="T18" fmla="*/ 16 w 50"/>
                  <a:gd name="T19" fmla="*/ 71 h 71"/>
                  <a:gd name="T20" fmla="*/ 34 w 50"/>
                  <a:gd name="T21" fmla="*/ 71 h 71"/>
                  <a:gd name="T22" fmla="*/ 50 w 50"/>
                  <a:gd name="T23" fmla="*/ 55 h 71"/>
                  <a:gd name="T24" fmla="*/ 50 w 50"/>
                  <a:gd name="T25" fmla="*/ 16 h 71"/>
                  <a:gd name="T26" fmla="*/ 34 w 50"/>
                  <a:gd name="T2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1">
                    <a:moveTo>
                      <a:pt x="34" y="16"/>
                    </a:moveTo>
                    <a:cubicBezTo>
                      <a:pt x="34" y="55"/>
                      <a:pt x="34" y="55"/>
                      <a:pt x="34" y="55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0" y="64"/>
                      <a:pt x="7" y="71"/>
                      <a:pt x="16" y="71"/>
                    </a:cubicBezTo>
                    <a:cubicBezTo>
                      <a:pt x="34" y="71"/>
                      <a:pt x="34" y="71"/>
                      <a:pt x="34" y="71"/>
                    </a:cubicBezTo>
                    <a:cubicBezTo>
                      <a:pt x="43" y="71"/>
                      <a:pt x="50" y="64"/>
                      <a:pt x="50" y="55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7" name="Freeform 14">
                <a:extLst>
                  <a:ext uri="{FF2B5EF4-FFF2-40B4-BE49-F238E27FC236}">
                    <a16:creationId xmlns:a16="http://schemas.microsoft.com/office/drawing/2014/main" id="{1500F427-48CA-4259-B9C7-F1259C9B730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581027"/>
                <a:ext cx="277000" cy="181983"/>
              </a:xfrm>
              <a:custGeom>
                <a:avLst/>
                <a:gdLst>
                  <a:gd name="T0" fmla="*/ 57 w 73"/>
                  <a:gd name="T1" fmla="*/ 16 h 48"/>
                  <a:gd name="T2" fmla="*/ 57 w 73"/>
                  <a:gd name="T3" fmla="*/ 32 h 48"/>
                  <a:gd name="T4" fmla="*/ 16 w 73"/>
                  <a:gd name="T5" fmla="*/ 32 h 48"/>
                  <a:gd name="T6" fmla="*/ 16 w 73"/>
                  <a:gd name="T7" fmla="*/ 16 h 48"/>
                  <a:gd name="T8" fmla="*/ 57 w 73"/>
                  <a:gd name="T9" fmla="*/ 16 h 48"/>
                  <a:gd name="T10" fmla="*/ 57 w 73"/>
                  <a:gd name="T11" fmla="*/ 0 h 48"/>
                  <a:gd name="T12" fmla="*/ 16 w 73"/>
                  <a:gd name="T13" fmla="*/ 0 h 48"/>
                  <a:gd name="T14" fmla="*/ 0 w 73"/>
                  <a:gd name="T15" fmla="*/ 16 h 48"/>
                  <a:gd name="T16" fmla="*/ 0 w 73"/>
                  <a:gd name="T17" fmla="*/ 32 h 48"/>
                  <a:gd name="T18" fmla="*/ 16 w 73"/>
                  <a:gd name="T19" fmla="*/ 48 h 48"/>
                  <a:gd name="T20" fmla="*/ 57 w 73"/>
                  <a:gd name="T21" fmla="*/ 48 h 48"/>
                  <a:gd name="T22" fmla="*/ 73 w 73"/>
                  <a:gd name="T23" fmla="*/ 32 h 48"/>
                  <a:gd name="T24" fmla="*/ 73 w 73"/>
                  <a:gd name="T25" fmla="*/ 16 h 48"/>
                  <a:gd name="T26" fmla="*/ 57 w 73"/>
                  <a:gd name="T2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48">
                    <a:moveTo>
                      <a:pt x="57" y="16"/>
                    </a:moveTo>
                    <a:cubicBezTo>
                      <a:pt x="57" y="32"/>
                      <a:pt x="57" y="32"/>
                      <a:pt x="57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7" y="48"/>
                      <a:pt x="16" y="48"/>
                    </a:cubicBezTo>
                    <a:cubicBezTo>
                      <a:pt x="57" y="48"/>
                      <a:pt x="57" y="48"/>
                      <a:pt x="57" y="48"/>
                    </a:cubicBezTo>
                    <a:cubicBezTo>
                      <a:pt x="66" y="48"/>
                      <a:pt x="73" y="41"/>
                      <a:pt x="73" y="32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8" name="Freeform 15">
                <a:extLst>
                  <a:ext uri="{FF2B5EF4-FFF2-40B4-BE49-F238E27FC236}">
                    <a16:creationId xmlns:a16="http://schemas.microsoft.com/office/drawing/2014/main" id="{68BE147B-69BF-4B7F-B43E-7691E536B5E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3581027"/>
                <a:ext cx="285052" cy="181983"/>
              </a:xfrm>
              <a:custGeom>
                <a:avLst/>
                <a:gdLst>
                  <a:gd name="T0" fmla="*/ 58 w 75"/>
                  <a:gd name="T1" fmla="*/ 16 h 48"/>
                  <a:gd name="T2" fmla="*/ 43 w 75"/>
                  <a:gd name="T3" fmla="*/ 32 h 48"/>
                  <a:gd name="T4" fmla="*/ 16 w 75"/>
                  <a:gd name="T5" fmla="*/ 32 h 48"/>
                  <a:gd name="T6" fmla="*/ 16 w 75"/>
                  <a:gd name="T7" fmla="*/ 16 h 48"/>
                  <a:gd name="T8" fmla="*/ 58 w 75"/>
                  <a:gd name="T9" fmla="*/ 16 h 48"/>
                  <a:gd name="T10" fmla="*/ 58 w 75"/>
                  <a:gd name="T11" fmla="*/ 0 h 48"/>
                  <a:gd name="T12" fmla="*/ 16 w 75"/>
                  <a:gd name="T13" fmla="*/ 0 h 48"/>
                  <a:gd name="T14" fmla="*/ 0 w 75"/>
                  <a:gd name="T15" fmla="*/ 16 h 48"/>
                  <a:gd name="T16" fmla="*/ 0 w 75"/>
                  <a:gd name="T17" fmla="*/ 32 h 48"/>
                  <a:gd name="T18" fmla="*/ 16 w 75"/>
                  <a:gd name="T19" fmla="*/ 48 h 48"/>
                  <a:gd name="T20" fmla="*/ 43 w 75"/>
                  <a:gd name="T21" fmla="*/ 48 h 48"/>
                  <a:gd name="T22" fmla="*/ 55 w 75"/>
                  <a:gd name="T23" fmla="*/ 43 h 48"/>
                  <a:gd name="T24" fmla="*/ 70 w 75"/>
                  <a:gd name="T25" fmla="*/ 26 h 48"/>
                  <a:gd name="T26" fmla="*/ 73 w 75"/>
                  <a:gd name="T27" fmla="*/ 9 h 48"/>
                  <a:gd name="T28" fmla="*/ 58 w 75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48">
                    <a:moveTo>
                      <a:pt x="58" y="16"/>
                    </a:moveTo>
                    <a:cubicBezTo>
                      <a:pt x="43" y="32"/>
                      <a:pt x="43" y="32"/>
                      <a:pt x="43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41"/>
                      <a:pt x="8" y="48"/>
                      <a:pt x="16" y="48"/>
                    </a:cubicBezTo>
                    <a:cubicBezTo>
                      <a:pt x="43" y="48"/>
                      <a:pt x="43" y="48"/>
                      <a:pt x="43" y="48"/>
                    </a:cubicBezTo>
                    <a:cubicBezTo>
                      <a:pt x="48" y="48"/>
                      <a:pt x="52" y="46"/>
                      <a:pt x="55" y="43"/>
                    </a:cubicBezTo>
                    <a:cubicBezTo>
                      <a:pt x="70" y="26"/>
                      <a:pt x="70" y="26"/>
                      <a:pt x="70" y="26"/>
                    </a:cubicBezTo>
                    <a:cubicBezTo>
                      <a:pt x="74" y="22"/>
                      <a:pt x="75" y="15"/>
                      <a:pt x="73" y="9"/>
                    </a:cubicBezTo>
                    <a:cubicBezTo>
                      <a:pt x="70" y="3"/>
                      <a:pt x="64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19" name="Freeform 16">
                <a:extLst>
                  <a:ext uri="{FF2B5EF4-FFF2-40B4-BE49-F238E27FC236}">
                    <a16:creationId xmlns:a16="http://schemas.microsoft.com/office/drawing/2014/main" id="{C6C95158-CFE6-4EA8-821C-6F1A69CC5D9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63190" y="4151132"/>
                <a:ext cx="280221" cy="194867"/>
              </a:xfrm>
              <a:custGeom>
                <a:avLst/>
                <a:gdLst>
                  <a:gd name="T0" fmla="*/ 58 w 74"/>
                  <a:gd name="T1" fmla="*/ 16 h 51"/>
                  <a:gd name="T2" fmla="*/ 58 w 74"/>
                  <a:gd name="T3" fmla="*/ 35 h 51"/>
                  <a:gd name="T4" fmla="*/ 16 w 74"/>
                  <a:gd name="T5" fmla="*/ 35 h 51"/>
                  <a:gd name="T6" fmla="*/ 16 w 74"/>
                  <a:gd name="T7" fmla="*/ 16 h 51"/>
                  <a:gd name="T8" fmla="*/ 58 w 74"/>
                  <a:gd name="T9" fmla="*/ 16 h 51"/>
                  <a:gd name="T10" fmla="*/ 58 w 74"/>
                  <a:gd name="T11" fmla="*/ 0 h 51"/>
                  <a:gd name="T12" fmla="*/ 16 w 74"/>
                  <a:gd name="T13" fmla="*/ 0 h 51"/>
                  <a:gd name="T14" fmla="*/ 0 w 74"/>
                  <a:gd name="T15" fmla="*/ 16 h 51"/>
                  <a:gd name="T16" fmla="*/ 0 w 74"/>
                  <a:gd name="T17" fmla="*/ 35 h 51"/>
                  <a:gd name="T18" fmla="*/ 16 w 74"/>
                  <a:gd name="T19" fmla="*/ 51 h 51"/>
                  <a:gd name="T20" fmla="*/ 58 w 74"/>
                  <a:gd name="T21" fmla="*/ 51 h 51"/>
                  <a:gd name="T22" fmla="*/ 74 w 74"/>
                  <a:gd name="T23" fmla="*/ 35 h 51"/>
                  <a:gd name="T24" fmla="*/ 74 w 74"/>
                  <a:gd name="T25" fmla="*/ 16 h 51"/>
                  <a:gd name="T26" fmla="*/ 58 w 74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4" h="51">
                    <a:moveTo>
                      <a:pt x="58" y="16"/>
                    </a:moveTo>
                    <a:cubicBezTo>
                      <a:pt x="58" y="35"/>
                      <a:pt x="58" y="35"/>
                      <a:pt x="58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8" y="16"/>
                      <a:pt x="58" y="16"/>
                      <a:pt x="58" y="16"/>
                    </a:cubicBezTo>
                    <a:moveTo>
                      <a:pt x="58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8" y="51"/>
                      <a:pt x="16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67" y="51"/>
                      <a:pt x="74" y="43"/>
                      <a:pt x="74" y="35"/>
                    </a:cubicBezTo>
                    <a:cubicBezTo>
                      <a:pt x="74" y="16"/>
                      <a:pt x="74" y="16"/>
                      <a:pt x="74" y="16"/>
                    </a:cubicBezTo>
                    <a:cubicBezTo>
                      <a:pt x="74" y="7"/>
                      <a:pt x="67" y="0"/>
                      <a:pt x="58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BA40432A-9039-4BC4-8125-02FCD75C3B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064167"/>
                <a:ext cx="19003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1" name="Freeform 18">
                <a:extLst>
                  <a:ext uri="{FF2B5EF4-FFF2-40B4-BE49-F238E27FC236}">
                    <a16:creationId xmlns:a16="http://schemas.microsoft.com/office/drawing/2014/main" id="{CB0F5C44-6208-4235-AC09-26A449724C7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4151132"/>
                <a:ext cx="27700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2" name="Freeform 19">
                <a:extLst>
                  <a:ext uri="{FF2B5EF4-FFF2-40B4-BE49-F238E27FC236}">
                    <a16:creationId xmlns:a16="http://schemas.microsoft.com/office/drawing/2014/main" id="{726F1B1A-E6C2-496B-A5FA-42D02F0837C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11958" y="3820986"/>
                <a:ext cx="19003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3" name="Freeform 20">
                <a:extLst>
                  <a:ext uri="{FF2B5EF4-FFF2-40B4-BE49-F238E27FC236}">
                    <a16:creationId xmlns:a16="http://schemas.microsoft.com/office/drawing/2014/main" id="{5739A77A-A6AD-4648-8F98-040171E475F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4064167"/>
                <a:ext cx="191645" cy="281832"/>
              </a:xfrm>
              <a:custGeom>
                <a:avLst/>
                <a:gdLst>
                  <a:gd name="T0" fmla="*/ 34 w 50"/>
                  <a:gd name="T1" fmla="*/ 16 h 74"/>
                  <a:gd name="T2" fmla="*/ 34 w 50"/>
                  <a:gd name="T3" fmla="*/ 58 h 74"/>
                  <a:gd name="T4" fmla="*/ 16 w 50"/>
                  <a:gd name="T5" fmla="*/ 58 h 74"/>
                  <a:gd name="T6" fmla="*/ 16 w 50"/>
                  <a:gd name="T7" fmla="*/ 16 h 74"/>
                  <a:gd name="T8" fmla="*/ 34 w 50"/>
                  <a:gd name="T9" fmla="*/ 16 h 74"/>
                  <a:gd name="T10" fmla="*/ 34 w 50"/>
                  <a:gd name="T11" fmla="*/ 0 h 74"/>
                  <a:gd name="T12" fmla="*/ 16 w 50"/>
                  <a:gd name="T13" fmla="*/ 0 h 74"/>
                  <a:gd name="T14" fmla="*/ 0 w 50"/>
                  <a:gd name="T15" fmla="*/ 16 h 74"/>
                  <a:gd name="T16" fmla="*/ 0 w 50"/>
                  <a:gd name="T17" fmla="*/ 58 h 74"/>
                  <a:gd name="T18" fmla="*/ 16 w 50"/>
                  <a:gd name="T19" fmla="*/ 74 h 74"/>
                  <a:gd name="T20" fmla="*/ 34 w 50"/>
                  <a:gd name="T21" fmla="*/ 74 h 74"/>
                  <a:gd name="T22" fmla="*/ 50 w 50"/>
                  <a:gd name="T23" fmla="*/ 58 h 74"/>
                  <a:gd name="T24" fmla="*/ 50 w 50"/>
                  <a:gd name="T25" fmla="*/ 16 h 74"/>
                  <a:gd name="T26" fmla="*/ 34 w 50"/>
                  <a:gd name="T2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4">
                    <a:moveTo>
                      <a:pt x="34" y="16"/>
                    </a:moveTo>
                    <a:cubicBezTo>
                      <a:pt x="34" y="58"/>
                      <a:pt x="34" y="58"/>
                      <a:pt x="34" y="58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66"/>
                      <a:pt x="7" y="74"/>
                      <a:pt x="16" y="74"/>
                    </a:cubicBezTo>
                    <a:cubicBezTo>
                      <a:pt x="34" y="74"/>
                      <a:pt x="34" y="74"/>
                      <a:pt x="34" y="74"/>
                    </a:cubicBezTo>
                    <a:cubicBezTo>
                      <a:pt x="43" y="74"/>
                      <a:pt x="50" y="66"/>
                      <a:pt x="50" y="58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4" name="Freeform 21">
                <a:extLst>
                  <a:ext uri="{FF2B5EF4-FFF2-40B4-BE49-F238E27FC236}">
                    <a16:creationId xmlns:a16="http://schemas.microsoft.com/office/drawing/2014/main" id="{4C2214E8-3FCE-4B4D-A74A-A76C68781B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0865" y="4151132"/>
                <a:ext cx="278610" cy="194867"/>
              </a:xfrm>
              <a:custGeom>
                <a:avLst/>
                <a:gdLst>
                  <a:gd name="T0" fmla="*/ 57 w 73"/>
                  <a:gd name="T1" fmla="*/ 16 h 51"/>
                  <a:gd name="T2" fmla="*/ 57 w 73"/>
                  <a:gd name="T3" fmla="*/ 35 h 51"/>
                  <a:gd name="T4" fmla="*/ 16 w 73"/>
                  <a:gd name="T5" fmla="*/ 35 h 51"/>
                  <a:gd name="T6" fmla="*/ 16 w 73"/>
                  <a:gd name="T7" fmla="*/ 16 h 51"/>
                  <a:gd name="T8" fmla="*/ 57 w 73"/>
                  <a:gd name="T9" fmla="*/ 16 h 51"/>
                  <a:gd name="T10" fmla="*/ 57 w 73"/>
                  <a:gd name="T11" fmla="*/ 0 h 51"/>
                  <a:gd name="T12" fmla="*/ 16 w 73"/>
                  <a:gd name="T13" fmla="*/ 0 h 51"/>
                  <a:gd name="T14" fmla="*/ 0 w 73"/>
                  <a:gd name="T15" fmla="*/ 16 h 51"/>
                  <a:gd name="T16" fmla="*/ 0 w 73"/>
                  <a:gd name="T17" fmla="*/ 35 h 51"/>
                  <a:gd name="T18" fmla="*/ 16 w 73"/>
                  <a:gd name="T19" fmla="*/ 51 h 51"/>
                  <a:gd name="T20" fmla="*/ 57 w 73"/>
                  <a:gd name="T21" fmla="*/ 51 h 51"/>
                  <a:gd name="T22" fmla="*/ 73 w 73"/>
                  <a:gd name="T23" fmla="*/ 35 h 51"/>
                  <a:gd name="T24" fmla="*/ 73 w 73"/>
                  <a:gd name="T25" fmla="*/ 16 h 51"/>
                  <a:gd name="T26" fmla="*/ 57 w 73"/>
                  <a:gd name="T2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51">
                    <a:moveTo>
                      <a:pt x="57" y="16"/>
                    </a:moveTo>
                    <a:cubicBezTo>
                      <a:pt x="57" y="35"/>
                      <a:pt x="57" y="35"/>
                      <a:pt x="57" y="35"/>
                    </a:cubicBezTo>
                    <a:cubicBezTo>
                      <a:pt x="16" y="35"/>
                      <a:pt x="16" y="35"/>
                      <a:pt x="16" y="3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57" y="16"/>
                      <a:pt x="57" y="16"/>
                      <a:pt x="57" y="16"/>
                    </a:cubicBezTo>
                    <a:moveTo>
                      <a:pt x="5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3"/>
                      <a:pt x="7" y="51"/>
                      <a:pt x="16" y="51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66" y="51"/>
                      <a:pt x="73" y="43"/>
                      <a:pt x="73" y="35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7"/>
                      <a:pt x="66" y="0"/>
                      <a:pt x="57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5" name="Freeform 22">
                <a:extLst>
                  <a:ext uri="{FF2B5EF4-FFF2-40B4-BE49-F238E27FC236}">
                    <a16:creationId xmlns:a16="http://schemas.microsoft.com/office/drawing/2014/main" id="{1598F479-2B18-41DD-8080-02A2D71AAE5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907830" y="3820986"/>
                <a:ext cx="191645" cy="273779"/>
              </a:xfrm>
              <a:custGeom>
                <a:avLst/>
                <a:gdLst>
                  <a:gd name="T0" fmla="*/ 34 w 50"/>
                  <a:gd name="T1" fmla="*/ 16 h 72"/>
                  <a:gd name="T2" fmla="*/ 34 w 50"/>
                  <a:gd name="T3" fmla="*/ 56 h 72"/>
                  <a:gd name="T4" fmla="*/ 16 w 50"/>
                  <a:gd name="T5" fmla="*/ 56 h 72"/>
                  <a:gd name="T6" fmla="*/ 16 w 50"/>
                  <a:gd name="T7" fmla="*/ 16 h 72"/>
                  <a:gd name="T8" fmla="*/ 34 w 50"/>
                  <a:gd name="T9" fmla="*/ 16 h 72"/>
                  <a:gd name="T10" fmla="*/ 34 w 50"/>
                  <a:gd name="T11" fmla="*/ 0 h 72"/>
                  <a:gd name="T12" fmla="*/ 16 w 50"/>
                  <a:gd name="T13" fmla="*/ 0 h 72"/>
                  <a:gd name="T14" fmla="*/ 0 w 50"/>
                  <a:gd name="T15" fmla="*/ 16 h 72"/>
                  <a:gd name="T16" fmla="*/ 0 w 50"/>
                  <a:gd name="T17" fmla="*/ 56 h 72"/>
                  <a:gd name="T18" fmla="*/ 16 w 50"/>
                  <a:gd name="T19" fmla="*/ 72 h 72"/>
                  <a:gd name="T20" fmla="*/ 34 w 50"/>
                  <a:gd name="T21" fmla="*/ 72 h 72"/>
                  <a:gd name="T22" fmla="*/ 50 w 50"/>
                  <a:gd name="T23" fmla="*/ 56 h 72"/>
                  <a:gd name="T24" fmla="*/ 50 w 50"/>
                  <a:gd name="T25" fmla="*/ 16 h 72"/>
                  <a:gd name="T26" fmla="*/ 34 w 50"/>
                  <a:gd name="T2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0" h="72">
                    <a:moveTo>
                      <a:pt x="34" y="16"/>
                    </a:moveTo>
                    <a:cubicBezTo>
                      <a:pt x="34" y="56"/>
                      <a:pt x="34" y="56"/>
                      <a:pt x="34" y="56"/>
                    </a:cubicBezTo>
                    <a:cubicBezTo>
                      <a:pt x="16" y="56"/>
                      <a:pt x="16" y="56"/>
                      <a:pt x="16" y="5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34" y="16"/>
                      <a:pt x="34" y="16"/>
                      <a:pt x="34" y="16"/>
                    </a:cubicBezTo>
                    <a:moveTo>
                      <a:pt x="3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65"/>
                      <a:pt x="7" y="72"/>
                      <a:pt x="16" y="72"/>
                    </a:cubicBezTo>
                    <a:cubicBezTo>
                      <a:pt x="34" y="72"/>
                      <a:pt x="34" y="72"/>
                      <a:pt x="34" y="72"/>
                    </a:cubicBezTo>
                    <a:cubicBezTo>
                      <a:pt x="43" y="72"/>
                      <a:pt x="50" y="65"/>
                      <a:pt x="50" y="56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0" y="7"/>
                      <a:pt x="43" y="0"/>
                      <a:pt x="34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6" name="Freeform 23">
                <a:extLst>
                  <a:ext uri="{FF2B5EF4-FFF2-40B4-BE49-F238E27FC236}">
                    <a16:creationId xmlns:a16="http://schemas.microsoft.com/office/drawing/2014/main" id="{125EDA36-E7DE-400C-B9B9-6ECDCF56FB2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661428" y="3405486"/>
                <a:ext cx="600703" cy="594262"/>
              </a:xfrm>
              <a:custGeom>
                <a:avLst/>
                <a:gdLst>
                  <a:gd name="T0" fmla="*/ 105 w 158"/>
                  <a:gd name="T1" fmla="*/ 16 h 156"/>
                  <a:gd name="T2" fmla="*/ 140 w 158"/>
                  <a:gd name="T3" fmla="*/ 56 h 156"/>
                  <a:gd name="T4" fmla="*/ 56 w 158"/>
                  <a:gd name="T5" fmla="*/ 140 h 156"/>
                  <a:gd name="T6" fmla="*/ 17 w 158"/>
                  <a:gd name="T7" fmla="*/ 99 h 156"/>
                  <a:gd name="T8" fmla="*/ 105 w 158"/>
                  <a:gd name="T9" fmla="*/ 16 h 156"/>
                  <a:gd name="T10" fmla="*/ 105 w 158"/>
                  <a:gd name="T11" fmla="*/ 0 h 156"/>
                  <a:gd name="T12" fmla="*/ 94 w 158"/>
                  <a:gd name="T13" fmla="*/ 5 h 156"/>
                  <a:gd name="T14" fmla="*/ 6 w 158"/>
                  <a:gd name="T15" fmla="*/ 87 h 156"/>
                  <a:gd name="T16" fmla="*/ 5 w 158"/>
                  <a:gd name="T17" fmla="*/ 109 h 156"/>
                  <a:gd name="T18" fmla="*/ 44 w 158"/>
                  <a:gd name="T19" fmla="*/ 151 h 156"/>
                  <a:gd name="T20" fmla="*/ 55 w 158"/>
                  <a:gd name="T21" fmla="*/ 156 h 156"/>
                  <a:gd name="T22" fmla="*/ 56 w 158"/>
                  <a:gd name="T23" fmla="*/ 156 h 156"/>
                  <a:gd name="T24" fmla="*/ 67 w 158"/>
                  <a:gd name="T25" fmla="*/ 152 h 156"/>
                  <a:gd name="T26" fmla="*/ 151 w 158"/>
                  <a:gd name="T27" fmla="*/ 67 h 156"/>
                  <a:gd name="T28" fmla="*/ 152 w 158"/>
                  <a:gd name="T29" fmla="*/ 45 h 156"/>
                  <a:gd name="T30" fmla="*/ 117 w 158"/>
                  <a:gd name="T31" fmla="*/ 6 h 156"/>
                  <a:gd name="T32" fmla="*/ 105 w 158"/>
                  <a:gd name="T33" fmla="*/ 0 h 156"/>
                  <a:gd name="T34" fmla="*/ 105 w 158"/>
                  <a:gd name="T3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58" h="156">
                    <a:moveTo>
                      <a:pt x="105" y="16"/>
                    </a:moveTo>
                    <a:cubicBezTo>
                      <a:pt x="140" y="56"/>
                      <a:pt x="140" y="56"/>
                      <a:pt x="140" y="56"/>
                    </a:cubicBezTo>
                    <a:cubicBezTo>
                      <a:pt x="56" y="140"/>
                      <a:pt x="56" y="140"/>
                      <a:pt x="56" y="140"/>
                    </a:cubicBezTo>
                    <a:cubicBezTo>
                      <a:pt x="17" y="99"/>
                      <a:pt x="17" y="99"/>
                      <a:pt x="17" y="99"/>
                    </a:cubicBezTo>
                    <a:cubicBezTo>
                      <a:pt x="105" y="16"/>
                      <a:pt x="105" y="16"/>
                      <a:pt x="105" y="16"/>
                    </a:cubicBezTo>
                    <a:moveTo>
                      <a:pt x="105" y="0"/>
                    </a:moveTo>
                    <a:cubicBezTo>
                      <a:pt x="101" y="0"/>
                      <a:pt x="97" y="2"/>
                      <a:pt x="94" y="5"/>
                    </a:cubicBezTo>
                    <a:cubicBezTo>
                      <a:pt x="6" y="87"/>
                      <a:pt x="6" y="87"/>
                      <a:pt x="6" y="87"/>
                    </a:cubicBezTo>
                    <a:cubicBezTo>
                      <a:pt x="0" y="93"/>
                      <a:pt x="0" y="103"/>
                      <a:pt x="5" y="109"/>
                    </a:cubicBezTo>
                    <a:cubicBezTo>
                      <a:pt x="44" y="151"/>
                      <a:pt x="44" y="151"/>
                      <a:pt x="44" y="151"/>
                    </a:cubicBezTo>
                    <a:cubicBezTo>
                      <a:pt x="47" y="154"/>
                      <a:pt x="51" y="156"/>
                      <a:pt x="55" y="156"/>
                    </a:cubicBezTo>
                    <a:cubicBezTo>
                      <a:pt x="55" y="156"/>
                      <a:pt x="56" y="156"/>
                      <a:pt x="56" y="156"/>
                    </a:cubicBezTo>
                    <a:cubicBezTo>
                      <a:pt x="60" y="156"/>
                      <a:pt x="64" y="155"/>
                      <a:pt x="67" y="152"/>
                    </a:cubicBezTo>
                    <a:cubicBezTo>
                      <a:pt x="151" y="67"/>
                      <a:pt x="151" y="67"/>
                      <a:pt x="151" y="67"/>
                    </a:cubicBezTo>
                    <a:cubicBezTo>
                      <a:pt x="157" y="61"/>
                      <a:pt x="158" y="52"/>
                      <a:pt x="152" y="45"/>
                    </a:cubicBezTo>
                    <a:cubicBezTo>
                      <a:pt x="117" y="6"/>
                      <a:pt x="117" y="6"/>
                      <a:pt x="117" y="6"/>
                    </a:cubicBezTo>
                    <a:cubicBezTo>
                      <a:pt x="114" y="3"/>
                      <a:pt x="110" y="1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7" name="Freeform 24">
                <a:extLst>
                  <a:ext uri="{FF2B5EF4-FFF2-40B4-BE49-F238E27FC236}">
                    <a16:creationId xmlns:a16="http://schemas.microsoft.com/office/drawing/2014/main" id="{DC3CFC08-515C-4396-8871-D7926A09B6E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55138" y="3790388"/>
                <a:ext cx="318872" cy="293105"/>
              </a:xfrm>
              <a:custGeom>
                <a:avLst/>
                <a:gdLst>
                  <a:gd name="T0" fmla="*/ 32 w 84"/>
                  <a:gd name="T1" fmla="*/ 16 h 77"/>
                  <a:gd name="T2" fmla="*/ 67 w 84"/>
                  <a:gd name="T3" fmla="*/ 50 h 77"/>
                  <a:gd name="T4" fmla="*/ 17 w 84"/>
                  <a:gd name="T5" fmla="*/ 61 h 77"/>
                  <a:gd name="T6" fmla="*/ 32 w 84"/>
                  <a:gd name="T7" fmla="*/ 16 h 77"/>
                  <a:gd name="T8" fmla="*/ 32 w 84"/>
                  <a:gd name="T9" fmla="*/ 0 h 77"/>
                  <a:gd name="T10" fmla="*/ 28 w 84"/>
                  <a:gd name="T11" fmla="*/ 1 h 77"/>
                  <a:gd name="T12" fmla="*/ 17 w 84"/>
                  <a:gd name="T13" fmla="*/ 11 h 77"/>
                  <a:gd name="T14" fmla="*/ 2 w 84"/>
                  <a:gd name="T15" fmla="*/ 56 h 77"/>
                  <a:gd name="T16" fmla="*/ 5 w 84"/>
                  <a:gd name="T17" fmla="*/ 72 h 77"/>
                  <a:gd name="T18" fmla="*/ 17 w 84"/>
                  <a:gd name="T19" fmla="*/ 77 h 77"/>
                  <a:gd name="T20" fmla="*/ 20 w 84"/>
                  <a:gd name="T21" fmla="*/ 76 h 77"/>
                  <a:gd name="T22" fmla="*/ 71 w 84"/>
                  <a:gd name="T23" fmla="*/ 65 h 77"/>
                  <a:gd name="T24" fmla="*/ 83 w 84"/>
                  <a:gd name="T25" fmla="*/ 54 h 77"/>
                  <a:gd name="T26" fmla="*/ 78 w 84"/>
                  <a:gd name="T27" fmla="*/ 38 h 77"/>
                  <a:gd name="T28" fmla="*/ 43 w 84"/>
                  <a:gd name="T29" fmla="*/ 5 h 77"/>
                  <a:gd name="T30" fmla="*/ 32 w 84"/>
                  <a:gd name="T31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4" h="77">
                    <a:moveTo>
                      <a:pt x="32" y="16"/>
                    </a:moveTo>
                    <a:cubicBezTo>
                      <a:pt x="67" y="50"/>
                      <a:pt x="67" y="50"/>
                      <a:pt x="67" y="50"/>
                    </a:cubicBezTo>
                    <a:cubicBezTo>
                      <a:pt x="17" y="61"/>
                      <a:pt x="17" y="61"/>
                      <a:pt x="17" y="61"/>
                    </a:cubicBezTo>
                    <a:cubicBezTo>
                      <a:pt x="32" y="16"/>
                      <a:pt x="32" y="16"/>
                      <a:pt x="32" y="16"/>
                    </a:cubicBezTo>
                    <a:moveTo>
                      <a:pt x="32" y="0"/>
                    </a:moveTo>
                    <a:cubicBezTo>
                      <a:pt x="31" y="0"/>
                      <a:pt x="29" y="0"/>
                      <a:pt x="28" y="1"/>
                    </a:cubicBezTo>
                    <a:cubicBezTo>
                      <a:pt x="23" y="2"/>
                      <a:pt x="18" y="6"/>
                      <a:pt x="17" y="11"/>
                    </a:cubicBezTo>
                    <a:cubicBezTo>
                      <a:pt x="2" y="56"/>
                      <a:pt x="2" y="56"/>
                      <a:pt x="2" y="56"/>
                    </a:cubicBezTo>
                    <a:cubicBezTo>
                      <a:pt x="0" y="61"/>
                      <a:pt x="1" y="67"/>
                      <a:pt x="5" y="72"/>
                    </a:cubicBezTo>
                    <a:cubicBezTo>
                      <a:pt x="8" y="75"/>
                      <a:pt x="12" y="77"/>
                      <a:pt x="17" y="77"/>
                    </a:cubicBezTo>
                    <a:cubicBezTo>
                      <a:pt x="18" y="77"/>
                      <a:pt x="19" y="77"/>
                      <a:pt x="20" y="76"/>
                    </a:cubicBezTo>
                    <a:cubicBezTo>
                      <a:pt x="71" y="65"/>
                      <a:pt x="71" y="65"/>
                      <a:pt x="71" y="65"/>
                    </a:cubicBezTo>
                    <a:cubicBezTo>
                      <a:pt x="77" y="64"/>
                      <a:pt x="81" y="59"/>
                      <a:pt x="83" y="54"/>
                    </a:cubicBezTo>
                    <a:cubicBezTo>
                      <a:pt x="84" y="48"/>
                      <a:pt x="83" y="42"/>
                      <a:pt x="78" y="38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0" y="2"/>
                      <a:pt x="36" y="0"/>
                      <a:pt x="32" y="0"/>
                    </a:cubicBez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8" name="Freeform 25">
                <a:extLst>
                  <a:ext uri="{FF2B5EF4-FFF2-40B4-BE49-F238E27FC236}">
                    <a16:creationId xmlns:a16="http://schemas.microsoft.com/office/drawing/2014/main" id="{FFDBB582-E9BB-413A-B81B-094322E50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69249" cy="148163"/>
              </a:xfrm>
              <a:custGeom>
                <a:avLst/>
                <a:gdLst>
                  <a:gd name="T0" fmla="*/ 0 w 43"/>
                  <a:gd name="T1" fmla="*/ 0 h 92"/>
                  <a:gd name="T2" fmla="*/ 43 w 43"/>
                  <a:gd name="T3" fmla="*/ 0 h 92"/>
                  <a:gd name="T4" fmla="*/ 43 w 43"/>
                  <a:gd name="T5" fmla="*/ 92 h 92"/>
                  <a:gd name="T6" fmla="*/ 0 w 43"/>
                  <a:gd name="T7" fmla="*/ 92 h 92"/>
                  <a:gd name="T8" fmla="*/ 0 w 43"/>
                  <a:gd name="T9" fmla="*/ 0 h 92"/>
                  <a:gd name="T10" fmla="*/ 0 w 43"/>
                  <a:gd name="T11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2">
                    <a:moveTo>
                      <a:pt x="0" y="0"/>
                    </a:moveTo>
                    <a:lnTo>
                      <a:pt x="43" y="0"/>
                    </a:lnTo>
                    <a:lnTo>
                      <a:pt x="43" y="92"/>
                    </a:lnTo>
                    <a:lnTo>
                      <a:pt x="0" y="9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29" name="Freeform 26">
                <a:extLst>
                  <a:ext uri="{FF2B5EF4-FFF2-40B4-BE49-F238E27FC236}">
                    <a16:creationId xmlns:a16="http://schemas.microsoft.com/office/drawing/2014/main" id="{1893F185-BF4A-40D0-B362-F621F3EDE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642225"/>
                <a:ext cx="156215" cy="59588"/>
              </a:xfrm>
              <a:custGeom>
                <a:avLst/>
                <a:gdLst>
                  <a:gd name="T0" fmla="*/ 0 w 97"/>
                  <a:gd name="T1" fmla="*/ 0 h 37"/>
                  <a:gd name="T2" fmla="*/ 97 w 97"/>
                  <a:gd name="T3" fmla="*/ 0 h 37"/>
                  <a:gd name="T4" fmla="*/ 97 w 97"/>
                  <a:gd name="T5" fmla="*/ 37 h 37"/>
                  <a:gd name="T6" fmla="*/ 0 w 97"/>
                  <a:gd name="T7" fmla="*/ 37 h 37"/>
                  <a:gd name="T8" fmla="*/ 0 w 97"/>
                  <a:gd name="T9" fmla="*/ 0 h 37"/>
                  <a:gd name="T10" fmla="*/ 0 w 97"/>
                  <a:gd name="T11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37">
                    <a:moveTo>
                      <a:pt x="0" y="0"/>
                    </a:moveTo>
                    <a:lnTo>
                      <a:pt x="97" y="0"/>
                    </a:lnTo>
                    <a:lnTo>
                      <a:pt x="97" y="37"/>
                    </a:lnTo>
                    <a:lnTo>
                      <a:pt x="0" y="37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0" name="Freeform 27">
                <a:extLst>
                  <a:ext uri="{FF2B5EF4-FFF2-40B4-BE49-F238E27FC236}">
                    <a16:creationId xmlns:a16="http://schemas.microsoft.com/office/drawing/2014/main" id="{6CA61BF3-041E-4BB0-9661-F7E70FE22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3642225"/>
                <a:ext cx="161046" cy="59588"/>
              </a:xfrm>
              <a:custGeom>
                <a:avLst/>
                <a:gdLst>
                  <a:gd name="T0" fmla="*/ 0 w 100"/>
                  <a:gd name="T1" fmla="*/ 37 h 37"/>
                  <a:gd name="T2" fmla="*/ 0 w 100"/>
                  <a:gd name="T3" fmla="*/ 0 h 37"/>
                  <a:gd name="T4" fmla="*/ 100 w 100"/>
                  <a:gd name="T5" fmla="*/ 0 h 37"/>
                  <a:gd name="T6" fmla="*/ 64 w 100"/>
                  <a:gd name="T7" fmla="*/ 37 h 37"/>
                  <a:gd name="T8" fmla="*/ 0 w 100"/>
                  <a:gd name="T9" fmla="*/ 37 h 37"/>
                  <a:gd name="T10" fmla="*/ 0 w 100"/>
                  <a:gd name="T11" fmla="*/ 37 h 37"/>
                  <a:gd name="T12" fmla="*/ 0 w 100"/>
                  <a:gd name="T13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37">
                    <a:moveTo>
                      <a:pt x="0" y="37"/>
                    </a:moveTo>
                    <a:lnTo>
                      <a:pt x="0" y="0"/>
                    </a:lnTo>
                    <a:lnTo>
                      <a:pt x="100" y="0"/>
                    </a:lnTo>
                    <a:lnTo>
                      <a:pt x="64" y="37"/>
                    </a:lnTo>
                    <a:lnTo>
                      <a:pt x="0" y="37"/>
                    </a:lnTo>
                    <a:lnTo>
                      <a:pt x="0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1" name="Freeform 28">
                <a:extLst>
                  <a:ext uri="{FF2B5EF4-FFF2-40B4-BE49-F238E27FC236}">
                    <a16:creationId xmlns:a16="http://schemas.microsoft.com/office/drawing/2014/main" id="{7434A256-1DD3-470F-9149-7283055CC1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777" y="4212330"/>
                <a:ext cx="161046" cy="72471"/>
              </a:xfrm>
              <a:custGeom>
                <a:avLst/>
                <a:gdLst>
                  <a:gd name="T0" fmla="*/ 0 w 100"/>
                  <a:gd name="T1" fmla="*/ 0 h 45"/>
                  <a:gd name="T2" fmla="*/ 100 w 100"/>
                  <a:gd name="T3" fmla="*/ 0 h 45"/>
                  <a:gd name="T4" fmla="*/ 100 w 100"/>
                  <a:gd name="T5" fmla="*/ 45 h 45"/>
                  <a:gd name="T6" fmla="*/ 0 w 100"/>
                  <a:gd name="T7" fmla="*/ 45 h 45"/>
                  <a:gd name="T8" fmla="*/ 0 w 100"/>
                  <a:gd name="T9" fmla="*/ 0 h 45"/>
                  <a:gd name="T10" fmla="*/ 0 w 100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45">
                    <a:moveTo>
                      <a:pt x="0" y="0"/>
                    </a:moveTo>
                    <a:lnTo>
                      <a:pt x="100" y="0"/>
                    </a:lnTo>
                    <a:lnTo>
                      <a:pt x="100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2" name="Freeform 29">
                <a:extLst>
                  <a:ext uri="{FF2B5EF4-FFF2-40B4-BE49-F238E27FC236}">
                    <a16:creationId xmlns:a16="http://schemas.microsoft.com/office/drawing/2014/main" id="{E9E170AF-E9D1-4D6C-A693-C6A61C071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3" name="Freeform 30">
                <a:extLst>
                  <a:ext uri="{FF2B5EF4-FFF2-40B4-BE49-F238E27FC236}">
                    <a16:creationId xmlns:a16="http://schemas.microsoft.com/office/drawing/2014/main" id="{6E012EBF-6EC0-4AFB-B521-A839E88D2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4" name="Freeform 31">
                <a:extLst>
                  <a:ext uri="{FF2B5EF4-FFF2-40B4-BE49-F238E27FC236}">
                    <a16:creationId xmlns:a16="http://schemas.microsoft.com/office/drawing/2014/main" id="{FFAC669B-E9A2-4B82-BCD2-8DF274BC6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1545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5" name="Freeform 32">
                <a:extLst>
                  <a:ext uri="{FF2B5EF4-FFF2-40B4-BE49-F238E27FC236}">
                    <a16:creationId xmlns:a16="http://schemas.microsoft.com/office/drawing/2014/main" id="{F00A7C28-7686-4AE5-B6CF-0DF51F1EE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4125365"/>
                <a:ext cx="69249" cy="159437"/>
              </a:xfrm>
              <a:custGeom>
                <a:avLst/>
                <a:gdLst>
                  <a:gd name="T0" fmla="*/ 0 w 43"/>
                  <a:gd name="T1" fmla="*/ 0 h 99"/>
                  <a:gd name="T2" fmla="*/ 43 w 43"/>
                  <a:gd name="T3" fmla="*/ 0 h 99"/>
                  <a:gd name="T4" fmla="*/ 43 w 43"/>
                  <a:gd name="T5" fmla="*/ 99 h 99"/>
                  <a:gd name="T6" fmla="*/ 0 w 43"/>
                  <a:gd name="T7" fmla="*/ 99 h 99"/>
                  <a:gd name="T8" fmla="*/ 0 w 43"/>
                  <a:gd name="T9" fmla="*/ 0 h 99"/>
                  <a:gd name="T10" fmla="*/ 0 w 43"/>
                  <a:gd name="T11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9">
                    <a:moveTo>
                      <a:pt x="0" y="0"/>
                    </a:moveTo>
                    <a:lnTo>
                      <a:pt x="43" y="0"/>
                    </a:lnTo>
                    <a:lnTo>
                      <a:pt x="43" y="99"/>
                    </a:lnTo>
                    <a:lnTo>
                      <a:pt x="0" y="99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6" name="Freeform 33">
                <a:extLst>
                  <a:ext uri="{FF2B5EF4-FFF2-40B4-BE49-F238E27FC236}">
                    <a16:creationId xmlns:a16="http://schemas.microsoft.com/office/drawing/2014/main" id="{213EE5C3-CEC6-447C-BD65-573ECF98C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2062" y="4212330"/>
                <a:ext cx="156215" cy="72471"/>
              </a:xfrm>
              <a:custGeom>
                <a:avLst/>
                <a:gdLst>
                  <a:gd name="T0" fmla="*/ 0 w 97"/>
                  <a:gd name="T1" fmla="*/ 0 h 45"/>
                  <a:gd name="T2" fmla="*/ 97 w 97"/>
                  <a:gd name="T3" fmla="*/ 0 h 45"/>
                  <a:gd name="T4" fmla="*/ 97 w 97"/>
                  <a:gd name="T5" fmla="*/ 45 h 45"/>
                  <a:gd name="T6" fmla="*/ 0 w 97"/>
                  <a:gd name="T7" fmla="*/ 45 h 45"/>
                  <a:gd name="T8" fmla="*/ 0 w 97"/>
                  <a:gd name="T9" fmla="*/ 0 h 45"/>
                  <a:gd name="T10" fmla="*/ 0 w 97"/>
                  <a:gd name="T11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7" h="45">
                    <a:moveTo>
                      <a:pt x="0" y="0"/>
                    </a:moveTo>
                    <a:lnTo>
                      <a:pt x="97" y="0"/>
                    </a:lnTo>
                    <a:lnTo>
                      <a:pt x="97" y="45"/>
                    </a:lnTo>
                    <a:lnTo>
                      <a:pt x="0" y="4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7" name="Freeform 34">
                <a:extLst>
                  <a:ext uri="{FF2B5EF4-FFF2-40B4-BE49-F238E27FC236}">
                    <a16:creationId xmlns:a16="http://schemas.microsoft.com/office/drawing/2014/main" id="{C92B1DED-8F54-46C1-ADD4-48C5CA09C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9027" y="3880574"/>
                <a:ext cx="69249" cy="152995"/>
              </a:xfrm>
              <a:custGeom>
                <a:avLst/>
                <a:gdLst>
                  <a:gd name="T0" fmla="*/ 0 w 43"/>
                  <a:gd name="T1" fmla="*/ 0 h 95"/>
                  <a:gd name="T2" fmla="*/ 43 w 43"/>
                  <a:gd name="T3" fmla="*/ 0 h 95"/>
                  <a:gd name="T4" fmla="*/ 43 w 43"/>
                  <a:gd name="T5" fmla="*/ 95 h 95"/>
                  <a:gd name="T6" fmla="*/ 0 w 43"/>
                  <a:gd name="T7" fmla="*/ 95 h 95"/>
                  <a:gd name="T8" fmla="*/ 0 w 43"/>
                  <a:gd name="T9" fmla="*/ 0 h 95"/>
                  <a:gd name="T10" fmla="*/ 0 w 43"/>
                  <a:gd name="T11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95">
                    <a:moveTo>
                      <a:pt x="0" y="0"/>
                    </a:moveTo>
                    <a:lnTo>
                      <a:pt x="43" y="0"/>
                    </a:lnTo>
                    <a:lnTo>
                      <a:pt x="43" y="95"/>
                    </a:lnTo>
                    <a:lnTo>
                      <a:pt x="0" y="9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8" name="Freeform 35">
                <a:extLst>
                  <a:ext uri="{FF2B5EF4-FFF2-40B4-BE49-F238E27FC236}">
                    <a16:creationId xmlns:a16="http://schemas.microsoft.com/office/drawing/2014/main" id="{C1F0310E-A21B-4424-838A-BE518A38D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5847" y="3466684"/>
                <a:ext cx="468645" cy="471867"/>
              </a:xfrm>
              <a:custGeom>
                <a:avLst/>
                <a:gdLst>
                  <a:gd name="T0" fmla="*/ 208 w 291"/>
                  <a:gd name="T1" fmla="*/ 0 h 293"/>
                  <a:gd name="T2" fmla="*/ 0 w 291"/>
                  <a:gd name="T3" fmla="*/ 196 h 293"/>
                  <a:gd name="T4" fmla="*/ 92 w 291"/>
                  <a:gd name="T5" fmla="*/ 293 h 293"/>
                  <a:gd name="T6" fmla="*/ 291 w 291"/>
                  <a:gd name="T7" fmla="*/ 94 h 293"/>
                  <a:gd name="T8" fmla="*/ 208 w 291"/>
                  <a:gd name="T9" fmla="*/ 0 h 293"/>
                  <a:gd name="T10" fmla="*/ 208 w 291"/>
                  <a:gd name="T11" fmla="*/ 0 h 293"/>
                  <a:gd name="T12" fmla="*/ 208 w 291"/>
                  <a:gd name="T1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1" h="293">
                    <a:moveTo>
                      <a:pt x="208" y="0"/>
                    </a:moveTo>
                    <a:lnTo>
                      <a:pt x="0" y="196"/>
                    </a:lnTo>
                    <a:lnTo>
                      <a:pt x="92" y="293"/>
                    </a:lnTo>
                    <a:lnTo>
                      <a:pt x="291" y="94"/>
                    </a:lnTo>
                    <a:lnTo>
                      <a:pt x="208" y="0"/>
                    </a:lnTo>
                    <a:lnTo>
                      <a:pt x="208" y="0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  <p:sp>
            <p:nvSpPr>
              <p:cNvPr id="39" name="Freeform 36">
                <a:extLst>
                  <a:ext uri="{FF2B5EF4-FFF2-40B4-BE49-F238E27FC236}">
                    <a16:creationId xmlns:a16="http://schemas.microsoft.com/office/drawing/2014/main" id="{522D8FBF-3D7A-4C7E-A9A2-B85334F8E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9556" y="3849975"/>
                <a:ext cx="190035" cy="172320"/>
              </a:xfrm>
              <a:custGeom>
                <a:avLst/>
                <a:gdLst>
                  <a:gd name="T0" fmla="*/ 35 w 118"/>
                  <a:gd name="T1" fmla="*/ 0 h 107"/>
                  <a:gd name="T2" fmla="*/ 0 w 118"/>
                  <a:gd name="T3" fmla="*/ 107 h 107"/>
                  <a:gd name="T4" fmla="*/ 118 w 118"/>
                  <a:gd name="T5" fmla="*/ 81 h 107"/>
                  <a:gd name="T6" fmla="*/ 35 w 118"/>
                  <a:gd name="T7" fmla="*/ 0 h 107"/>
                  <a:gd name="T8" fmla="*/ 35 w 118"/>
                  <a:gd name="T9" fmla="*/ 0 h 107"/>
                  <a:gd name="T10" fmla="*/ 35 w 118"/>
                  <a:gd name="T11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8" h="107">
                    <a:moveTo>
                      <a:pt x="35" y="0"/>
                    </a:moveTo>
                    <a:lnTo>
                      <a:pt x="0" y="107"/>
                    </a:lnTo>
                    <a:lnTo>
                      <a:pt x="118" y="81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45720" tIns="22860" rIns="45720" bIns="228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90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1153249" y="91835"/>
            <a:ext cx="9899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LUYỆN TẬP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804" y="1213309"/>
            <a:ext cx="10924333" cy="478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7232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Box 159"/>
          <p:cNvSpPr txBox="1"/>
          <p:nvPr/>
        </p:nvSpPr>
        <p:spPr>
          <a:xfrm>
            <a:off x="584072" y="140103"/>
            <a:ext cx="3275873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09" y="1199527"/>
            <a:ext cx="4246182" cy="40150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5419" y="784142"/>
            <a:ext cx="37266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939515" y="2567326"/>
            <a:ext cx="1175657" cy="11625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95814" y="5214589"/>
            <a:ext cx="4846320" cy="1449977"/>
            <a:chOff x="6374674" y="627017"/>
            <a:chExt cx="4846320" cy="1449977"/>
          </a:xfrm>
        </p:grpSpPr>
        <p:sp>
          <p:nvSpPr>
            <p:cNvPr id="10" name="Cloud 9"/>
            <p:cNvSpPr/>
            <p:nvPr/>
          </p:nvSpPr>
          <p:spPr>
            <a:xfrm>
              <a:off x="6374674" y="627017"/>
              <a:ext cx="4846320" cy="1449977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0084" y="939658"/>
              <a:ext cx="4433066" cy="641628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6667713" y="290418"/>
            <a:ext cx="4389490" cy="1932702"/>
            <a:chOff x="6837531" y="2389635"/>
            <a:chExt cx="4859383" cy="2025611"/>
          </a:xfrm>
          <a:solidFill>
            <a:srgbClr val="92D050"/>
          </a:solidFill>
        </p:grpSpPr>
        <p:grpSp>
          <p:nvGrpSpPr>
            <p:cNvPr id="16" name="Group 15"/>
            <p:cNvGrpSpPr/>
            <p:nvPr/>
          </p:nvGrpSpPr>
          <p:grpSpPr>
            <a:xfrm>
              <a:off x="6837531" y="2389635"/>
              <a:ext cx="4859383" cy="2025611"/>
              <a:chOff x="6792686" y="2730137"/>
              <a:chExt cx="4859383" cy="1685109"/>
            </a:xfrm>
            <a:grpFill/>
          </p:grpSpPr>
          <p:sp>
            <p:nvSpPr>
              <p:cNvPr id="13" name="Rounded Rectangle 12"/>
              <p:cNvSpPr/>
              <p:nvPr/>
            </p:nvSpPr>
            <p:spPr>
              <a:xfrm>
                <a:off x="6792686" y="2730137"/>
                <a:ext cx="4859383" cy="1685109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85724" y="2813123"/>
                <a:ext cx="4396429" cy="406241"/>
              </a:xfrm>
              <a:prstGeom prst="rect">
                <a:avLst/>
              </a:prstGeom>
              <a:grpFill/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08063" y="3313728"/>
                <a:ext cx="2486264" cy="501106"/>
              </a:xfrm>
              <a:prstGeom prst="rect">
                <a:avLst/>
              </a:prstGeom>
              <a:grpFill/>
            </p:spPr>
          </p:pic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608423" y="3936207"/>
              <a:ext cx="1791587" cy="329067"/>
            </a:xfrm>
            <a:prstGeom prst="rect">
              <a:avLst/>
            </a:prstGeom>
            <a:grpFill/>
          </p:spPr>
        </p:pic>
      </p:grpSp>
      <p:grpSp>
        <p:nvGrpSpPr>
          <p:cNvPr id="23" name="Group 22"/>
          <p:cNvGrpSpPr/>
          <p:nvPr/>
        </p:nvGrpSpPr>
        <p:grpSpPr>
          <a:xfrm>
            <a:off x="6941990" y="2502700"/>
            <a:ext cx="4447397" cy="1695961"/>
            <a:chOff x="6472174" y="2529976"/>
            <a:chExt cx="4917290" cy="1873326"/>
          </a:xfrm>
          <a:solidFill>
            <a:srgbClr val="92D050"/>
          </a:solidFill>
        </p:grpSpPr>
        <p:sp>
          <p:nvSpPr>
            <p:cNvPr id="17" name="Cloud 16"/>
            <p:cNvSpPr/>
            <p:nvPr/>
          </p:nvSpPr>
          <p:spPr>
            <a:xfrm>
              <a:off x="6472174" y="2529976"/>
              <a:ext cx="4917290" cy="1873326"/>
            </a:xfrm>
            <a:prstGeom prst="cloud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984557" y="2890364"/>
              <a:ext cx="4219575" cy="462477"/>
            </a:xfrm>
            <a:prstGeom prst="rect">
              <a:avLst/>
            </a:prstGeom>
            <a:grpFill/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964064" y="3561997"/>
              <a:ext cx="2361544" cy="590059"/>
            </a:xfrm>
            <a:prstGeom prst="rect">
              <a:avLst/>
            </a:prstGeom>
            <a:grpFill/>
          </p:spPr>
        </p:pic>
      </p:grpSp>
      <p:grpSp>
        <p:nvGrpSpPr>
          <p:cNvPr id="26" name="Group 25"/>
          <p:cNvGrpSpPr/>
          <p:nvPr/>
        </p:nvGrpSpPr>
        <p:grpSpPr>
          <a:xfrm>
            <a:off x="7134773" y="4637092"/>
            <a:ext cx="4624251" cy="1515291"/>
            <a:chOff x="6960752" y="4733100"/>
            <a:chExt cx="4624251" cy="1515291"/>
          </a:xfrm>
          <a:solidFill>
            <a:srgbClr val="92D050"/>
          </a:solidFill>
        </p:grpSpPr>
        <p:sp>
          <p:nvSpPr>
            <p:cNvPr id="20" name="Rounded Rectangle 19"/>
            <p:cNvSpPr/>
            <p:nvPr/>
          </p:nvSpPr>
          <p:spPr>
            <a:xfrm>
              <a:off x="6960752" y="4733100"/>
              <a:ext cx="4624251" cy="1515291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137606" y="4858488"/>
              <a:ext cx="4389489" cy="356101"/>
            </a:xfrm>
            <a:prstGeom prst="rect">
              <a:avLst/>
            </a:prstGeom>
            <a:grpFill/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098129" y="5490745"/>
              <a:ext cx="2524125" cy="447675"/>
            </a:xfrm>
            <a:prstGeom prst="rect">
              <a:avLst/>
            </a:prstGeom>
            <a:grpFill/>
          </p:spPr>
        </p:pic>
      </p:grpSp>
      <p:grpSp>
        <p:nvGrpSpPr>
          <p:cNvPr id="30" name="Group 29"/>
          <p:cNvGrpSpPr/>
          <p:nvPr/>
        </p:nvGrpSpPr>
        <p:grpSpPr>
          <a:xfrm>
            <a:off x="6115172" y="2172222"/>
            <a:ext cx="6130825" cy="2145295"/>
            <a:chOff x="3859945" y="3557589"/>
            <a:chExt cx="5806569" cy="1889228"/>
          </a:xfrm>
        </p:grpSpPr>
        <p:sp>
          <p:nvSpPr>
            <p:cNvPr id="27" name="Oval 26"/>
            <p:cNvSpPr/>
            <p:nvPr/>
          </p:nvSpPr>
          <p:spPr>
            <a:xfrm>
              <a:off x="3859945" y="3557589"/>
              <a:ext cx="5806569" cy="188922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496279" y="3894814"/>
              <a:ext cx="4533900" cy="527773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113556" y="4587032"/>
              <a:ext cx="3287016" cy="5437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49618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6" grpId="0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238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thu</cp:lastModifiedBy>
  <cp:revision>27</cp:revision>
  <dcterms:created xsi:type="dcterms:W3CDTF">2023-08-17T14:23:28Z</dcterms:created>
  <dcterms:modified xsi:type="dcterms:W3CDTF">2023-08-18T07:46:27Z</dcterms:modified>
</cp:coreProperties>
</file>