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1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0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0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7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5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8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4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4704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80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Định nghĩa</a:t>
            </a: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90048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HĐ4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: Cho bảng số liệu ghép nhóm như ở bảng 4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362200"/>
            <a:ext cx="3305214" cy="327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Horizontal Scroll 8"/>
          <p:cNvSpPr/>
          <p:nvPr/>
        </p:nvSpPr>
        <p:spPr>
          <a:xfrm>
            <a:off x="1028700" y="4267201"/>
            <a:ext cx="3848100" cy="1447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26760" y="4614566"/>
            <a:ext cx="3183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mtClean="0">
                <a:latin typeface="Times New Roman" pitchFamily="18" charset="0"/>
                <a:cs typeface="Times New Roman" pitchFamily="18" charset="0"/>
              </a:rPr>
              <a:t>Các trung điểm này gọi là 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 trị đại diện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của mỗi nhóm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2438400"/>
            <a:ext cx="3869504" cy="1334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95370"/>
            <a:ext cx="561975" cy="53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Up Ribbon 1"/>
          <p:cNvSpPr/>
          <p:nvPr/>
        </p:nvSpPr>
        <p:spPr>
          <a:xfrm>
            <a:off x="381000" y="1080448"/>
            <a:ext cx="533400" cy="369332"/>
          </a:xfrm>
          <a:prstGeom prst="ribbon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 animBg="1"/>
      <p:bldP spid="10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4704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080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Ví dụ 5 (sgk)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3048000"/>
            <a:ext cx="962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loud Callout 8"/>
          <p:cNvSpPr/>
          <p:nvPr/>
        </p:nvSpPr>
        <p:spPr>
          <a:xfrm>
            <a:off x="762000" y="1577600"/>
            <a:ext cx="2971800" cy="1241800"/>
          </a:xfrm>
          <a:prstGeom prst="cloudCallout">
            <a:avLst>
              <a:gd name="adj1" fmla="val 9871"/>
              <a:gd name="adj2" fmla="val 83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18682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Tìm trung vị của mẫu số liệu.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lowchart: Process 2"/>
          <p:cNvSpPr/>
          <p:nvPr/>
        </p:nvSpPr>
        <p:spPr>
          <a:xfrm>
            <a:off x="1447800" y="4343400"/>
            <a:ext cx="6629400" cy="2057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214" y="4419601"/>
            <a:ext cx="4449586" cy="72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29" y="5324474"/>
            <a:ext cx="2741471" cy="92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4-Point Star 5"/>
          <p:cNvSpPr/>
          <p:nvPr/>
        </p:nvSpPr>
        <p:spPr>
          <a:xfrm>
            <a:off x="685800" y="1026848"/>
            <a:ext cx="457200" cy="497152"/>
          </a:xfrm>
          <a:prstGeom prst="star4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143000"/>
            <a:ext cx="4076700" cy="291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34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/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4704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80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Luyện tập 5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663" y="1219200"/>
            <a:ext cx="2624137" cy="311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4671428"/>
            <a:ext cx="5681662" cy="104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miley Face 12"/>
          <p:cNvSpPr/>
          <p:nvPr/>
        </p:nvSpPr>
        <p:spPr>
          <a:xfrm>
            <a:off x="381000" y="1080448"/>
            <a:ext cx="533400" cy="455403"/>
          </a:xfrm>
          <a:prstGeom prst="smileyFac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1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4704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80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Luyện tập 5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35851"/>
            <a:ext cx="2624137" cy="311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7556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47800"/>
            <a:ext cx="4713758" cy="279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loud 1"/>
          <p:cNvSpPr/>
          <p:nvPr/>
        </p:nvSpPr>
        <p:spPr>
          <a:xfrm>
            <a:off x="762000" y="4419600"/>
            <a:ext cx="7924800" cy="2438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029" y="4762500"/>
            <a:ext cx="5169571" cy="805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48" y="5715000"/>
            <a:ext cx="321975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miley Face 2"/>
          <p:cNvSpPr/>
          <p:nvPr/>
        </p:nvSpPr>
        <p:spPr>
          <a:xfrm>
            <a:off x="381000" y="1080448"/>
            <a:ext cx="533400" cy="455403"/>
          </a:xfrm>
          <a:prstGeom prst="smileyFac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4704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80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   Nhận xét :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593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2. Ý nghĩa :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600200"/>
            <a:ext cx="6743700" cy="41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72" y="2209800"/>
            <a:ext cx="7215728" cy="90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67" y="4038600"/>
            <a:ext cx="7474333" cy="756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un 1"/>
          <p:cNvSpPr/>
          <p:nvPr/>
        </p:nvSpPr>
        <p:spPr>
          <a:xfrm>
            <a:off x="685800" y="990600"/>
            <a:ext cx="526667" cy="519752"/>
          </a:xfrm>
          <a:prstGeom prst="sun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art 2"/>
          <p:cNvSpPr/>
          <p:nvPr/>
        </p:nvSpPr>
        <p:spPr>
          <a:xfrm>
            <a:off x="685800" y="3581400"/>
            <a:ext cx="632872" cy="521732"/>
          </a:xfrm>
          <a:prstGeom prst="hear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8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685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1. Định nghĩa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87" y="1143000"/>
            <a:ext cx="371105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1143000"/>
            <a:ext cx="388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otched Right Arrow 1"/>
          <p:cNvSpPr/>
          <p:nvPr/>
        </p:nvSpPr>
        <p:spPr>
          <a:xfrm>
            <a:off x="4250142" y="2913797"/>
            <a:ext cx="702859" cy="609600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9" y="5334000"/>
            <a:ext cx="7289041" cy="1085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13623"/>
            <a:ext cx="5779872" cy="726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Up Ribbon 8"/>
          <p:cNvSpPr/>
          <p:nvPr/>
        </p:nvSpPr>
        <p:spPr>
          <a:xfrm>
            <a:off x="457200" y="685800"/>
            <a:ext cx="533400" cy="369332"/>
          </a:xfrm>
          <a:prstGeom prst="ribbon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2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685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1. Định nghĩa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391400" cy="85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12" y="1981200"/>
            <a:ext cx="7311788" cy="107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48000"/>
            <a:ext cx="5843741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Up Ribbon 6"/>
          <p:cNvSpPr/>
          <p:nvPr/>
        </p:nvSpPr>
        <p:spPr>
          <a:xfrm>
            <a:off x="457200" y="685800"/>
            <a:ext cx="533400" cy="369332"/>
          </a:xfrm>
          <a:prstGeom prst="ribbon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4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6776" y="763797"/>
            <a:ext cx="218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Ví dụ 4 (sgk)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657600"/>
            <a:ext cx="962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228600" y="1577600"/>
            <a:ext cx="3200400" cy="1676400"/>
          </a:xfrm>
          <a:prstGeom prst="cloudCallout">
            <a:avLst>
              <a:gd name="adj1" fmla="val 9871"/>
              <a:gd name="adj2" fmla="val 83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944469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Tính chiều dài trung bình của 74 lá cây đó.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8382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Bảng đo chiều dài của 74 lá cây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LY\NĂM HỌC 2023 - 2024\GIÁO ÁN\LỚP 11\ẢNH\LT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121" y="1295400"/>
            <a:ext cx="3810000" cy="333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Horizontal Scroll 12"/>
          <p:cNvSpPr/>
          <p:nvPr/>
        </p:nvSpPr>
        <p:spPr>
          <a:xfrm>
            <a:off x="418531" y="4572000"/>
            <a:ext cx="8192069" cy="2209800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5286375"/>
            <a:ext cx="76771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4-Point Star 13"/>
          <p:cNvSpPr/>
          <p:nvPr/>
        </p:nvSpPr>
        <p:spPr>
          <a:xfrm>
            <a:off x="685800" y="685800"/>
            <a:ext cx="457200" cy="497152"/>
          </a:xfrm>
          <a:prstGeom prst="star4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6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/>
      <p:bldP spid="8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1100" y="763797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Luyện tập 4(sgk)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5867400"/>
            <a:ext cx="962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loud Callout 8"/>
          <p:cNvSpPr/>
          <p:nvPr/>
        </p:nvSpPr>
        <p:spPr>
          <a:xfrm>
            <a:off x="762000" y="3733800"/>
            <a:ext cx="7772400" cy="1676400"/>
          </a:xfrm>
          <a:prstGeom prst="cloudCallout">
            <a:avLst>
              <a:gd name="adj1" fmla="val 9344"/>
              <a:gd name="adj2" fmla="val 848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47800" y="41148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Lập bảng tần số ghép nhóm và xác định giá trị đại diện với các nửa khoảng : [25;34);[34;43);[43;52);[52;61);[61;70);[70;79);[79;88);[88;97).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D:\LY\NĂM HỌC 2023 - 2024\GIÁO ÁN\LỚP 11\ẢNH\LT4.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1487927"/>
            <a:ext cx="4191000" cy="20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miley Face 10"/>
          <p:cNvSpPr/>
          <p:nvPr/>
        </p:nvSpPr>
        <p:spPr>
          <a:xfrm>
            <a:off x="647700" y="687597"/>
            <a:ext cx="533400" cy="455403"/>
          </a:xfrm>
          <a:prstGeom prst="smileyFac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0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845" y="1013852"/>
            <a:ext cx="4365555" cy="4853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Horizontal Scroll 8"/>
          <p:cNvSpPr/>
          <p:nvPr/>
        </p:nvSpPr>
        <p:spPr>
          <a:xfrm>
            <a:off x="290512" y="3581400"/>
            <a:ext cx="4129088" cy="2895600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39" y="4053426"/>
            <a:ext cx="3530861" cy="196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427" y="2590800"/>
            <a:ext cx="962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533400" y="1295400"/>
            <a:ext cx="3200400" cy="1295400"/>
          </a:xfrm>
          <a:prstGeom prst="cloudCallout">
            <a:avLst>
              <a:gd name="adj1" fmla="val 16694"/>
              <a:gd name="adj2" fmla="val 714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1662269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Tính số trung bình của mẫu số liệu.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6858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Luyện tập 4(sgk)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381000" y="687597"/>
            <a:ext cx="533400" cy="455403"/>
          </a:xfrm>
          <a:prstGeom prst="smileyFac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4704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TRUNG BÌNH CỘNG(SỐ TRUNG BÌNH)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13012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 Ý nghĩa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7772400" cy="123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67150"/>
            <a:ext cx="7772399" cy="96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Heart 7"/>
          <p:cNvSpPr/>
          <p:nvPr/>
        </p:nvSpPr>
        <p:spPr>
          <a:xfrm>
            <a:off x="533400" y="1295400"/>
            <a:ext cx="632872" cy="521732"/>
          </a:xfrm>
          <a:prstGeom prst="hear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3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685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1. Định nghĩa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161478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HĐ5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: Cho bảng số liệu ghép nhóm như ở bảng 10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368170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465973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4472227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3857625" cy="1217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3810000" y="4445793"/>
            <a:ext cx="5029200" cy="2259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776" y="4800600"/>
            <a:ext cx="3569424" cy="608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626629"/>
            <a:ext cx="3810000" cy="621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066800"/>
            <a:ext cx="561975" cy="53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Up Ribbon 13"/>
          <p:cNvSpPr/>
          <p:nvPr/>
        </p:nvSpPr>
        <p:spPr>
          <a:xfrm>
            <a:off x="457200" y="685800"/>
            <a:ext cx="533400" cy="369332"/>
          </a:xfrm>
          <a:prstGeom prst="ribbon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68" y="1447800"/>
            <a:ext cx="4075132" cy="292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9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TRUNG VỊ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762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1. Định nghĩa</a:t>
            </a:r>
            <a:endParaRPr lang="en-US" b="1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05552"/>
            <a:ext cx="6334124" cy="39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62752"/>
            <a:ext cx="4419600" cy="226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Up Ribbon 20"/>
          <p:cNvSpPr/>
          <p:nvPr/>
        </p:nvSpPr>
        <p:spPr>
          <a:xfrm>
            <a:off x="457200" y="762000"/>
            <a:ext cx="533400" cy="369332"/>
          </a:xfrm>
          <a:prstGeom prst="ribbon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462" y="2064725"/>
            <a:ext cx="5062538" cy="250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33107"/>
            <a:ext cx="8447887" cy="1996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33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255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AutoBVT</cp:lastModifiedBy>
  <cp:revision>56</cp:revision>
  <dcterms:created xsi:type="dcterms:W3CDTF">2006-08-16T00:00:00Z</dcterms:created>
  <dcterms:modified xsi:type="dcterms:W3CDTF">2023-08-16T22:40:33Z</dcterms:modified>
</cp:coreProperties>
</file>