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wdp" ContentType="image/vnd.ms-photo"/>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handoutMasterIdLst>
    <p:handoutMasterId r:id="rId37"/>
  </p:handoutMasterIdLst>
  <p:sldIdLst>
    <p:sldId id="257" r:id="rId2"/>
    <p:sldId id="386" r:id="rId3"/>
    <p:sldId id="389" r:id="rId4"/>
    <p:sldId id="387" r:id="rId5"/>
    <p:sldId id="307" r:id="rId6"/>
    <p:sldId id="388" r:id="rId7"/>
    <p:sldId id="391" r:id="rId8"/>
    <p:sldId id="390" r:id="rId9"/>
    <p:sldId id="392" r:id="rId10"/>
    <p:sldId id="271" r:id="rId11"/>
    <p:sldId id="393" r:id="rId12"/>
    <p:sldId id="394" r:id="rId13"/>
    <p:sldId id="395" r:id="rId14"/>
    <p:sldId id="396" r:id="rId15"/>
    <p:sldId id="397" r:id="rId16"/>
    <p:sldId id="398" r:id="rId17"/>
    <p:sldId id="399" r:id="rId18"/>
    <p:sldId id="400" r:id="rId19"/>
    <p:sldId id="372" r:id="rId20"/>
    <p:sldId id="256" r:id="rId21"/>
    <p:sldId id="402" r:id="rId22"/>
    <p:sldId id="258" r:id="rId23"/>
    <p:sldId id="259" r:id="rId24"/>
    <p:sldId id="260" r:id="rId25"/>
    <p:sldId id="261" r:id="rId26"/>
    <p:sldId id="401" r:id="rId27"/>
    <p:sldId id="278" r:id="rId28"/>
    <p:sldId id="403" r:id="rId29"/>
    <p:sldId id="404" r:id="rId30"/>
    <p:sldId id="405" r:id="rId31"/>
    <p:sldId id="406" r:id="rId32"/>
    <p:sldId id="407" r:id="rId33"/>
    <p:sldId id="385" r:id="rId34"/>
    <p:sldId id="274" r:id="rId35"/>
  </p:sldIdLst>
  <p:sldSz cx="24384000" cy="13716000"/>
  <p:notesSz cx="6858000" cy="9144000"/>
  <p:custDataLst>
    <p:tags r:id="rId38"/>
  </p:custDataLst>
  <p:defaultTextStyle>
    <a:defPPr>
      <a:defRPr lang="en-US"/>
    </a:defPPr>
    <a:lvl1pPr marL="0" algn="l" defTabSz="2177278" rtl="0" eaLnBrk="1" latinLnBrk="0" hangingPunct="1">
      <a:defRPr sz="4300" kern="1200">
        <a:solidFill>
          <a:schemeClr val="tx1"/>
        </a:solidFill>
        <a:latin typeface="+mn-lt"/>
        <a:ea typeface="+mn-ea"/>
        <a:cs typeface="+mn-cs"/>
      </a:defRPr>
    </a:lvl1pPr>
    <a:lvl2pPr marL="1088639" algn="l" defTabSz="2177278" rtl="0" eaLnBrk="1" latinLnBrk="0" hangingPunct="1">
      <a:defRPr sz="4300" kern="1200">
        <a:solidFill>
          <a:schemeClr val="tx1"/>
        </a:solidFill>
        <a:latin typeface="+mn-lt"/>
        <a:ea typeface="+mn-ea"/>
        <a:cs typeface="+mn-cs"/>
      </a:defRPr>
    </a:lvl2pPr>
    <a:lvl3pPr marL="2177278" algn="l" defTabSz="2177278" rtl="0" eaLnBrk="1" latinLnBrk="0" hangingPunct="1">
      <a:defRPr sz="4300" kern="1200">
        <a:solidFill>
          <a:schemeClr val="tx1"/>
        </a:solidFill>
        <a:latin typeface="+mn-lt"/>
        <a:ea typeface="+mn-ea"/>
        <a:cs typeface="+mn-cs"/>
      </a:defRPr>
    </a:lvl3pPr>
    <a:lvl4pPr marL="3265917" algn="l" defTabSz="2177278" rtl="0" eaLnBrk="1" latinLnBrk="0" hangingPunct="1">
      <a:defRPr sz="4300" kern="1200">
        <a:solidFill>
          <a:schemeClr val="tx1"/>
        </a:solidFill>
        <a:latin typeface="+mn-lt"/>
        <a:ea typeface="+mn-ea"/>
        <a:cs typeface="+mn-cs"/>
      </a:defRPr>
    </a:lvl4pPr>
    <a:lvl5pPr marL="4354556" algn="l" defTabSz="2177278" rtl="0" eaLnBrk="1" latinLnBrk="0" hangingPunct="1">
      <a:defRPr sz="4300" kern="1200">
        <a:solidFill>
          <a:schemeClr val="tx1"/>
        </a:solidFill>
        <a:latin typeface="+mn-lt"/>
        <a:ea typeface="+mn-ea"/>
        <a:cs typeface="+mn-cs"/>
      </a:defRPr>
    </a:lvl5pPr>
    <a:lvl6pPr marL="5443195" algn="l" defTabSz="2177278" rtl="0" eaLnBrk="1" latinLnBrk="0" hangingPunct="1">
      <a:defRPr sz="4300" kern="1200">
        <a:solidFill>
          <a:schemeClr val="tx1"/>
        </a:solidFill>
        <a:latin typeface="+mn-lt"/>
        <a:ea typeface="+mn-ea"/>
        <a:cs typeface="+mn-cs"/>
      </a:defRPr>
    </a:lvl6pPr>
    <a:lvl7pPr marL="6531834" algn="l" defTabSz="2177278" rtl="0" eaLnBrk="1" latinLnBrk="0" hangingPunct="1">
      <a:defRPr sz="4300" kern="1200">
        <a:solidFill>
          <a:schemeClr val="tx1"/>
        </a:solidFill>
        <a:latin typeface="+mn-lt"/>
        <a:ea typeface="+mn-ea"/>
        <a:cs typeface="+mn-cs"/>
      </a:defRPr>
    </a:lvl7pPr>
    <a:lvl8pPr marL="7620472" algn="l" defTabSz="2177278" rtl="0" eaLnBrk="1" latinLnBrk="0" hangingPunct="1">
      <a:defRPr sz="4300" kern="1200">
        <a:solidFill>
          <a:schemeClr val="tx1"/>
        </a:solidFill>
        <a:latin typeface="+mn-lt"/>
        <a:ea typeface="+mn-ea"/>
        <a:cs typeface="+mn-cs"/>
      </a:defRPr>
    </a:lvl8pPr>
    <a:lvl9pPr marL="8709111" algn="l" defTabSz="2177278" rtl="0" eaLnBrk="1" latinLnBrk="0" hangingPunct="1">
      <a:defRPr sz="43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20" userDrawn="1">
          <p15:clr>
            <a:srgbClr val="A4A3A4"/>
          </p15:clr>
        </p15:guide>
        <p15:guide id="2" pos="768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5F82"/>
    <a:srgbClr val="0000FF"/>
    <a:srgbClr val="FF0000"/>
    <a:srgbClr val="0033CC"/>
    <a:srgbClr val="FF0066"/>
    <a:srgbClr val="3333FF"/>
    <a:srgbClr val="0000CC"/>
    <a:srgbClr val="006600"/>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554" autoAdjust="0"/>
  </p:normalViewPr>
  <p:slideViewPr>
    <p:cSldViewPr>
      <p:cViewPr varScale="1">
        <p:scale>
          <a:sx n="35" d="100"/>
          <a:sy n="35" d="100"/>
        </p:scale>
        <p:origin x="42" y="96"/>
      </p:cViewPr>
      <p:guideLst>
        <p:guide orient="horz" pos="4320"/>
        <p:guide pos="768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56" d="100"/>
          <a:sy n="56" d="100"/>
        </p:scale>
        <p:origin x="285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Chỗ dành sẵn cho Ngày tháng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373459-3C5F-4D56-B75D-37FA3432D55A}" type="datetimeFigureOut">
              <a:rPr lang="vi-VN" smtClean="0"/>
              <a:t>16/08/2023</a:t>
            </a:fld>
            <a:endParaRPr lang="vi-VN"/>
          </a:p>
        </p:txBody>
      </p:sp>
      <p:sp>
        <p:nvSpPr>
          <p:cNvPr id="4" name="Chỗ dành sẵn cho Chân trang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5" name="Chỗ dành sẵn cho Số hiệu Bản chiếu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B7ADD8-99C5-4EAF-AF9F-B60B83F5871E}" type="slidenum">
              <a:rPr lang="vi-VN" smtClean="0"/>
              <a:t>‹#›</a:t>
            </a:fld>
            <a:endParaRPr lang="vi-VN"/>
          </a:p>
        </p:txBody>
      </p:sp>
    </p:spTree>
    <p:extLst>
      <p:ext uri="{BB962C8B-B14F-4D97-AF65-F5344CB8AC3E}">
        <p14:creationId xmlns:p14="http://schemas.microsoft.com/office/powerpoint/2010/main" val="60020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3BB293-0719-4B19-A181-EE36FD0623AD}" type="datetimeFigureOut">
              <a:rPr lang="en-US" smtClean="0"/>
              <a:pPr/>
              <a:t>8/16/2023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2EA8B73-FCCD-4D4C-BC4E-0CE5120A1B5B}" type="slidenum">
              <a:rPr lang="en-US" smtClean="0"/>
              <a:pPr/>
              <a:t>‹#›</a:t>
            </a:fld>
            <a:endParaRPr lang="en-US"/>
          </a:p>
        </p:txBody>
      </p:sp>
    </p:spTree>
    <p:extLst>
      <p:ext uri="{BB962C8B-B14F-4D97-AF65-F5344CB8AC3E}">
        <p14:creationId xmlns:p14="http://schemas.microsoft.com/office/powerpoint/2010/main" val="3059963718"/>
      </p:ext>
    </p:extLst>
  </p:cSld>
  <p:clrMap bg1="lt1" tx1="dk1" bg2="lt2" tx2="dk2" accent1="accent1" accent2="accent2" accent3="accent3" accent4="accent4" accent5="accent5" accent6="accent6" hlink="hlink" folHlink="folHlink"/>
  <p:notesStyle>
    <a:lvl1pPr marL="0" algn="l" defTabSz="2177278" rtl="0" eaLnBrk="1" latinLnBrk="0" hangingPunct="1">
      <a:defRPr sz="2900" kern="1200">
        <a:solidFill>
          <a:schemeClr val="tx1"/>
        </a:solidFill>
        <a:latin typeface="+mn-lt"/>
        <a:ea typeface="+mn-ea"/>
        <a:cs typeface="+mn-cs"/>
      </a:defRPr>
    </a:lvl1pPr>
    <a:lvl2pPr marL="1088639" algn="l" defTabSz="2177278" rtl="0" eaLnBrk="1" latinLnBrk="0" hangingPunct="1">
      <a:defRPr sz="2900" kern="1200">
        <a:solidFill>
          <a:schemeClr val="tx1"/>
        </a:solidFill>
        <a:latin typeface="+mn-lt"/>
        <a:ea typeface="+mn-ea"/>
        <a:cs typeface="+mn-cs"/>
      </a:defRPr>
    </a:lvl2pPr>
    <a:lvl3pPr marL="2177278" algn="l" defTabSz="2177278" rtl="0" eaLnBrk="1" latinLnBrk="0" hangingPunct="1">
      <a:defRPr sz="2900" kern="1200">
        <a:solidFill>
          <a:schemeClr val="tx1"/>
        </a:solidFill>
        <a:latin typeface="+mn-lt"/>
        <a:ea typeface="+mn-ea"/>
        <a:cs typeface="+mn-cs"/>
      </a:defRPr>
    </a:lvl3pPr>
    <a:lvl4pPr marL="3265917" algn="l" defTabSz="2177278" rtl="0" eaLnBrk="1" latinLnBrk="0" hangingPunct="1">
      <a:defRPr sz="2900" kern="1200">
        <a:solidFill>
          <a:schemeClr val="tx1"/>
        </a:solidFill>
        <a:latin typeface="+mn-lt"/>
        <a:ea typeface="+mn-ea"/>
        <a:cs typeface="+mn-cs"/>
      </a:defRPr>
    </a:lvl4pPr>
    <a:lvl5pPr marL="4354556" algn="l" defTabSz="2177278" rtl="0" eaLnBrk="1" latinLnBrk="0" hangingPunct="1">
      <a:defRPr sz="2900" kern="1200">
        <a:solidFill>
          <a:schemeClr val="tx1"/>
        </a:solidFill>
        <a:latin typeface="+mn-lt"/>
        <a:ea typeface="+mn-ea"/>
        <a:cs typeface="+mn-cs"/>
      </a:defRPr>
    </a:lvl5pPr>
    <a:lvl6pPr marL="5443195" algn="l" defTabSz="2177278" rtl="0" eaLnBrk="1" latinLnBrk="0" hangingPunct="1">
      <a:defRPr sz="2900" kern="1200">
        <a:solidFill>
          <a:schemeClr val="tx1"/>
        </a:solidFill>
        <a:latin typeface="+mn-lt"/>
        <a:ea typeface="+mn-ea"/>
        <a:cs typeface="+mn-cs"/>
      </a:defRPr>
    </a:lvl6pPr>
    <a:lvl7pPr marL="6531834" algn="l" defTabSz="2177278" rtl="0" eaLnBrk="1" latinLnBrk="0" hangingPunct="1">
      <a:defRPr sz="2900" kern="1200">
        <a:solidFill>
          <a:schemeClr val="tx1"/>
        </a:solidFill>
        <a:latin typeface="+mn-lt"/>
        <a:ea typeface="+mn-ea"/>
        <a:cs typeface="+mn-cs"/>
      </a:defRPr>
    </a:lvl7pPr>
    <a:lvl8pPr marL="7620472" algn="l" defTabSz="2177278" rtl="0" eaLnBrk="1" latinLnBrk="0" hangingPunct="1">
      <a:defRPr sz="2900" kern="1200">
        <a:solidFill>
          <a:schemeClr val="tx1"/>
        </a:solidFill>
        <a:latin typeface="+mn-lt"/>
        <a:ea typeface="+mn-ea"/>
        <a:cs typeface="+mn-cs"/>
      </a:defRPr>
    </a:lvl8pPr>
    <a:lvl9pPr marL="8709111" algn="l" defTabSz="2177278" rtl="0" eaLnBrk="1" latinLnBrk="0" hangingPunct="1">
      <a:defRPr sz="2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623D8C-BCC6-453A-B078-455701A55423}" type="slidenum">
              <a:rPr lang="en-US" smtClean="0"/>
              <a:pPr/>
              <a:t>1</a:t>
            </a:fld>
            <a:endParaRPr lang="en-US"/>
          </a:p>
        </p:txBody>
      </p:sp>
    </p:spTree>
    <p:extLst>
      <p:ext uri="{BB962C8B-B14F-4D97-AF65-F5344CB8AC3E}">
        <p14:creationId xmlns:p14="http://schemas.microsoft.com/office/powerpoint/2010/main" val="1706012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sz="3200" b="0" i="1" smtClean="0">
                        <a:solidFill>
                          <a:srgbClr val="FF0000"/>
                        </a:solidFill>
                        <a:latin typeface="Cambria Math" panose="02040503050406030204" pitchFamily="18" charset="0"/>
                      </a:rPr>
                      <m:t>"</m:t>
                    </m:r>
                    <m:r>
                      <a:rPr lang="en-US" sz="3200" i="1" smtClean="0">
                        <a:solidFill>
                          <a:srgbClr val="FF0000"/>
                        </a:solidFill>
                        <a:latin typeface="Cambria Math" panose="02040503050406030204" pitchFamily="18" charset="0"/>
                      </a:rPr>
                      <m:t>𝐷</m:t>
                    </m:r>
                  </m:oMath>
                </a14:m>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a:solidFill>
                          <a:srgbClr val="FF0000"/>
                        </a:solidFill>
                        <a:latin typeface="Cambria Math" panose="02040503050406030204" pitchFamily="18" charset="0"/>
                      </a:rPr>
                      <m:t>𝐵𝐶</m:t>
                    </m:r>
                  </m:oMath>
                </a14:m>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Choice>
        <mc:Fallback xmlns="">
          <p:sp>
            <p:nvSpPr>
              <p:cNvPr id="3" name="Notes Placeholder 2"/>
              <p:cNvSpPr>
                <a:spLocks noGrp="1"/>
              </p:cNvSpPr>
              <p:nvPr>
                <p:ph type="body" idx="1"/>
              </p:nvPr>
            </p:nvSpPr>
            <p:spPr/>
            <p:txBody>
              <a:bodyPr/>
              <a:lstStyle/>
              <a:p>
                <a:r>
                  <a:rPr lang="en-US" sz="3200" b="0" i="0">
                    <a:solidFill>
                      <a:srgbClr val="FF0000"/>
                    </a:solidFill>
                    <a:latin typeface="Cambria Math" panose="02040503050406030204" pitchFamily="18" charset="0"/>
                  </a:rPr>
                  <a:t>"</a:t>
                </a:r>
                <a:r>
                  <a:rPr lang="en-US" sz="3200" i="0">
                    <a:solidFill>
                      <a:srgbClr val="FF0000"/>
                    </a:solidFill>
                    <a:latin typeface="Cambria Math" panose="02040503050406030204" pitchFamily="18" charset="0"/>
                  </a:rPr>
                  <a:t>𝐷</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i="0">
                    <a:solidFill>
                      <a:srgbClr val="FF0000"/>
                    </a:solidFill>
                    <a:latin typeface="Cambria Math" panose="02040503050406030204" pitchFamily="18" charset="0"/>
                  </a:rPr>
                  <a:t>𝐵𝐶</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31</a:t>
            </a:fld>
            <a:endParaRPr lang="en-US"/>
          </a:p>
        </p:txBody>
      </p:sp>
    </p:spTree>
    <p:extLst>
      <p:ext uri="{BB962C8B-B14F-4D97-AF65-F5344CB8AC3E}">
        <p14:creationId xmlns:p14="http://schemas.microsoft.com/office/powerpoint/2010/main" val="1964969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sz="3200" b="0" i="1" smtClean="0">
                        <a:solidFill>
                          <a:srgbClr val="FF0000"/>
                        </a:solidFill>
                        <a:latin typeface="Cambria Math" panose="02040503050406030204" pitchFamily="18" charset="0"/>
                      </a:rPr>
                      <m:t>"</m:t>
                    </m:r>
                    <m:r>
                      <a:rPr lang="en-US" sz="3200" i="1" smtClean="0">
                        <a:solidFill>
                          <a:srgbClr val="FF0000"/>
                        </a:solidFill>
                        <a:latin typeface="Cambria Math" panose="02040503050406030204" pitchFamily="18" charset="0"/>
                      </a:rPr>
                      <m:t>𝐷</m:t>
                    </m:r>
                  </m:oMath>
                </a14:m>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a:solidFill>
                          <a:srgbClr val="FF0000"/>
                        </a:solidFill>
                        <a:latin typeface="Cambria Math" panose="02040503050406030204" pitchFamily="18" charset="0"/>
                      </a:rPr>
                      <m:t>𝐵𝐶</m:t>
                    </m:r>
                  </m:oMath>
                </a14:m>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Choice>
        <mc:Fallback xmlns="">
          <p:sp>
            <p:nvSpPr>
              <p:cNvPr id="3" name="Notes Placeholder 2"/>
              <p:cNvSpPr>
                <a:spLocks noGrp="1"/>
              </p:cNvSpPr>
              <p:nvPr>
                <p:ph type="body" idx="1"/>
              </p:nvPr>
            </p:nvSpPr>
            <p:spPr/>
            <p:txBody>
              <a:bodyPr/>
              <a:lstStyle/>
              <a:p>
                <a:r>
                  <a:rPr lang="en-US" sz="3200" b="0" i="0">
                    <a:solidFill>
                      <a:srgbClr val="FF0000"/>
                    </a:solidFill>
                    <a:latin typeface="Cambria Math" panose="02040503050406030204" pitchFamily="18" charset="0"/>
                  </a:rPr>
                  <a:t>"</a:t>
                </a:r>
                <a:r>
                  <a:rPr lang="en-US" sz="3200" i="0">
                    <a:solidFill>
                      <a:srgbClr val="FF0000"/>
                    </a:solidFill>
                    <a:latin typeface="Cambria Math" panose="02040503050406030204" pitchFamily="18" charset="0"/>
                  </a:rPr>
                  <a:t>𝐷</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i="0">
                    <a:solidFill>
                      <a:srgbClr val="FF0000"/>
                    </a:solidFill>
                    <a:latin typeface="Cambria Math" panose="02040503050406030204" pitchFamily="18" charset="0"/>
                  </a:rPr>
                  <a:t>𝐵𝐶</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32</a:t>
            </a:fld>
            <a:endParaRPr lang="en-US"/>
          </a:p>
        </p:txBody>
      </p:sp>
    </p:spTree>
    <p:extLst>
      <p:ext uri="{BB962C8B-B14F-4D97-AF65-F5344CB8AC3E}">
        <p14:creationId xmlns:p14="http://schemas.microsoft.com/office/powerpoint/2010/main" val="434782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a:t>
            </a:r>
            <a:r>
              <a:rPr lang="en-US" dirty="0"/>
              <a:t> </a:t>
            </a:r>
            <a:r>
              <a:rPr lang="en-US" dirty="0" err="1"/>
              <a:t>hiệu</a:t>
            </a:r>
            <a:r>
              <a:rPr lang="en-US" dirty="0"/>
              <a:t> </a:t>
            </a:r>
            <a:r>
              <a:rPr lang="en-US" dirty="0" err="1"/>
              <a:t>để</a:t>
            </a:r>
            <a:r>
              <a:rPr lang="en-US" dirty="0"/>
              <a:t> </a:t>
            </a:r>
            <a:r>
              <a:rPr lang="en-US" dirty="0" err="1"/>
              <a:t>trong</a:t>
            </a:r>
            <a:r>
              <a:rPr lang="en-US"/>
              <a:t> equation ạ</a:t>
            </a:r>
            <a:endParaRPr lang="en-US" dirty="0"/>
          </a:p>
        </p:txBody>
      </p:sp>
      <p:sp>
        <p:nvSpPr>
          <p:cNvPr id="4" name="Slide Number Placeholder 3"/>
          <p:cNvSpPr>
            <a:spLocks noGrp="1"/>
          </p:cNvSpPr>
          <p:nvPr>
            <p:ph type="sldNum" sz="quarter" idx="10"/>
          </p:nvPr>
        </p:nvSpPr>
        <p:spPr/>
        <p:txBody>
          <a:bodyPr/>
          <a:lstStyle/>
          <a:p>
            <a:fld id="{52EA8B73-FCCD-4D4C-BC4E-0CE5120A1B5B}" type="slidenum">
              <a:rPr lang="en-US" smtClean="0"/>
              <a:pPr/>
              <a:t>3</a:t>
            </a:fld>
            <a:endParaRPr lang="en-US"/>
          </a:p>
        </p:txBody>
      </p:sp>
    </p:spTree>
    <p:extLst>
      <p:ext uri="{BB962C8B-B14F-4D97-AF65-F5344CB8AC3E}">
        <p14:creationId xmlns:p14="http://schemas.microsoft.com/office/powerpoint/2010/main" val="35966449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r"/>
            <a:fld id="{2290A368-92A3-4A30-883D-9E4EF1A23BFE}" type="slidenum">
              <a:rPr lang="en-US" altLang="en-US" sz="1200">
                <a:latin typeface="Times New Roman" panose="02020603050405020304" pitchFamily="18" charset="0"/>
              </a:rPr>
              <a:pPr algn="r"/>
              <a:t>4</a:t>
            </a:fld>
            <a:endParaRPr lang="en-US" altLang="en-US" sz="1200">
              <a:latin typeface="Times New Roman" panose="02020603050405020304" pitchFamily="18" charset="0"/>
            </a:endParaRPr>
          </a:p>
        </p:txBody>
      </p:sp>
      <p:sp>
        <p:nvSpPr>
          <p:cNvPr id="5123" name="Rectangle 2"/>
          <p:cNvSpPr>
            <a:spLocks noGrp="1" noRot="1" noChangeAspect="1" noChangeArrowheads="1" noTextEdit="1"/>
          </p:cNvSpPr>
          <p:nvPr>
            <p:ph type="sldImg"/>
          </p:nvPr>
        </p:nvSpPr>
        <p:spPr>
          <a:ln/>
        </p:spPr>
      </p:sp>
      <p:sp>
        <p:nvSpPr>
          <p:cNvPr id="5124" name="Rectangle 3"/>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ltLang="en-US"/>
          </a:p>
        </p:txBody>
      </p:sp>
    </p:spTree>
    <p:extLst>
      <p:ext uri="{BB962C8B-B14F-4D97-AF65-F5344CB8AC3E}">
        <p14:creationId xmlns:p14="http://schemas.microsoft.com/office/powerpoint/2010/main" val="1655620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err="1"/>
                  <a:t>Kí</a:t>
                </a:r>
                <a:r>
                  <a:rPr lang="en-US" dirty="0"/>
                  <a:t> </a:t>
                </a:r>
                <a:r>
                  <a:rPr lang="en-US" dirty="0" err="1"/>
                  <a:t>hiệu</a:t>
                </a:r>
                <a:r>
                  <a:rPr lang="en-US" dirty="0"/>
                  <a:t> </a:t>
                </a:r>
                <a:r>
                  <a:rPr lang="en-US" dirty="0" err="1"/>
                  <a:t>để</a:t>
                </a:r>
                <a:r>
                  <a:rPr lang="en-US" dirty="0"/>
                  <a:t> </a:t>
                </a:r>
                <a:r>
                  <a:rPr lang="en-US" dirty="0" err="1"/>
                  <a:t>trong</a:t>
                </a:r>
                <a:r>
                  <a:rPr lang="en-US"/>
                  <a:t> equation ạ</a:t>
                </a:r>
                <a:endParaRPr lang="en-US" dirty="0"/>
              </a:p>
            </p:txBody>
          </p:sp>
        </mc:Choice>
        <mc:Fallback xmlns="">
          <p:sp>
            <p:nvSpPr>
              <p:cNvPr id="3" name="Notes Placeholder 2"/>
              <p:cNvSpPr>
                <a:spLocks noGrp="1"/>
              </p:cNvSpPr>
              <p:nvPr>
                <p:ph type="body" idx="1"/>
              </p:nvPr>
            </p:nvSpPr>
            <p:spPr/>
            <p:txBody>
              <a:bodyPr/>
              <a:lstStyle/>
              <a:p>
                <a:r>
                  <a:rPr lang="en-US" dirty="0"/>
                  <a:t>.</a:t>
                </a:r>
                <a:r>
                  <a:rPr lang="en-US" dirty="0" err="1"/>
                  <a:t>Nên</a:t>
                </a:r>
                <a:r>
                  <a:rPr lang="en-US" dirty="0"/>
                  <a:t> </a:t>
                </a:r>
                <a:r>
                  <a:rPr lang="en-US" dirty="0" err="1"/>
                  <a:t>đảo</a:t>
                </a:r>
                <a:r>
                  <a:rPr lang="en-US" dirty="0"/>
                  <a:t> </a:t>
                </a:r>
                <a:r>
                  <a:rPr lang="en-US" dirty="0" err="1"/>
                  <a:t>lại</a:t>
                </a:r>
                <a:r>
                  <a:rPr lang="en-US" dirty="0"/>
                  <a:t> </a:t>
                </a:r>
                <a:r>
                  <a:rPr lang="en-US" dirty="0" err="1"/>
                  <a:t>tử</a:t>
                </a:r>
                <a:r>
                  <a:rPr lang="en-US" dirty="0"/>
                  <a:t> </a:t>
                </a:r>
                <a:r>
                  <a:rPr lang="en-US" dirty="0" err="1"/>
                  <a:t>mẫu</a:t>
                </a:r>
                <a:r>
                  <a:rPr lang="en-US" dirty="0"/>
                  <a:t> </a:t>
                </a:r>
                <a:r>
                  <a:rPr lang="en-US" dirty="0" err="1"/>
                  <a:t>giống</a:t>
                </a:r>
                <a:r>
                  <a:rPr lang="en-US" dirty="0"/>
                  <a:t> SGK </a:t>
                </a:r>
                <a:r>
                  <a:rPr lang="en-US" dirty="0" err="1"/>
                  <a:t>cho</a:t>
                </a:r>
                <a:r>
                  <a:rPr lang="en-US" dirty="0"/>
                  <a:t> HS </a:t>
                </a:r>
                <a:r>
                  <a:rPr lang="en-US" dirty="0" err="1"/>
                  <a:t>dễ</a:t>
                </a:r>
                <a:r>
                  <a:rPr lang="en-US" dirty="0"/>
                  <a:t> </a:t>
                </a:r>
                <a:r>
                  <a:rPr lang="en-US" dirty="0" err="1"/>
                  <a:t>theo</a:t>
                </a:r>
                <a:r>
                  <a:rPr lang="en-US" dirty="0"/>
                  <a:t> </a:t>
                </a:r>
                <a:r>
                  <a:rPr lang="en-US" dirty="0" err="1"/>
                  <a:t>dõi</a:t>
                </a:r>
                <a:r>
                  <a:rPr lang="en-US" dirty="0"/>
                  <a:t>. </a:t>
                </a:r>
                <a:r>
                  <a:rPr lang="en-US" dirty="0" err="1"/>
                  <a:t>Chỗ</a:t>
                </a:r>
                <a:r>
                  <a:rPr lang="en-US" dirty="0"/>
                  <a:t> </a:t>
                </a:r>
                <a:r>
                  <a:rPr lang="en-US" dirty="0" err="1"/>
                  <a:t>nhận</a:t>
                </a:r>
                <a:r>
                  <a:rPr lang="en-US" dirty="0"/>
                  <a:t> </a:t>
                </a:r>
                <a:r>
                  <a:rPr lang="en-US" dirty="0" err="1"/>
                  <a:t>xét</a:t>
                </a:r>
                <a:r>
                  <a:rPr lang="en-US" dirty="0"/>
                  <a:t> </a:t>
                </a:r>
                <a:r>
                  <a:rPr lang="en-US" dirty="0" err="1"/>
                  <a:t>ch</a:t>
                </a:r>
                <a:r>
                  <a:rPr lang="vi-VN" dirty="0"/>
                  <a:t>ư</a:t>
                </a:r>
                <a:r>
                  <a:rPr lang="en-US" dirty="0"/>
                  <a:t>a </a:t>
                </a:r>
                <a:r>
                  <a:rPr lang="en-US" dirty="0" err="1"/>
                  <a:t>đúng</a:t>
                </a:r>
                <a:r>
                  <a:rPr lang="en-US" dirty="0"/>
                  <a:t> . </a:t>
                </a:r>
                <a:r>
                  <a:rPr lang="en-US" dirty="0" err="1"/>
                  <a:t>Phải</a:t>
                </a:r>
                <a:r>
                  <a:rPr lang="en-US" dirty="0"/>
                  <a:t> </a:t>
                </a:r>
                <a:r>
                  <a:rPr lang="en-US" dirty="0" err="1"/>
                  <a:t>thay</a:t>
                </a:r>
                <a:r>
                  <a:rPr lang="en-US" dirty="0"/>
                  <a:t> </a:t>
                </a:r>
                <a:r>
                  <a:rPr lang="en-US" dirty="0" err="1"/>
                  <a:t>là</a:t>
                </a:r>
                <a:r>
                  <a:rPr lang="en-US" dirty="0"/>
                  <a:t> “ Th</a:t>
                </a:r>
                <a:r>
                  <a:rPr lang="vi-VN" dirty="0"/>
                  <a:t>ư</a:t>
                </a:r>
                <a:r>
                  <a:rPr lang="en-US" dirty="0" err="1"/>
                  <a:t>ơng</a:t>
                </a:r>
                <a:r>
                  <a:rPr lang="en-US" dirty="0"/>
                  <a:t> ….” </a:t>
                </a:r>
                <a:r>
                  <a:rPr lang="en-US" dirty="0" err="1"/>
                  <a:t>nh</a:t>
                </a:r>
                <a:r>
                  <a:rPr lang="vi-VN" dirty="0"/>
                  <a:t>ư</a:t>
                </a:r>
                <a:r>
                  <a:rPr lang="en-US" dirty="0"/>
                  <a:t> </a:t>
                </a:r>
                <a:r>
                  <a:rPr lang="en-US" dirty="0" err="1"/>
                  <a:t>sách</a:t>
                </a:r>
                <a:r>
                  <a:rPr lang="en-US" dirty="0"/>
                  <a:t> </a:t>
                </a:r>
                <a:r>
                  <a:rPr lang="en-US" dirty="0" err="1"/>
                  <a:t>giáo</a:t>
                </a:r>
                <a:r>
                  <a:rPr lang="en-US" dirty="0"/>
                  <a:t> khoa.</a:t>
                </a:r>
              </a:p>
              <a:p>
                <a:r>
                  <a:rPr lang="en-US" dirty="0" err="1"/>
                  <a:t>Số</a:t>
                </a:r>
                <a:r>
                  <a:rPr lang="en-US" dirty="0"/>
                  <a:t> </a:t>
                </a:r>
                <a:r>
                  <a:rPr lang="en-US" dirty="0" err="1"/>
                  <a:t>phức</a:t>
                </a:r>
                <a:r>
                  <a:rPr lang="en-US" dirty="0"/>
                  <a:t> </a:t>
                </a:r>
                <a:r>
                  <a:rPr lang="en-US" dirty="0" err="1"/>
                  <a:t>nghịch</a:t>
                </a:r>
                <a:r>
                  <a:rPr lang="en-US" dirty="0"/>
                  <a:t> </a:t>
                </a:r>
                <a:r>
                  <a:rPr lang="en-US" dirty="0" err="1"/>
                  <a:t>đảo</a:t>
                </a:r>
                <a:r>
                  <a:rPr lang="en-US" dirty="0"/>
                  <a:t> </a:t>
                </a:r>
                <a:r>
                  <a:rPr lang="en-US" dirty="0" err="1"/>
                  <a:t>không</a:t>
                </a:r>
                <a:r>
                  <a:rPr lang="en-US" dirty="0"/>
                  <a:t> đ</a:t>
                </a:r>
                <a:r>
                  <a:rPr lang="vi-VN" dirty="0"/>
                  <a:t>ư</a:t>
                </a:r>
                <a:r>
                  <a:rPr lang="en-US" dirty="0" err="1"/>
                  <a:t>ợc</a:t>
                </a:r>
                <a:r>
                  <a:rPr lang="en-US" dirty="0"/>
                  <a:t> </a:t>
                </a:r>
                <a:r>
                  <a:rPr lang="en-US" dirty="0" err="1"/>
                  <a:t>kí</a:t>
                </a:r>
                <a:r>
                  <a:rPr lang="en-US" dirty="0"/>
                  <a:t> </a:t>
                </a:r>
                <a:r>
                  <a:rPr lang="en-US" dirty="0" err="1"/>
                  <a:t>hiệu</a:t>
                </a:r>
                <a:r>
                  <a:rPr lang="en-US" dirty="0"/>
                  <a:t> </a:t>
                </a:r>
                <a:r>
                  <a:rPr lang="en-US" dirty="0" err="1"/>
                  <a:t>là</a:t>
                </a:r>
                <a:r>
                  <a:rPr lang="en-US" dirty="0"/>
                  <a:t> </a:t>
                </a:r>
                <a:r>
                  <a:rPr lang="en-US" baseline="0" dirty="0"/>
                  <a:t> </a:t>
                </a:r>
                <a:r>
                  <a:rPr lang="en-US" b="0" i="0">
                    <a:latin typeface="Cambria Math" panose="02040503050406030204" pitchFamily="18" charset="0"/>
                  </a:rPr>
                  <a:t>𝑧^(−1)</a:t>
                </a:r>
                <a:r>
                  <a:rPr lang="en-US" dirty="0"/>
                  <a:t>.</a:t>
                </a:r>
              </a:p>
            </p:txBody>
          </p:sp>
        </mc:Fallback>
      </mc:AlternateContent>
      <p:sp>
        <p:nvSpPr>
          <p:cNvPr id="4" name="Slide Number Placeholder 3"/>
          <p:cNvSpPr>
            <a:spLocks noGrp="1"/>
          </p:cNvSpPr>
          <p:nvPr>
            <p:ph type="sldNum" sz="quarter" idx="10"/>
          </p:nvPr>
        </p:nvSpPr>
        <p:spPr/>
        <p:txBody>
          <a:bodyPr/>
          <a:lstStyle/>
          <a:p>
            <a:fld id="{52EA8B73-FCCD-4D4C-BC4E-0CE5120A1B5B}" type="slidenum">
              <a:rPr lang="en-US" smtClean="0"/>
              <a:pPr/>
              <a:t>5</a:t>
            </a:fld>
            <a:endParaRPr lang="en-US"/>
          </a:p>
        </p:txBody>
      </p:sp>
    </p:spTree>
    <p:extLst>
      <p:ext uri="{BB962C8B-B14F-4D97-AF65-F5344CB8AC3E}">
        <p14:creationId xmlns:p14="http://schemas.microsoft.com/office/powerpoint/2010/main" val="29917262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Kí</a:t>
            </a:r>
            <a:r>
              <a:rPr lang="en-US" dirty="0"/>
              <a:t> </a:t>
            </a:r>
            <a:r>
              <a:rPr lang="en-US" dirty="0" err="1"/>
              <a:t>hiệu</a:t>
            </a:r>
            <a:r>
              <a:rPr lang="en-US" dirty="0"/>
              <a:t> </a:t>
            </a:r>
            <a:r>
              <a:rPr lang="en-US" dirty="0" err="1"/>
              <a:t>để</a:t>
            </a:r>
            <a:r>
              <a:rPr lang="en-US" dirty="0"/>
              <a:t> </a:t>
            </a:r>
            <a:r>
              <a:rPr lang="en-US" dirty="0" err="1"/>
              <a:t>trong</a:t>
            </a:r>
            <a:r>
              <a:rPr lang="en-US"/>
              <a:t> equation ạ</a:t>
            </a:r>
            <a:endParaRPr lang="en-US" dirty="0"/>
          </a:p>
        </p:txBody>
      </p:sp>
      <p:sp>
        <p:nvSpPr>
          <p:cNvPr id="4" name="Slide Number Placeholder 3"/>
          <p:cNvSpPr>
            <a:spLocks noGrp="1"/>
          </p:cNvSpPr>
          <p:nvPr>
            <p:ph type="sldNum" sz="quarter" idx="10"/>
          </p:nvPr>
        </p:nvSpPr>
        <p:spPr/>
        <p:txBody>
          <a:bodyPr/>
          <a:lstStyle/>
          <a:p>
            <a:fld id="{52EA8B73-FCCD-4D4C-BC4E-0CE5120A1B5B}" type="slidenum">
              <a:rPr lang="en-US" smtClean="0"/>
              <a:pPr/>
              <a:t>6</a:t>
            </a:fld>
            <a:endParaRPr lang="en-US"/>
          </a:p>
        </p:txBody>
      </p:sp>
    </p:spTree>
    <p:extLst>
      <p:ext uri="{BB962C8B-B14F-4D97-AF65-F5344CB8AC3E}">
        <p14:creationId xmlns:p14="http://schemas.microsoft.com/office/powerpoint/2010/main" val="29317060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sz="3200" b="0" i="1" smtClean="0">
                        <a:solidFill>
                          <a:srgbClr val="FF0000"/>
                        </a:solidFill>
                        <a:latin typeface="Cambria Math" panose="02040503050406030204" pitchFamily="18" charset="0"/>
                      </a:rPr>
                      <m:t>"</m:t>
                    </m:r>
                    <m:r>
                      <a:rPr lang="en-US" sz="3200" i="1" smtClean="0">
                        <a:solidFill>
                          <a:srgbClr val="FF0000"/>
                        </a:solidFill>
                        <a:latin typeface="Cambria Math" panose="02040503050406030204" pitchFamily="18" charset="0"/>
                      </a:rPr>
                      <m:t>𝐷</m:t>
                    </m:r>
                  </m:oMath>
                </a14:m>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a:solidFill>
                          <a:srgbClr val="FF0000"/>
                        </a:solidFill>
                        <a:latin typeface="Cambria Math" panose="02040503050406030204" pitchFamily="18" charset="0"/>
                      </a:rPr>
                      <m:t>𝐵𝐶</m:t>
                    </m:r>
                  </m:oMath>
                </a14:m>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Choice>
        <mc:Fallback xmlns="">
          <p:sp>
            <p:nvSpPr>
              <p:cNvPr id="3" name="Notes Placeholder 2"/>
              <p:cNvSpPr>
                <a:spLocks noGrp="1"/>
              </p:cNvSpPr>
              <p:nvPr>
                <p:ph type="body" idx="1"/>
              </p:nvPr>
            </p:nvSpPr>
            <p:spPr/>
            <p:txBody>
              <a:bodyPr/>
              <a:lstStyle/>
              <a:p>
                <a:r>
                  <a:rPr lang="en-US" sz="3200" b="0" i="0">
                    <a:solidFill>
                      <a:srgbClr val="FF0000"/>
                    </a:solidFill>
                    <a:latin typeface="Cambria Math" panose="02040503050406030204" pitchFamily="18" charset="0"/>
                  </a:rPr>
                  <a:t>"</a:t>
                </a:r>
                <a:r>
                  <a:rPr lang="en-US" sz="3200" i="0">
                    <a:solidFill>
                      <a:srgbClr val="FF0000"/>
                    </a:solidFill>
                    <a:latin typeface="Cambria Math" panose="02040503050406030204" pitchFamily="18" charset="0"/>
                  </a:rPr>
                  <a:t>𝐷</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i="0">
                    <a:solidFill>
                      <a:srgbClr val="FF0000"/>
                    </a:solidFill>
                    <a:latin typeface="Cambria Math" panose="02040503050406030204" pitchFamily="18" charset="0"/>
                  </a:rPr>
                  <a:t>𝐵𝐶</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27</a:t>
            </a:fld>
            <a:endParaRPr lang="en-US"/>
          </a:p>
        </p:txBody>
      </p:sp>
    </p:spTree>
    <p:extLst>
      <p:ext uri="{BB962C8B-B14F-4D97-AF65-F5344CB8AC3E}">
        <p14:creationId xmlns:p14="http://schemas.microsoft.com/office/powerpoint/2010/main" val="10866914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sz="3200" b="0" i="1" smtClean="0">
                        <a:solidFill>
                          <a:srgbClr val="FF0000"/>
                        </a:solidFill>
                        <a:latin typeface="Cambria Math" panose="02040503050406030204" pitchFamily="18" charset="0"/>
                      </a:rPr>
                      <m:t>"</m:t>
                    </m:r>
                    <m:r>
                      <a:rPr lang="en-US" sz="3200" i="1" smtClean="0">
                        <a:solidFill>
                          <a:srgbClr val="FF0000"/>
                        </a:solidFill>
                        <a:latin typeface="Cambria Math" panose="02040503050406030204" pitchFamily="18" charset="0"/>
                      </a:rPr>
                      <m:t>𝐷</m:t>
                    </m:r>
                  </m:oMath>
                </a14:m>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a:solidFill>
                          <a:srgbClr val="FF0000"/>
                        </a:solidFill>
                        <a:latin typeface="Cambria Math" panose="02040503050406030204" pitchFamily="18" charset="0"/>
                      </a:rPr>
                      <m:t>𝐵𝐶</m:t>
                    </m:r>
                  </m:oMath>
                </a14:m>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Choice>
        <mc:Fallback xmlns="">
          <p:sp>
            <p:nvSpPr>
              <p:cNvPr id="3" name="Notes Placeholder 2"/>
              <p:cNvSpPr>
                <a:spLocks noGrp="1"/>
              </p:cNvSpPr>
              <p:nvPr>
                <p:ph type="body" idx="1"/>
              </p:nvPr>
            </p:nvSpPr>
            <p:spPr/>
            <p:txBody>
              <a:bodyPr/>
              <a:lstStyle/>
              <a:p>
                <a:r>
                  <a:rPr lang="en-US" sz="3200" b="0" i="0">
                    <a:solidFill>
                      <a:srgbClr val="FF0000"/>
                    </a:solidFill>
                    <a:latin typeface="Cambria Math" panose="02040503050406030204" pitchFamily="18" charset="0"/>
                  </a:rPr>
                  <a:t>"</a:t>
                </a:r>
                <a:r>
                  <a:rPr lang="en-US" sz="3200" i="0">
                    <a:solidFill>
                      <a:srgbClr val="FF0000"/>
                    </a:solidFill>
                    <a:latin typeface="Cambria Math" panose="02040503050406030204" pitchFamily="18" charset="0"/>
                  </a:rPr>
                  <a:t>𝐷</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i="0">
                    <a:solidFill>
                      <a:srgbClr val="FF0000"/>
                    </a:solidFill>
                    <a:latin typeface="Cambria Math" panose="02040503050406030204" pitchFamily="18" charset="0"/>
                  </a:rPr>
                  <a:t>𝐵𝐶</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28</a:t>
            </a:fld>
            <a:endParaRPr lang="en-US"/>
          </a:p>
        </p:txBody>
      </p:sp>
    </p:spTree>
    <p:extLst>
      <p:ext uri="{BB962C8B-B14F-4D97-AF65-F5344CB8AC3E}">
        <p14:creationId xmlns:p14="http://schemas.microsoft.com/office/powerpoint/2010/main" val="23045818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sz="3200" b="0" i="1" smtClean="0">
                        <a:solidFill>
                          <a:srgbClr val="FF0000"/>
                        </a:solidFill>
                        <a:latin typeface="Cambria Math" panose="02040503050406030204" pitchFamily="18" charset="0"/>
                      </a:rPr>
                      <m:t>"</m:t>
                    </m:r>
                    <m:r>
                      <a:rPr lang="en-US" sz="3200" i="1" smtClean="0">
                        <a:solidFill>
                          <a:srgbClr val="FF0000"/>
                        </a:solidFill>
                        <a:latin typeface="Cambria Math" panose="02040503050406030204" pitchFamily="18" charset="0"/>
                      </a:rPr>
                      <m:t>𝐷</m:t>
                    </m:r>
                  </m:oMath>
                </a14:m>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a:solidFill>
                          <a:srgbClr val="FF0000"/>
                        </a:solidFill>
                        <a:latin typeface="Cambria Math" panose="02040503050406030204" pitchFamily="18" charset="0"/>
                      </a:rPr>
                      <m:t>𝐵𝐶</m:t>
                    </m:r>
                  </m:oMath>
                </a14:m>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Choice>
        <mc:Fallback xmlns="">
          <p:sp>
            <p:nvSpPr>
              <p:cNvPr id="3" name="Notes Placeholder 2"/>
              <p:cNvSpPr>
                <a:spLocks noGrp="1"/>
              </p:cNvSpPr>
              <p:nvPr>
                <p:ph type="body" idx="1"/>
              </p:nvPr>
            </p:nvSpPr>
            <p:spPr/>
            <p:txBody>
              <a:bodyPr/>
              <a:lstStyle/>
              <a:p>
                <a:r>
                  <a:rPr lang="en-US" sz="3200" b="0" i="0">
                    <a:solidFill>
                      <a:srgbClr val="FF0000"/>
                    </a:solidFill>
                    <a:latin typeface="Cambria Math" panose="02040503050406030204" pitchFamily="18" charset="0"/>
                  </a:rPr>
                  <a:t>"</a:t>
                </a:r>
                <a:r>
                  <a:rPr lang="en-US" sz="3200" i="0">
                    <a:solidFill>
                      <a:srgbClr val="FF0000"/>
                    </a:solidFill>
                    <a:latin typeface="Cambria Math" panose="02040503050406030204" pitchFamily="18" charset="0"/>
                  </a:rPr>
                  <a:t>𝐷</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i="0">
                    <a:solidFill>
                      <a:srgbClr val="FF0000"/>
                    </a:solidFill>
                    <a:latin typeface="Cambria Math" panose="02040503050406030204" pitchFamily="18" charset="0"/>
                  </a:rPr>
                  <a:t>𝐵𝐶</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29</a:t>
            </a:fld>
            <a:endParaRPr lang="en-US"/>
          </a:p>
        </p:txBody>
      </p:sp>
    </p:spTree>
    <p:extLst>
      <p:ext uri="{BB962C8B-B14F-4D97-AF65-F5344CB8AC3E}">
        <p14:creationId xmlns:p14="http://schemas.microsoft.com/office/powerpoint/2010/main" val="22757849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14:m>
                  <m:oMath xmlns:m="http://schemas.openxmlformats.org/officeDocument/2006/math">
                    <m:r>
                      <a:rPr lang="en-US" sz="3200" b="0" i="1" smtClean="0">
                        <a:solidFill>
                          <a:srgbClr val="FF0000"/>
                        </a:solidFill>
                        <a:latin typeface="Cambria Math" panose="02040503050406030204" pitchFamily="18" charset="0"/>
                      </a:rPr>
                      <m:t>"</m:t>
                    </m:r>
                    <m:r>
                      <a:rPr lang="en-US" sz="3200" i="1" smtClean="0">
                        <a:solidFill>
                          <a:srgbClr val="FF0000"/>
                        </a:solidFill>
                        <a:latin typeface="Cambria Math" panose="02040503050406030204" pitchFamily="18" charset="0"/>
                      </a:rPr>
                      <m:t>𝐷</m:t>
                    </m:r>
                  </m:oMath>
                </a14:m>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14:m>
                  <m:oMath xmlns:m="http://schemas.openxmlformats.org/officeDocument/2006/math">
                    <m:r>
                      <a:rPr lang="en-US" sz="3200" i="1">
                        <a:solidFill>
                          <a:srgbClr val="FF0000"/>
                        </a:solidFill>
                        <a:latin typeface="Cambria Math" panose="02040503050406030204" pitchFamily="18" charset="0"/>
                      </a:rPr>
                      <m:t>𝐵𝐶</m:t>
                    </m:r>
                  </m:oMath>
                </a14:m>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Choice>
        <mc:Fallback xmlns="">
          <p:sp>
            <p:nvSpPr>
              <p:cNvPr id="3" name="Notes Placeholder 2"/>
              <p:cNvSpPr>
                <a:spLocks noGrp="1"/>
              </p:cNvSpPr>
              <p:nvPr>
                <p:ph type="body" idx="1"/>
              </p:nvPr>
            </p:nvSpPr>
            <p:spPr/>
            <p:txBody>
              <a:bodyPr/>
              <a:lstStyle/>
              <a:p>
                <a:r>
                  <a:rPr lang="en-US" sz="3200" b="0" i="0">
                    <a:solidFill>
                      <a:srgbClr val="FF0000"/>
                    </a:solidFill>
                    <a:latin typeface="Cambria Math" panose="02040503050406030204" pitchFamily="18" charset="0"/>
                  </a:rPr>
                  <a:t>"</a:t>
                </a:r>
                <a:r>
                  <a:rPr lang="en-US" sz="3200" i="0">
                    <a:solidFill>
                      <a:srgbClr val="FF0000"/>
                    </a:solidFill>
                    <a:latin typeface="Cambria Math" panose="02040503050406030204" pitchFamily="18" charset="0"/>
                  </a:rPr>
                  <a:t>𝐷</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là</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điểm</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kéo</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dài</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của</a:t>
                </a:r>
                <a:r>
                  <a:rPr lang="en-US" sz="3200" dirty="0">
                    <a:solidFill>
                      <a:srgbClr val="FF0000"/>
                    </a:solidFill>
                    <a:latin typeface="Times New Roman" panose="02020603050405020304" pitchFamily="18" charset="0"/>
                    <a:cs typeface="Times New Roman" panose="02020603050405020304" pitchFamily="18" charset="0"/>
                  </a:rPr>
                  <a:t> </a:t>
                </a:r>
                <a:r>
                  <a:rPr lang="en-US" sz="3200" dirty="0" err="1">
                    <a:solidFill>
                      <a:srgbClr val="FF0000"/>
                    </a:solidFill>
                    <a:latin typeface="Times New Roman" panose="02020603050405020304" pitchFamily="18" charset="0"/>
                    <a:cs typeface="Times New Roman" panose="02020603050405020304" pitchFamily="18" charset="0"/>
                  </a:rPr>
                  <a:t>đoạn</a:t>
                </a:r>
                <a:r>
                  <a:rPr lang="en-US" sz="3200" dirty="0">
                    <a:solidFill>
                      <a:srgbClr val="FF0000"/>
                    </a:solidFill>
                    <a:latin typeface="Times New Roman" panose="02020603050405020304" pitchFamily="18" charset="0"/>
                    <a:cs typeface="Times New Roman" panose="02020603050405020304" pitchFamily="18" charset="0"/>
                  </a:rPr>
                  <a:t> </a:t>
                </a:r>
                <a:r>
                  <a:rPr lang="en-US" sz="3200" i="0">
                    <a:solidFill>
                      <a:srgbClr val="FF0000"/>
                    </a:solidFill>
                    <a:latin typeface="Cambria Math" panose="02040503050406030204" pitchFamily="18" charset="0"/>
                  </a:rPr>
                  <a:t>𝐵𝐶</a:t>
                </a:r>
                <a:r>
                  <a:rPr lang="en-US" sz="3200" dirty="0">
                    <a:solidFill>
                      <a:srgbClr val="FF0000"/>
                    </a:solidFill>
                    <a:latin typeface="Times New Roman" panose="02020603050405020304" pitchFamily="18" charset="0"/>
                    <a:cs typeface="Times New Roman" panose="02020603050405020304" pitchFamily="18" charset="0"/>
                  </a:rPr>
                  <a: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này</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hình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như</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nghe</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không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hợp</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lý</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lắm</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cô</a:t>
                </a:r>
                <a:r>
                  <a:rPr lang="en-US" sz="3200" baseline="0" dirty="0">
                    <a:latin typeface="Times New Roman" panose="02020603050405020304" pitchFamily="18" charset="0"/>
                    <a:cs typeface="Times New Roman" panose="02020603050405020304" pitchFamily="18" charset="0"/>
                  </a:rPr>
                  <a:t> ạ; </a:t>
                </a:r>
                <a:r>
                  <a:rPr lang="en-US" sz="3200" baseline="0" dirty="0" err="1">
                    <a:latin typeface="Times New Roman" panose="02020603050405020304" pitchFamily="18" charset="0"/>
                    <a:cs typeface="Times New Roman" panose="02020603050405020304" pitchFamily="18" charset="0"/>
                  </a:rPr>
                  <a:t>câu</a:t>
                </a:r>
                <a:r>
                  <a:rPr lang="en-US" sz="3200" baseline="0" dirty="0">
                    <a:latin typeface="Times New Roman" panose="02020603050405020304" pitchFamily="18" charset="0"/>
                    <a:cs typeface="Times New Roman" panose="02020603050405020304" pitchFamily="18" charset="0"/>
                  </a:rPr>
                  <a:t> b </a:t>
                </a:r>
                <a:r>
                  <a:rPr lang="en-US" sz="3200" baseline="0" dirty="0" err="1">
                    <a:latin typeface="Times New Roman" panose="02020603050405020304" pitchFamily="18" charset="0"/>
                    <a:cs typeface="Times New Roman" panose="02020603050405020304" pitchFamily="18" charset="0"/>
                  </a:rPr>
                  <a:t>nên</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đổi</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thành</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đường</a:t>
                </a:r>
                <a:r>
                  <a:rPr lang="en-US" sz="3200" baseline="0" dirty="0">
                    <a:latin typeface="Times New Roman" panose="02020603050405020304" pitchFamily="18" charset="0"/>
                    <a:cs typeface="Times New Roman" panose="02020603050405020304" pitchFamily="18" charset="0"/>
                  </a:rPr>
                  <a:t> </a:t>
                </a:r>
                <a:r>
                  <a:rPr lang="en-US" sz="3200" baseline="0" dirty="0" err="1">
                    <a:latin typeface="Times New Roman" panose="02020603050405020304" pitchFamily="18" charset="0"/>
                    <a:cs typeface="Times New Roman" panose="02020603050405020304" pitchFamily="18" charset="0"/>
                  </a:rPr>
                  <a:t>thẳng</a:t>
                </a:r>
                <a:r>
                  <a:rPr lang="en-US" sz="3200" baseline="0" dirty="0">
                    <a:latin typeface="Times New Roman" panose="02020603050405020304" pitchFamily="18" charset="0"/>
                    <a:cs typeface="Times New Roman" panose="02020603050405020304" pitchFamily="18" charset="0"/>
                  </a:rPr>
                  <a:t> AD </a:t>
                </a:r>
                <a:r>
                  <a:rPr lang="en-US" sz="3200" baseline="0" dirty="0" err="1">
                    <a:latin typeface="Times New Roman" panose="02020603050405020304" pitchFamily="18" charset="0"/>
                    <a:cs typeface="Times New Roman" panose="02020603050405020304" pitchFamily="18" charset="0"/>
                  </a:rPr>
                  <a:t>có</a:t>
                </a:r>
                <a:r>
                  <a:rPr lang="en-US" sz="3200" baseline="0" dirty="0">
                    <a:latin typeface="Times New Roman" panose="02020603050405020304" pitchFamily="18" charset="0"/>
                    <a:cs typeface="Times New Roman" panose="02020603050405020304" pitchFamily="18" charset="0"/>
                  </a:rPr>
                  <a:t> …”</a:t>
                </a:r>
                <a:endParaRPr lang="en-US" dirty="0"/>
              </a:p>
            </p:txBody>
          </p:sp>
        </mc:Fallback>
      </mc:AlternateContent>
      <p:sp>
        <p:nvSpPr>
          <p:cNvPr id="4" name="Slide Number Placeholder 3"/>
          <p:cNvSpPr>
            <a:spLocks noGrp="1"/>
          </p:cNvSpPr>
          <p:nvPr>
            <p:ph type="sldNum" sz="quarter" idx="5"/>
          </p:nvPr>
        </p:nvSpPr>
        <p:spPr/>
        <p:txBody>
          <a:bodyPr/>
          <a:lstStyle/>
          <a:p>
            <a:fld id="{52EA8B73-FCCD-4D4C-BC4E-0CE5120A1B5B}" type="slidenum">
              <a:rPr lang="en-US" smtClean="0"/>
              <a:pPr/>
              <a:t>30</a:t>
            </a:fld>
            <a:endParaRPr lang="en-US"/>
          </a:p>
        </p:txBody>
      </p:sp>
    </p:spTree>
    <p:extLst>
      <p:ext uri="{BB962C8B-B14F-4D97-AF65-F5344CB8AC3E}">
        <p14:creationId xmlns:p14="http://schemas.microsoft.com/office/powerpoint/2010/main" val="277688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260851"/>
            <a:ext cx="20726400" cy="294005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657600" y="7772400"/>
            <a:ext cx="17068800" cy="3505200"/>
          </a:xfrm>
          <a:prstGeom prst="rect">
            <a:avLst/>
          </a:prstGeom>
        </p:spPr>
        <p:txBody>
          <a:bodyPr/>
          <a:lstStyle>
            <a:lvl1pPr marL="0" indent="0" algn="ctr">
              <a:buNone/>
              <a:defRPr>
                <a:solidFill>
                  <a:schemeClr val="tx1">
                    <a:tint val="75000"/>
                  </a:schemeClr>
                </a:solidFill>
              </a:defRPr>
            </a:lvl1pPr>
            <a:lvl2pPr marL="1088530" indent="0" algn="ctr">
              <a:buNone/>
              <a:defRPr>
                <a:solidFill>
                  <a:schemeClr val="tx1">
                    <a:tint val="75000"/>
                  </a:schemeClr>
                </a:solidFill>
              </a:defRPr>
            </a:lvl2pPr>
            <a:lvl3pPr marL="2177060" indent="0" algn="ctr">
              <a:buNone/>
              <a:defRPr>
                <a:solidFill>
                  <a:schemeClr val="tx1">
                    <a:tint val="75000"/>
                  </a:schemeClr>
                </a:solidFill>
              </a:defRPr>
            </a:lvl3pPr>
            <a:lvl4pPr marL="3265590" indent="0" algn="ctr">
              <a:buNone/>
              <a:defRPr>
                <a:solidFill>
                  <a:schemeClr val="tx1">
                    <a:tint val="75000"/>
                  </a:schemeClr>
                </a:solidFill>
              </a:defRPr>
            </a:lvl4pPr>
            <a:lvl5pPr marL="4354121" indent="0" algn="ctr">
              <a:buNone/>
              <a:defRPr>
                <a:solidFill>
                  <a:schemeClr val="tx1">
                    <a:tint val="75000"/>
                  </a:schemeClr>
                </a:solidFill>
              </a:defRPr>
            </a:lvl5pPr>
            <a:lvl6pPr marL="5442651" indent="0" algn="ctr">
              <a:buNone/>
              <a:defRPr>
                <a:solidFill>
                  <a:schemeClr val="tx1">
                    <a:tint val="75000"/>
                  </a:schemeClr>
                </a:solidFill>
              </a:defRPr>
            </a:lvl6pPr>
            <a:lvl7pPr marL="6531181" indent="0" algn="ctr">
              <a:buNone/>
              <a:defRPr>
                <a:solidFill>
                  <a:schemeClr val="tx1">
                    <a:tint val="75000"/>
                  </a:schemeClr>
                </a:solidFill>
              </a:defRPr>
            </a:lvl7pPr>
            <a:lvl8pPr marL="7619710" indent="0" algn="ctr">
              <a:buNone/>
              <a:defRPr>
                <a:solidFill>
                  <a:schemeClr val="tx1">
                    <a:tint val="75000"/>
                  </a:schemeClr>
                </a:solidFill>
              </a:defRPr>
            </a:lvl8pPr>
            <a:lvl9pPr marL="870824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8/16/2023</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8/16/2023</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7678400" y="549277"/>
            <a:ext cx="5486400" cy="1170305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549277"/>
            <a:ext cx="16052800" cy="1170305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8/16/2023</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1219200" y="12712706"/>
            <a:ext cx="5689601" cy="730250"/>
          </a:xfrm>
          <a:prstGeom prst="rect">
            <a:avLst/>
          </a:prstGeom>
        </p:spPr>
        <p:txBody>
          <a:bodyPr lIns="91426" tIns="45713" rIns="91426" bIns="45713"/>
          <a:lstStyle/>
          <a:p>
            <a:fld id="{D15044BE-B3F3-4258-B55D-9238C2EBFDF1}" type="datetimeFigureOut">
              <a:rPr lang="en-US" smtClean="0"/>
              <a:pPr/>
              <a:t>8/16/2023</a:t>
            </a:fld>
            <a:endParaRPr lang="en-US"/>
          </a:p>
        </p:txBody>
      </p:sp>
      <p:sp>
        <p:nvSpPr>
          <p:cNvPr id="5" name="Footer Placeholder 4"/>
          <p:cNvSpPr>
            <a:spLocks noGrp="1"/>
          </p:cNvSpPr>
          <p:nvPr>
            <p:ph type="ftr" sz="quarter" idx="11"/>
          </p:nvPr>
        </p:nvSpPr>
        <p:spPr>
          <a:xfrm>
            <a:off x="8331205" y="12712706"/>
            <a:ext cx="7721601" cy="730250"/>
          </a:xfrm>
          <a:prstGeom prst="rect">
            <a:avLst/>
          </a:prstGeom>
        </p:spPr>
        <p:txBody>
          <a:bodyPr lIns="91426" tIns="45713" rIns="91426" bIns="45713"/>
          <a:lstStyle/>
          <a:p>
            <a:endParaRPr lang="en-US" dirty="0"/>
          </a:p>
        </p:txBody>
      </p:sp>
      <p:sp>
        <p:nvSpPr>
          <p:cNvPr id="6" name="Slide Number Placeholder 5"/>
          <p:cNvSpPr>
            <a:spLocks noGrp="1"/>
          </p:cNvSpPr>
          <p:nvPr>
            <p:ph type="sldNum" sz="quarter" idx="12"/>
          </p:nvPr>
        </p:nvSpPr>
        <p:spPr>
          <a:xfrm>
            <a:off x="17475204" y="12712706"/>
            <a:ext cx="5689601" cy="730250"/>
          </a:xfrm>
          <a:prstGeom prst="rect">
            <a:avLst/>
          </a:prstGeom>
        </p:spPr>
        <p:txBody>
          <a:bodyPr lIns="91426" tIns="45713" rIns="91426" bIns="45713"/>
          <a:lstStyle/>
          <a:p>
            <a:fld id="{E56A0A80-8336-46B1-B89F-89FB7E7362A5}" type="slidenum">
              <a:rPr lang="en-US" smtClean="0"/>
              <a:pPr/>
              <a:t>‹#›</a:t>
            </a:fld>
            <a:endParaRPr lang="en-US" dirty="0"/>
          </a:p>
        </p:txBody>
      </p:sp>
    </p:spTree>
    <p:extLst>
      <p:ext uri="{BB962C8B-B14F-4D97-AF65-F5344CB8AC3E}">
        <p14:creationId xmlns:p14="http://schemas.microsoft.com/office/powerpoint/2010/main" val="6681186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219200" y="3200401"/>
            <a:ext cx="21945600" cy="905192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8/16/2023</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26169" y="8813801"/>
            <a:ext cx="20726400" cy="2724150"/>
          </a:xfrm>
          <a:prstGeom prst="rect">
            <a:avLst/>
          </a:prstGeom>
        </p:spPr>
        <p:txBody>
          <a:bodyPr anchor="t"/>
          <a:lstStyle>
            <a:lvl1pPr algn="l">
              <a:defRPr sz="9499" b="1" cap="all"/>
            </a:lvl1pPr>
          </a:lstStyle>
          <a:p>
            <a:r>
              <a:rPr lang="en-US"/>
              <a:t>Click to edit Master title style</a:t>
            </a:r>
          </a:p>
        </p:txBody>
      </p:sp>
      <p:sp>
        <p:nvSpPr>
          <p:cNvPr id="3" name="Text Placeholder 2"/>
          <p:cNvSpPr>
            <a:spLocks noGrp="1"/>
          </p:cNvSpPr>
          <p:nvPr>
            <p:ph type="body" idx="1"/>
          </p:nvPr>
        </p:nvSpPr>
        <p:spPr>
          <a:xfrm>
            <a:off x="1926169" y="5813427"/>
            <a:ext cx="20726400" cy="3000374"/>
          </a:xfrm>
          <a:prstGeom prst="rect">
            <a:avLst/>
          </a:prstGeom>
        </p:spPr>
        <p:txBody>
          <a:bodyPr anchor="b"/>
          <a:lstStyle>
            <a:lvl1pPr marL="0" indent="0">
              <a:buNone/>
              <a:defRPr sz="4800">
                <a:solidFill>
                  <a:schemeClr val="tx1">
                    <a:tint val="75000"/>
                  </a:schemeClr>
                </a:solidFill>
              </a:defRPr>
            </a:lvl1pPr>
            <a:lvl2pPr marL="1088530" indent="0">
              <a:buNone/>
              <a:defRPr sz="4300">
                <a:solidFill>
                  <a:schemeClr val="tx1">
                    <a:tint val="75000"/>
                  </a:schemeClr>
                </a:solidFill>
              </a:defRPr>
            </a:lvl2pPr>
            <a:lvl3pPr marL="2177060" indent="0">
              <a:buNone/>
              <a:defRPr sz="3800">
                <a:solidFill>
                  <a:schemeClr val="tx1">
                    <a:tint val="75000"/>
                  </a:schemeClr>
                </a:solidFill>
              </a:defRPr>
            </a:lvl3pPr>
            <a:lvl4pPr marL="3265590" indent="0">
              <a:buNone/>
              <a:defRPr sz="3300">
                <a:solidFill>
                  <a:schemeClr val="tx1">
                    <a:tint val="75000"/>
                  </a:schemeClr>
                </a:solidFill>
              </a:defRPr>
            </a:lvl4pPr>
            <a:lvl5pPr marL="4354121" indent="0">
              <a:buNone/>
              <a:defRPr sz="3300">
                <a:solidFill>
                  <a:schemeClr val="tx1">
                    <a:tint val="75000"/>
                  </a:schemeClr>
                </a:solidFill>
              </a:defRPr>
            </a:lvl5pPr>
            <a:lvl6pPr marL="5442651" indent="0">
              <a:buNone/>
              <a:defRPr sz="3300">
                <a:solidFill>
                  <a:schemeClr val="tx1">
                    <a:tint val="75000"/>
                  </a:schemeClr>
                </a:solidFill>
              </a:defRPr>
            </a:lvl6pPr>
            <a:lvl7pPr marL="6531181" indent="0">
              <a:buNone/>
              <a:defRPr sz="3300">
                <a:solidFill>
                  <a:schemeClr val="tx1">
                    <a:tint val="75000"/>
                  </a:schemeClr>
                </a:solidFill>
              </a:defRPr>
            </a:lvl7pPr>
            <a:lvl8pPr marL="7619710" indent="0">
              <a:buNone/>
              <a:defRPr sz="3300">
                <a:solidFill>
                  <a:schemeClr val="tx1">
                    <a:tint val="75000"/>
                  </a:schemeClr>
                </a:solidFill>
              </a:defRPr>
            </a:lvl8pPr>
            <a:lvl9pPr marL="8708240" indent="0">
              <a:buNone/>
              <a:defRPr sz="3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8/16/2023</a:t>
            </a:fld>
            <a:endParaRPr lang="en-US"/>
          </a:p>
        </p:txBody>
      </p:sp>
      <p:sp>
        <p:nvSpPr>
          <p:cNvPr id="5" name="Footer Placeholder 4"/>
          <p:cNvSpPr>
            <a:spLocks noGrp="1"/>
          </p:cNvSpPr>
          <p:nvPr>
            <p:ph type="ftr" sz="quarter" idx="11"/>
          </p:nvPr>
        </p:nvSpPr>
        <p:spPr>
          <a:xfrm>
            <a:off x="8331200" y="12712701"/>
            <a:ext cx="7721600" cy="730250"/>
          </a:xfrm>
          <a:prstGeom prst="rect">
            <a:avLst/>
          </a:prstGeom>
        </p:spPr>
        <p:txBody>
          <a:bodyPr/>
          <a:lstStyle/>
          <a:p>
            <a:endParaRPr lang="en-US"/>
          </a:p>
        </p:txBody>
      </p:sp>
      <p:sp>
        <p:nvSpPr>
          <p:cNvPr id="6" name="Slide Number Placeholder 5"/>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219200" y="3200401"/>
            <a:ext cx="10769600" cy="9051926"/>
          </a:xfrm>
          <a:prstGeom prst="rect">
            <a:avLst/>
          </a:prstGeom>
        </p:spPr>
        <p:txBody>
          <a:bodyPr/>
          <a:lstStyle>
            <a:lvl1pPr>
              <a:defRPr sz="6699"/>
            </a:lvl1pPr>
            <a:lvl2pPr>
              <a:defRPr sz="5699"/>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2395200" y="3200401"/>
            <a:ext cx="10769600" cy="9051926"/>
          </a:xfrm>
          <a:prstGeom prst="rect">
            <a:avLst/>
          </a:prstGeom>
        </p:spPr>
        <p:txBody>
          <a:bodyPr/>
          <a:lstStyle>
            <a:lvl1pPr>
              <a:defRPr sz="6699"/>
            </a:lvl1pPr>
            <a:lvl2pPr>
              <a:defRPr sz="5699"/>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8/16/2023</a:t>
            </a:fld>
            <a:endParaRPr lang="en-US"/>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19200" y="3070226"/>
            <a:ext cx="10773835" cy="1279524"/>
          </a:xfrm>
          <a:prstGeom prst="rect">
            <a:avLst/>
          </a:prstGeom>
        </p:spPr>
        <p:txBody>
          <a:bodyPr anchor="b"/>
          <a:lstStyle>
            <a:lvl1pPr marL="0" indent="0">
              <a:buNone/>
              <a:defRPr sz="5699" b="1"/>
            </a:lvl1pPr>
            <a:lvl2pPr marL="1088530" indent="0">
              <a:buNone/>
              <a:defRPr sz="4800" b="1"/>
            </a:lvl2pPr>
            <a:lvl3pPr marL="2177060" indent="0">
              <a:buNone/>
              <a:defRPr sz="4300" b="1"/>
            </a:lvl3pPr>
            <a:lvl4pPr marL="3265590" indent="0">
              <a:buNone/>
              <a:defRPr sz="3800" b="1"/>
            </a:lvl4pPr>
            <a:lvl5pPr marL="4354121" indent="0">
              <a:buNone/>
              <a:defRPr sz="3800" b="1"/>
            </a:lvl5pPr>
            <a:lvl6pPr marL="5442651" indent="0">
              <a:buNone/>
              <a:defRPr sz="3800" b="1"/>
            </a:lvl6pPr>
            <a:lvl7pPr marL="6531181" indent="0">
              <a:buNone/>
              <a:defRPr sz="3800" b="1"/>
            </a:lvl7pPr>
            <a:lvl8pPr marL="7619710" indent="0">
              <a:buNone/>
              <a:defRPr sz="3800" b="1"/>
            </a:lvl8pPr>
            <a:lvl9pPr marL="8708240" indent="0">
              <a:buNone/>
              <a:defRPr sz="3800" b="1"/>
            </a:lvl9pPr>
          </a:lstStyle>
          <a:p>
            <a:pPr lvl="0"/>
            <a:r>
              <a:rPr lang="en-US"/>
              <a:t>Click to edit Master text styles</a:t>
            </a:r>
          </a:p>
        </p:txBody>
      </p:sp>
      <p:sp>
        <p:nvSpPr>
          <p:cNvPr id="4" name="Content Placeholder 3"/>
          <p:cNvSpPr>
            <a:spLocks noGrp="1"/>
          </p:cNvSpPr>
          <p:nvPr>
            <p:ph sz="half" idx="2"/>
          </p:nvPr>
        </p:nvSpPr>
        <p:spPr>
          <a:xfrm>
            <a:off x="1219200" y="4349750"/>
            <a:ext cx="10773835" cy="7902576"/>
          </a:xfrm>
          <a:prstGeom prst="rect">
            <a:avLst/>
          </a:prstGeom>
        </p:spPr>
        <p:txBody>
          <a:bodyPr/>
          <a:lstStyle>
            <a:lvl1pPr>
              <a:defRPr sz="5699"/>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2386735" y="3070226"/>
            <a:ext cx="10778067" cy="1279524"/>
          </a:xfrm>
          <a:prstGeom prst="rect">
            <a:avLst/>
          </a:prstGeom>
        </p:spPr>
        <p:txBody>
          <a:bodyPr anchor="b"/>
          <a:lstStyle>
            <a:lvl1pPr marL="0" indent="0">
              <a:buNone/>
              <a:defRPr sz="5699" b="1"/>
            </a:lvl1pPr>
            <a:lvl2pPr marL="1088530" indent="0">
              <a:buNone/>
              <a:defRPr sz="4800" b="1"/>
            </a:lvl2pPr>
            <a:lvl3pPr marL="2177060" indent="0">
              <a:buNone/>
              <a:defRPr sz="4300" b="1"/>
            </a:lvl3pPr>
            <a:lvl4pPr marL="3265590" indent="0">
              <a:buNone/>
              <a:defRPr sz="3800" b="1"/>
            </a:lvl4pPr>
            <a:lvl5pPr marL="4354121" indent="0">
              <a:buNone/>
              <a:defRPr sz="3800" b="1"/>
            </a:lvl5pPr>
            <a:lvl6pPr marL="5442651" indent="0">
              <a:buNone/>
              <a:defRPr sz="3800" b="1"/>
            </a:lvl6pPr>
            <a:lvl7pPr marL="6531181" indent="0">
              <a:buNone/>
              <a:defRPr sz="3800" b="1"/>
            </a:lvl7pPr>
            <a:lvl8pPr marL="7619710" indent="0">
              <a:buNone/>
              <a:defRPr sz="3800" b="1"/>
            </a:lvl8pPr>
            <a:lvl9pPr marL="8708240" indent="0">
              <a:buNone/>
              <a:defRPr sz="3800" b="1"/>
            </a:lvl9pPr>
          </a:lstStyle>
          <a:p>
            <a:pPr lvl="0"/>
            <a:r>
              <a:rPr lang="en-US"/>
              <a:t>Click to edit Master text styles</a:t>
            </a:r>
          </a:p>
        </p:txBody>
      </p:sp>
      <p:sp>
        <p:nvSpPr>
          <p:cNvPr id="6" name="Content Placeholder 5"/>
          <p:cNvSpPr>
            <a:spLocks noGrp="1"/>
          </p:cNvSpPr>
          <p:nvPr>
            <p:ph sz="quarter" idx="4"/>
          </p:nvPr>
        </p:nvSpPr>
        <p:spPr>
          <a:xfrm>
            <a:off x="12386735" y="4349750"/>
            <a:ext cx="10778067" cy="7902576"/>
          </a:xfrm>
          <a:prstGeom prst="rect">
            <a:avLst/>
          </a:prstGeom>
        </p:spPr>
        <p:txBody>
          <a:bodyPr/>
          <a:lstStyle>
            <a:lvl1pPr>
              <a:defRPr sz="5699"/>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8/16/2023</a:t>
            </a:fld>
            <a:endParaRPr lang="en-US"/>
          </a:p>
        </p:txBody>
      </p:sp>
      <p:sp>
        <p:nvSpPr>
          <p:cNvPr id="8" name="Footer Placeholder 7"/>
          <p:cNvSpPr>
            <a:spLocks noGrp="1"/>
          </p:cNvSpPr>
          <p:nvPr>
            <p:ph type="ftr" sz="quarter" idx="11"/>
          </p:nvPr>
        </p:nvSpPr>
        <p:spPr>
          <a:xfrm>
            <a:off x="8331200" y="12712701"/>
            <a:ext cx="7721600" cy="730250"/>
          </a:xfrm>
          <a:prstGeom prst="rect">
            <a:avLst/>
          </a:prstGeom>
        </p:spPr>
        <p:txBody>
          <a:bodyPr/>
          <a:lstStyle/>
          <a:p>
            <a:endParaRPr lang="en-US"/>
          </a:p>
        </p:txBody>
      </p:sp>
      <p:sp>
        <p:nvSpPr>
          <p:cNvPr id="9" name="Slide Number Placeholder 8"/>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8/16/2023</a:t>
            </a:fld>
            <a:endParaRPr lang="en-US"/>
          </a:p>
        </p:txBody>
      </p:sp>
      <p:sp>
        <p:nvSpPr>
          <p:cNvPr id="4" name="Footer Placeholder 3"/>
          <p:cNvSpPr>
            <a:spLocks noGrp="1"/>
          </p:cNvSpPr>
          <p:nvPr>
            <p:ph type="ftr" sz="quarter" idx="11"/>
          </p:nvPr>
        </p:nvSpPr>
        <p:spPr>
          <a:xfrm>
            <a:off x="8331200" y="12712701"/>
            <a:ext cx="7721600" cy="730250"/>
          </a:xfrm>
          <a:prstGeom prst="rect">
            <a:avLst/>
          </a:prstGeom>
        </p:spPr>
        <p:txBody>
          <a:bodyPr/>
          <a:lstStyle/>
          <a:p>
            <a:endParaRPr lang="en-US"/>
          </a:p>
        </p:txBody>
      </p:sp>
      <p:sp>
        <p:nvSpPr>
          <p:cNvPr id="5" name="Slide Number Placeholder 4"/>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8/16/2023</a:t>
            </a:fld>
            <a:endParaRPr lang="en-US"/>
          </a:p>
        </p:txBody>
      </p:sp>
      <p:sp>
        <p:nvSpPr>
          <p:cNvPr id="3" name="Footer Placeholder 2"/>
          <p:cNvSpPr>
            <a:spLocks noGrp="1"/>
          </p:cNvSpPr>
          <p:nvPr>
            <p:ph type="ftr" sz="quarter" idx="11"/>
          </p:nvPr>
        </p:nvSpPr>
        <p:spPr>
          <a:xfrm>
            <a:off x="8331200" y="12712701"/>
            <a:ext cx="7721600" cy="730250"/>
          </a:xfrm>
          <a:prstGeom prst="rect">
            <a:avLst/>
          </a:prstGeom>
        </p:spPr>
        <p:txBody>
          <a:bodyPr/>
          <a:lstStyle/>
          <a:p>
            <a:endParaRPr lang="en-US"/>
          </a:p>
        </p:txBody>
      </p:sp>
      <p:sp>
        <p:nvSpPr>
          <p:cNvPr id="4" name="Slide Number Placeholder 3"/>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219202" y="2870201"/>
            <a:ext cx="8022168" cy="9382126"/>
          </a:xfrm>
          <a:prstGeom prst="rect">
            <a:avLst/>
          </a:prstGeom>
        </p:spPr>
        <p:txBody>
          <a:bodyPr/>
          <a:lstStyle>
            <a:lvl1pPr marL="0" indent="0">
              <a:buNone/>
              <a:defRPr sz="3300"/>
            </a:lvl1pPr>
            <a:lvl2pPr marL="1088530" indent="0">
              <a:buNone/>
              <a:defRPr sz="2900"/>
            </a:lvl2pPr>
            <a:lvl3pPr marL="2177060" indent="0">
              <a:buNone/>
              <a:defRPr sz="2400"/>
            </a:lvl3pPr>
            <a:lvl4pPr marL="3265590" indent="0">
              <a:buNone/>
              <a:defRPr sz="2100"/>
            </a:lvl4pPr>
            <a:lvl5pPr marL="4354121" indent="0">
              <a:buNone/>
              <a:defRPr sz="2100"/>
            </a:lvl5pPr>
            <a:lvl6pPr marL="5442651" indent="0">
              <a:buNone/>
              <a:defRPr sz="2100"/>
            </a:lvl6pPr>
            <a:lvl7pPr marL="6531181" indent="0">
              <a:buNone/>
              <a:defRPr sz="2100"/>
            </a:lvl7pPr>
            <a:lvl8pPr marL="7619710" indent="0">
              <a:buNone/>
              <a:defRPr sz="2100"/>
            </a:lvl8pPr>
            <a:lvl9pPr marL="8708240" indent="0">
              <a:buNone/>
              <a:defRPr sz="2100"/>
            </a:lvl9pPr>
          </a:lstStyle>
          <a:p>
            <a:pPr lvl="0"/>
            <a:r>
              <a:rPr lang="en-US"/>
              <a:t>Click to edit Master text styles</a:t>
            </a:r>
          </a:p>
        </p:txBody>
      </p:sp>
      <p:sp>
        <p:nvSpPr>
          <p:cNvPr id="5" name="Date Placeholder 4"/>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8/16/2023</a:t>
            </a:fld>
            <a:endParaRPr lang="en-US"/>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a:prstGeom prst="rect">
            <a:avLst/>
          </a:prstGeom>
        </p:spPr>
        <p:txBody>
          <a:bodyPr anchor="b"/>
          <a:lstStyle>
            <a:lvl1pPr algn="l">
              <a:defRPr sz="4800" b="1"/>
            </a:lvl1pPr>
          </a:lstStyle>
          <a:p>
            <a:r>
              <a:rPr lang="en-US"/>
              <a:t>Click to edit Master title style</a:t>
            </a:r>
          </a:p>
        </p:txBody>
      </p:sp>
      <p:sp>
        <p:nvSpPr>
          <p:cNvPr id="3" name="Picture Placeholder 2"/>
          <p:cNvSpPr>
            <a:spLocks noGrp="1"/>
          </p:cNvSpPr>
          <p:nvPr>
            <p:ph type="pic" idx="1"/>
          </p:nvPr>
        </p:nvSpPr>
        <p:spPr>
          <a:xfrm>
            <a:off x="4779435" y="1225550"/>
            <a:ext cx="14630400" cy="8229600"/>
          </a:xfrm>
          <a:prstGeom prst="rect">
            <a:avLst/>
          </a:prstGeom>
        </p:spPr>
        <p:txBody>
          <a:bodyPr/>
          <a:lstStyle>
            <a:lvl1pPr marL="0" indent="0">
              <a:buNone/>
              <a:defRPr sz="7599"/>
            </a:lvl1pPr>
            <a:lvl2pPr marL="1088530" indent="0">
              <a:buNone/>
              <a:defRPr sz="6699"/>
            </a:lvl2pPr>
            <a:lvl3pPr marL="2177060" indent="0">
              <a:buNone/>
              <a:defRPr sz="5699"/>
            </a:lvl3pPr>
            <a:lvl4pPr marL="3265590" indent="0">
              <a:buNone/>
              <a:defRPr sz="4800"/>
            </a:lvl4pPr>
            <a:lvl5pPr marL="4354121" indent="0">
              <a:buNone/>
              <a:defRPr sz="4800"/>
            </a:lvl5pPr>
            <a:lvl6pPr marL="5442651" indent="0">
              <a:buNone/>
              <a:defRPr sz="4800"/>
            </a:lvl6pPr>
            <a:lvl7pPr marL="6531181" indent="0">
              <a:buNone/>
              <a:defRPr sz="4800"/>
            </a:lvl7pPr>
            <a:lvl8pPr marL="7619710" indent="0">
              <a:buNone/>
              <a:defRPr sz="4800"/>
            </a:lvl8pPr>
            <a:lvl9pPr marL="8708240" indent="0">
              <a:buNone/>
              <a:defRPr sz="4800"/>
            </a:lvl9pPr>
          </a:lstStyle>
          <a:p>
            <a:endParaRPr lang="en-US"/>
          </a:p>
        </p:txBody>
      </p:sp>
      <p:sp>
        <p:nvSpPr>
          <p:cNvPr id="4" name="Text Placeholder 3"/>
          <p:cNvSpPr>
            <a:spLocks noGrp="1"/>
          </p:cNvSpPr>
          <p:nvPr>
            <p:ph type="body" sz="half" idx="2"/>
          </p:nvPr>
        </p:nvSpPr>
        <p:spPr>
          <a:xfrm>
            <a:off x="4779435" y="10734676"/>
            <a:ext cx="14630400" cy="1609724"/>
          </a:xfrm>
          <a:prstGeom prst="rect">
            <a:avLst/>
          </a:prstGeom>
        </p:spPr>
        <p:txBody>
          <a:bodyPr/>
          <a:lstStyle>
            <a:lvl1pPr marL="0" indent="0">
              <a:buNone/>
              <a:defRPr sz="3300"/>
            </a:lvl1pPr>
            <a:lvl2pPr marL="1088530" indent="0">
              <a:buNone/>
              <a:defRPr sz="2900"/>
            </a:lvl2pPr>
            <a:lvl3pPr marL="2177060" indent="0">
              <a:buNone/>
              <a:defRPr sz="2400"/>
            </a:lvl3pPr>
            <a:lvl4pPr marL="3265590" indent="0">
              <a:buNone/>
              <a:defRPr sz="2100"/>
            </a:lvl4pPr>
            <a:lvl5pPr marL="4354121" indent="0">
              <a:buNone/>
              <a:defRPr sz="2100"/>
            </a:lvl5pPr>
            <a:lvl6pPr marL="5442651" indent="0">
              <a:buNone/>
              <a:defRPr sz="2100"/>
            </a:lvl6pPr>
            <a:lvl7pPr marL="6531181" indent="0">
              <a:buNone/>
              <a:defRPr sz="2100"/>
            </a:lvl7pPr>
            <a:lvl8pPr marL="7619710" indent="0">
              <a:buNone/>
              <a:defRPr sz="2100"/>
            </a:lvl8pPr>
            <a:lvl9pPr marL="8708240" indent="0">
              <a:buNone/>
              <a:defRPr sz="2100"/>
            </a:lvl9pPr>
          </a:lstStyle>
          <a:p>
            <a:pPr lvl="0"/>
            <a:r>
              <a:rPr lang="en-US"/>
              <a:t>Click to edit Master text styles</a:t>
            </a:r>
          </a:p>
        </p:txBody>
      </p:sp>
      <p:sp>
        <p:nvSpPr>
          <p:cNvPr id="5" name="Date Placeholder 4"/>
          <p:cNvSpPr>
            <a:spLocks noGrp="1"/>
          </p:cNvSpPr>
          <p:nvPr>
            <p:ph type="dt" sz="half" idx="10"/>
          </p:nvPr>
        </p:nvSpPr>
        <p:spPr>
          <a:xfrm>
            <a:off x="1219201" y="12712701"/>
            <a:ext cx="5689600" cy="730250"/>
          </a:xfrm>
          <a:prstGeom prst="rect">
            <a:avLst/>
          </a:prstGeom>
        </p:spPr>
        <p:txBody>
          <a:bodyPr/>
          <a:lstStyle/>
          <a:p>
            <a:fld id="{F9E5E443-43CC-47C0-B016-9A203293290C}" type="datetimeFigureOut">
              <a:rPr lang="en-US" smtClean="0"/>
              <a:pPr/>
              <a:t>8/16/2023</a:t>
            </a:fld>
            <a:endParaRPr lang="en-US"/>
          </a:p>
        </p:txBody>
      </p:sp>
      <p:sp>
        <p:nvSpPr>
          <p:cNvPr id="6" name="Footer Placeholder 5"/>
          <p:cNvSpPr>
            <a:spLocks noGrp="1"/>
          </p:cNvSpPr>
          <p:nvPr>
            <p:ph type="ftr" sz="quarter" idx="11"/>
          </p:nvPr>
        </p:nvSpPr>
        <p:spPr>
          <a:xfrm>
            <a:off x="8331200" y="12712701"/>
            <a:ext cx="7721600" cy="730250"/>
          </a:xfrm>
          <a:prstGeom prst="rect">
            <a:avLst/>
          </a:prstGeom>
        </p:spPr>
        <p:txBody>
          <a:bodyPr/>
          <a:lstStyle/>
          <a:p>
            <a:endParaRPr lang="en-US"/>
          </a:p>
        </p:txBody>
      </p:sp>
      <p:sp>
        <p:nvSpPr>
          <p:cNvPr id="7" name="Slide Number Placeholder 6"/>
          <p:cNvSpPr>
            <a:spLocks noGrp="1"/>
          </p:cNvSpPr>
          <p:nvPr>
            <p:ph type="sldNum" sz="quarter" idx="12"/>
          </p:nvPr>
        </p:nvSpPr>
        <p:spPr>
          <a:xfrm>
            <a:off x="17475200" y="12712701"/>
            <a:ext cx="5689600" cy="730250"/>
          </a:xfrm>
          <a:prstGeom prst="rect">
            <a:avLst/>
          </a:prstGeom>
        </p:spPr>
        <p:txBody>
          <a:bodyPr/>
          <a:lstStyle/>
          <a:p>
            <a:fld id="{24C77148-22BA-41E4-AAE6-AAE78D0077C6}"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pic>
        <p:nvPicPr>
          <p:cNvPr id="7" name="Picture 4"/>
          <p:cNvPicPr>
            <a:picLocks noChangeAspect="1" noChangeArrowheads="1"/>
          </p:cNvPicPr>
          <p:nvPr userDrawn="1"/>
        </p:nvPicPr>
        <p:blipFill>
          <a:blip r:embed="rId14" cstate="print">
            <a:duotone>
              <a:prstClr val="black"/>
              <a:srgbClr val="3333FF">
                <a:tint val="45000"/>
                <a:satMod val="400000"/>
              </a:srgbClr>
            </a:duotone>
            <a:extLst>
              <a:ext uri="{28A0092B-C50C-407E-A947-70E740481C1C}">
                <a14:useLocalDpi xmlns:a14="http://schemas.microsoft.com/office/drawing/2010/main" val="0"/>
              </a:ext>
            </a:extLst>
          </a:blip>
          <a:srcRect/>
          <a:stretch>
            <a:fillRect/>
          </a:stretch>
        </p:blipFill>
        <p:spPr bwMode="auto">
          <a:xfrm>
            <a:off x="2136" y="3523"/>
            <a:ext cx="24383873" cy="1428918"/>
          </a:xfrm>
          <a:prstGeom prst="rect">
            <a:avLst/>
          </a:prstGeom>
          <a:ln/>
        </p:spPr>
        <p:style>
          <a:lnRef idx="2">
            <a:schemeClr val="accent2">
              <a:shade val="50000"/>
            </a:schemeClr>
          </a:lnRef>
          <a:fillRef idx="1">
            <a:schemeClr val="accent2"/>
          </a:fillRef>
          <a:effectRef idx="0">
            <a:schemeClr val="accent2"/>
          </a:effectRef>
          <a:fontRef idx="minor">
            <a:schemeClr val="lt1"/>
          </a:fontRef>
        </p:style>
      </p:pic>
      <p:sp>
        <p:nvSpPr>
          <p:cNvPr id="9" name="TextBox 8"/>
          <p:cNvSpPr txBox="1"/>
          <p:nvPr userDrawn="1"/>
        </p:nvSpPr>
        <p:spPr>
          <a:xfrm>
            <a:off x="3470903" y="455251"/>
            <a:ext cx="1561123" cy="646331"/>
          </a:xfrm>
          <a:prstGeom prst="rect">
            <a:avLst/>
          </a:prstGeom>
          <a:noFill/>
        </p:spPr>
        <p:txBody>
          <a:bodyPr wrap="none" rtlCol="0">
            <a:spAutoFit/>
          </a:bodyPr>
          <a:lstStyle/>
          <a:p>
            <a:pPr algn="ctr"/>
            <a:r>
              <a:rPr lang="en-US" sz="3600" b="0" baseline="0" dirty="0">
                <a:solidFill>
                  <a:schemeClr val="bg1"/>
                </a:solidFill>
                <a:latin typeface="Chu Van An" panose="02020603050405020304" pitchFamily="18" charset="0"/>
                <a:ea typeface="AvantGarde-Demi" pitchFamily="18" charset="0"/>
                <a:cs typeface="Chu Van An" panose="02020603050405020304" pitchFamily="18" charset="0"/>
              </a:rPr>
              <a:t>TOÁN</a:t>
            </a:r>
            <a:endParaRPr lang="en-US" sz="3600" b="0" dirty="0">
              <a:solidFill>
                <a:schemeClr val="bg1"/>
              </a:solidFill>
              <a:latin typeface="Chu Van An" panose="02020603050405020304" pitchFamily="18" charset="0"/>
              <a:ea typeface="AvantGarde-Demi" pitchFamily="18" charset="0"/>
              <a:cs typeface="Chu Van An" panose="02020603050405020304" pitchFamily="18" charset="0"/>
            </a:endParaRPr>
          </a:p>
        </p:txBody>
      </p:sp>
      <p:sp>
        <p:nvSpPr>
          <p:cNvPr id="10" name="TextBox 9"/>
          <p:cNvSpPr txBox="1"/>
          <p:nvPr userDrawn="1"/>
        </p:nvSpPr>
        <p:spPr>
          <a:xfrm>
            <a:off x="1879977" y="185947"/>
            <a:ext cx="1383712" cy="1246495"/>
          </a:xfrm>
          <a:prstGeom prst="rect">
            <a:avLst/>
          </a:prstGeom>
          <a:noFill/>
        </p:spPr>
        <p:txBody>
          <a:bodyPr wrap="none" rtlCol="0">
            <a:spAutoFit/>
          </a:bodyPr>
          <a:lstStyle/>
          <a:p>
            <a:pPr algn="ctr">
              <a:lnSpc>
                <a:spcPts val="4500"/>
              </a:lnSpc>
            </a:pPr>
            <a:r>
              <a:rPr lang="en-US" sz="3200" dirty="0">
                <a:solidFill>
                  <a:schemeClr val="bg1"/>
                </a:solidFill>
                <a:latin typeface="Chu Van An" panose="02020603050405020304" pitchFamily="18" charset="0"/>
                <a:ea typeface="AvantGarde-Demi" pitchFamily="18" charset="0"/>
                <a:cs typeface="Chu Van An" panose="02020603050405020304" pitchFamily="18" charset="0"/>
              </a:rPr>
              <a:t>GIÁO</a:t>
            </a:r>
            <a:r>
              <a:rPr lang="en-US" sz="3200" baseline="0" dirty="0">
                <a:solidFill>
                  <a:schemeClr val="bg1"/>
                </a:solidFill>
                <a:latin typeface="Chu Van An" panose="02020603050405020304" pitchFamily="18" charset="0"/>
                <a:ea typeface="AvantGarde-Demi" pitchFamily="18" charset="0"/>
                <a:cs typeface="Chu Van An" panose="02020603050405020304" pitchFamily="18" charset="0"/>
              </a:rPr>
              <a:t> </a:t>
            </a:r>
          </a:p>
          <a:p>
            <a:pPr algn="ctr">
              <a:lnSpc>
                <a:spcPts val="4500"/>
              </a:lnSpc>
            </a:pPr>
            <a:r>
              <a:rPr lang="en-US" sz="3200" baseline="0" dirty="0">
                <a:solidFill>
                  <a:schemeClr val="bg1"/>
                </a:solidFill>
                <a:latin typeface="Chu Van An" panose="02020603050405020304" pitchFamily="18" charset="0"/>
                <a:ea typeface="AvantGarde-Demi" pitchFamily="18" charset="0"/>
                <a:cs typeface="Chu Van An" panose="02020603050405020304" pitchFamily="18" charset="0"/>
              </a:rPr>
              <a:t>DỤC</a:t>
            </a:r>
            <a:endParaRPr lang="en-US" sz="3200" dirty="0">
              <a:solidFill>
                <a:schemeClr val="bg1"/>
              </a:solidFill>
              <a:latin typeface="Chu Van An" panose="02020603050405020304" pitchFamily="18" charset="0"/>
              <a:ea typeface="AvantGarde-Demi" pitchFamily="18" charset="0"/>
              <a:cs typeface="Chu Van An" panose="02020603050405020304" pitchFamily="18" charset="0"/>
            </a:endParaRPr>
          </a:p>
        </p:txBody>
      </p:sp>
      <p:sp>
        <p:nvSpPr>
          <p:cNvPr id="11" name="TextBox 10"/>
          <p:cNvSpPr txBox="1"/>
          <p:nvPr userDrawn="1"/>
        </p:nvSpPr>
        <p:spPr>
          <a:xfrm>
            <a:off x="5510395" y="457201"/>
            <a:ext cx="1511755" cy="646331"/>
          </a:xfrm>
          <a:prstGeom prst="rect">
            <a:avLst/>
          </a:prstGeom>
          <a:noFill/>
        </p:spPr>
        <p:txBody>
          <a:bodyPr wrap="none" rtlCol="0">
            <a:spAutoFit/>
          </a:bodyPr>
          <a:lstStyle/>
          <a:p>
            <a:pPr algn="ctr"/>
            <a:r>
              <a:rPr lang="vi-VN" sz="3600" b="0" baseline="0" dirty="0">
                <a:solidFill>
                  <a:schemeClr val="bg1"/>
                </a:solidFill>
                <a:latin typeface="Chu Van An" panose="02020603050405020304" pitchFamily="18" charset="0"/>
                <a:ea typeface="AvantGarde-Demi" pitchFamily="18" charset="0"/>
                <a:cs typeface="Chu Van An" panose="02020603050405020304" pitchFamily="18" charset="0"/>
              </a:rPr>
              <a:t>THPT</a:t>
            </a:r>
            <a:endParaRPr lang="en-US" sz="3600" b="1" dirty="0">
              <a:solidFill>
                <a:schemeClr val="bg1"/>
              </a:solidFill>
              <a:latin typeface="Chu Van An" panose="02020603050405020304" pitchFamily="18" charset="0"/>
              <a:ea typeface="AvantGarde-Demi" pitchFamily="18" charset="0"/>
              <a:cs typeface="Chu Van An" panose="02020603050405020304" pitchFamily="18" charset="0"/>
            </a:endParaRPr>
          </a:p>
        </p:txBody>
      </p:sp>
      <p:sp>
        <p:nvSpPr>
          <p:cNvPr id="12" name="Title 2">
            <a:extLst>
              <a:ext uri="{FF2B5EF4-FFF2-40B4-BE49-F238E27FC236}">
                <a16:creationId xmlns:a16="http://schemas.microsoft.com/office/drawing/2014/main" id="{84F4051B-2BBE-412A-BD7D-D20EFA046DC9}"/>
              </a:ext>
            </a:extLst>
          </p:cNvPr>
          <p:cNvSpPr txBox="1">
            <a:spLocks/>
          </p:cNvSpPr>
          <p:nvPr userDrawn="1"/>
        </p:nvSpPr>
        <p:spPr bwMode="black">
          <a:xfrm>
            <a:off x="7248705" y="320913"/>
            <a:ext cx="17135295" cy="976561"/>
          </a:xfrm>
          <a:prstGeom prst="rect">
            <a:avLst/>
          </a:prstGeom>
          <a:pattFill prst="pct80">
            <a:fgClr>
              <a:schemeClr val="bg1">
                <a:lumMod val="95000"/>
              </a:schemeClr>
            </a:fgClr>
            <a:bgClr>
              <a:schemeClr val="accent4">
                <a:lumMod val="40000"/>
                <a:lumOff val="60000"/>
              </a:schemeClr>
            </a:bgClr>
          </a:pattFill>
          <a:ln w="9525">
            <a:solidFill>
              <a:srgbClr val="0000CC"/>
            </a:solidFill>
            <a:miter lim="800000"/>
            <a:headEnd/>
            <a:tailEnd/>
          </a:ln>
          <a:effectLst/>
        </p:spPr>
        <p:txBody>
          <a:bodyPr vert="horz" wrap="square" lIns="91428" tIns="45714" rIns="91428" bIns="45714" numCol="1" anchor="ctr" anchorCtr="0" compatLnSpc="1">
            <a:prstTxWarp prst="textNoShape">
              <a:avLst/>
            </a:prstTxWarp>
          </a:bodyPr>
          <a:lstStyle>
            <a:lvl1pPr algn="l" rtl="0" eaLnBrk="0" fontAlgn="base" hangingPunct="0">
              <a:spcBef>
                <a:spcPct val="0"/>
              </a:spcBef>
              <a:spcAft>
                <a:spcPct val="0"/>
              </a:spcAft>
              <a:defRPr sz="3600" b="1">
                <a:solidFill>
                  <a:schemeClr val="tx1"/>
                </a:solidFill>
                <a:latin typeface="+mj-lt"/>
                <a:ea typeface="+mj-ea"/>
                <a:cs typeface="+mj-cs"/>
              </a:defRPr>
            </a:lvl1pPr>
            <a:lvl2pPr algn="l" rtl="0" eaLnBrk="0" fontAlgn="base" hangingPunct="0">
              <a:spcBef>
                <a:spcPct val="0"/>
              </a:spcBef>
              <a:spcAft>
                <a:spcPct val="0"/>
              </a:spcAft>
              <a:defRPr sz="3600" b="1">
                <a:solidFill>
                  <a:schemeClr val="tx1"/>
                </a:solidFill>
                <a:latin typeface="Arial" charset="0"/>
              </a:defRPr>
            </a:lvl2pPr>
            <a:lvl3pPr algn="l" rtl="0" eaLnBrk="0" fontAlgn="base" hangingPunct="0">
              <a:spcBef>
                <a:spcPct val="0"/>
              </a:spcBef>
              <a:spcAft>
                <a:spcPct val="0"/>
              </a:spcAft>
              <a:defRPr sz="3600" b="1">
                <a:solidFill>
                  <a:schemeClr val="tx1"/>
                </a:solidFill>
                <a:latin typeface="Arial" charset="0"/>
              </a:defRPr>
            </a:lvl3pPr>
            <a:lvl4pPr algn="l" rtl="0" eaLnBrk="0" fontAlgn="base" hangingPunct="0">
              <a:spcBef>
                <a:spcPct val="0"/>
              </a:spcBef>
              <a:spcAft>
                <a:spcPct val="0"/>
              </a:spcAft>
              <a:defRPr sz="3600" b="1">
                <a:solidFill>
                  <a:schemeClr val="tx1"/>
                </a:solidFill>
                <a:latin typeface="Arial" charset="0"/>
              </a:defRPr>
            </a:lvl4pPr>
            <a:lvl5pPr algn="l" rtl="0" eaLnBrk="0" fontAlgn="base" hangingPunct="0">
              <a:spcBef>
                <a:spcPct val="0"/>
              </a:spcBef>
              <a:spcAft>
                <a:spcPct val="0"/>
              </a:spcAft>
              <a:defRPr sz="3600" b="1">
                <a:solidFill>
                  <a:schemeClr val="tx1"/>
                </a:solidFill>
                <a:latin typeface="Arial" charset="0"/>
              </a:defRPr>
            </a:lvl5pPr>
            <a:lvl6pPr marL="457200" algn="l" rtl="0" eaLnBrk="1" fontAlgn="base" hangingPunct="1">
              <a:spcBef>
                <a:spcPct val="0"/>
              </a:spcBef>
              <a:spcAft>
                <a:spcPct val="0"/>
              </a:spcAft>
              <a:defRPr sz="3600" b="1">
                <a:solidFill>
                  <a:schemeClr val="tx1"/>
                </a:solidFill>
                <a:latin typeface="Arial" charset="0"/>
              </a:defRPr>
            </a:lvl6pPr>
            <a:lvl7pPr marL="914400" algn="l" rtl="0" eaLnBrk="1" fontAlgn="base" hangingPunct="1">
              <a:spcBef>
                <a:spcPct val="0"/>
              </a:spcBef>
              <a:spcAft>
                <a:spcPct val="0"/>
              </a:spcAft>
              <a:defRPr sz="3600" b="1">
                <a:solidFill>
                  <a:schemeClr val="tx1"/>
                </a:solidFill>
                <a:latin typeface="Arial" charset="0"/>
              </a:defRPr>
            </a:lvl7pPr>
            <a:lvl8pPr marL="1371600" algn="l" rtl="0" eaLnBrk="1" fontAlgn="base" hangingPunct="1">
              <a:spcBef>
                <a:spcPct val="0"/>
              </a:spcBef>
              <a:spcAft>
                <a:spcPct val="0"/>
              </a:spcAft>
              <a:defRPr sz="3600" b="1">
                <a:solidFill>
                  <a:schemeClr val="tx1"/>
                </a:solidFill>
                <a:latin typeface="Arial" charset="0"/>
              </a:defRPr>
            </a:lvl8pPr>
            <a:lvl9pPr marL="1828800" algn="l" rtl="0" eaLnBrk="1" fontAlgn="base" hangingPunct="1">
              <a:spcBef>
                <a:spcPct val="0"/>
              </a:spcBef>
              <a:spcAft>
                <a:spcPct val="0"/>
              </a:spcAft>
              <a:defRPr sz="3600" b="1">
                <a:solidFill>
                  <a:schemeClr val="tx1"/>
                </a:solidFill>
                <a:latin typeface="Arial" charset="0"/>
              </a:defRPr>
            </a:lvl9pPr>
          </a:lstStyle>
          <a:p>
            <a:r>
              <a:rPr lang="en-US" sz="4800" kern="0" dirty="0">
                <a:solidFill>
                  <a:srgbClr val="FF0066"/>
                </a:solidFill>
                <a:latin typeface="Chu Van An" panose="02020603050405020304" pitchFamily="18" charset="0"/>
                <a:ea typeface="MS Mincho" panose="02020609040205080304" pitchFamily="49" charset="-128"/>
                <a:cs typeface="Chu Van An" panose="02020603050405020304" pitchFamily="18" charset="0"/>
              </a:rPr>
              <a:t>GIÁO</a:t>
            </a:r>
            <a:r>
              <a:rPr lang="en-US" sz="4800" kern="0" baseline="0" dirty="0">
                <a:solidFill>
                  <a:srgbClr val="FF0066"/>
                </a:solidFill>
                <a:latin typeface="Chu Van An" panose="02020603050405020304" pitchFamily="18" charset="0"/>
                <a:ea typeface="MS Mincho" panose="02020609040205080304" pitchFamily="49" charset="-128"/>
                <a:cs typeface="Chu Van An" panose="02020603050405020304" pitchFamily="18" charset="0"/>
              </a:rPr>
              <a:t> ÁN ĐIỆN TỬ - DIỄN ĐÀN GIÁO VIÊN TOÁN</a:t>
            </a:r>
            <a:endParaRPr lang="vi-VN" sz="4800" kern="0" dirty="0">
              <a:solidFill>
                <a:srgbClr val="FF0066"/>
              </a:solidFill>
              <a:latin typeface="Chu Van An" panose="02020603050405020304" pitchFamily="18" charset="0"/>
              <a:cs typeface="Chu Van An" panose="02020603050405020304" pitchFamily="18"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2177060" rtl="0" eaLnBrk="1" latinLnBrk="0" hangingPunct="1">
        <a:spcBef>
          <a:spcPct val="0"/>
        </a:spcBef>
        <a:buNone/>
        <a:defRPr sz="10499" kern="1200">
          <a:solidFill>
            <a:schemeClr val="tx1"/>
          </a:solidFill>
          <a:latin typeface="+mj-lt"/>
          <a:ea typeface="+mj-ea"/>
          <a:cs typeface="+mj-cs"/>
        </a:defRPr>
      </a:lvl1pPr>
    </p:titleStyle>
    <p:bodyStyle>
      <a:lvl1pPr marL="816397" indent="-816397" algn="l" defTabSz="2177060" rtl="0" eaLnBrk="1" latinLnBrk="0" hangingPunct="1">
        <a:spcBef>
          <a:spcPct val="20000"/>
        </a:spcBef>
        <a:buFont typeface="Arial" pitchFamily="34" charset="0"/>
        <a:buChar char="•"/>
        <a:defRPr sz="7599" kern="1200">
          <a:solidFill>
            <a:schemeClr val="tx1"/>
          </a:solidFill>
          <a:latin typeface="+mn-lt"/>
          <a:ea typeface="+mn-ea"/>
          <a:cs typeface="+mn-cs"/>
        </a:defRPr>
      </a:lvl1pPr>
      <a:lvl2pPr marL="1768861" indent="-680331" algn="l" defTabSz="2177060" rtl="0" eaLnBrk="1" latinLnBrk="0" hangingPunct="1">
        <a:spcBef>
          <a:spcPct val="20000"/>
        </a:spcBef>
        <a:buFont typeface="Arial" pitchFamily="34" charset="0"/>
        <a:buChar char="–"/>
        <a:defRPr sz="6699" kern="1200">
          <a:solidFill>
            <a:schemeClr val="tx1"/>
          </a:solidFill>
          <a:latin typeface="+mn-lt"/>
          <a:ea typeface="+mn-ea"/>
          <a:cs typeface="+mn-cs"/>
        </a:defRPr>
      </a:lvl2pPr>
      <a:lvl3pPr marL="2721325" indent="-544265" algn="l" defTabSz="2177060" rtl="0" eaLnBrk="1" latinLnBrk="0" hangingPunct="1">
        <a:spcBef>
          <a:spcPct val="20000"/>
        </a:spcBef>
        <a:buFont typeface="Arial" pitchFamily="34" charset="0"/>
        <a:buChar char="•"/>
        <a:defRPr sz="5699" kern="1200">
          <a:solidFill>
            <a:schemeClr val="tx1"/>
          </a:solidFill>
          <a:latin typeface="+mn-lt"/>
          <a:ea typeface="+mn-ea"/>
          <a:cs typeface="+mn-cs"/>
        </a:defRPr>
      </a:lvl3pPr>
      <a:lvl4pPr marL="3809855"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4pPr>
      <a:lvl5pPr marL="4898385"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5pPr>
      <a:lvl6pPr marL="5986915"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6pPr>
      <a:lvl7pPr marL="7075445"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7pPr>
      <a:lvl8pPr marL="8163976"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8pPr>
      <a:lvl9pPr marL="9252506" indent="-544265" algn="l" defTabSz="2177060" rtl="0" eaLnBrk="1" latinLnBrk="0" hangingPunct="1">
        <a:spcBef>
          <a:spcPct val="20000"/>
        </a:spcBef>
        <a:buFont typeface="Arial" pitchFamily="34" charset="0"/>
        <a:buChar char="•"/>
        <a:defRPr sz="4800" kern="1200">
          <a:solidFill>
            <a:schemeClr val="tx1"/>
          </a:solidFill>
          <a:latin typeface="+mn-lt"/>
          <a:ea typeface="+mn-ea"/>
          <a:cs typeface="+mn-cs"/>
        </a:defRPr>
      </a:lvl9pPr>
    </p:bodyStyle>
    <p:otherStyle>
      <a:defPPr>
        <a:defRPr lang="en-US"/>
      </a:defPPr>
      <a:lvl1pPr marL="0" algn="l" defTabSz="2177060" rtl="0" eaLnBrk="1" latinLnBrk="0" hangingPunct="1">
        <a:defRPr sz="4300" kern="1200">
          <a:solidFill>
            <a:schemeClr val="tx1"/>
          </a:solidFill>
          <a:latin typeface="+mn-lt"/>
          <a:ea typeface="+mn-ea"/>
          <a:cs typeface="+mn-cs"/>
        </a:defRPr>
      </a:lvl1pPr>
      <a:lvl2pPr marL="1088530" algn="l" defTabSz="2177060" rtl="0" eaLnBrk="1" latinLnBrk="0" hangingPunct="1">
        <a:defRPr sz="4300" kern="1200">
          <a:solidFill>
            <a:schemeClr val="tx1"/>
          </a:solidFill>
          <a:latin typeface="+mn-lt"/>
          <a:ea typeface="+mn-ea"/>
          <a:cs typeface="+mn-cs"/>
        </a:defRPr>
      </a:lvl2pPr>
      <a:lvl3pPr marL="2177060" algn="l" defTabSz="2177060" rtl="0" eaLnBrk="1" latinLnBrk="0" hangingPunct="1">
        <a:defRPr sz="4300" kern="1200">
          <a:solidFill>
            <a:schemeClr val="tx1"/>
          </a:solidFill>
          <a:latin typeface="+mn-lt"/>
          <a:ea typeface="+mn-ea"/>
          <a:cs typeface="+mn-cs"/>
        </a:defRPr>
      </a:lvl3pPr>
      <a:lvl4pPr marL="3265590" algn="l" defTabSz="2177060" rtl="0" eaLnBrk="1" latinLnBrk="0" hangingPunct="1">
        <a:defRPr sz="4300" kern="1200">
          <a:solidFill>
            <a:schemeClr val="tx1"/>
          </a:solidFill>
          <a:latin typeface="+mn-lt"/>
          <a:ea typeface="+mn-ea"/>
          <a:cs typeface="+mn-cs"/>
        </a:defRPr>
      </a:lvl4pPr>
      <a:lvl5pPr marL="4354121" algn="l" defTabSz="2177060" rtl="0" eaLnBrk="1" latinLnBrk="0" hangingPunct="1">
        <a:defRPr sz="4300" kern="1200">
          <a:solidFill>
            <a:schemeClr val="tx1"/>
          </a:solidFill>
          <a:latin typeface="+mn-lt"/>
          <a:ea typeface="+mn-ea"/>
          <a:cs typeface="+mn-cs"/>
        </a:defRPr>
      </a:lvl5pPr>
      <a:lvl6pPr marL="5442651" algn="l" defTabSz="2177060" rtl="0" eaLnBrk="1" latinLnBrk="0" hangingPunct="1">
        <a:defRPr sz="4300" kern="1200">
          <a:solidFill>
            <a:schemeClr val="tx1"/>
          </a:solidFill>
          <a:latin typeface="+mn-lt"/>
          <a:ea typeface="+mn-ea"/>
          <a:cs typeface="+mn-cs"/>
        </a:defRPr>
      </a:lvl6pPr>
      <a:lvl7pPr marL="6531181" algn="l" defTabSz="2177060" rtl="0" eaLnBrk="1" latinLnBrk="0" hangingPunct="1">
        <a:defRPr sz="4300" kern="1200">
          <a:solidFill>
            <a:schemeClr val="tx1"/>
          </a:solidFill>
          <a:latin typeface="+mn-lt"/>
          <a:ea typeface="+mn-ea"/>
          <a:cs typeface="+mn-cs"/>
        </a:defRPr>
      </a:lvl7pPr>
      <a:lvl8pPr marL="7619710" algn="l" defTabSz="2177060" rtl="0" eaLnBrk="1" latinLnBrk="0" hangingPunct="1">
        <a:defRPr sz="4300" kern="1200">
          <a:solidFill>
            <a:schemeClr val="tx1"/>
          </a:solidFill>
          <a:latin typeface="+mn-lt"/>
          <a:ea typeface="+mn-ea"/>
          <a:cs typeface="+mn-cs"/>
        </a:defRPr>
      </a:lvl8pPr>
      <a:lvl9pPr marL="8708240" algn="l" defTabSz="2177060"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8.png"/><Relationship Id="rId5" Type="http://schemas.openxmlformats.org/officeDocument/2006/relationships/image" Target="../media/image160.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8.png"/><Relationship Id="rId5" Type="http://schemas.openxmlformats.org/officeDocument/2006/relationships/image" Target="../media/image20.pn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18.png"/><Relationship Id="rId5" Type="http://schemas.openxmlformats.org/officeDocument/2006/relationships/image" Target="../media/image25.png"/><Relationship Id="rId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3"/><Relationship Id="rId1" Type="http://schemas.openxmlformats.org/officeDocument/2006/relationships/audio" Target="NULL" TargetMode="Externa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4.gif"/><Relationship Id="rId13" Type="http://schemas.microsoft.com/office/2007/relationships/hdphoto" Target="../media/hdphoto3.wdp"/><Relationship Id="rId18" Type="http://schemas.openxmlformats.org/officeDocument/2006/relationships/image" Target="../media/image38.png"/><Relationship Id="rId26" Type="http://schemas.openxmlformats.org/officeDocument/2006/relationships/image" Target="../media/image41.png"/><Relationship Id="rId3" Type="http://schemas.openxmlformats.org/officeDocument/2006/relationships/slideLayout" Target="../slideLayouts/slideLayout1.xml"/><Relationship Id="rId21" Type="http://schemas.openxmlformats.org/officeDocument/2006/relationships/image" Target="../media/image39.png"/><Relationship Id="rId7" Type="http://schemas.microsoft.com/office/2007/relationships/hdphoto" Target="../media/hdphoto1.wdp"/><Relationship Id="rId12" Type="http://schemas.openxmlformats.org/officeDocument/2006/relationships/image" Target="../media/image36.png"/><Relationship Id="rId17" Type="http://schemas.openxmlformats.org/officeDocument/2006/relationships/slide" Target="slide25.xml"/><Relationship Id="rId25" Type="http://schemas.openxmlformats.org/officeDocument/2006/relationships/slide" Target="slide24.xml"/><Relationship Id="rId2" Type="http://schemas.openxmlformats.org/officeDocument/2006/relationships/audio" Target="../media/media4.mp3"/><Relationship Id="rId16" Type="http://schemas.microsoft.com/office/2007/relationships/hdphoto" Target="../media/hdphoto4.wdp"/><Relationship Id="rId20" Type="http://schemas.openxmlformats.org/officeDocument/2006/relationships/slide" Target="slide22.xml"/><Relationship Id="rId1" Type="http://schemas.microsoft.com/office/2007/relationships/media" Target="../media/media4.mp3"/><Relationship Id="rId6" Type="http://schemas.openxmlformats.org/officeDocument/2006/relationships/image" Target="../media/image33.png"/><Relationship Id="rId11" Type="http://schemas.microsoft.com/office/2007/relationships/hdphoto" Target="../media/hdphoto2.wdp"/><Relationship Id="rId24" Type="http://schemas.openxmlformats.org/officeDocument/2006/relationships/image" Target="../media/image40.png"/><Relationship Id="rId5" Type="http://schemas.openxmlformats.org/officeDocument/2006/relationships/image" Target="../media/image32.png"/><Relationship Id="rId15" Type="http://schemas.openxmlformats.org/officeDocument/2006/relationships/image" Target="../media/image37.png"/><Relationship Id="rId23" Type="http://schemas.openxmlformats.org/officeDocument/2006/relationships/slide" Target="slide23.xml"/><Relationship Id="rId10" Type="http://schemas.openxmlformats.org/officeDocument/2006/relationships/image" Target="../media/image35.png"/><Relationship Id="rId19" Type="http://schemas.microsoft.com/office/2007/relationships/hdphoto" Target="../media/hdphoto5.wdp"/><Relationship Id="rId4" Type="http://schemas.openxmlformats.org/officeDocument/2006/relationships/image" Target="../media/image31.png"/><Relationship Id="rId9" Type="http://schemas.openxmlformats.org/officeDocument/2006/relationships/image" Target="../media/image29.png"/><Relationship Id="rId14" Type="http://schemas.openxmlformats.org/officeDocument/2006/relationships/slide" Target="slide21.xml"/><Relationship Id="rId22" Type="http://schemas.microsoft.com/office/2007/relationships/hdphoto" Target="../media/hdphoto6.wdp"/><Relationship Id="rId27" Type="http://schemas.microsoft.com/office/2007/relationships/hdphoto" Target="../media/hdphoto7.wdp"/></Relationships>
</file>

<file path=ppt/slides/_rels/slide21.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slide" Target="slide20.xml"/><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43.jpeg"/><Relationship Id="rId17" Type="http://schemas.openxmlformats.org/officeDocument/2006/relationships/image" Target="../media/image29.png"/><Relationship Id="rId2" Type="http://schemas.openxmlformats.org/officeDocument/2006/relationships/audio" Target="../media/media5.mp3"/><Relationship Id="rId16" Type="http://schemas.openxmlformats.org/officeDocument/2006/relationships/image" Target="../media/image46.png"/><Relationship Id="rId1" Type="http://schemas.microsoft.com/office/2007/relationships/media" Target="../media/media5.mp3"/><Relationship Id="rId6" Type="http://schemas.openxmlformats.org/officeDocument/2006/relationships/audio" Target="../media/media7.mp3"/><Relationship Id="rId11" Type="http://schemas.microsoft.com/office/2007/relationships/hdphoto" Target="../media/hdphoto8.wdp"/><Relationship Id="rId5" Type="http://schemas.microsoft.com/office/2007/relationships/media" Target="../media/media7.mp3"/><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audio" Target="../media/media6.mp3"/><Relationship Id="rId9" Type="http://schemas.openxmlformats.org/officeDocument/2006/relationships/slideLayout" Target="../slideLayouts/slideLayout1.xml"/><Relationship Id="rId14"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image" Target="../media/image47.png"/><Relationship Id="rId18" Type="http://schemas.openxmlformats.org/officeDocument/2006/relationships/image" Target="../media/image29.png"/><Relationship Id="rId3" Type="http://schemas.microsoft.com/office/2007/relationships/media" Target="../media/media6.mp3"/><Relationship Id="rId21" Type="http://schemas.openxmlformats.org/officeDocument/2006/relationships/image" Target="../media/image50.png"/><Relationship Id="rId7" Type="http://schemas.microsoft.com/office/2007/relationships/media" Target="../media/media8.mp3"/><Relationship Id="rId12" Type="http://schemas.openxmlformats.org/officeDocument/2006/relationships/image" Target="../media/image43.jpeg"/><Relationship Id="rId17" Type="http://schemas.openxmlformats.org/officeDocument/2006/relationships/image" Target="../media/image46.png"/><Relationship Id="rId2" Type="http://schemas.openxmlformats.org/officeDocument/2006/relationships/audio" Target="../media/media5.mp3"/><Relationship Id="rId16" Type="http://schemas.openxmlformats.org/officeDocument/2006/relationships/image" Target="../media/image45.png"/><Relationship Id="rId20" Type="http://schemas.openxmlformats.org/officeDocument/2006/relationships/image" Target="../media/image49.png"/><Relationship Id="rId1" Type="http://schemas.microsoft.com/office/2007/relationships/media" Target="../media/media5.mp3"/><Relationship Id="rId6" Type="http://schemas.openxmlformats.org/officeDocument/2006/relationships/audio" Target="../media/media7.mp3"/><Relationship Id="rId11" Type="http://schemas.microsoft.com/office/2007/relationships/hdphoto" Target="../media/hdphoto8.wdp"/><Relationship Id="rId5" Type="http://schemas.microsoft.com/office/2007/relationships/media" Target="../media/media7.mp3"/><Relationship Id="rId15" Type="http://schemas.openxmlformats.org/officeDocument/2006/relationships/image" Target="../media/image44.png"/><Relationship Id="rId10" Type="http://schemas.openxmlformats.org/officeDocument/2006/relationships/image" Target="../media/image42.png"/><Relationship Id="rId19" Type="http://schemas.openxmlformats.org/officeDocument/2006/relationships/image" Target="../media/image48.png"/><Relationship Id="rId4" Type="http://schemas.openxmlformats.org/officeDocument/2006/relationships/audio" Target="../media/media6.mp3"/><Relationship Id="rId9" Type="http://schemas.openxmlformats.org/officeDocument/2006/relationships/slideLayout" Target="../slideLayouts/slideLayout1.xml"/><Relationship Id="rId14" Type="http://schemas.openxmlformats.org/officeDocument/2006/relationships/slide" Target="slide20.xml"/><Relationship Id="rId22" Type="http://schemas.openxmlformats.org/officeDocument/2006/relationships/image" Target="../media/image51.png"/></Relationships>
</file>

<file path=ppt/slides/_rels/slide23.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slide" Target="slide20.xml"/><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43.jpeg"/><Relationship Id="rId17" Type="http://schemas.openxmlformats.org/officeDocument/2006/relationships/image" Target="../media/image29.png"/><Relationship Id="rId2" Type="http://schemas.openxmlformats.org/officeDocument/2006/relationships/audio" Target="../media/media5.mp3"/><Relationship Id="rId16" Type="http://schemas.openxmlformats.org/officeDocument/2006/relationships/image" Target="../media/image46.png"/><Relationship Id="rId1" Type="http://schemas.microsoft.com/office/2007/relationships/media" Target="../media/media5.mp3"/><Relationship Id="rId6" Type="http://schemas.openxmlformats.org/officeDocument/2006/relationships/audio" Target="../media/media7.mp3"/><Relationship Id="rId11" Type="http://schemas.microsoft.com/office/2007/relationships/hdphoto" Target="../media/hdphoto8.wdp"/><Relationship Id="rId5" Type="http://schemas.microsoft.com/office/2007/relationships/media" Target="../media/media7.mp3"/><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audio" Target="../media/media6.mp3"/><Relationship Id="rId9" Type="http://schemas.openxmlformats.org/officeDocument/2006/relationships/slideLayout" Target="../slideLayouts/slideLayout1.xml"/><Relationship Id="rId14"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slide" Target="slide20.xml"/><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43.jpeg"/><Relationship Id="rId17" Type="http://schemas.openxmlformats.org/officeDocument/2006/relationships/image" Target="../media/image29.png"/><Relationship Id="rId2" Type="http://schemas.openxmlformats.org/officeDocument/2006/relationships/audio" Target="../media/media5.mp3"/><Relationship Id="rId16" Type="http://schemas.openxmlformats.org/officeDocument/2006/relationships/image" Target="../media/image46.png"/><Relationship Id="rId1" Type="http://schemas.microsoft.com/office/2007/relationships/media" Target="../media/media5.mp3"/><Relationship Id="rId6" Type="http://schemas.openxmlformats.org/officeDocument/2006/relationships/audio" Target="../media/media7.mp3"/><Relationship Id="rId11" Type="http://schemas.microsoft.com/office/2007/relationships/hdphoto" Target="../media/hdphoto8.wdp"/><Relationship Id="rId5" Type="http://schemas.microsoft.com/office/2007/relationships/media" Target="../media/media7.mp3"/><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audio" Target="../media/media6.mp3"/><Relationship Id="rId9" Type="http://schemas.openxmlformats.org/officeDocument/2006/relationships/slideLayout" Target="../slideLayouts/slideLayout1.xml"/><Relationship Id="rId14"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openxmlformats.org/officeDocument/2006/relationships/audio" Target="../media/media8.mp3"/><Relationship Id="rId13" Type="http://schemas.openxmlformats.org/officeDocument/2006/relationships/slide" Target="slide20.xml"/><Relationship Id="rId3" Type="http://schemas.microsoft.com/office/2007/relationships/media" Target="../media/media6.mp3"/><Relationship Id="rId7" Type="http://schemas.microsoft.com/office/2007/relationships/media" Target="../media/media8.mp3"/><Relationship Id="rId12" Type="http://schemas.openxmlformats.org/officeDocument/2006/relationships/image" Target="../media/image43.jpeg"/><Relationship Id="rId17" Type="http://schemas.openxmlformats.org/officeDocument/2006/relationships/image" Target="../media/image29.png"/><Relationship Id="rId2" Type="http://schemas.openxmlformats.org/officeDocument/2006/relationships/audio" Target="../media/media5.mp3"/><Relationship Id="rId16" Type="http://schemas.openxmlformats.org/officeDocument/2006/relationships/image" Target="../media/image46.png"/><Relationship Id="rId1" Type="http://schemas.microsoft.com/office/2007/relationships/media" Target="../media/media5.mp3"/><Relationship Id="rId6" Type="http://schemas.openxmlformats.org/officeDocument/2006/relationships/audio" Target="../media/media7.mp3"/><Relationship Id="rId11" Type="http://schemas.microsoft.com/office/2007/relationships/hdphoto" Target="../media/hdphoto8.wdp"/><Relationship Id="rId5" Type="http://schemas.microsoft.com/office/2007/relationships/media" Target="../media/media7.mp3"/><Relationship Id="rId15" Type="http://schemas.openxmlformats.org/officeDocument/2006/relationships/image" Target="../media/image45.png"/><Relationship Id="rId10" Type="http://schemas.openxmlformats.org/officeDocument/2006/relationships/image" Target="../media/image42.png"/><Relationship Id="rId4" Type="http://schemas.openxmlformats.org/officeDocument/2006/relationships/audio" Target="../media/media6.mp3"/><Relationship Id="rId9" Type="http://schemas.openxmlformats.org/officeDocument/2006/relationships/slideLayout" Target="../slideLayouts/slideLayout1.xml"/><Relationship Id="rId14" Type="http://schemas.openxmlformats.org/officeDocument/2006/relationships/image" Target="../media/image44.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0.wmf"/></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Box 20"/>
          <p:cNvSpPr txBox="1"/>
          <p:nvPr/>
        </p:nvSpPr>
        <p:spPr>
          <a:xfrm>
            <a:off x="10412870" y="3329145"/>
            <a:ext cx="2799079" cy="830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lIns="91398" tIns="45699" rIns="91398" bIns="45699" rtlCol="0">
            <a:spAutoFit/>
          </a:bodyPr>
          <a:lstStyle/>
          <a:p>
            <a:pPr algn="ctr"/>
            <a:r>
              <a:rPr lang="en-US" sz="4800" b="1" dirty="0">
                <a:solidFill>
                  <a:srgbClr val="135F82"/>
                </a:solidFill>
                <a:latin typeface="Chu Van An" panose="02020603050405020304" pitchFamily="18" charset="0"/>
                <a:ea typeface="Tahoma" pitchFamily="34" charset="0"/>
                <a:cs typeface="Chu Van An" panose="02020603050405020304" pitchFamily="18" charset="0"/>
              </a:rPr>
              <a:t>HÌNH HỌC</a:t>
            </a:r>
          </a:p>
        </p:txBody>
      </p:sp>
      <p:sp>
        <p:nvSpPr>
          <p:cNvPr id="22" name="TextBox 21"/>
          <p:cNvSpPr txBox="1"/>
          <p:nvPr/>
        </p:nvSpPr>
        <p:spPr>
          <a:xfrm>
            <a:off x="2827324" y="4297261"/>
            <a:ext cx="18288000" cy="1938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lIns="91398" tIns="45699" rIns="91398" bIns="45699" rtlCol="0">
            <a:spAutoFit/>
          </a:bodyPr>
          <a:lstStyle/>
          <a:p>
            <a:pPr algn="ctr"/>
            <a:r>
              <a:rPr lang="en-US" sz="6000" b="1" dirty="0">
                <a:latin typeface="Times New Roman" panose="02020603050405020304" pitchFamily="18" charset="0"/>
                <a:ea typeface="Tahoma" pitchFamily="34" charset="0"/>
                <a:cs typeface="Chu Van An" panose="02020603050405020304" pitchFamily="18" charset="0"/>
              </a:rPr>
              <a:t>CHƯƠNG 2: ĐƯỜNG THẲNG VÀ MẶT PHẲNG TRONG KHÔNG GIAN. QUAN HỆ SONG </a:t>
            </a:r>
            <a:r>
              <a:rPr lang="en-US" sz="6000" b="1" dirty="0" err="1">
                <a:latin typeface="Times New Roman" panose="02020603050405020304" pitchFamily="18" charset="0"/>
                <a:ea typeface="Tahoma" pitchFamily="34" charset="0"/>
                <a:cs typeface="Chu Van An" panose="02020603050405020304" pitchFamily="18" charset="0"/>
              </a:rPr>
              <a:t>SONG</a:t>
            </a:r>
            <a:endParaRPr lang="en-US" sz="6000" b="1" dirty="0">
              <a:latin typeface="Times New Roman" panose="02020603050405020304" pitchFamily="18" charset="0"/>
              <a:ea typeface="Tahoma" pitchFamily="34" charset="0"/>
              <a:cs typeface="Chu Van An" panose="02020603050405020304" pitchFamily="18" charset="0"/>
            </a:endParaRPr>
          </a:p>
        </p:txBody>
      </p:sp>
      <p:grpSp>
        <p:nvGrpSpPr>
          <p:cNvPr id="5" name="Group 4"/>
          <p:cNvGrpSpPr/>
          <p:nvPr/>
        </p:nvGrpSpPr>
        <p:grpSpPr>
          <a:xfrm>
            <a:off x="12456466" y="1560917"/>
            <a:ext cx="1813892" cy="1828579"/>
            <a:chOff x="12784885" y="1066801"/>
            <a:chExt cx="1814128" cy="1828817"/>
          </a:xfrm>
        </p:grpSpPr>
        <p:sp>
          <p:nvSpPr>
            <p:cNvPr id="24" name="TextBox 23"/>
            <p:cNvSpPr txBox="1"/>
            <p:nvPr/>
          </p:nvSpPr>
          <p:spPr>
            <a:xfrm>
              <a:off x="12784885" y="1066801"/>
              <a:ext cx="1814128" cy="754022"/>
            </a:xfrm>
            <a:prstGeom prst="rect">
              <a:avLst/>
            </a:prstGeom>
            <a:noFill/>
          </p:spPr>
          <p:txBody>
            <a:bodyPr wrap="square" lIns="91398" tIns="45699" rIns="91398" bIns="45699" rtlCol="0">
              <a:spAutoFit/>
            </a:bodyPr>
            <a:lstStyle/>
            <a:p>
              <a:pPr algn="ctr"/>
              <a:r>
                <a:rPr lang="en-US" b="1" dirty="0">
                  <a:solidFill>
                    <a:srgbClr val="135F82"/>
                  </a:solidFill>
                  <a:latin typeface="Chu Van An" panose="02020603050405020304" pitchFamily="18" charset="0"/>
                  <a:ea typeface="AvantGarde" pitchFamily="2" charset="0"/>
                  <a:cs typeface="Chu Van An" panose="02020603050405020304" pitchFamily="18" charset="0"/>
                </a:rPr>
                <a:t>LỚP</a:t>
              </a:r>
            </a:p>
          </p:txBody>
        </p:sp>
        <p:sp>
          <p:nvSpPr>
            <p:cNvPr id="25" name="TextBox 24"/>
            <p:cNvSpPr txBox="1"/>
            <p:nvPr/>
          </p:nvSpPr>
          <p:spPr>
            <a:xfrm>
              <a:off x="13020903" y="1556787"/>
              <a:ext cx="1184945" cy="1338831"/>
            </a:xfrm>
            <a:prstGeom prst="rect">
              <a:avLst/>
            </a:prstGeom>
            <a:noFill/>
          </p:spPr>
          <p:txBody>
            <a:bodyPr wrap="none" lIns="91398" tIns="45699" rIns="91398" bIns="45699" rtlCol="0">
              <a:spAutoFit/>
            </a:bodyPr>
            <a:lstStyle/>
            <a:p>
              <a:r>
                <a:rPr lang="en-US" sz="8099">
                  <a:solidFill>
                    <a:srgbClr val="135F82"/>
                  </a:solidFill>
                  <a:latin typeface="Chu Van An" panose="02020603050405020304" pitchFamily="18" charset="0"/>
                  <a:ea typeface="AvantGarde" pitchFamily="2" charset="0"/>
                  <a:cs typeface="Chu Van An" panose="02020603050405020304" pitchFamily="18" charset="0"/>
                </a:rPr>
                <a:t>11</a:t>
              </a:r>
              <a:endParaRPr lang="en-US" sz="8099" dirty="0">
                <a:solidFill>
                  <a:srgbClr val="135F82"/>
                </a:solidFill>
                <a:latin typeface="Chu Van An" panose="02020603050405020304" pitchFamily="18" charset="0"/>
                <a:ea typeface="AvantGarde" pitchFamily="2" charset="0"/>
                <a:cs typeface="Chu Van An" panose="02020603050405020304" pitchFamily="18" charset="0"/>
              </a:endParaRPr>
            </a:p>
          </p:txBody>
        </p:sp>
      </p:grpSp>
      <p:grpSp>
        <p:nvGrpSpPr>
          <p:cNvPr id="9" name="Group 8"/>
          <p:cNvGrpSpPr/>
          <p:nvPr/>
        </p:nvGrpSpPr>
        <p:grpSpPr>
          <a:xfrm>
            <a:off x="10788220" y="1727574"/>
            <a:ext cx="2238084" cy="1706805"/>
            <a:chOff x="11186391" y="149817"/>
            <a:chExt cx="2238375" cy="1707027"/>
          </a:xfrm>
        </p:grpSpPr>
        <p:pic>
          <p:nvPicPr>
            <p:cNvPr id="20" name="Picture 5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27236" y="149817"/>
              <a:ext cx="1495424" cy="149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186391" y="1620306"/>
              <a:ext cx="2238375" cy="23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2" name="Group 26"/>
          <p:cNvGrpSpPr/>
          <p:nvPr/>
        </p:nvGrpSpPr>
        <p:grpSpPr>
          <a:xfrm>
            <a:off x="4007821" y="10055817"/>
            <a:ext cx="17088453" cy="907189"/>
            <a:chOff x="7483861" y="7543801"/>
            <a:chExt cx="17012919" cy="907308"/>
          </a:xfrm>
        </p:grpSpPr>
        <p:sp>
          <p:nvSpPr>
            <p:cNvPr id="44" name="TextBox 43"/>
            <p:cNvSpPr txBox="1"/>
            <p:nvPr/>
          </p:nvSpPr>
          <p:spPr>
            <a:xfrm>
              <a:off x="8993187" y="7620003"/>
              <a:ext cx="15503593" cy="831106"/>
            </a:xfrm>
            <a:prstGeom prst="rect">
              <a:avLst/>
            </a:prstGeom>
            <a:noFill/>
          </p:spPr>
          <p:txBody>
            <a:bodyPr wrap="square" rtlCol="0">
              <a:spAutoFit/>
            </a:bodyPr>
            <a:lstStyle/>
            <a:p>
              <a:r>
                <a:rPr lang="vi-VN" sz="4800" b="1" dirty="0">
                  <a:solidFill>
                    <a:srgbClr val="135F82"/>
                  </a:solidFill>
                  <a:latin typeface="Tahoma" pitchFamily="34" charset="0"/>
                  <a:ea typeface="Tahoma" pitchFamily="34" charset="0"/>
                  <a:cs typeface="Tahoma" pitchFamily="34" charset="0"/>
                </a:rPr>
                <a:t>LUYỆN TẬP</a:t>
              </a:r>
              <a:endParaRPr lang="en-US" sz="4800" b="1" dirty="0">
                <a:solidFill>
                  <a:srgbClr val="135F82"/>
                </a:solidFill>
                <a:latin typeface="Tahoma" pitchFamily="34" charset="0"/>
                <a:ea typeface="Tahoma" pitchFamily="34" charset="0"/>
                <a:cs typeface="Tahoma" pitchFamily="34" charset="0"/>
              </a:endParaRPr>
            </a:p>
          </p:txBody>
        </p:sp>
        <p:grpSp>
          <p:nvGrpSpPr>
            <p:cNvPr id="3" name="Group 27"/>
            <p:cNvGrpSpPr/>
            <p:nvPr/>
          </p:nvGrpSpPr>
          <p:grpSpPr>
            <a:xfrm>
              <a:off x="7483861" y="7543801"/>
              <a:ext cx="1251657" cy="872847"/>
              <a:chOff x="7483860" y="7543801"/>
              <a:chExt cx="1251657" cy="872847"/>
            </a:xfrm>
          </p:grpSpPr>
          <p:sp>
            <p:nvSpPr>
              <p:cNvPr id="46" name="Isosceles Triangle 44"/>
              <p:cNvSpPr/>
              <p:nvPr/>
            </p:nvSpPr>
            <p:spPr>
              <a:xfrm rot="16200000">
                <a:off x="7494127" y="7533534"/>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29"/>
              <p:cNvGrpSpPr/>
              <p:nvPr/>
            </p:nvGrpSpPr>
            <p:grpSpPr>
              <a:xfrm>
                <a:off x="7493378" y="7646473"/>
                <a:ext cx="1242139" cy="770175"/>
                <a:chOff x="7493378" y="7646473"/>
                <a:chExt cx="1242139" cy="770175"/>
              </a:xfrm>
            </p:grpSpPr>
            <p:sp>
              <p:nvSpPr>
                <p:cNvPr id="48" name="Round Same Side Corner Rectangle 47"/>
                <p:cNvSpPr/>
                <p:nvPr/>
              </p:nvSpPr>
              <p:spPr>
                <a:xfrm rot="5400000">
                  <a:off x="7748688" y="7429818"/>
                  <a:ext cx="731520" cy="1242139"/>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p:cNvSpPr txBox="1"/>
                <p:nvPr/>
              </p:nvSpPr>
              <p:spPr>
                <a:xfrm>
                  <a:off x="7794610" y="7646473"/>
                  <a:ext cx="870094" cy="754152"/>
                </a:xfrm>
                <a:prstGeom prst="rect">
                  <a:avLst/>
                </a:prstGeom>
                <a:noFill/>
              </p:spPr>
              <p:txBody>
                <a:bodyPr wrap="none" rtlCol="0">
                  <a:spAutoFit/>
                </a:bodyPr>
                <a:lstStyle/>
                <a:p>
                  <a:pPr algn="ctr"/>
                  <a:r>
                    <a:rPr lang="vi-VN" b="1" dirty="0">
                      <a:solidFill>
                        <a:schemeClr val="bg1"/>
                      </a:solidFill>
                      <a:latin typeface="Tahoma" pitchFamily="34" charset="0"/>
                      <a:ea typeface="Tahoma" pitchFamily="34" charset="0"/>
                      <a:cs typeface="Tahoma" pitchFamily="34" charset="0"/>
                    </a:rPr>
                    <a:t>T2</a:t>
                  </a:r>
                  <a:endParaRPr lang="en-US" b="1" dirty="0">
                    <a:solidFill>
                      <a:schemeClr val="bg1"/>
                    </a:solidFill>
                    <a:latin typeface="Tahoma" pitchFamily="34" charset="0"/>
                    <a:ea typeface="Tahoma" pitchFamily="34" charset="0"/>
                    <a:cs typeface="Tahoma" pitchFamily="34" charset="0"/>
                  </a:endParaRPr>
                </a:p>
              </p:txBody>
            </p:sp>
          </p:grpSp>
        </p:grpSp>
      </p:grpSp>
      <p:grpSp>
        <p:nvGrpSpPr>
          <p:cNvPr id="6" name="Group 26"/>
          <p:cNvGrpSpPr/>
          <p:nvPr/>
        </p:nvGrpSpPr>
        <p:grpSpPr>
          <a:xfrm>
            <a:off x="3700265" y="8649501"/>
            <a:ext cx="15519029" cy="907192"/>
            <a:chOff x="7173069" y="7543799"/>
            <a:chExt cx="15137673" cy="907311"/>
          </a:xfrm>
        </p:grpSpPr>
        <p:sp>
          <p:nvSpPr>
            <p:cNvPr id="28" name="TextBox 27"/>
            <p:cNvSpPr txBox="1"/>
            <p:nvPr/>
          </p:nvSpPr>
          <p:spPr>
            <a:xfrm>
              <a:off x="8993187" y="7620004"/>
              <a:ext cx="13317555" cy="831106"/>
            </a:xfrm>
            <a:prstGeom prst="rect">
              <a:avLst/>
            </a:prstGeom>
            <a:noFill/>
          </p:spPr>
          <p:txBody>
            <a:bodyPr wrap="square" rtlCol="0">
              <a:spAutoFit/>
            </a:bodyPr>
            <a:lstStyle/>
            <a:p>
              <a:r>
                <a:rPr lang="vi-VN" sz="4800" b="1" dirty="0">
                  <a:solidFill>
                    <a:srgbClr val="135F82"/>
                  </a:solidFill>
                  <a:latin typeface="Tahoma" pitchFamily="34" charset="0"/>
                  <a:ea typeface="Tahoma" pitchFamily="34" charset="0"/>
                  <a:cs typeface="Tahoma" pitchFamily="34" charset="0"/>
                </a:rPr>
                <a:t>HỌC LÝ THUYẾT</a:t>
              </a:r>
              <a:endParaRPr lang="en-US" sz="4800" b="1" dirty="0">
                <a:solidFill>
                  <a:srgbClr val="135F82"/>
                </a:solidFill>
                <a:latin typeface="Tahoma" pitchFamily="34" charset="0"/>
                <a:ea typeface="Tahoma" pitchFamily="34" charset="0"/>
                <a:cs typeface="Tahoma" pitchFamily="34" charset="0"/>
              </a:endParaRPr>
            </a:p>
          </p:txBody>
        </p:sp>
        <p:grpSp>
          <p:nvGrpSpPr>
            <p:cNvPr id="7" name="Group 27"/>
            <p:cNvGrpSpPr/>
            <p:nvPr/>
          </p:nvGrpSpPr>
          <p:grpSpPr>
            <a:xfrm>
              <a:off x="7173069" y="7543799"/>
              <a:ext cx="2029087" cy="872846"/>
              <a:chOff x="7173068" y="7543800"/>
              <a:chExt cx="2029087" cy="872846"/>
            </a:xfrm>
          </p:grpSpPr>
          <p:sp>
            <p:nvSpPr>
              <p:cNvPr id="30" name="Isosceles Triangle 44"/>
              <p:cNvSpPr/>
              <p:nvPr/>
            </p:nvSpPr>
            <p:spPr>
              <a:xfrm rot="16200000">
                <a:off x="7469936" y="7533533"/>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29"/>
              <p:cNvGrpSpPr/>
              <p:nvPr/>
            </p:nvGrpSpPr>
            <p:grpSpPr>
              <a:xfrm>
                <a:off x="7173068" y="7640053"/>
                <a:ext cx="2029087" cy="776593"/>
                <a:chOff x="7173068" y="7640053"/>
                <a:chExt cx="2029087" cy="776593"/>
              </a:xfrm>
            </p:grpSpPr>
            <p:sp>
              <p:nvSpPr>
                <p:cNvPr id="32" name="Round Same Side Corner Rectangle 31"/>
                <p:cNvSpPr/>
                <p:nvPr/>
              </p:nvSpPr>
              <p:spPr>
                <a:xfrm rot="5400000">
                  <a:off x="7789227" y="7365086"/>
                  <a:ext cx="731520" cy="1371600"/>
                </a:xfrm>
                <a:prstGeom prst="round2SameRect">
                  <a:avLst/>
                </a:prstGeom>
                <a:solidFill>
                  <a:srgbClr val="145F82"/>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173068" y="7640053"/>
                  <a:ext cx="2029087" cy="754152"/>
                </a:xfrm>
                <a:prstGeom prst="rect">
                  <a:avLst/>
                </a:prstGeom>
                <a:noFill/>
              </p:spPr>
              <p:txBody>
                <a:bodyPr wrap="square" rtlCol="0">
                  <a:spAutoFit/>
                </a:bodyPr>
                <a:lstStyle/>
                <a:p>
                  <a:pPr algn="ctr"/>
                  <a:r>
                    <a:rPr lang="vi-VN" b="1" dirty="0">
                      <a:solidFill>
                        <a:schemeClr val="bg1"/>
                      </a:solidFill>
                      <a:latin typeface="Tahoma" pitchFamily="34" charset="0"/>
                      <a:ea typeface="Tahoma" pitchFamily="34" charset="0"/>
                      <a:cs typeface="Tahoma" pitchFamily="34" charset="0"/>
                    </a:rPr>
                    <a:t>T1</a:t>
                  </a:r>
                  <a:endParaRPr lang="en-US" b="1" dirty="0">
                    <a:solidFill>
                      <a:schemeClr val="bg1"/>
                    </a:solidFill>
                    <a:latin typeface="Tahoma" pitchFamily="34" charset="0"/>
                    <a:ea typeface="Tahoma" pitchFamily="34" charset="0"/>
                    <a:cs typeface="Tahoma" pitchFamily="34" charset="0"/>
                  </a:endParaRPr>
                </a:p>
              </p:txBody>
            </p:sp>
          </p:grpSp>
        </p:grpSp>
      </p:grpSp>
      <p:sp>
        <p:nvSpPr>
          <p:cNvPr id="23" name="TextBox 22"/>
          <p:cNvSpPr txBox="1"/>
          <p:nvPr/>
        </p:nvSpPr>
        <p:spPr>
          <a:xfrm>
            <a:off x="709690" y="6515408"/>
            <a:ext cx="23422161" cy="1107825"/>
          </a:xfrm>
          <a:prstGeom prst="rect">
            <a:avLst/>
          </a:prstGeom>
          <a:noFill/>
          <a:ln>
            <a:noFill/>
          </a:ln>
        </p:spPr>
        <p:style>
          <a:lnRef idx="0">
            <a:scrgbClr r="0" g="0" b="0"/>
          </a:lnRef>
          <a:fillRef idx="0">
            <a:scrgbClr r="0" g="0" b="0"/>
          </a:fillRef>
          <a:effectRef idx="0">
            <a:scrgbClr r="0" g="0" b="0"/>
          </a:effectRef>
          <a:fontRef idx="minor">
            <a:schemeClr val="accent3"/>
          </a:fontRef>
        </p:style>
        <p:txBody>
          <a:bodyPr wrap="none" lIns="91398" tIns="45699" rIns="91398" bIns="45699" rtlCol="0">
            <a:spAutoFit/>
          </a:bodyPr>
          <a:lstStyle/>
          <a:p>
            <a:pPr algn="ctr"/>
            <a:r>
              <a:rPr lang="vi-VN" sz="6599" b="1" dirty="0">
                <a:solidFill>
                  <a:srgbClr val="135F82"/>
                </a:solidFill>
                <a:latin typeface="AvantGarde-Demi" pitchFamily="18" charset="0"/>
                <a:ea typeface="AvantGarde-Demi" pitchFamily="18" charset="0"/>
                <a:cs typeface="AvantGarde-Demi" pitchFamily="18" charset="0"/>
              </a:rPr>
              <a:t>Bài 3</a:t>
            </a:r>
            <a:r>
              <a:rPr lang="en-US" sz="6599" b="1" dirty="0">
                <a:solidFill>
                  <a:srgbClr val="135F82"/>
                </a:solidFill>
                <a:latin typeface="AvantGarde-Demi" pitchFamily="18" charset="0"/>
                <a:ea typeface="AvantGarde-Demi" pitchFamily="18" charset="0"/>
                <a:cs typeface="AvantGarde-Demi" pitchFamily="18" charset="0"/>
              </a:rPr>
              <a:t>-</a:t>
            </a:r>
            <a:r>
              <a:rPr lang="en-US" sz="6000" b="1" dirty="0">
                <a:solidFill>
                  <a:srgbClr val="135F82"/>
                </a:solidFill>
                <a:latin typeface="AvantGarde-Demi" pitchFamily="18" charset="0"/>
                <a:ea typeface="AvantGarde-Demi" pitchFamily="18" charset="0"/>
                <a:cs typeface="AvantGarde-Demi" pitchFamily="18" charset="0"/>
              </a:rPr>
              <a:t>TIẾT </a:t>
            </a:r>
            <a:r>
              <a:rPr lang="vi-VN" sz="6000" b="1" dirty="0">
                <a:solidFill>
                  <a:srgbClr val="135F82"/>
                </a:solidFill>
                <a:latin typeface="AvantGarde-Demi" pitchFamily="18" charset="0"/>
                <a:ea typeface="AvantGarde-Demi" pitchFamily="18" charset="0"/>
                <a:cs typeface="AvantGarde-Demi" pitchFamily="18" charset="0"/>
              </a:rPr>
              <a:t>20,21: </a:t>
            </a:r>
            <a:r>
              <a:rPr lang="en-US" sz="6000" b="1" dirty="0">
                <a:solidFill>
                  <a:srgbClr val="135F82"/>
                </a:solidFill>
                <a:latin typeface="AvantGarde-Demi" pitchFamily="18" charset="0"/>
                <a:ea typeface="AvantGarde-Demi" pitchFamily="18" charset="0"/>
                <a:cs typeface="AvantGarde-Demi" pitchFamily="18" charset="0"/>
              </a:rPr>
              <a:t>ĐƯỜNG THẲNG VÀ MẶT PHẲNG</a:t>
            </a:r>
            <a:r>
              <a:rPr lang="vi-VN" sz="6000" b="1" dirty="0">
                <a:solidFill>
                  <a:srgbClr val="135F82"/>
                </a:solidFill>
                <a:latin typeface="AvantGarde-Demi" pitchFamily="18" charset="0"/>
                <a:ea typeface="AvantGarde-Demi" pitchFamily="18" charset="0"/>
                <a:cs typeface="AvantGarde-Demi" pitchFamily="18" charset="0"/>
              </a:rPr>
              <a:t> SONG SONG</a:t>
            </a:r>
            <a:endParaRPr lang="en-US" sz="6000" b="1" dirty="0">
              <a:solidFill>
                <a:srgbClr val="135F82"/>
              </a:solidFill>
              <a:latin typeface="AvantGarde-Demi" pitchFamily="18" charset="0"/>
              <a:ea typeface="AvantGarde-Demi" pitchFamily="18" charset="0"/>
              <a:cs typeface="AvantGarde-Demi" pitchFamily="18" charset="0"/>
            </a:endParaRPr>
          </a:p>
        </p:txBody>
      </p:sp>
      <p:sp>
        <p:nvSpPr>
          <p:cNvPr id="54" name="Rounded Rectangle 53"/>
          <p:cNvSpPr/>
          <p:nvPr/>
        </p:nvSpPr>
        <p:spPr>
          <a:xfrm>
            <a:off x="3519762" y="8048300"/>
            <a:ext cx="19013083" cy="4264123"/>
          </a:xfrm>
          <a:prstGeom prst="roundRect">
            <a:avLst>
              <a:gd name="adj" fmla="val 4570"/>
            </a:avLst>
          </a:prstGeom>
          <a:noFill/>
          <a:ln>
            <a:solidFill>
              <a:srgbClr val="135F82"/>
            </a:solidFill>
          </a:ln>
        </p:spPr>
        <p:style>
          <a:lnRef idx="2">
            <a:schemeClr val="accent1">
              <a:shade val="50000"/>
            </a:schemeClr>
          </a:lnRef>
          <a:fillRef idx="1">
            <a:schemeClr val="accent1"/>
          </a:fillRef>
          <a:effectRef idx="0">
            <a:schemeClr val="accent1"/>
          </a:effectRef>
          <a:fontRef idx="minor">
            <a:schemeClr val="lt1"/>
          </a:fontRef>
        </p:style>
        <p:txBody>
          <a:bodyPr lIns="91398" tIns="45699" rIns="91398" bIns="45699" rtlCol="0" anchor="ctr"/>
          <a:lstStyle/>
          <a:p>
            <a:pPr algn="ctr"/>
            <a:endParaRPr lang="en-US"/>
          </a:p>
        </p:txBody>
      </p:sp>
      <p:pic>
        <p:nvPicPr>
          <p:cNvPr id="52" name="Picture 34"/>
          <p:cNvPicPr/>
          <p:nvPr/>
        </p:nvPicPr>
        <p:blipFill>
          <a:blip r:embed="rId5">
            <a:extLst>
              <a:ext uri="{28A0092B-C50C-407E-A947-70E740481C1C}">
                <a14:useLocalDpi xmlns:a14="http://schemas.microsoft.com/office/drawing/2010/main" val="0"/>
              </a:ext>
            </a:extLst>
          </a:blip>
          <a:srcRect/>
          <a:stretch>
            <a:fillRect/>
          </a:stretch>
        </p:blipFill>
        <p:spPr bwMode="auto">
          <a:xfrm>
            <a:off x="528747" y="1407042"/>
            <a:ext cx="3154623" cy="3197789"/>
          </a:xfrm>
          <a:prstGeom prst="rect">
            <a:avLst/>
          </a:prstGeom>
          <a:noFill/>
        </p:spPr>
      </p:pic>
      <p:pic>
        <p:nvPicPr>
          <p:cNvPr id="53" name="Picture 27">
            <a:extLst>
              <a:ext uri="{FF2B5EF4-FFF2-40B4-BE49-F238E27FC236}">
                <a16:creationId xmlns:a16="http://schemas.microsoft.com/office/drawing/2014/main" id="{70E0D186-02F4-4066-B916-5BC17329F7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999858" y="1432441"/>
            <a:ext cx="3384142" cy="3384583"/>
          </a:xfrm>
          <a:prstGeom prst="rect">
            <a:avLst/>
          </a:prstGeom>
        </p:spPr>
      </p:pic>
    </p:spTree>
    <p:extLst>
      <p:ext uri="{BB962C8B-B14F-4D97-AF65-F5344CB8AC3E}">
        <p14:creationId xmlns:p14="http://schemas.microsoft.com/office/powerpoint/2010/main" val="1283082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left)">
                                      <p:cBhvr>
                                        <p:cTn id="16" dur="500"/>
                                        <p:tgtEl>
                                          <p:spTgt spid="6"/>
                                        </p:tgtEl>
                                      </p:cBhvr>
                                    </p:animEffect>
                                  </p:childTnLst>
                                </p:cTn>
                              </p:par>
                            </p:childTnLst>
                          </p:cTn>
                        </p:par>
                        <p:par>
                          <p:cTn id="17" fill="hold">
                            <p:stCondLst>
                              <p:cond delay="500"/>
                            </p:stCondLst>
                            <p:childTnLst>
                              <p:par>
                                <p:cTn id="18" presetID="22" presetClass="entr" presetSubtype="8"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wipe(left)">
                                      <p:cBhvr>
                                        <p:cTn id="20" dur="500"/>
                                        <p:tgtEl>
                                          <p:spTgt spid="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wipe(left)">
                                      <p:cBhvr>
                                        <p:cTn id="24"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CD0BD230-DB81-47B6-9D01-177839C7C6A0}"/>
              </a:ext>
            </a:extLst>
          </p:cNvPr>
          <p:cNvSpPr txBox="1">
            <a:spLocks noChangeArrowheads="1"/>
          </p:cNvSpPr>
          <p:nvPr/>
        </p:nvSpPr>
        <p:spPr bwMode="auto">
          <a:xfrm>
            <a:off x="508474" y="1721938"/>
            <a:ext cx="919033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buNone/>
            </a:pPr>
            <a:r>
              <a:rPr lang="en-US" sz="4400" b="1" dirty="0">
                <a:solidFill>
                  <a:srgbClr val="135F82"/>
                </a:solidFill>
                <a:latin typeface="Tahoma" pitchFamily="34" charset="0"/>
                <a:ea typeface="Tahoma" pitchFamily="34" charset="0"/>
                <a:cs typeface="Tahoma" pitchFamily="34" charset="0"/>
              </a:rPr>
              <a:t>II. CÁC TÍNH CHẤT THỪA NHẬN</a:t>
            </a:r>
          </a:p>
        </p:txBody>
      </p:sp>
      <p:pic>
        <p:nvPicPr>
          <p:cNvPr id="11" name="Hình ảnh 1" descr="A picture containing line&#10;&#10;Description automatically generated"/>
          <p:cNvPicPr/>
          <p:nvPr/>
        </p:nvPicPr>
        <p:blipFill>
          <a:blip r:embed="rId4"/>
          <a:stretch>
            <a:fillRect/>
          </a:stretch>
        </p:blipFill>
        <p:spPr>
          <a:xfrm>
            <a:off x="17221200" y="1712413"/>
            <a:ext cx="6934200" cy="7239000"/>
          </a:xfrm>
          <a:prstGeom prst="rect">
            <a:avLst/>
          </a:prstGeom>
        </p:spPr>
      </p:pic>
      <p:sp>
        <p:nvSpPr>
          <p:cNvPr id="2" name="Rectangle 1"/>
          <p:cNvSpPr/>
          <p:nvPr/>
        </p:nvSpPr>
        <p:spPr>
          <a:xfrm>
            <a:off x="0" y="2491379"/>
            <a:ext cx="17221200" cy="2959272"/>
          </a:xfrm>
          <a:prstGeom prst="rect">
            <a:avLst/>
          </a:prstGeom>
        </p:spPr>
        <p:txBody>
          <a:bodyPr wrap="square">
            <a:spAutoFit/>
          </a:bodyPr>
          <a:lstStyle/>
          <a:p>
            <a:pPr>
              <a:lnSpc>
                <a:spcPct val="115000"/>
              </a:lnSpc>
              <a:spcAft>
                <a:spcPts val="0"/>
              </a:spcAft>
            </a:pPr>
            <a:r>
              <a:rPr lang="vi-VN" sz="5400" b="1" dirty="0">
                <a:solidFill>
                  <a:srgbClr val="333333"/>
                </a:solidFill>
                <a:latin typeface="Times New Roman" panose="02020603050405020304" pitchFamily="18" charset="0"/>
                <a:ea typeface="Times New Roman" panose="02020603050405020304" pitchFamily="18" charset="0"/>
              </a:rPr>
              <a:t>Luyện tập 2: </a:t>
            </a:r>
            <a:r>
              <a:rPr lang="vi-VN" sz="5400" dirty="0">
                <a:solidFill>
                  <a:srgbClr val="333333"/>
                </a:solidFill>
                <a:latin typeface="Times New Roman" panose="02020603050405020304" pitchFamily="18" charset="0"/>
                <a:ea typeface="Times New Roman" panose="02020603050405020304" pitchFamily="18" charset="0"/>
              </a:rPr>
              <a:t>Cho tứ diện ABCD. Gọi M, N, P lần lượt là trung điểm của các cạnh AB, AC, AD. Các đường thẳng MN, NP, PM có song song với mặt phẳng (BCD) không? Vì sao?</a:t>
            </a:r>
            <a:endParaRPr lang="en-US" sz="54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0" y="5496189"/>
                <a:ext cx="17221200" cy="8004114"/>
              </a:xfrm>
              <a:prstGeom prst="rect">
                <a:avLst/>
              </a:prstGeom>
            </p:spPr>
            <p:txBody>
              <a:bodyPr wrap="square">
                <a:spAutoFit/>
              </a:bodyPr>
              <a:lstStyle/>
              <a:p>
                <a:pPr marL="30480" marR="30480" algn="just">
                  <a:lnSpc>
                    <a:spcPct val="115000"/>
                  </a:lnSpc>
                  <a:spcAft>
                    <a:spcPts val="0"/>
                  </a:spcAft>
                </a:pPr>
                <a:r>
                  <a:rPr lang="vi-VN" sz="5000" b="1" dirty="0">
                    <a:latin typeface="+mj-lt"/>
                    <a:ea typeface="Times New Roman" panose="02020603050405020304" pitchFamily="18" charset="0"/>
                  </a:rPr>
                  <a:t>Giải</a:t>
                </a:r>
                <a:r>
                  <a:rPr lang="vi-VN" sz="5000" dirty="0">
                    <a:latin typeface="+mj-lt"/>
                    <a:ea typeface="Times New Roman" panose="02020603050405020304" pitchFamily="18" charset="0"/>
                  </a:rPr>
                  <a:t>: Xét </a:t>
                </a:r>
                <a14:m>
                  <m:oMath xmlns:m="http://schemas.openxmlformats.org/officeDocument/2006/math">
                    <m:r>
                      <a:rPr lang="vi-VN" sz="5000" i="1">
                        <a:effectLst/>
                        <a:latin typeface="Cambria Math" panose="02040503050406030204" pitchFamily="18" charset="0"/>
                        <a:ea typeface="Times New Roman" panose="02020603050405020304" pitchFamily="18" charset="0"/>
                      </a:rPr>
                      <m:t>∆</m:t>
                    </m:r>
                    <m:r>
                      <a:rPr lang="vi-VN" sz="5000" i="1">
                        <a:effectLst/>
                        <a:latin typeface="Cambria Math" panose="02040503050406030204" pitchFamily="18" charset="0"/>
                        <a:ea typeface="Times New Roman" panose="02020603050405020304" pitchFamily="18" charset="0"/>
                      </a:rPr>
                      <m:t>𝐴𝐵𝐶</m:t>
                    </m:r>
                    <m:r>
                      <a:rPr lang="vi-VN" sz="5000" i="1">
                        <a:effectLst/>
                        <a:latin typeface="Cambria Math" panose="02040503050406030204" pitchFamily="18" charset="0"/>
                        <a:ea typeface="Times New Roman" panose="02020603050405020304" pitchFamily="18" charset="0"/>
                      </a:rPr>
                      <m:t> </m:t>
                    </m:r>
                  </m:oMath>
                </a14:m>
                <a:r>
                  <a:rPr lang="vi-VN" sz="5000" dirty="0">
                    <a:effectLst/>
                    <a:latin typeface="+mj-lt"/>
                    <a:ea typeface="Times New Roman" panose="02020603050405020304" pitchFamily="18" charset="0"/>
                  </a:rPr>
                  <a:t> có M, N lần lượt là trung điểm của AB, AC nên MN là đường trung bình của tam giác</a:t>
                </a:r>
                <a:endParaRPr lang="en-US" sz="5000" dirty="0">
                  <a:effectLst/>
                  <a:latin typeface="+mj-lt"/>
                  <a:ea typeface="Times New Roman" panose="02020603050405020304" pitchFamily="18" charset="0"/>
                </a:endParaRPr>
              </a:p>
              <a:p>
                <a:pPr marL="30480" marR="30480" algn="just">
                  <a:lnSpc>
                    <a:spcPct val="115000"/>
                  </a:lnSpc>
                  <a:spcAft>
                    <a:spcPts val="0"/>
                  </a:spcAft>
                </a:pPr>
                <a:r>
                  <a:rPr lang="en-US" sz="5000" dirty="0">
                    <a:effectLst/>
                    <a:latin typeface="+mj-lt"/>
                    <a:ea typeface="Times New Roman" panose="02020603050405020304" pitchFamily="18" charset="0"/>
                  </a:rPr>
                  <a:t>Do </a:t>
                </a:r>
                <a:r>
                  <a:rPr lang="en-US" sz="5000" dirty="0" err="1">
                    <a:effectLst/>
                    <a:latin typeface="+mj-lt"/>
                    <a:ea typeface="Times New Roman" panose="02020603050405020304" pitchFamily="18" charset="0"/>
                  </a:rPr>
                  <a:t>đó</a:t>
                </a:r>
                <a:r>
                  <a:rPr lang="en-US" sz="5000" dirty="0">
                    <a:effectLst/>
                    <a:latin typeface="+mj-lt"/>
                    <a:ea typeface="Times New Roman" panose="02020603050405020304" pitchFamily="18" charset="0"/>
                  </a:rPr>
                  <a:t> MN // BC</a:t>
                </a:r>
              </a:p>
              <a:p>
                <a:pPr marL="30480" marR="30480" algn="just">
                  <a:lnSpc>
                    <a:spcPct val="115000"/>
                  </a:lnSpc>
                  <a:spcAft>
                    <a:spcPts val="0"/>
                  </a:spcAft>
                </a:pPr>
                <a:r>
                  <a:rPr lang="en-US" sz="5000" dirty="0" err="1">
                    <a:effectLst/>
                    <a:latin typeface="+mj-lt"/>
                    <a:ea typeface="Times New Roman" panose="02020603050405020304" pitchFamily="18" charset="0"/>
                  </a:rPr>
                  <a:t>Lại</a:t>
                </a:r>
                <a:r>
                  <a:rPr lang="en-US" sz="5000" dirty="0">
                    <a:effectLst/>
                    <a:latin typeface="+mj-lt"/>
                    <a:ea typeface="Times New Roman" panose="02020603050405020304" pitchFamily="18" charset="0"/>
                  </a:rPr>
                  <a:t> </a:t>
                </a:r>
                <a:r>
                  <a:rPr lang="en-US" sz="5000" dirty="0" err="1">
                    <a:effectLst/>
                    <a:latin typeface="+mj-lt"/>
                    <a:ea typeface="Times New Roman" panose="02020603050405020304" pitchFamily="18" charset="0"/>
                  </a:rPr>
                  <a:t>có</a:t>
                </a:r>
                <a:r>
                  <a:rPr lang="en-US" sz="5000" dirty="0">
                    <a:effectLst/>
                    <a:latin typeface="+mj-lt"/>
                    <a:ea typeface="Times New Roman" panose="02020603050405020304" pitchFamily="18" charset="0"/>
                  </a:rPr>
                  <a:t> </a:t>
                </a:r>
                <a14:m>
                  <m:oMath xmlns:m="http://schemas.openxmlformats.org/officeDocument/2006/math">
                    <m:r>
                      <a:rPr lang="en-US" sz="5000" i="1">
                        <a:effectLst/>
                        <a:latin typeface="Cambria Math" panose="02040503050406030204" pitchFamily="18" charset="0"/>
                        <a:ea typeface="Times New Roman" panose="02020603050405020304" pitchFamily="18" charset="0"/>
                      </a:rPr>
                      <m:t>𝐵𝐶</m:t>
                    </m:r>
                    <m:r>
                      <a:rPr lang="en-US" sz="5000" i="1">
                        <a:effectLst/>
                        <a:latin typeface="Cambria Math" panose="02040503050406030204" pitchFamily="18" charset="0"/>
                        <a:ea typeface="Times New Roman" panose="02020603050405020304" pitchFamily="18" charset="0"/>
                      </a:rPr>
                      <m:t> ⊂ </m:t>
                    </m:r>
                    <m:d>
                      <m:dPr>
                        <m:ctrlPr>
                          <a:rPr lang="en-US" sz="5000" i="1">
                            <a:solidFill>
                              <a:srgbClr val="000000"/>
                            </a:solidFill>
                            <a:effectLst/>
                            <a:latin typeface="Cambria Math" panose="02040503050406030204" pitchFamily="18" charset="0"/>
                            <a:ea typeface="Times New Roman" panose="02020603050405020304" pitchFamily="18" charset="0"/>
                          </a:rPr>
                        </m:ctrlPr>
                      </m:dPr>
                      <m:e>
                        <m:r>
                          <a:rPr lang="en-US" sz="5000" i="1">
                            <a:effectLst/>
                            <a:latin typeface="Cambria Math" panose="02040503050406030204" pitchFamily="18" charset="0"/>
                            <a:ea typeface="Times New Roman" panose="02020603050405020304" pitchFamily="18" charset="0"/>
                          </a:rPr>
                          <m:t>𝐵𝐶𝐷</m:t>
                        </m:r>
                      </m:e>
                    </m:d>
                    <m:r>
                      <a:rPr lang="vi-VN" sz="5000" i="1">
                        <a:effectLst/>
                        <a:latin typeface="Cambria Math" panose="02040503050406030204" pitchFamily="18" charset="0"/>
                        <a:ea typeface="Times New Roman" panose="02020603050405020304" pitchFamily="18" charset="0"/>
                      </a:rPr>
                      <m:t>,</m:t>
                    </m:r>
                    <m:r>
                      <a:rPr lang="vi-VN" sz="5000" i="1">
                        <a:effectLst/>
                        <a:latin typeface="Cambria Math" panose="02040503050406030204" pitchFamily="18" charset="0"/>
                        <a:ea typeface="Times New Roman" panose="02020603050405020304" pitchFamily="18" charset="0"/>
                      </a:rPr>
                      <m:t>𝑀𝑁</m:t>
                    </m:r>
                    <m:r>
                      <a:rPr lang="vi-VN" sz="5000" i="1">
                        <a:effectLst/>
                        <a:latin typeface="Cambria Math" panose="02040503050406030204" pitchFamily="18" charset="0"/>
                        <a:ea typeface="Times New Roman" panose="02020603050405020304" pitchFamily="18" charset="0"/>
                      </a:rPr>
                      <m:t>⊄(</m:t>
                    </m:r>
                    <m:r>
                      <a:rPr lang="vi-VN" sz="5000" i="1">
                        <a:effectLst/>
                        <a:latin typeface="Cambria Math" panose="02040503050406030204" pitchFamily="18" charset="0"/>
                        <a:ea typeface="Times New Roman" panose="02020603050405020304" pitchFamily="18" charset="0"/>
                      </a:rPr>
                      <m:t>𝐵𝐶𝐷</m:t>
                    </m:r>
                    <m:r>
                      <a:rPr lang="vi-VN" sz="5000" i="1">
                        <a:effectLst/>
                        <a:latin typeface="Cambria Math" panose="02040503050406030204" pitchFamily="18" charset="0"/>
                        <a:ea typeface="Times New Roman" panose="02020603050405020304" pitchFamily="18" charset="0"/>
                      </a:rPr>
                      <m:t>)</m:t>
                    </m:r>
                  </m:oMath>
                </a14:m>
                <a:r>
                  <a:rPr lang="vi-VN" sz="5000" dirty="0">
                    <a:effectLst/>
                    <a:latin typeface="+mj-lt"/>
                    <a:ea typeface="Times New Roman" panose="02020603050405020304" pitchFamily="18" charset="0"/>
                  </a:rPr>
                  <a:t> </a:t>
                </a:r>
                <a:endParaRPr lang="en-US" sz="5000" dirty="0">
                  <a:effectLst/>
                  <a:latin typeface="+mj-lt"/>
                  <a:ea typeface="Times New Roman" panose="02020603050405020304" pitchFamily="18" charset="0"/>
                </a:endParaRPr>
              </a:p>
              <a:p>
                <a:pPr marL="30480" marR="30480" algn="just">
                  <a:lnSpc>
                    <a:spcPct val="115000"/>
                  </a:lnSpc>
                  <a:spcAft>
                    <a:spcPts val="0"/>
                  </a:spcAft>
                </a:pPr>
                <a:r>
                  <a:rPr lang="vi-VN" sz="5000" dirty="0">
                    <a:effectLst/>
                    <a:latin typeface="+mj-lt"/>
                    <a:ea typeface="Times New Roman" panose="02020603050405020304" pitchFamily="18" charset="0"/>
                  </a:rPr>
                  <a:t>Suy ra MN // (BCD).</a:t>
                </a:r>
                <a:endParaRPr lang="en-US" sz="5000" dirty="0">
                  <a:effectLst/>
                  <a:latin typeface="+mj-lt"/>
                  <a:ea typeface="Times New Roman" panose="02020603050405020304" pitchFamily="18" charset="0"/>
                </a:endParaRPr>
              </a:p>
              <a:p>
                <a:pPr marL="30480" marR="30480" algn="just">
                  <a:lnSpc>
                    <a:spcPct val="115000"/>
                  </a:lnSpc>
                  <a:spcAft>
                    <a:spcPts val="0"/>
                  </a:spcAft>
                </a:pPr>
                <a:r>
                  <a:rPr lang="vi-VN" sz="5000" dirty="0">
                    <a:effectLst/>
                    <a:latin typeface="+mj-lt"/>
                    <a:ea typeface="Times New Roman" panose="02020603050405020304" pitchFamily="18" charset="0"/>
                  </a:rPr>
                  <a:t>+) Chứng minh tương tự: NP // CD, CD </a:t>
                </a:r>
                <a:r>
                  <a:rPr lang="vi-VN" sz="5000" dirty="0">
                    <a:effectLst/>
                    <a:latin typeface="+mj-lt"/>
                    <a:ea typeface="Times New Roman" panose="02020603050405020304" pitchFamily="18" charset="0"/>
                    <a:cs typeface="Cambria Math" panose="02040503050406030204" pitchFamily="18" charset="0"/>
                  </a:rPr>
                  <a:t>⊂</a:t>
                </a:r>
                <a:r>
                  <a:rPr lang="vi-VN" sz="5000" dirty="0">
                    <a:effectLst/>
                    <a:latin typeface="+mj-lt"/>
                    <a:ea typeface="Times New Roman" panose="02020603050405020304" pitchFamily="18" charset="0"/>
                  </a:rPr>
                  <a:t> (BCD)</a:t>
                </a:r>
                <a:endParaRPr lang="en-US" sz="5000" dirty="0">
                  <a:effectLst/>
                  <a:latin typeface="+mj-lt"/>
                  <a:ea typeface="Times New Roman" panose="02020603050405020304" pitchFamily="18" charset="0"/>
                </a:endParaRPr>
              </a:p>
              <a:p>
                <a:pPr marL="30480" marR="30480" algn="just">
                  <a:lnSpc>
                    <a:spcPct val="115000"/>
                  </a:lnSpc>
                  <a:spcAft>
                    <a:spcPts val="0"/>
                  </a:spcAft>
                </a:pPr>
                <a:r>
                  <a:rPr lang="vi-VN" sz="5000" dirty="0">
                    <a:effectLst/>
                    <a:latin typeface="+mj-lt"/>
                    <a:ea typeface="Times New Roman" panose="02020603050405020304" pitchFamily="18" charset="0"/>
                  </a:rPr>
                  <a:t>NP // (BCD).</a:t>
                </a:r>
                <a:endParaRPr lang="en-US" sz="5000" dirty="0">
                  <a:effectLst/>
                  <a:latin typeface="+mj-lt"/>
                  <a:ea typeface="Times New Roman" panose="02020603050405020304" pitchFamily="18" charset="0"/>
                </a:endParaRPr>
              </a:p>
              <a:p>
                <a:pPr marL="30480" marR="30480" algn="just">
                  <a:lnSpc>
                    <a:spcPct val="115000"/>
                  </a:lnSpc>
                  <a:spcAft>
                    <a:spcPts val="0"/>
                  </a:spcAft>
                </a:pPr>
                <a:r>
                  <a:rPr lang="vi-VN" sz="5000" dirty="0">
                    <a:effectLst/>
                    <a:latin typeface="+mj-lt"/>
                    <a:ea typeface="Times New Roman" panose="02020603050405020304" pitchFamily="18" charset="0"/>
                  </a:rPr>
                  <a:t>+) Tương tự, MP // BD mà BD </a:t>
                </a:r>
                <a:r>
                  <a:rPr lang="vi-VN" sz="5000" dirty="0">
                    <a:effectLst/>
                    <a:latin typeface="+mj-lt"/>
                    <a:ea typeface="Times New Roman" panose="02020603050405020304" pitchFamily="18" charset="0"/>
                    <a:cs typeface="Cambria Math" panose="02040503050406030204" pitchFamily="18" charset="0"/>
                  </a:rPr>
                  <a:t>⊂</a:t>
                </a:r>
                <a:r>
                  <a:rPr lang="vi-VN" sz="5000" dirty="0">
                    <a:effectLst/>
                    <a:latin typeface="+mj-lt"/>
                    <a:ea typeface="Times New Roman" panose="02020603050405020304" pitchFamily="18" charset="0"/>
                  </a:rPr>
                  <a:t> (BCD) .</a:t>
                </a:r>
                <a:endParaRPr lang="en-US" sz="5000" dirty="0">
                  <a:effectLst/>
                  <a:latin typeface="+mj-lt"/>
                  <a:ea typeface="Times New Roman" panose="02020603050405020304" pitchFamily="18" charset="0"/>
                </a:endParaRPr>
              </a:p>
              <a:p>
                <a:pPr marL="30480" marR="30480" algn="just">
                  <a:lnSpc>
                    <a:spcPct val="115000"/>
                  </a:lnSpc>
                  <a:spcAft>
                    <a:spcPts val="0"/>
                  </a:spcAft>
                </a:pPr>
                <a:r>
                  <a:rPr lang="en-US" sz="5000" dirty="0" err="1">
                    <a:effectLst/>
                    <a:latin typeface="+mj-lt"/>
                    <a:ea typeface="Times New Roman" panose="02020603050405020304" pitchFamily="18" charset="0"/>
                  </a:rPr>
                  <a:t>Suy</a:t>
                </a:r>
                <a:r>
                  <a:rPr lang="en-US" sz="5000" dirty="0">
                    <a:effectLst/>
                    <a:latin typeface="+mj-lt"/>
                    <a:ea typeface="Times New Roman" panose="02020603050405020304" pitchFamily="18" charset="0"/>
                  </a:rPr>
                  <a:t> </a:t>
                </a:r>
                <a:r>
                  <a:rPr lang="en-US" sz="5000" dirty="0" err="1">
                    <a:effectLst/>
                    <a:latin typeface="+mj-lt"/>
                    <a:ea typeface="Times New Roman" panose="02020603050405020304" pitchFamily="18" charset="0"/>
                  </a:rPr>
                  <a:t>ra</a:t>
                </a:r>
                <a:r>
                  <a:rPr lang="en-US" sz="5000" dirty="0">
                    <a:effectLst/>
                    <a:latin typeface="+mj-lt"/>
                    <a:ea typeface="Times New Roman" panose="02020603050405020304" pitchFamily="18" charset="0"/>
                  </a:rPr>
                  <a:t> MP // (BCD).</a:t>
                </a:r>
              </a:p>
            </p:txBody>
          </p:sp>
        </mc:Choice>
        <mc:Fallback xmlns="">
          <p:sp>
            <p:nvSpPr>
              <p:cNvPr id="3" name="Rectangle 2"/>
              <p:cNvSpPr>
                <a:spLocks noRot="1" noChangeAspect="1" noMove="1" noResize="1" noEditPoints="1" noAdjustHandles="1" noChangeArrowheads="1" noChangeShapeType="1" noTextEdit="1"/>
              </p:cNvSpPr>
              <p:nvPr/>
            </p:nvSpPr>
            <p:spPr>
              <a:xfrm>
                <a:off x="0" y="5496189"/>
                <a:ext cx="17221200" cy="8004114"/>
              </a:xfrm>
              <a:prstGeom prst="rect">
                <a:avLst/>
              </a:prstGeom>
              <a:blipFill rotWithShape="0">
                <a:blip r:embed="rId5"/>
                <a:stretch>
                  <a:fillRect l="-1522" t="-1371" r="-1522" b="-3275"/>
                </a:stretch>
              </a:blipFill>
            </p:spPr>
            <p:txBody>
              <a:bodyPr/>
              <a:lstStyle/>
              <a:p>
                <a:r>
                  <a:rPr lang="en-US">
                    <a:noFill/>
                  </a:rPr>
                  <a:t> </a:t>
                </a:r>
              </a:p>
            </p:txBody>
          </p:sp>
        </mc:Fallback>
      </mc:AlternateContent>
      <p:pic>
        <p:nvPicPr>
          <p:cNvPr id="5" name="2 Minute Timer with Music [ELECTRIC] ⚡">
            <a:hlinkClick r:id="" action="ppaction://media"/>
            <a:extLst>
              <a:ext uri="{FF2B5EF4-FFF2-40B4-BE49-F238E27FC236}">
                <a16:creationId xmlns:a16="http://schemas.microsoft.com/office/drawing/2014/main" id="{23609030-6D33-ABE6-4100-B0F9F6CE329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479000" y="12573000"/>
            <a:ext cx="1905000" cy="11429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133600" y="1675935"/>
            <a:ext cx="22479000" cy="3838295"/>
          </a:xfrm>
          <a:prstGeom prst="rect">
            <a:avLst/>
          </a:prstGeom>
        </p:spPr>
        <p:txBody>
          <a:bodyPr wrap="square">
            <a:spAutoFit/>
          </a:bodyPr>
          <a:lstStyle/>
          <a:p>
            <a:pPr>
              <a:lnSpc>
                <a:spcPct val="115000"/>
              </a:lnSpc>
              <a:spcAft>
                <a:spcPts val="0"/>
              </a:spcAft>
            </a:pPr>
            <a:r>
              <a:rPr lang="vi-VN" sz="5400" b="1" dirty="0">
                <a:effectLst/>
                <a:latin typeface="Times New Roman" panose="02020603050405020304" pitchFamily="18" charset="0"/>
                <a:ea typeface="Times New Roman" panose="02020603050405020304" pitchFamily="18" charset="0"/>
              </a:rPr>
              <a:t>Cho đường thẳng a song song với mặt phẳng (P). Cho mặt phẳng (Q) chứa a và cắt (P) theo giao tuyến b.</a:t>
            </a:r>
          </a:p>
          <a:p>
            <a:pPr marL="914400" indent="-914400">
              <a:lnSpc>
                <a:spcPct val="115000"/>
              </a:lnSpc>
              <a:spcAft>
                <a:spcPts val="0"/>
              </a:spcAft>
              <a:buAutoNum type="alphaLcParenR"/>
            </a:pPr>
            <a:r>
              <a:rPr lang="en-US" sz="5400" b="1">
                <a:latin typeface="Times New Roman" panose="02020603050405020304" pitchFamily="18" charset="0"/>
                <a:ea typeface="Times New Roman" panose="02020603050405020304" pitchFamily="18" charset="0"/>
              </a:rPr>
              <a:t>Giả sử a cắt b tại M. Đường thẳng a có cắt (P) tại M hay không?</a:t>
            </a:r>
          </a:p>
          <a:p>
            <a:pPr marL="914400" indent="-914400">
              <a:lnSpc>
                <a:spcPct val="115000"/>
              </a:lnSpc>
              <a:spcAft>
                <a:spcPts val="0"/>
              </a:spcAft>
              <a:buAutoNum type="alphaLcParenR"/>
            </a:pPr>
            <a:r>
              <a:rPr lang="en-US" sz="5400" b="1">
                <a:effectLst/>
                <a:latin typeface="Times New Roman" panose="02020603050405020304" pitchFamily="18" charset="0"/>
                <a:ea typeface="Times New Roman" panose="02020603050405020304" pitchFamily="18" charset="0"/>
              </a:rPr>
              <a:t>Nêu vị trí tương đối của đường thẳng a và b. Vì sao?</a:t>
            </a:r>
            <a:endParaRPr lang="en-US" sz="5400" b="1" dirty="0">
              <a:effectLst/>
              <a:latin typeface="Times New Roman" panose="02020603050405020304" pitchFamily="18" charset="0"/>
              <a:ea typeface="Times New Roman" panose="02020603050405020304" pitchFamily="18" charset="0"/>
            </a:endParaRPr>
          </a:p>
        </p:txBody>
      </p:sp>
      <p:sp>
        <p:nvSpPr>
          <p:cNvPr id="3" name="Rectangle 2"/>
          <p:cNvSpPr/>
          <p:nvPr/>
        </p:nvSpPr>
        <p:spPr>
          <a:xfrm>
            <a:off x="0" y="5715465"/>
            <a:ext cx="16230600" cy="9235220"/>
          </a:xfrm>
          <a:prstGeom prst="rect">
            <a:avLst/>
          </a:prstGeom>
        </p:spPr>
        <p:txBody>
          <a:bodyPr wrap="square">
            <a:spAutoFit/>
          </a:bodyPr>
          <a:lstStyle/>
          <a:p>
            <a:r>
              <a:rPr lang="vi-VN" sz="5000" b="1">
                <a:latin typeface="+mj-lt"/>
                <a:ea typeface="Times New Roman" panose="02020603050405020304" pitchFamily="18" charset="0"/>
              </a:rPr>
              <a:t>Giải</a:t>
            </a:r>
            <a:r>
              <a:rPr lang="vi-VN" sz="5000">
                <a:latin typeface="+mj-lt"/>
                <a:ea typeface="Times New Roman" panose="02020603050405020304" pitchFamily="18" charset="0"/>
              </a:rPr>
              <a:t>:</a:t>
            </a:r>
            <a:r>
              <a:rPr lang="en-US" sz="5000">
                <a:latin typeface="+mj-lt"/>
                <a:ea typeface="Times New Roman" panose="02020603050405020304" pitchFamily="18" charset="0"/>
              </a:rPr>
              <a:t> </a:t>
            </a:r>
            <a:r>
              <a:rPr lang="en-US" sz="5400">
                <a:latin typeface="Times New Roman" panose="02020603050405020304" pitchFamily="18" charset="0"/>
                <a:cs typeface="Times New Roman" panose="02020603050405020304" pitchFamily="18" charset="0"/>
              </a:rPr>
              <a:t>a) </a:t>
            </a:r>
            <a:r>
              <a:rPr lang="en-US" sz="5200">
                <a:latin typeface="Times New Roman" panose="02020603050405020304" pitchFamily="18" charset="0"/>
                <a:cs typeface="Times New Roman" panose="02020603050405020304" pitchFamily="18" charset="0"/>
              </a:rPr>
              <a:t>Ta có a ∩ b = {M} nên M ∈ b. Mà b ⊂ (P), do đó </a:t>
            </a:r>
          </a:p>
          <a:p>
            <a:r>
              <a:rPr lang="en-US" sz="5200">
                <a:latin typeface="Times New Roman" panose="02020603050405020304" pitchFamily="18" charset="0"/>
                <a:cs typeface="Times New Roman" panose="02020603050405020304" pitchFamily="18" charset="0"/>
              </a:rPr>
              <a:t>M ∈ (P). Lại có M ∈ a.</a:t>
            </a:r>
            <a:endParaRPr lang="vi-VN" sz="5200">
              <a:latin typeface="Times New Roman" panose="02020603050405020304" pitchFamily="18" charset="0"/>
              <a:cs typeface="Times New Roman" panose="02020603050405020304" pitchFamily="18" charset="0"/>
            </a:endParaRPr>
          </a:p>
          <a:p>
            <a:r>
              <a:rPr lang="en-US" sz="5200">
                <a:latin typeface="Times New Roman" panose="02020603050405020304" pitchFamily="18" charset="0"/>
                <a:cs typeface="Times New Roman" panose="02020603050405020304" pitchFamily="18" charset="0"/>
              </a:rPr>
              <a:t>Vậy đường thẳng a cắt mặt phẳng (P) tại M.</a:t>
            </a:r>
            <a:endParaRPr lang="vi-VN" sz="5200">
              <a:latin typeface="Times New Roman" panose="02020603050405020304" pitchFamily="18" charset="0"/>
              <a:cs typeface="Times New Roman" panose="02020603050405020304" pitchFamily="18" charset="0"/>
            </a:endParaRPr>
          </a:p>
          <a:p>
            <a:r>
              <a:rPr lang="en-US" sz="5200">
                <a:latin typeface="Times New Roman" panose="02020603050405020304" pitchFamily="18" charset="0"/>
                <a:cs typeface="Times New Roman" panose="02020603050405020304" pitchFamily="18" charset="0"/>
              </a:rPr>
              <a:t>b) Theo câu a, nếu a cắt b tại M thì a cắt (P) tại M, </a:t>
            </a:r>
          </a:p>
          <a:p>
            <a:r>
              <a:rPr lang="en-US" sz="5200">
                <a:latin typeface="Times New Roman" panose="02020603050405020304" pitchFamily="18" charset="0"/>
                <a:cs typeface="Times New Roman" panose="02020603050405020304" pitchFamily="18" charset="0"/>
              </a:rPr>
              <a:t>điều này mâu thuẫn với giả thiết đường thẳng a song song với mặt phẳng (P).</a:t>
            </a:r>
            <a:endParaRPr lang="vi-VN" sz="5200">
              <a:latin typeface="Times New Roman" panose="02020603050405020304" pitchFamily="18" charset="0"/>
              <a:cs typeface="Times New Roman" panose="02020603050405020304" pitchFamily="18" charset="0"/>
            </a:endParaRPr>
          </a:p>
          <a:p>
            <a:r>
              <a:rPr lang="en-US" sz="5200">
                <a:latin typeface="Times New Roman" panose="02020603050405020304" pitchFamily="18" charset="0"/>
                <a:cs typeface="Times New Roman" panose="02020603050405020304" pitchFamily="18" charset="0"/>
              </a:rPr>
              <a:t>Do đó a và b không cắt nhau và cùng nằm trong mặt phẳng (Q).</a:t>
            </a:r>
            <a:endParaRPr lang="vi-VN" sz="5200">
              <a:latin typeface="Times New Roman" panose="02020603050405020304" pitchFamily="18" charset="0"/>
              <a:cs typeface="Times New Roman" panose="02020603050405020304" pitchFamily="18" charset="0"/>
            </a:endParaRPr>
          </a:p>
          <a:p>
            <a:r>
              <a:rPr lang="en-US" sz="5200">
                <a:latin typeface="Times New Roman" panose="02020603050405020304" pitchFamily="18" charset="0"/>
                <a:cs typeface="Times New Roman" panose="02020603050405020304" pitchFamily="18" charset="0"/>
              </a:rPr>
              <a:t>Suy ra a // b.</a:t>
            </a:r>
            <a:endParaRPr lang="vi-VN" sz="5200">
              <a:latin typeface="Times New Roman" panose="02020603050405020304" pitchFamily="18" charset="0"/>
              <a:cs typeface="Times New Roman" panose="02020603050405020304" pitchFamily="18" charset="0"/>
            </a:endParaRPr>
          </a:p>
          <a:p>
            <a:r>
              <a:rPr lang="en-US" sz="5200">
                <a:latin typeface="Times New Roman" panose="02020603050405020304" pitchFamily="18" charset="0"/>
                <a:cs typeface="Times New Roman" panose="02020603050405020304" pitchFamily="18" charset="0"/>
              </a:rPr>
              <a:t>Vậy hai đường thẳng a và b song song với nhau.</a:t>
            </a:r>
            <a:endParaRPr lang="vi-VN" sz="5200">
              <a:latin typeface="Times New Roman" panose="02020603050405020304" pitchFamily="18" charset="0"/>
              <a:cs typeface="Times New Roman" panose="02020603050405020304" pitchFamily="18" charset="0"/>
            </a:endParaRPr>
          </a:p>
          <a:p>
            <a:pPr marL="30480" marR="30480" algn="just">
              <a:lnSpc>
                <a:spcPct val="115000"/>
              </a:lnSpc>
              <a:spcAft>
                <a:spcPts val="0"/>
              </a:spcAft>
            </a:pPr>
            <a:endParaRPr lang="en-US" sz="5000" dirty="0">
              <a:effectLst/>
              <a:latin typeface="+mj-lt"/>
              <a:ea typeface="Times New Roman" panose="02020603050405020304" pitchFamily="18" charset="0"/>
            </a:endParaRPr>
          </a:p>
        </p:txBody>
      </p:sp>
      <p:pic>
        <p:nvPicPr>
          <p:cNvPr id="6" name="Hình ảnh 5">
            <a:extLst>
              <a:ext uri="{FF2B5EF4-FFF2-40B4-BE49-F238E27FC236}">
                <a16:creationId xmlns:a16="http://schemas.microsoft.com/office/drawing/2014/main" id="{0321D61D-D114-8969-F407-B2F85370CBE3}"/>
              </a:ext>
            </a:extLst>
          </p:cNvPr>
          <p:cNvPicPr>
            <a:picLocks noChangeAspect="1"/>
          </p:cNvPicPr>
          <p:nvPr/>
        </p:nvPicPr>
        <p:blipFill>
          <a:blip r:embed="rId4"/>
          <a:stretch>
            <a:fillRect/>
          </a:stretch>
        </p:blipFill>
        <p:spPr>
          <a:xfrm>
            <a:off x="21769" y="3048000"/>
            <a:ext cx="2111831" cy="1295400"/>
          </a:xfrm>
          <a:prstGeom prst="rect">
            <a:avLst/>
          </a:prstGeom>
        </p:spPr>
      </p:pic>
      <p:pic>
        <p:nvPicPr>
          <p:cNvPr id="9" name="Hình ảnh 8">
            <a:extLst>
              <a:ext uri="{FF2B5EF4-FFF2-40B4-BE49-F238E27FC236}">
                <a16:creationId xmlns:a16="http://schemas.microsoft.com/office/drawing/2014/main" id="{57B0CF12-ACEC-2311-400B-948E413414E1}"/>
              </a:ext>
            </a:extLst>
          </p:cNvPr>
          <p:cNvPicPr>
            <a:picLocks noChangeAspect="1"/>
          </p:cNvPicPr>
          <p:nvPr/>
        </p:nvPicPr>
        <p:blipFill>
          <a:blip r:embed="rId5"/>
          <a:stretch>
            <a:fillRect/>
          </a:stretch>
        </p:blipFill>
        <p:spPr>
          <a:xfrm>
            <a:off x="15773400" y="6858000"/>
            <a:ext cx="8610600" cy="4572000"/>
          </a:xfrm>
          <a:prstGeom prst="rect">
            <a:avLst/>
          </a:prstGeom>
        </p:spPr>
      </p:pic>
      <p:pic>
        <p:nvPicPr>
          <p:cNvPr id="5" name="2 Minute Timer with Music [ELECTRIC] ⚡">
            <a:hlinkClick r:id="" action="ppaction://media"/>
            <a:extLst>
              <a:ext uri="{FF2B5EF4-FFF2-40B4-BE49-F238E27FC236}">
                <a16:creationId xmlns:a16="http://schemas.microsoft.com/office/drawing/2014/main" id="{809FD7C6-0126-7B10-BC0B-F385EB07A8C6}"/>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479000" y="12573000"/>
            <a:ext cx="1905000" cy="1142999"/>
          </a:xfrm>
          <a:prstGeom prst="rect">
            <a:avLst/>
          </a:prstGeom>
        </p:spPr>
      </p:pic>
    </p:spTree>
    <p:extLst>
      <p:ext uri="{BB962C8B-B14F-4D97-AF65-F5344CB8AC3E}">
        <p14:creationId xmlns:p14="http://schemas.microsoft.com/office/powerpoint/2010/main" val="2861946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video>
              <p:cMediaNode vol="80000">
                <p:cTn id="23" fill="hold" display="0">
                  <p:stCondLst>
                    <p:cond delay="indefinite"/>
                  </p:stCondLst>
                </p:cTn>
                <p:tgtEl>
                  <p:spTgt spid="5"/>
                </p:tgtEl>
              </p:cMediaNode>
            </p:video>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7"/>
          <p:cNvSpPr txBox="1">
            <a:spLocks noChangeArrowheads="1"/>
          </p:cNvSpPr>
          <p:nvPr/>
        </p:nvSpPr>
        <p:spPr bwMode="auto">
          <a:xfrm>
            <a:off x="6248400" y="3200401"/>
            <a:ext cx="1173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18441" name="Text Box 9"/>
          <p:cNvSpPr txBox="1">
            <a:spLocks noChangeArrowheads="1"/>
          </p:cNvSpPr>
          <p:nvPr/>
        </p:nvSpPr>
        <p:spPr bwMode="auto">
          <a:xfrm>
            <a:off x="254000" y="1786675"/>
            <a:ext cx="14833600" cy="923330"/>
          </a:xfrm>
          <a:prstGeom prst="rect">
            <a:avLst/>
          </a:prstGeom>
          <a:solidFill>
            <a:schemeClr val="bg1">
              <a:lumMod val="85000"/>
            </a:schemeClr>
          </a:solidFill>
          <a:ln>
            <a:noFill/>
          </a:ln>
          <a:effec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dirty="0">
                <a:latin typeface="Times New Roman" panose="02020603050405020304" pitchFamily="18" charset="0"/>
              </a:rPr>
              <a:t>II Đ</a:t>
            </a:r>
            <a:r>
              <a:rPr lang="vi-VN" altLang="en-US" sz="5400" b="1" dirty="0">
                <a:latin typeface="Times New Roman" panose="02020603050405020304" pitchFamily="18" charset="0"/>
              </a:rPr>
              <a:t>IỀU KIỆN VÀ TÍNH CHẤT</a:t>
            </a:r>
            <a:endParaRPr lang="en-US" altLang="en-US" sz="5400" b="1" dirty="0">
              <a:latin typeface="Times New Roman" panose="02020603050405020304" pitchFamily="18" charset="0"/>
            </a:endParaRPr>
          </a:p>
        </p:txBody>
      </p:sp>
      <p:sp>
        <p:nvSpPr>
          <p:cNvPr id="18442" name="Text Box 10"/>
          <p:cNvSpPr txBox="1">
            <a:spLocks noChangeArrowheads="1"/>
          </p:cNvSpPr>
          <p:nvPr/>
        </p:nvSpPr>
        <p:spPr bwMode="auto">
          <a:xfrm>
            <a:off x="529936" y="3920287"/>
            <a:ext cx="13462000" cy="4662815"/>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dirty="0" err="1">
                <a:latin typeface="Times New Roman" panose="02020603050405020304" pitchFamily="18" charset="0"/>
              </a:rPr>
              <a:t>Định</a:t>
            </a:r>
            <a:r>
              <a:rPr lang="en-US" altLang="en-US" sz="5400" b="1" dirty="0">
                <a:latin typeface="Times New Roman" panose="02020603050405020304" pitchFamily="18" charset="0"/>
              </a:rPr>
              <a:t> </a:t>
            </a:r>
            <a:r>
              <a:rPr lang="en-US" altLang="en-US" sz="5400" b="1" err="1">
                <a:latin typeface="Times New Roman" panose="02020603050405020304" pitchFamily="18" charset="0"/>
              </a:rPr>
              <a:t>lí</a:t>
            </a:r>
            <a:r>
              <a:rPr lang="en-US" altLang="en-US" sz="5400" b="1">
                <a:latin typeface="Times New Roman" panose="02020603050405020304" pitchFamily="18" charset="0"/>
              </a:rPr>
              <a:t> 2</a:t>
            </a:r>
            <a:r>
              <a:rPr lang="vi-VN" altLang="en-US" sz="5400" b="1">
                <a:latin typeface="Times New Roman" panose="02020603050405020304" pitchFamily="18" charset="0"/>
              </a:rPr>
              <a:t> </a:t>
            </a:r>
            <a:r>
              <a:rPr lang="vi-VN" altLang="en-US" sz="5400">
                <a:latin typeface="Times New Roman" panose="02020603050405020304" pitchFamily="18" charset="0"/>
              </a:rPr>
              <a:t>(</a:t>
            </a:r>
            <a:r>
              <a:rPr lang="en-US" altLang="en-US" sz="5400" i="1">
                <a:latin typeface="Times New Roman" panose="02020603050405020304" pitchFamily="18" charset="0"/>
              </a:rPr>
              <a:t>Tính chất của</a:t>
            </a:r>
            <a:r>
              <a:rPr lang="vi-VN" altLang="en-US" sz="5400" i="1">
                <a:latin typeface="Times New Roman" panose="02020603050405020304" pitchFamily="18" charset="0"/>
              </a:rPr>
              <a:t> </a:t>
            </a:r>
            <a:r>
              <a:rPr lang="vi-VN" altLang="en-US" sz="5400" i="1" dirty="0">
                <a:latin typeface="Times New Roman" panose="02020603050405020304" pitchFamily="18" charset="0"/>
              </a:rPr>
              <a:t>đường thẳng song </a:t>
            </a:r>
            <a:r>
              <a:rPr lang="vi-VN" altLang="en-US" sz="5400" i="1">
                <a:latin typeface="Times New Roman" panose="02020603050405020304" pitchFamily="18" charset="0"/>
              </a:rPr>
              <a:t>song với </a:t>
            </a:r>
            <a:r>
              <a:rPr lang="vi-VN" altLang="en-US" sz="5400" i="1" dirty="0">
                <a:latin typeface="Times New Roman" panose="02020603050405020304" pitchFamily="18" charset="0"/>
              </a:rPr>
              <a:t>mặt phẳng</a:t>
            </a:r>
            <a:r>
              <a:rPr lang="vi-VN" altLang="en-US" sz="5400" dirty="0">
                <a:latin typeface="Times New Roman" panose="02020603050405020304" pitchFamily="18" charset="0"/>
              </a:rPr>
              <a:t>)</a:t>
            </a:r>
          </a:p>
          <a:p>
            <a:pPr algn="l">
              <a:spcBef>
                <a:spcPct val="50000"/>
              </a:spcBef>
            </a:pPr>
            <a:r>
              <a:rPr lang="en-US" altLang="en-US" sz="5400" b="1">
                <a:latin typeface="Times New Roman" panose="02020603050405020304" pitchFamily="18" charset="0"/>
              </a:rPr>
              <a:t>Cho</a:t>
            </a:r>
            <a:r>
              <a:rPr lang="vi-VN" altLang="en-US" sz="5400" b="1">
                <a:latin typeface="Times New Roman" panose="02020603050405020304" pitchFamily="18" charset="0"/>
              </a:rPr>
              <a:t> </a:t>
            </a:r>
            <a:r>
              <a:rPr lang="vi-VN" altLang="en-US" sz="5400" b="1" dirty="0">
                <a:latin typeface="Times New Roman" panose="02020603050405020304" pitchFamily="18" charset="0"/>
              </a:rPr>
              <a:t>đường thẳng </a:t>
            </a:r>
            <a:r>
              <a:rPr lang="vi-VN" altLang="en-US" sz="5400" b="1">
                <a:latin typeface="Times New Roman" panose="02020603050405020304" pitchFamily="18" charset="0"/>
              </a:rPr>
              <a:t>a </a:t>
            </a:r>
            <a:r>
              <a:rPr lang="en-US" altLang="en-US" sz="5400" b="1">
                <a:latin typeface="Times New Roman" panose="02020603050405020304" pitchFamily="18" charset="0"/>
              </a:rPr>
              <a:t>song song với mặt phẳng</a:t>
            </a:r>
            <a:r>
              <a:rPr lang="vi-VN" altLang="en-US" sz="5400" b="1">
                <a:latin typeface="Times New Roman" panose="02020603050405020304" pitchFamily="18" charset="0"/>
              </a:rPr>
              <a:t> </a:t>
            </a:r>
            <a:r>
              <a:rPr lang="vi-VN" altLang="en-US" sz="5400" b="1" dirty="0">
                <a:latin typeface="Times New Roman" panose="02020603050405020304" pitchFamily="18" charset="0"/>
              </a:rPr>
              <a:t>(</a:t>
            </a:r>
            <a:r>
              <a:rPr lang="vi-VN" altLang="en-US" sz="5400" b="1">
                <a:latin typeface="Times New Roman" panose="02020603050405020304" pitchFamily="18" charset="0"/>
              </a:rPr>
              <a:t>P)</a:t>
            </a:r>
            <a:r>
              <a:rPr lang="en-US" altLang="en-US" sz="5400" b="1">
                <a:latin typeface="Times New Roman" panose="02020603050405020304" pitchFamily="18" charset="0"/>
              </a:rPr>
              <a:t>. Nếu mặt phẳng (Q) chứa a và cắt (P) theo giao tuyến b thì b song song với a.</a:t>
            </a:r>
            <a:endParaRPr lang="en-US" altLang="en-US" sz="5400" b="1" dirty="0">
              <a:latin typeface="Times New Roman" panose="02020603050405020304" pitchFamily="18" charset="0"/>
            </a:endParaRPr>
          </a:p>
        </p:txBody>
      </p:sp>
      <p:sp>
        <p:nvSpPr>
          <p:cNvPr id="6154" name="Text Box 14"/>
          <p:cNvSpPr txBox="1">
            <a:spLocks noChangeArrowheads="1"/>
          </p:cNvSpPr>
          <p:nvPr/>
        </p:nvSpPr>
        <p:spPr bwMode="auto">
          <a:xfrm>
            <a:off x="28194000" y="7315201"/>
            <a:ext cx="1234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5" name="Text Box 15"/>
          <p:cNvSpPr txBox="1">
            <a:spLocks noChangeArrowheads="1"/>
          </p:cNvSpPr>
          <p:nvPr/>
        </p:nvSpPr>
        <p:spPr bwMode="auto">
          <a:xfrm>
            <a:off x="3048000" y="12801601"/>
            <a:ext cx="1203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a:latin typeface="Times New Roman" panose="02020603050405020304" pitchFamily="18" charset="0"/>
              </a:rPr>
              <a:t> </a:t>
            </a:r>
          </a:p>
        </p:txBody>
      </p:sp>
      <p:sp>
        <p:nvSpPr>
          <p:cNvPr id="6156" name="Text Box 16"/>
          <p:cNvSpPr txBox="1">
            <a:spLocks noChangeArrowheads="1"/>
          </p:cNvSpPr>
          <p:nvPr/>
        </p:nvSpPr>
        <p:spPr bwMode="auto">
          <a:xfrm>
            <a:off x="25603200" y="11430001"/>
            <a:ext cx="944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9" name="Text Box 25"/>
          <p:cNvSpPr txBox="1">
            <a:spLocks noChangeArrowheads="1"/>
          </p:cNvSpPr>
          <p:nvPr/>
        </p:nvSpPr>
        <p:spPr bwMode="auto">
          <a:xfrm>
            <a:off x="13716000" y="7620001"/>
            <a:ext cx="121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a:solidFill>
                  <a:srgbClr val="FF00FF"/>
                </a:solidFill>
                <a:latin typeface="Times New Roman" panose="02020603050405020304" pitchFamily="18" charset="0"/>
              </a:rPr>
              <a:t> </a:t>
            </a:r>
          </a:p>
        </p:txBody>
      </p:sp>
      <p:sp>
        <p:nvSpPr>
          <p:cNvPr id="6160" name="Text Box 27"/>
          <p:cNvSpPr txBox="1">
            <a:spLocks noChangeArrowheads="1"/>
          </p:cNvSpPr>
          <p:nvPr/>
        </p:nvSpPr>
        <p:spPr bwMode="auto">
          <a:xfrm>
            <a:off x="13106400" y="4114801"/>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b="1">
              <a:solidFill>
                <a:schemeClr val="accent2"/>
              </a:solidFill>
              <a:latin typeface="Times New Roman" panose="02020603050405020304" pitchFamily="18" charset="0"/>
            </a:endParaRPr>
          </a:p>
        </p:txBody>
      </p:sp>
      <p:pic>
        <p:nvPicPr>
          <p:cNvPr id="3" name="Hình ảnh 2">
            <a:extLst>
              <a:ext uri="{FF2B5EF4-FFF2-40B4-BE49-F238E27FC236}">
                <a16:creationId xmlns:a16="http://schemas.microsoft.com/office/drawing/2014/main" id="{BEB259A7-E2A9-D1BA-F4D5-D7B74417B131}"/>
              </a:ext>
            </a:extLst>
          </p:cNvPr>
          <p:cNvPicPr>
            <a:picLocks noChangeAspect="1"/>
          </p:cNvPicPr>
          <p:nvPr/>
        </p:nvPicPr>
        <p:blipFill>
          <a:blip r:embed="rId2"/>
          <a:stretch>
            <a:fillRect/>
          </a:stretch>
        </p:blipFill>
        <p:spPr>
          <a:xfrm>
            <a:off x="15548264" y="5237601"/>
            <a:ext cx="8305800" cy="4986195"/>
          </a:xfrm>
          <a:prstGeom prst="rect">
            <a:avLst/>
          </a:prstGeom>
        </p:spPr>
      </p:pic>
    </p:spTree>
    <p:extLst>
      <p:ext uri="{BB962C8B-B14F-4D97-AF65-F5344CB8AC3E}">
        <p14:creationId xmlns:p14="http://schemas.microsoft.com/office/powerpoint/2010/main" val="12514777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out)">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animEffect transition="in" filter="box(out)">
                                      <p:cBhvr>
                                        <p:cTn id="12" dur="500"/>
                                        <p:tgtEl>
                                          <p:spTgt spid="184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7"/>
          <p:cNvSpPr txBox="1">
            <a:spLocks noChangeArrowheads="1"/>
          </p:cNvSpPr>
          <p:nvPr/>
        </p:nvSpPr>
        <p:spPr bwMode="auto">
          <a:xfrm>
            <a:off x="6248400" y="3200401"/>
            <a:ext cx="1173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18441" name="Text Box 9"/>
          <p:cNvSpPr txBox="1">
            <a:spLocks noChangeArrowheads="1"/>
          </p:cNvSpPr>
          <p:nvPr/>
        </p:nvSpPr>
        <p:spPr bwMode="auto">
          <a:xfrm>
            <a:off x="254000" y="1786675"/>
            <a:ext cx="14833600" cy="923330"/>
          </a:xfrm>
          <a:prstGeom prst="rect">
            <a:avLst/>
          </a:prstGeom>
          <a:solidFill>
            <a:schemeClr val="bg1">
              <a:lumMod val="85000"/>
            </a:schemeClr>
          </a:solidFill>
          <a:ln>
            <a:noFill/>
          </a:ln>
          <a:effec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dirty="0">
                <a:latin typeface="Times New Roman" panose="02020603050405020304" pitchFamily="18" charset="0"/>
              </a:rPr>
              <a:t>II Đ</a:t>
            </a:r>
            <a:r>
              <a:rPr lang="vi-VN" altLang="en-US" sz="5400" b="1" dirty="0">
                <a:latin typeface="Times New Roman" panose="02020603050405020304" pitchFamily="18" charset="0"/>
              </a:rPr>
              <a:t>IỀU KIỆN VÀ TÍNH CHẤT</a:t>
            </a:r>
            <a:endParaRPr lang="en-US" altLang="en-US" sz="5400" b="1" dirty="0">
              <a:latin typeface="Times New Roman" panose="02020603050405020304" pitchFamily="18" charset="0"/>
            </a:endParaRPr>
          </a:p>
        </p:txBody>
      </p:sp>
      <p:sp>
        <p:nvSpPr>
          <p:cNvPr id="18442" name="Text Box 10"/>
          <p:cNvSpPr txBox="1">
            <a:spLocks noChangeArrowheads="1"/>
          </p:cNvSpPr>
          <p:nvPr/>
        </p:nvSpPr>
        <p:spPr bwMode="auto">
          <a:xfrm>
            <a:off x="524164" y="3760337"/>
            <a:ext cx="13462000" cy="3416320"/>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a:latin typeface="Times New Roman" panose="02020603050405020304" pitchFamily="18" charset="0"/>
              </a:rPr>
              <a:t>Ví dụ 3: Cho tứ diện ABCD. Trên cạnh AB lấy M. Gọi (R) là mặt phẳng qua M và song song với AC và BD. Xác định giao tuyến của (R) với (ABC).</a:t>
            </a:r>
          </a:p>
        </p:txBody>
      </p:sp>
      <p:sp>
        <p:nvSpPr>
          <p:cNvPr id="6154" name="Text Box 14"/>
          <p:cNvSpPr txBox="1">
            <a:spLocks noChangeArrowheads="1"/>
          </p:cNvSpPr>
          <p:nvPr/>
        </p:nvSpPr>
        <p:spPr bwMode="auto">
          <a:xfrm>
            <a:off x="28194000" y="7315201"/>
            <a:ext cx="1234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5" name="Text Box 15"/>
          <p:cNvSpPr txBox="1">
            <a:spLocks noChangeArrowheads="1"/>
          </p:cNvSpPr>
          <p:nvPr/>
        </p:nvSpPr>
        <p:spPr bwMode="auto">
          <a:xfrm>
            <a:off x="3048000" y="12801601"/>
            <a:ext cx="1203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a:latin typeface="Times New Roman" panose="02020603050405020304" pitchFamily="18" charset="0"/>
              </a:rPr>
              <a:t> </a:t>
            </a:r>
          </a:p>
        </p:txBody>
      </p:sp>
      <p:sp>
        <p:nvSpPr>
          <p:cNvPr id="6156" name="Text Box 16"/>
          <p:cNvSpPr txBox="1">
            <a:spLocks noChangeArrowheads="1"/>
          </p:cNvSpPr>
          <p:nvPr/>
        </p:nvSpPr>
        <p:spPr bwMode="auto">
          <a:xfrm>
            <a:off x="25603200" y="11430001"/>
            <a:ext cx="944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18449" name="Text Box 17"/>
          <p:cNvSpPr txBox="1">
            <a:spLocks noChangeArrowheads="1"/>
          </p:cNvSpPr>
          <p:nvPr/>
        </p:nvSpPr>
        <p:spPr bwMode="auto">
          <a:xfrm>
            <a:off x="11277600" y="472440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6159" name="Text Box 25"/>
          <p:cNvSpPr txBox="1">
            <a:spLocks noChangeArrowheads="1"/>
          </p:cNvSpPr>
          <p:nvPr/>
        </p:nvSpPr>
        <p:spPr bwMode="auto">
          <a:xfrm>
            <a:off x="13716000" y="7620001"/>
            <a:ext cx="121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a:solidFill>
                  <a:srgbClr val="FF00FF"/>
                </a:solidFill>
                <a:latin typeface="Times New Roman" panose="02020603050405020304" pitchFamily="18" charset="0"/>
              </a:rPr>
              <a:t> </a:t>
            </a:r>
          </a:p>
        </p:txBody>
      </p:sp>
      <p:sp>
        <p:nvSpPr>
          <p:cNvPr id="6160" name="Text Box 27"/>
          <p:cNvSpPr txBox="1">
            <a:spLocks noChangeArrowheads="1"/>
          </p:cNvSpPr>
          <p:nvPr/>
        </p:nvSpPr>
        <p:spPr bwMode="auto">
          <a:xfrm>
            <a:off x="13106400" y="4114801"/>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b="1">
              <a:solidFill>
                <a:schemeClr val="accent2"/>
              </a:solidFill>
              <a:latin typeface="Times New Roman" panose="02020603050405020304" pitchFamily="18" charset="0"/>
            </a:endParaRPr>
          </a:p>
        </p:txBody>
      </p:sp>
      <p:sp>
        <p:nvSpPr>
          <p:cNvPr id="7" name="Hộp Văn bản 6">
            <a:extLst>
              <a:ext uri="{FF2B5EF4-FFF2-40B4-BE49-F238E27FC236}">
                <a16:creationId xmlns:a16="http://schemas.microsoft.com/office/drawing/2014/main" id="{60E20E19-C445-8E06-CCF2-0A3038C81C29}"/>
              </a:ext>
            </a:extLst>
          </p:cNvPr>
          <p:cNvSpPr txBox="1"/>
          <p:nvPr/>
        </p:nvSpPr>
        <p:spPr>
          <a:xfrm>
            <a:off x="267855" y="8444071"/>
            <a:ext cx="16157863" cy="2585323"/>
          </a:xfrm>
          <a:prstGeom prst="rect">
            <a:avLst/>
          </a:prstGeom>
          <a:noFill/>
        </p:spPr>
        <p:txBody>
          <a:bodyPr wrap="square">
            <a:spAutoFit/>
          </a:bodyPr>
          <a:lstStyle/>
          <a:p>
            <a:r>
              <a:rPr lang="en-US" altLang="en-US" sz="5400" b="1">
                <a:latin typeface="Times New Roman" panose="02020603050405020304" pitchFamily="18" charset="0"/>
                <a:cs typeface="Times New Roman" panose="02020603050405020304" pitchFamily="18" charset="0"/>
              </a:rPr>
              <a:t>Giải: </a:t>
            </a:r>
            <a:r>
              <a:rPr lang="en-US" altLang="en-US" sz="5400">
                <a:latin typeface="Times New Roman" panose="02020603050405020304" pitchFamily="18" charset="0"/>
                <a:cs typeface="Times New Roman" panose="02020603050405020304" pitchFamily="18" charset="0"/>
              </a:rPr>
              <a:t>Theo Định lí 2 ta có: (R) // AC mà AC </a:t>
            </a:r>
            <a:r>
              <a:rPr lang="en-US" sz="5400">
                <a:latin typeface="Times New Roman" panose="02020603050405020304" pitchFamily="18" charset="0"/>
                <a:cs typeface="Times New Roman" panose="02020603050405020304" pitchFamily="18" charset="0"/>
              </a:rPr>
              <a:t>⊂ (ABC) nên giao tuyến của (R) và (ABC) đi qua M và song song với AC, đó là đường thẳng MN.</a:t>
            </a:r>
            <a:r>
              <a:rPr lang="en-US" altLang="en-US" sz="5400">
                <a:latin typeface="Times New Roman" panose="02020603050405020304" pitchFamily="18" charset="0"/>
                <a:cs typeface="Times New Roman" panose="02020603050405020304" pitchFamily="18" charset="0"/>
              </a:rPr>
              <a:t> </a:t>
            </a:r>
          </a:p>
        </p:txBody>
      </p:sp>
      <p:pic>
        <p:nvPicPr>
          <p:cNvPr id="3" name="Hình ảnh 2">
            <a:extLst>
              <a:ext uri="{FF2B5EF4-FFF2-40B4-BE49-F238E27FC236}">
                <a16:creationId xmlns:a16="http://schemas.microsoft.com/office/drawing/2014/main" id="{EBBA223D-4A86-AE4F-BF96-0BE55A758E68}"/>
              </a:ext>
            </a:extLst>
          </p:cNvPr>
          <p:cNvPicPr>
            <a:picLocks noChangeAspect="1"/>
          </p:cNvPicPr>
          <p:nvPr/>
        </p:nvPicPr>
        <p:blipFill>
          <a:blip r:embed="rId2"/>
          <a:stretch>
            <a:fillRect/>
          </a:stretch>
        </p:blipFill>
        <p:spPr>
          <a:xfrm>
            <a:off x="16230600" y="2895600"/>
            <a:ext cx="7629236" cy="5874603"/>
          </a:xfrm>
          <a:prstGeom prst="rect">
            <a:avLst/>
          </a:prstGeom>
        </p:spPr>
      </p:pic>
    </p:spTree>
    <p:extLst>
      <p:ext uri="{BB962C8B-B14F-4D97-AF65-F5344CB8AC3E}">
        <p14:creationId xmlns:p14="http://schemas.microsoft.com/office/powerpoint/2010/main" val="33415473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out)">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animEffect transition="in" filter="box(out)">
                                      <p:cBhvr>
                                        <p:cTn id="12" dur="500"/>
                                        <p:tgtEl>
                                          <p:spTgt spid="184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7"/>
          <p:cNvSpPr txBox="1">
            <a:spLocks noChangeArrowheads="1"/>
          </p:cNvSpPr>
          <p:nvPr/>
        </p:nvSpPr>
        <p:spPr bwMode="auto">
          <a:xfrm>
            <a:off x="6248400" y="3200401"/>
            <a:ext cx="1173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18441" name="Text Box 9"/>
          <p:cNvSpPr txBox="1">
            <a:spLocks noChangeArrowheads="1"/>
          </p:cNvSpPr>
          <p:nvPr/>
        </p:nvSpPr>
        <p:spPr bwMode="auto">
          <a:xfrm>
            <a:off x="254000" y="1786675"/>
            <a:ext cx="14833600" cy="923330"/>
          </a:xfrm>
          <a:prstGeom prst="rect">
            <a:avLst/>
          </a:prstGeom>
          <a:solidFill>
            <a:schemeClr val="bg1">
              <a:lumMod val="85000"/>
            </a:schemeClr>
          </a:solidFill>
          <a:ln>
            <a:noFill/>
          </a:ln>
          <a:effec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dirty="0">
                <a:latin typeface="Times New Roman" panose="02020603050405020304" pitchFamily="18" charset="0"/>
              </a:rPr>
              <a:t>II Đ</a:t>
            </a:r>
            <a:r>
              <a:rPr lang="vi-VN" altLang="en-US" sz="5400" b="1" dirty="0">
                <a:latin typeface="Times New Roman" panose="02020603050405020304" pitchFamily="18" charset="0"/>
              </a:rPr>
              <a:t>IỀU KIỆN VÀ TÍNH CHẤT</a:t>
            </a:r>
            <a:endParaRPr lang="en-US" altLang="en-US" sz="5400" b="1" dirty="0">
              <a:latin typeface="Times New Roman" panose="02020603050405020304" pitchFamily="18" charset="0"/>
            </a:endParaRPr>
          </a:p>
        </p:txBody>
      </p:sp>
      <p:sp>
        <p:nvSpPr>
          <p:cNvPr id="18442" name="Text Box 10"/>
          <p:cNvSpPr txBox="1">
            <a:spLocks noChangeArrowheads="1"/>
          </p:cNvSpPr>
          <p:nvPr/>
        </p:nvSpPr>
        <p:spPr bwMode="auto">
          <a:xfrm>
            <a:off x="101600" y="3886639"/>
            <a:ext cx="13462000" cy="1754326"/>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a:latin typeface="Times New Roman" panose="02020603050405020304" pitchFamily="18" charset="0"/>
              </a:rPr>
              <a:t>Luyện tập 3: Ở ví dụ 3, xác định giao tuyến của (R) với (ABD), (BCD), (ACD).</a:t>
            </a:r>
          </a:p>
        </p:txBody>
      </p:sp>
      <p:sp>
        <p:nvSpPr>
          <p:cNvPr id="6154" name="Text Box 14"/>
          <p:cNvSpPr txBox="1">
            <a:spLocks noChangeArrowheads="1"/>
          </p:cNvSpPr>
          <p:nvPr/>
        </p:nvSpPr>
        <p:spPr bwMode="auto">
          <a:xfrm>
            <a:off x="28194000" y="7315201"/>
            <a:ext cx="1234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5" name="Text Box 15"/>
          <p:cNvSpPr txBox="1">
            <a:spLocks noChangeArrowheads="1"/>
          </p:cNvSpPr>
          <p:nvPr/>
        </p:nvSpPr>
        <p:spPr bwMode="auto">
          <a:xfrm>
            <a:off x="3048000" y="12801601"/>
            <a:ext cx="1203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a:latin typeface="Times New Roman" panose="02020603050405020304" pitchFamily="18" charset="0"/>
              </a:rPr>
              <a:t> </a:t>
            </a:r>
          </a:p>
        </p:txBody>
      </p:sp>
      <p:sp>
        <p:nvSpPr>
          <p:cNvPr id="6156" name="Text Box 16"/>
          <p:cNvSpPr txBox="1">
            <a:spLocks noChangeArrowheads="1"/>
          </p:cNvSpPr>
          <p:nvPr/>
        </p:nvSpPr>
        <p:spPr bwMode="auto">
          <a:xfrm>
            <a:off x="25603200" y="11430001"/>
            <a:ext cx="944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18449" name="Text Box 17"/>
          <p:cNvSpPr txBox="1">
            <a:spLocks noChangeArrowheads="1"/>
          </p:cNvSpPr>
          <p:nvPr/>
        </p:nvSpPr>
        <p:spPr bwMode="auto">
          <a:xfrm>
            <a:off x="11277600" y="472440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6159" name="Text Box 25"/>
          <p:cNvSpPr txBox="1">
            <a:spLocks noChangeArrowheads="1"/>
          </p:cNvSpPr>
          <p:nvPr/>
        </p:nvSpPr>
        <p:spPr bwMode="auto">
          <a:xfrm>
            <a:off x="13716000" y="7620001"/>
            <a:ext cx="121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a:solidFill>
                  <a:srgbClr val="FF00FF"/>
                </a:solidFill>
                <a:latin typeface="Times New Roman" panose="02020603050405020304" pitchFamily="18" charset="0"/>
              </a:rPr>
              <a:t> </a:t>
            </a:r>
          </a:p>
        </p:txBody>
      </p:sp>
      <p:sp>
        <p:nvSpPr>
          <p:cNvPr id="6160" name="Text Box 27"/>
          <p:cNvSpPr txBox="1">
            <a:spLocks noChangeArrowheads="1"/>
          </p:cNvSpPr>
          <p:nvPr/>
        </p:nvSpPr>
        <p:spPr bwMode="auto">
          <a:xfrm>
            <a:off x="13106400" y="4114801"/>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b="1">
              <a:solidFill>
                <a:schemeClr val="accent2"/>
              </a:solidFill>
              <a:latin typeface="Times New Roman" panose="02020603050405020304" pitchFamily="18" charset="0"/>
            </a:endParaRPr>
          </a:p>
        </p:txBody>
      </p:sp>
      <p:sp>
        <p:nvSpPr>
          <p:cNvPr id="7" name="Hộp Văn bản 6">
            <a:extLst>
              <a:ext uri="{FF2B5EF4-FFF2-40B4-BE49-F238E27FC236}">
                <a16:creationId xmlns:a16="http://schemas.microsoft.com/office/drawing/2014/main" id="{60E20E19-C445-8E06-CCF2-0A3038C81C29}"/>
              </a:ext>
            </a:extLst>
          </p:cNvPr>
          <p:cNvSpPr txBox="1"/>
          <p:nvPr/>
        </p:nvSpPr>
        <p:spPr>
          <a:xfrm>
            <a:off x="609600" y="7089477"/>
            <a:ext cx="14833600" cy="4247317"/>
          </a:xfrm>
          <a:prstGeom prst="rect">
            <a:avLst/>
          </a:prstGeom>
          <a:noFill/>
        </p:spPr>
        <p:txBody>
          <a:bodyPr wrap="square">
            <a:spAutoFit/>
          </a:bodyPr>
          <a:lstStyle/>
          <a:p>
            <a:r>
              <a:rPr lang="en-US" altLang="en-US" sz="5400" b="1">
                <a:latin typeface="Times New Roman" panose="02020603050405020304" pitchFamily="18" charset="0"/>
                <a:cs typeface="Times New Roman" panose="02020603050405020304" pitchFamily="18" charset="0"/>
              </a:rPr>
              <a:t>Giải: +) </a:t>
            </a:r>
            <a:r>
              <a:rPr lang="en-US" altLang="en-US" sz="5400">
                <a:latin typeface="Times New Roman" panose="02020603050405020304" pitchFamily="18" charset="0"/>
                <a:cs typeface="Times New Roman" panose="02020603050405020304" pitchFamily="18" charset="0"/>
              </a:rPr>
              <a:t>BD // (R) mà BD </a:t>
            </a:r>
            <a:r>
              <a:rPr lang="en-US" sz="5400">
                <a:latin typeface="Times New Roman" panose="02020603050405020304" pitchFamily="18" charset="0"/>
                <a:cs typeface="Times New Roman" panose="02020603050405020304" pitchFamily="18" charset="0"/>
              </a:rPr>
              <a:t>⊂ (ABD) nên giao tuyến của (R) và (ABD là đường thẳng qua M và song song với BD, đó là MP.</a:t>
            </a:r>
          </a:p>
          <a:p>
            <a:r>
              <a:rPr lang="en-US" sz="5400">
                <a:latin typeface="Times New Roman" panose="02020603050405020304" pitchFamily="18" charset="0"/>
                <a:cs typeface="Times New Roman" panose="02020603050405020304" pitchFamily="18" charset="0"/>
              </a:rPr>
              <a:t>+) Tương tự (R) </a:t>
            </a:r>
            <a:r>
              <a:rPr lang="en-US" altLang="en-US" sz="5400">
                <a:latin typeface="Times New Roman" panose="02020603050405020304" pitchFamily="18" charset="0"/>
                <a:sym typeface="Symbol" panose="05050102010706020507" pitchFamily="18" charset="2"/>
              </a:rPr>
              <a:t> (ACD) = PQ</a:t>
            </a:r>
            <a:endParaRPr lang="en-US"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 (R) </a:t>
            </a:r>
            <a:r>
              <a:rPr lang="en-US" altLang="en-US" sz="5400">
                <a:latin typeface="Times New Roman" panose="02020603050405020304" pitchFamily="18" charset="0"/>
                <a:sym typeface="Symbol" panose="05050102010706020507" pitchFamily="18" charset="2"/>
              </a:rPr>
              <a:t> (BCD) = QN</a:t>
            </a:r>
            <a:endParaRPr lang="en-US" altLang="en-US" sz="5400">
              <a:latin typeface="Times New Roman" panose="02020603050405020304" pitchFamily="18" charset="0"/>
              <a:cs typeface="Times New Roman" panose="02020603050405020304" pitchFamily="18" charset="0"/>
            </a:endParaRPr>
          </a:p>
        </p:txBody>
      </p:sp>
      <p:pic>
        <p:nvPicPr>
          <p:cNvPr id="4" name="Hình ảnh 3" descr="A picture containing line, diagram&#10;&#10;Description automatically generated">
            <a:extLst>
              <a:ext uri="{FF2B5EF4-FFF2-40B4-BE49-F238E27FC236}">
                <a16:creationId xmlns:a16="http://schemas.microsoft.com/office/drawing/2014/main" id="{25FCEF65-460C-78E3-AC26-89C4A964767F}"/>
              </a:ext>
            </a:extLst>
          </p:cNvPr>
          <p:cNvPicPr>
            <a:picLocks noChangeAspect="1"/>
          </p:cNvPicPr>
          <p:nvPr/>
        </p:nvPicPr>
        <p:blipFill>
          <a:blip r:embed="rId2"/>
          <a:stretch>
            <a:fillRect/>
          </a:stretch>
        </p:blipFill>
        <p:spPr>
          <a:xfrm>
            <a:off x="15101455" y="3054367"/>
            <a:ext cx="9144000" cy="6313033"/>
          </a:xfrm>
          <a:prstGeom prst="rect">
            <a:avLst/>
          </a:prstGeom>
        </p:spPr>
      </p:pic>
    </p:spTree>
    <p:extLst>
      <p:ext uri="{BB962C8B-B14F-4D97-AF65-F5344CB8AC3E}">
        <p14:creationId xmlns:p14="http://schemas.microsoft.com/office/powerpoint/2010/main" val="18813654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out)">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7"/>
          <p:cNvSpPr txBox="1">
            <a:spLocks noChangeArrowheads="1"/>
          </p:cNvSpPr>
          <p:nvPr/>
        </p:nvSpPr>
        <p:spPr bwMode="auto">
          <a:xfrm>
            <a:off x="6248400" y="3200401"/>
            <a:ext cx="1173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18442" name="Text Box 10"/>
          <p:cNvSpPr txBox="1">
            <a:spLocks noChangeArrowheads="1"/>
          </p:cNvSpPr>
          <p:nvPr/>
        </p:nvSpPr>
        <p:spPr bwMode="auto">
          <a:xfrm>
            <a:off x="2057400" y="1433692"/>
            <a:ext cx="22390100" cy="3785652"/>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b="1">
                <a:latin typeface="Times New Roman" panose="02020603050405020304" pitchFamily="18" charset="0"/>
              </a:rPr>
              <a:t>Cho 2 mặt phẳng (P), (Q) cùng song song với đường thẳng a và </a:t>
            </a:r>
            <a:r>
              <a:rPr lang="en-US" sz="4800" b="1">
                <a:latin typeface="Times New Roman" panose="02020603050405020304" pitchFamily="18" charset="0"/>
                <a:cs typeface="Times New Roman" panose="02020603050405020304" pitchFamily="18" charset="0"/>
              </a:rPr>
              <a:t>(P) </a:t>
            </a:r>
            <a:r>
              <a:rPr lang="en-US" altLang="en-US" sz="4800" b="1">
                <a:latin typeface="Times New Roman" panose="02020603050405020304" pitchFamily="18" charset="0"/>
                <a:sym typeface="Symbol" panose="05050102010706020507" pitchFamily="18" charset="2"/>
              </a:rPr>
              <a:t> (Q) = b.</a:t>
            </a:r>
          </a:p>
          <a:p>
            <a:pPr marL="914400" indent="-914400" algn="l">
              <a:spcBef>
                <a:spcPct val="50000"/>
              </a:spcBef>
              <a:buAutoNum type="alphaLcParenR"/>
            </a:pPr>
            <a:r>
              <a:rPr lang="en-US" altLang="en-US" sz="4800" b="1">
                <a:latin typeface="Times New Roman" panose="02020603050405020304" pitchFamily="18" charset="0"/>
                <a:sym typeface="Symbol" panose="05050102010706020507" pitchFamily="18" charset="2"/>
              </a:rPr>
              <a:t>Lấy M </a:t>
            </a:r>
            <a:r>
              <a:rPr lang="vi-VN" sz="4800" b="1">
                <a:latin typeface="+mj-lt"/>
              </a:rPr>
              <a:t>∈</a:t>
            </a:r>
            <a:r>
              <a:rPr lang="vi-VN" sz="4800" b="1"/>
              <a:t> </a:t>
            </a:r>
            <a:r>
              <a:rPr lang="en-US" sz="4800" b="1"/>
              <a:t> </a:t>
            </a:r>
            <a:r>
              <a:rPr lang="en-US" altLang="en-US" sz="4800" b="1">
                <a:latin typeface="Times New Roman" panose="02020603050405020304" pitchFamily="18" charset="0"/>
                <a:sym typeface="Symbol" panose="05050102010706020507" pitchFamily="18" charset="2"/>
              </a:rPr>
              <a:t>b. Gọi b’ = (M, a)  (P); b’’ = (M, a)  (Q). Cho biết b’ và b’’ có trùng nhau không?</a:t>
            </a:r>
          </a:p>
          <a:p>
            <a:pPr marL="914400" indent="-914400" algn="l">
              <a:spcBef>
                <a:spcPct val="50000"/>
              </a:spcBef>
              <a:buAutoNum type="alphaLcParenR"/>
            </a:pPr>
            <a:r>
              <a:rPr lang="en-US" altLang="en-US" sz="4800" b="1">
                <a:latin typeface="Times New Roman" panose="02020603050405020304" pitchFamily="18" charset="0"/>
                <a:sym typeface="Symbol" panose="05050102010706020507" pitchFamily="18" charset="2"/>
              </a:rPr>
              <a:t>Nêu vị trí tương đối của a và b. Vì sao?</a:t>
            </a:r>
          </a:p>
        </p:txBody>
      </p:sp>
      <p:sp>
        <p:nvSpPr>
          <p:cNvPr id="6154" name="Text Box 14"/>
          <p:cNvSpPr txBox="1">
            <a:spLocks noChangeArrowheads="1"/>
          </p:cNvSpPr>
          <p:nvPr/>
        </p:nvSpPr>
        <p:spPr bwMode="auto">
          <a:xfrm>
            <a:off x="28194000" y="7315201"/>
            <a:ext cx="1234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5" name="Text Box 15"/>
          <p:cNvSpPr txBox="1">
            <a:spLocks noChangeArrowheads="1"/>
          </p:cNvSpPr>
          <p:nvPr/>
        </p:nvSpPr>
        <p:spPr bwMode="auto">
          <a:xfrm>
            <a:off x="3048000" y="12801601"/>
            <a:ext cx="1203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a:latin typeface="Times New Roman" panose="02020603050405020304" pitchFamily="18" charset="0"/>
              </a:rPr>
              <a:t> </a:t>
            </a:r>
          </a:p>
        </p:txBody>
      </p:sp>
      <p:sp>
        <p:nvSpPr>
          <p:cNvPr id="6156" name="Text Box 16"/>
          <p:cNvSpPr txBox="1">
            <a:spLocks noChangeArrowheads="1"/>
          </p:cNvSpPr>
          <p:nvPr/>
        </p:nvSpPr>
        <p:spPr bwMode="auto">
          <a:xfrm>
            <a:off x="25603200" y="11430001"/>
            <a:ext cx="944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9" name="Text Box 25"/>
          <p:cNvSpPr txBox="1">
            <a:spLocks noChangeArrowheads="1"/>
          </p:cNvSpPr>
          <p:nvPr/>
        </p:nvSpPr>
        <p:spPr bwMode="auto">
          <a:xfrm>
            <a:off x="13716000" y="7620001"/>
            <a:ext cx="121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a:solidFill>
                  <a:srgbClr val="FF00FF"/>
                </a:solidFill>
                <a:latin typeface="Times New Roman" panose="02020603050405020304" pitchFamily="18" charset="0"/>
              </a:rPr>
              <a:t> </a:t>
            </a:r>
          </a:p>
        </p:txBody>
      </p:sp>
      <p:sp>
        <p:nvSpPr>
          <p:cNvPr id="6160" name="Text Box 27"/>
          <p:cNvSpPr txBox="1">
            <a:spLocks noChangeArrowheads="1"/>
          </p:cNvSpPr>
          <p:nvPr/>
        </p:nvSpPr>
        <p:spPr bwMode="auto">
          <a:xfrm>
            <a:off x="13106400" y="4114801"/>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b="1">
              <a:solidFill>
                <a:schemeClr val="accent2"/>
              </a:solidFill>
              <a:latin typeface="Times New Roman" panose="02020603050405020304" pitchFamily="18" charset="0"/>
            </a:endParaRPr>
          </a:p>
        </p:txBody>
      </p:sp>
      <p:sp>
        <p:nvSpPr>
          <p:cNvPr id="7" name="Hộp Văn bản 6">
            <a:extLst>
              <a:ext uri="{FF2B5EF4-FFF2-40B4-BE49-F238E27FC236}">
                <a16:creationId xmlns:a16="http://schemas.microsoft.com/office/drawing/2014/main" id="{60E20E19-C445-8E06-CCF2-0A3038C81C29}"/>
              </a:ext>
            </a:extLst>
          </p:cNvPr>
          <p:cNvSpPr txBox="1"/>
          <p:nvPr/>
        </p:nvSpPr>
        <p:spPr>
          <a:xfrm>
            <a:off x="254000" y="5233199"/>
            <a:ext cx="21082000" cy="8309967"/>
          </a:xfrm>
          <a:prstGeom prst="rect">
            <a:avLst/>
          </a:prstGeom>
          <a:noFill/>
        </p:spPr>
        <p:txBody>
          <a:bodyPr wrap="square">
            <a:spAutoFit/>
          </a:bodyPr>
          <a:lstStyle/>
          <a:p>
            <a:r>
              <a:rPr lang="en-US" altLang="en-US" sz="5400" b="1">
                <a:latin typeface="Times New Roman" panose="02020603050405020304" pitchFamily="18" charset="0"/>
                <a:cs typeface="Times New Roman" panose="02020603050405020304" pitchFamily="18" charset="0"/>
              </a:rPr>
              <a:t>Giải</a:t>
            </a:r>
            <a:r>
              <a:rPr lang="en-US" altLang="en-US" sz="5400">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a) </a:t>
            </a:r>
            <a:r>
              <a:rPr lang="vi-VN" sz="4800">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Ta có: M ∈ b và (P) ∩ (Q) = b. Suy ra M ∈ (P).</a:t>
            </a:r>
            <a:endParaRPr lang="vi-VN"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Mà M ∈ (M, a). Do đó M là giao điểm của (P) và (M, a). </a:t>
            </a:r>
          </a:p>
          <a:p>
            <a:r>
              <a:rPr lang="en-US" sz="4800">
                <a:latin typeface="Times New Roman" panose="02020603050405020304" pitchFamily="18" charset="0"/>
                <a:cs typeface="Times New Roman" panose="02020603050405020304" pitchFamily="18" charset="0"/>
              </a:rPr>
              <a:t>Lại có b’ = (P) ∩ (M, a)</a:t>
            </a:r>
            <a:endParaRPr lang="vi-VN"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Suy ra đường thẳng b’ đi qua M.</a:t>
            </a:r>
            <a:endParaRPr lang="vi-VN"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Tương tự ta cũng chứng minh được b’’ đi qua điểm M.</a:t>
            </a:r>
            <a:endParaRPr lang="vi-VN" sz="4800">
              <a:latin typeface="Times New Roman" panose="02020603050405020304" pitchFamily="18" charset="0"/>
              <a:cs typeface="Times New Roman" panose="02020603050405020304" pitchFamily="18" charset="0"/>
            </a:endParaRPr>
          </a:p>
          <a:p>
            <a:r>
              <a:rPr lang="vi-VN" sz="4800">
                <a:latin typeface="Times New Roman" panose="02020603050405020304" pitchFamily="18" charset="0"/>
                <a:cs typeface="Times New Roman" panose="02020603050405020304" pitchFamily="18" charset="0"/>
              </a:rPr>
              <a:t>+) </a:t>
            </a:r>
            <a:r>
              <a:rPr lang="en-US" sz="4800">
                <a:latin typeface="Times New Roman" panose="02020603050405020304" pitchFamily="18" charset="0"/>
                <a:cs typeface="Times New Roman" panose="02020603050405020304" pitchFamily="18" charset="0"/>
              </a:rPr>
              <a:t>Ta có: a // (P); a ⊂ (M, a); (M, a) ∩ (P) = b’. Do đó a // b’.</a:t>
            </a:r>
            <a:endParaRPr lang="vi-VN"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Tương tự ta cũng có a // b’’. Do đó b’ // b’’.</a:t>
            </a:r>
            <a:endParaRPr lang="vi-VN"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Mặt khác: (P) ∩ (Q) = b; (M, a) ∩ (P) = b’; (M, a) ∩ (Q) = b’’; b // b’’.</a:t>
            </a:r>
            <a:endParaRPr lang="vi-VN"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Do đó b // b’ // b’’.</a:t>
            </a:r>
            <a:endParaRPr lang="vi-VN"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Mà cả ba đường thẳng cùng đi qua điểm M nên ba đường thẳng này trùng nhau.</a:t>
            </a:r>
            <a:endParaRPr lang="vi-VN" sz="4800">
              <a:latin typeface="Times New Roman" panose="02020603050405020304" pitchFamily="18" charset="0"/>
              <a:cs typeface="Times New Roman" panose="02020603050405020304" pitchFamily="18" charset="0"/>
            </a:endParaRPr>
          </a:p>
          <a:p>
            <a:r>
              <a:rPr lang="en-US" sz="4800">
                <a:latin typeface="Times New Roman" panose="02020603050405020304" pitchFamily="18" charset="0"/>
                <a:cs typeface="Times New Roman" panose="02020603050405020304" pitchFamily="18" charset="0"/>
              </a:rPr>
              <a:t>b) Vì a // b’ nên a // b (do b ≡ b’).</a:t>
            </a:r>
            <a:endParaRPr lang="vi-VN" sz="480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89882060-531A-2B7C-C993-004B75D94064}"/>
              </a:ext>
            </a:extLst>
          </p:cNvPr>
          <p:cNvPicPr>
            <a:picLocks noChangeAspect="1"/>
          </p:cNvPicPr>
          <p:nvPr/>
        </p:nvPicPr>
        <p:blipFill>
          <a:blip r:embed="rId4"/>
          <a:stretch>
            <a:fillRect/>
          </a:stretch>
        </p:blipFill>
        <p:spPr>
          <a:xfrm>
            <a:off x="-13855" y="2804996"/>
            <a:ext cx="2057400" cy="1226402"/>
          </a:xfrm>
          <a:prstGeom prst="rect">
            <a:avLst/>
          </a:prstGeom>
        </p:spPr>
      </p:pic>
      <p:pic>
        <p:nvPicPr>
          <p:cNvPr id="5" name="Hình ảnh 4" descr="A diagram of a rectangle&#10;&#10;Description automatically generated with medium confidence">
            <a:extLst>
              <a:ext uri="{FF2B5EF4-FFF2-40B4-BE49-F238E27FC236}">
                <a16:creationId xmlns:a16="http://schemas.microsoft.com/office/drawing/2014/main" id="{72B86A4D-5D4F-712F-BE66-9BBCFFA7F7D1}"/>
              </a:ext>
            </a:extLst>
          </p:cNvPr>
          <p:cNvPicPr>
            <a:picLocks noChangeAspect="1"/>
          </p:cNvPicPr>
          <p:nvPr/>
        </p:nvPicPr>
        <p:blipFill>
          <a:blip r:embed="rId5"/>
          <a:stretch>
            <a:fillRect/>
          </a:stretch>
        </p:blipFill>
        <p:spPr>
          <a:xfrm>
            <a:off x="18372282" y="5362033"/>
            <a:ext cx="5778500" cy="5999017"/>
          </a:xfrm>
          <a:prstGeom prst="rect">
            <a:avLst/>
          </a:prstGeom>
        </p:spPr>
      </p:pic>
      <p:pic>
        <p:nvPicPr>
          <p:cNvPr id="4" name="2 Minute Timer with Music [ELECTRIC] ⚡">
            <a:hlinkClick r:id="" action="ppaction://media"/>
            <a:extLst>
              <a:ext uri="{FF2B5EF4-FFF2-40B4-BE49-F238E27FC236}">
                <a16:creationId xmlns:a16="http://schemas.microsoft.com/office/drawing/2014/main" id="{B7F5CC1D-1EEA-0E0C-71D6-EBB360B2EB08}"/>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363545" y="12483571"/>
            <a:ext cx="1752600" cy="1149027"/>
          </a:xfrm>
          <a:prstGeom prst="rect">
            <a:avLst/>
          </a:prstGeom>
        </p:spPr>
      </p:pic>
    </p:spTree>
    <p:extLst>
      <p:ext uri="{BB962C8B-B14F-4D97-AF65-F5344CB8AC3E}">
        <p14:creationId xmlns:p14="http://schemas.microsoft.com/office/powerpoint/2010/main" val="809753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442"/>
                                        </p:tgtEl>
                                        <p:attrNameLst>
                                          <p:attrName>style.visibility</p:attrName>
                                        </p:attrNameLst>
                                      </p:cBhvr>
                                      <p:to>
                                        <p:strVal val="visible"/>
                                      </p:to>
                                    </p:set>
                                    <p:animEffect transition="in" filter="circle(in)">
                                      <p:cBhvr>
                                        <p:cTn id="7" dur="2000"/>
                                        <p:tgtEl>
                                          <p:spTgt spid="1844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circle(in)">
                                      <p:cBhvr>
                                        <p:cTn id="2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2" restart="whenNotActive" fill="hold" evtFilter="cancelBubble" nodeType="interactiveSeq">
                <p:stCondLst>
                  <p:cond evt="onClick" delay="0">
                    <p:tgtEl>
                      <p:spTgt spid="4"/>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4"/>
                                        </p:tgtEl>
                                      </p:cBhvr>
                                    </p:cmd>
                                  </p:childTnLst>
                                </p:cTn>
                              </p:par>
                            </p:childTnLst>
                          </p:cTn>
                        </p:par>
                      </p:childTnLst>
                    </p:cTn>
                  </p:par>
                </p:childTnLst>
              </p:cTn>
              <p:nextCondLst>
                <p:cond evt="onClick" delay="0">
                  <p:tgtEl>
                    <p:spTgt spid="4"/>
                  </p:tgtEl>
                </p:cond>
              </p:nextCondLst>
            </p:seq>
            <p:video>
              <p:cMediaNode vol="80000">
                <p:cTn id="27" fill="hold" display="0">
                  <p:stCondLst>
                    <p:cond delay="indefinite"/>
                  </p:stCondLst>
                </p:cTn>
                <p:tgtEl>
                  <p:spTgt spid="4"/>
                </p:tgtEl>
              </p:cMediaNode>
            </p:video>
          </p:childTnLst>
        </p:cTn>
      </p:par>
    </p:tnLst>
    <p:bldLst>
      <p:bldP spid="18442" grpId="0" animBg="1"/>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7"/>
          <p:cNvSpPr txBox="1">
            <a:spLocks noChangeArrowheads="1"/>
          </p:cNvSpPr>
          <p:nvPr/>
        </p:nvSpPr>
        <p:spPr bwMode="auto">
          <a:xfrm>
            <a:off x="6248400" y="3200401"/>
            <a:ext cx="1173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18441" name="Text Box 9"/>
          <p:cNvSpPr txBox="1">
            <a:spLocks noChangeArrowheads="1"/>
          </p:cNvSpPr>
          <p:nvPr/>
        </p:nvSpPr>
        <p:spPr bwMode="auto">
          <a:xfrm>
            <a:off x="254000" y="1786675"/>
            <a:ext cx="14833600" cy="923330"/>
          </a:xfrm>
          <a:prstGeom prst="rect">
            <a:avLst/>
          </a:prstGeom>
          <a:solidFill>
            <a:schemeClr val="bg1">
              <a:lumMod val="85000"/>
            </a:schemeClr>
          </a:solidFill>
          <a:ln>
            <a:noFill/>
          </a:ln>
          <a:effec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dirty="0">
                <a:latin typeface="Times New Roman" panose="02020603050405020304" pitchFamily="18" charset="0"/>
              </a:rPr>
              <a:t>II Đ</a:t>
            </a:r>
            <a:r>
              <a:rPr lang="vi-VN" altLang="en-US" sz="5400" b="1" dirty="0">
                <a:latin typeface="Times New Roman" panose="02020603050405020304" pitchFamily="18" charset="0"/>
              </a:rPr>
              <a:t>IỀU KIỆN VÀ TÍNH CHẤT</a:t>
            </a:r>
            <a:endParaRPr lang="en-US" altLang="en-US" sz="5400" b="1" dirty="0">
              <a:latin typeface="Times New Roman" panose="02020603050405020304" pitchFamily="18" charset="0"/>
            </a:endParaRPr>
          </a:p>
        </p:txBody>
      </p:sp>
      <p:sp>
        <p:nvSpPr>
          <p:cNvPr id="18442" name="Text Box 10"/>
          <p:cNvSpPr txBox="1">
            <a:spLocks noChangeArrowheads="1"/>
          </p:cNvSpPr>
          <p:nvPr/>
        </p:nvSpPr>
        <p:spPr bwMode="auto">
          <a:xfrm>
            <a:off x="529936" y="3920287"/>
            <a:ext cx="13462000" cy="3416320"/>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a:latin typeface="Times New Roman" panose="02020603050405020304" pitchFamily="18" charset="0"/>
              </a:rPr>
              <a:t>Hệ quả của Định </a:t>
            </a:r>
            <a:r>
              <a:rPr lang="en-US" altLang="en-US" sz="5400" b="1" err="1">
                <a:latin typeface="Times New Roman" panose="02020603050405020304" pitchFamily="18" charset="0"/>
              </a:rPr>
              <a:t>lí</a:t>
            </a:r>
            <a:r>
              <a:rPr lang="en-US" altLang="en-US" sz="5400" b="1">
                <a:latin typeface="Times New Roman" panose="02020603050405020304" pitchFamily="18" charset="0"/>
              </a:rPr>
              <a:t> 2: </a:t>
            </a:r>
            <a:r>
              <a:rPr lang="en-US" altLang="en-US" sz="5400">
                <a:latin typeface="Times New Roman" panose="02020603050405020304" pitchFamily="18" charset="0"/>
              </a:rPr>
              <a:t>Nếu hai mặt phẳng phân biệt cùng song song với một đường thẳng thì giao tuyến của chúng (nếu có) cũng song song với đường thẳng đó.</a:t>
            </a:r>
            <a:endParaRPr lang="en-US" altLang="en-US" sz="5400" dirty="0">
              <a:latin typeface="Times New Roman" panose="02020603050405020304" pitchFamily="18" charset="0"/>
            </a:endParaRPr>
          </a:p>
        </p:txBody>
      </p:sp>
      <p:sp>
        <p:nvSpPr>
          <p:cNvPr id="6154" name="Text Box 14"/>
          <p:cNvSpPr txBox="1">
            <a:spLocks noChangeArrowheads="1"/>
          </p:cNvSpPr>
          <p:nvPr/>
        </p:nvSpPr>
        <p:spPr bwMode="auto">
          <a:xfrm>
            <a:off x="28194000" y="7315201"/>
            <a:ext cx="1234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5" name="Text Box 15"/>
          <p:cNvSpPr txBox="1">
            <a:spLocks noChangeArrowheads="1"/>
          </p:cNvSpPr>
          <p:nvPr/>
        </p:nvSpPr>
        <p:spPr bwMode="auto">
          <a:xfrm>
            <a:off x="3048000" y="12801601"/>
            <a:ext cx="1203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a:latin typeface="Times New Roman" panose="02020603050405020304" pitchFamily="18" charset="0"/>
              </a:rPr>
              <a:t> </a:t>
            </a:r>
          </a:p>
        </p:txBody>
      </p:sp>
      <p:sp>
        <p:nvSpPr>
          <p:cNvPr id="6156" name="Text Box 16"/>
          <p:cNvSpPr txBox="1">
            <a:spLocks noChangeArrowheads="1"/>
          </p:cNvSpPr>
          <p:nvPr/>
        </p:nvSpPr>
        <p:spPr bwMode="auto">
          <a:xfrm>
            <a:off x="25603200" y="11430001"/>
            <a:ext cx="944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9" name="Text Box 25"/>
          <p:cNvSpPr txBox="1">
            <a:spLocks noChangeArrowheads="1"/>
          </p:cNvSpPr>
          <p:nvPr/>
        </p:nvSpPr>
        <p:spPr bwMode="auto">
          <a:xfrm>
            <a:off x="13716000" y="7620001"/>
            <a:ext cx="121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a:solidFill>
                  <a:srgbClr val="FF00FF"/>
                </a:solidFill>
                <a:latin typeface="Times New Roman" panose="02020603050405020304" pitchFamily="18" charset="0"/>
              </a:rPr>
              <a:t> </a:t>
            </a:r>
          </a:p>
        </p:txBody>
      </p:sp>
      <p:sp>
        <p:nvSpPr>
          <p:cNvPr id="6160" name="Text Box 27"/>
          <p:cNvSpPr txBox="1">
            <a:spLocks noChangeArrowheads="1"/>
          </p:cNvSpPr>
          <p:nvPr/>
        </p:nvSpPr>
        <p:spPr bwMode="auto">
          <a:xfrm>
            <a:off x="13106400" y="4114801"/>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b="1">
              <a:solidFill>
                <a:schemeClr val="accent2"/>
              </a:solidFill>
              <a:latin typeface="Times New Roman" panose="02020603050405020304" pitchFamily="18" charset="0"/>
            </a:endParaRPr>
          </a:p>
        </p:txBody>
      </p:sp>
      <p:pic>
        <p:nvPicPr>
          <p:cNvPr id="2" name="Hình ảnh 1" descr="A diagram of a rectangle&#10;&#10;Description automatically generated with medium confidence">
            <a:extLst>
              <a:ext uri="{FF2B5EF4-FFF2-40B4-BE49-F238E27FC236}">
                <a16:creationId xmlns:a16="http://schemas.microsoft.com/office/drawing/2014/main" id="{D5102997-E6D1-3958-E833-B6289680D04B}"/>
              </a:ext>
            </a:extLst>
          </p:cNvPr>
          <p:cNvPicPr>
            <a:picLocks noChangeAspect="1"/>
          </p:cNvPicPr>
          <p:nvPr/>
        </p:nvPicPr>
        <p:blipFill>
          <a:blip r:embed="rId2"/>
          <a:stretch>
            <a:fillRect/>
          </a:stretch>
        </p:blipFill>
        <p:spPr>
          <a:xfrm>
            <a:off x="18651682" y="2757950"/>
            <a:ext cx="5181600" cy="5740993"/>
          </a:xfrm>
          <a:prstGeom prst="rect">
            <a:avLst/>
          </a:prstGeom>
        </p:spPr>
      </p:pic>
      <p:sp>
        <p:nvSpPr>
          <p:cNvPr id="5" name="Hộp Văn bản 4">
            <a:extLst>
              <a:ext uri="{FF2B5EF4-FFF2-40B4-BE49-F238E27FC236}">
                <a16:creationId xmlns:a16="http://schemas.microsoft.com/office/drawing/2014/main" id="{7F929DBA-E691-84E4-5C23-7A63536C31FE}"/>
              </a:ext>
            </a:extLst>
          </p:cNvPr>
          <p:cNvSpPr txBox="1"/>
          <p:nvPr/>
        </p:nvSpPr>
        <p:spPr>
          <a:xfrm>
            <a:off x="516081" y="9104943"/>
            <a:ext cx="20574000" cy="1754326"/>
          </a:xfrm>
          <a:prstGeom prst="rect">
            <a:avLst/>
          </a:prstGeom>
          <a:noFill/>
        </p:spPr>
        <p:txBody>
          <a:bodyPr wrap="square">
            <a:spAutoFit/>
          </a:bodyPr>
          <a:lstStyle/>
          <a:p>
            <a:r>
              <a:rPr lang="en-US" sz="5400" b="1">
                <a:latin typeface="Times New Roman" panose="02020603050405020304" pitchFamily="18" charset="0"/>
              </a:rPr>
              <a:t>Chú ý:</a:t>
            </a:r>
            <a:r>
              <a:rPr lang="en-US" sz="5400">
                <a:latin typeface="Times New Roman" panose="02020603050405020304" pitchFamily="18" charset="0"/>
              </a:rPr>
              <a:t> Cho hai đường thẳng chéo nhau. Khi đó có duy nhất một mặt phẳng chứa đường thẳng này và song song với đường thẳng kia.</a:t>
            </a:r>
            <a:endParaRPr lang="vi-VN" sz="5400"/>
          </a:p>
        </p:txBody>
      </p:sp>
    </p:spTree>
    <p:extLst>
      <p:ext uri="{BB962C8B-B14F-4D97-AF65-F5344CB8AC3E}">
        <p14:creationId xmlns:p14="http://schemas.microsoft.com/office/powerpoint/2010/main" val="1755960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out)">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animEffect transition="in" filter="barn(inVertical)">
                                      <p:cBhvr>
                                        <p:cTn id="12" dur="500"/>
                                        <p:tgtEl>
                                          <p:spTgt spid="184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7"/>
          <p:cNvSpPr txBox="1">
            <a:spLocks noChangeArrowheads="1"/>
          </p:cNvSpPr>
          <p:nvPr/>
        </p:nvSpPr>
        <p:spPr bwMode="auto">
          <a:xfrm>
            <a:off x="6248400" y="3200401"/>
            <a:ext cx="1173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18441" name="Text Box 9"/>
          <p:cNvSpPr txBox="1">
            <a:spLocks noChangeArrowheads="1"/>
          </p:cNvSpPr>
          <p:nvPr/>
        </p:nvSpPr>
        <p:spPr bwMode="auto">
          <a:xfrm>
            <a:off x="254000" y="1786675"/>
            <a:ext cx="14833600" cy="923330"/>
          </a:xfrm>
          <a:prstGeom prst="rect">
            <a:avLst/>
          </a:prstGeom>
          <a:solidFill>
            <a:schemeClr val="bg1">
              <a:lumMod val="85000"/>
            </a:schemeClr>
          </a:solidFill>
          <a:ln>
            <a:noFill/>
          </a:ln>
          <a:effec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dirty="0">
                <a:latin typeface="Times New Roman" panose="02020603050405020304" pitchFamily="18" charset="0"/>
              </a:rPr>
              <a:t>II Đ</a:t>
            </a:r>
            <a:r>
              <a:rPr lang="vi-VN" altLang="en-US" sz="5400" b="1" dirty="0">
                <a:latin typeface="Times New Roman" panose="02020603050405020304" pitchFamily="18" charset="0"/>
              </a:rPr>
              <a:t>IỀU KIỆN VÀ TÍNH CHẤT</a:t>
            </a:r>
            <a:endParaRPr lang="en-US" altLang="en-US" sz="5400" b="1" dirty="0">
              <a:latin typeface="Times New Roman" panose="02020603050405020304" pitchFamily="18" charset="0"/>
            </a:endParaRPr>
          </a:p>
        </p:txBody>
      </p:sp>
      <p:sp>
        <p:nvSpPr>
          <p:cNvPr id="18442" name="Text Box 10"/>
          <p:cNvSpPr txBox="1">
            <a:spLocks noChangeArrowheads="1"/>
          </p:cNvSpPr>
          <p:nvPr/>
        </p:nvSpPr>
        <p:spPr bwMode="auto">
          <a:xfrm>
            <a:off x="172027" y="3372683"/>
            <a:ext cx="23859836" cy="4247317"/>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a:latin typeface="Times New Roman" panose="02020603050405020304" pitchFamily="18" charset="0"/>
              </a:rPr>
              <a:t>Ví dụ 4: Cho hình chóp S.ABCD có đáy là hình bình hành. Gọi M, N lần lượt là trung điểm của các cạnh AB, SB. Chứng minh rằng:</a:t>
            </a:r>
          </a:p>
          <a:p>
            <a:pPr marL="914400" indent="-914400" algn="l">
              <a:spcBef>
                <a:spcPct val="50000"/>
              </a:spcBef>
              <a:buAutoNum type="alphaLcParenR"/>
            </a:pPr>
            <a:r>
              <a:rPr lang="en-US" altLang="en-US" sz="5400" b="1">
                <a:latin typeface="Times New Roman" panose="02020603050405020304" pitchFamily="18" charset="0"/>
              </a:rPr>
              <a:t>Có duy nhất (P) chứa MN và song song với AD.</a:t>
            </a:r>
          </a:p>
          <a:p>
            <a:pPr marL="914400" indent="-914400" algn="l">
              <a:spcBef>
                <a:spcPct val="50000"/>
              </a:spcBef>
              <a:buAutoNum type="alphaLcParenR"/>
            </a:pPr>
            <a:r>
              <a:rPr lang="en-US" altLang="en-US" sz="5400" b="1">
                <a:latin typeface="Times New Roman" panose="02020603050405020304" pitchFamily="18" charset="0"/>
              </a:rPr>
              <a:t>AD // d với d = (SBC) </a:t>
            </a:r>
            <a:r>
              <a:rPr lang="en-US" altLang="en-US" sz="5400">
                <a:latin typeface="Times New Roman" panose="02020603050405020304" pitchFamily="18" charset="0"/>
                <a:sym typeface="Symbol" panose="05050102010706020507" pitchFamily="18" charset="2"/>
              </a:rPr>
              <a:t></a:t>
            </a:r>
            <a:r>
              <a:rPr lang="en-US" altLang="en-US" sz="5400" b="1">
                <a:latin typeface="Times New Roman" panose="02020603050405020304" pitchFamily="18" charset="0"/>
              </a:rPr>
              <a:t> (R).</a:t>
            </a:r>
          </a:p>
        </p:txBody>
      </p:sp>
      <p:sp>
        <p:nvSpPr>
          <p:cNvPr id="6154" name="Text Box 14"/>
          <p:cNvSpPr txBox="1">
            <a:spLocks noChangeArrowheads="1"/>
          </p:cNvSpPr>
          <p:nvPr/>
        </p:nvSpPr>
        <p:spPr bwMode="auto">
          <a:xfrm>
            <a:off x="28194000" y="7315201"/>
            <a:ext cx="1234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5" name="Text Box 15"/>
          <p:cNvSpPr txBox="1">
            <a:spLocks noChangeArrowheads="1"/>
          </p:cNvSpPr>
          <p:nvPr/>
        </p:nvSpPr>
        <p:spPr bwMode="auto">
          <a:xfrm>
            <a:off x="3048000" y="12801601"/>
            <a:ext cx="1203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a:latin typeface="Times New Roman" panose="02020603050405020304" pitchFamily="18" charset="0"/>
              </a:rPr>
              <a:t> </a:t>
            </a:r>
          </a:p>
        </p:txBody>
      </p:sp>
      <p:sp>
        <p:nvSpPr>
          <p:cNvPr id="6156" name="Text Box 16"/>
          <p:cNvSpPr txBox="1">
            <a:spLocks noChangeArrowheads="1"/>
          </p:cNvSpPr>
          <p:nvPr/>
        </p:nvSpPr>
        <p:spPr bwMode="auto">
          <a:xfrm>
            <a:off x="25603200" y="11430001"/>
            <a:ext cx="944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18449" name="Text Box 17"/>
          <p:cNvSpPr txBox="1">
            <a:spLocks noChangeArrowheads="1"/>
          </p:cNvSpPr>
          <p:nvPr/>
        </p:nvSpPr>
        <p:spPr bwMode="auto">
          <a:xfrm>
            <a:off x="11277600" y="472440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6159" name="Text Box 25"/>
          <p:cNvSpPr txBox="1">
            <a:spLocks noChangeArrowheads="1"/>
          </p:cNvSpPr>
          <p:nvPr/>
        </p:nvSpPr>
        <p:spPr bwMode="auto">
          <a:xfrm>
            <a:off x="13716000" y="7620001"/>
            <a:ext cx="121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a:solidFill>
                  <a:srgbClr val="FF00FF"/>
                </a:solidFill>
                <a:latin typeface="Times New Roman" panose="02020603050405020304" pitchFamily="18" charset="0"/>
              </a:rPr>
              <a:t> </a:t>
            </a:r>
          </a:p>
        </p:txBody>
      </p:sp>
      <p:sp>
        <p:nvSpPr>
          <p:cNvPr id="6160" name="Text Box 27"/>
          <p:cNvSpPr txBox="1">
            <a:spLocks noChangeArrowheads="1"/>
          </p:cNvSpPr>
          <p:nvPr/>
        </p:nvSpPr>
        <p:spPr bwMode="auto">
          <a:xfrm>
            <a:off x="13106400" y="4114801"/>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b="1">
              <a:solidFill>
                <a:schemeClr val="accent2"/>
              </a:solidFill>
              <a:latin typeface="Times New Roman" panose="02020603050405020304" pitchFamily="18" charset="0"/>
            </a:endParaRPr>
          </a:p>
        </p:txBody>
      </p:sp>
      <p:sp>
        <p:nvSpPr>
          <p:cNvPr id="7" name="Hộp Văn bản 6">
            <a:extLst>
              <a:ext uri="{FF2B5EF4-FFF2-40B4-BE49-F238E27FC236}">
                <a16:creationId xmlns:a16="http://schemas.microsoft.com/office/drawing/2014/main" id="{60E20E19-C445-8E06-CCF2-0A3038C81C29}"/>
              </a:ext>
            </a:extLst>
          </p:cNvPr>
          <p:cNvSpPr txBox="1"/>
          <p:nvPr/>
        </p:nvSpPr>
        <p:spPr>
          <a:xfrm>
            <a:off x="27710" y="8502641"/>
            <a:ext cx="16157863" cy="4247317"/>
          </a:xfrm>
          <a:prstGeom prst="rect">
            <a:avLst/>
          </a:prstGeom>
          <a:noFill/>
        </p:spPr>
        <p:txBody>
          <a:bodyPr wrap="square">
            <a:spAutoFit/>
          </a:bodyPr>
          <a:lstStyle/>
          <a:p>
            <a:r>
              <a:rPr lang="en-US" altLang="en-US" sz="5400" b="1">
                <a:latin typeface="Times New Roman" panose="02020603050405020304" pitchFamily="18" charset="0"/>
                <a:cs typeface="Times New Roman" panose="02020603050405020304" pitchFamily="18" charset="0"/>
              </a:rPr>
              <a:t>Giải: </a:t>
            </a:r>
            <a:r>
              <a:rPr lang="en-US" altLang="en-US" sz="5400">
                <a:latin typeface="Times New Roman" panose="02020603050405020304" pitchFamily="18" charset="0"/>
                <a:cs typeface="Times New Roman" panose="02020603050405020304" pitchFamily="18" charset="0"/>
              </a:rPr>
              <a:t>a) Do MN và AD chéo nhau nên theo chú ý có duy nhất (R) chứa MN và song song với AD.</a:t>
            </a:r>
          </a:p>
          <a:p>
            <a:r>
              <a:rPr lang="en-US" altLang="en-US" sz="5400">
                <a:latin typeface="Times New Roman" panose="02020603050405020304" pitchFamily="18" charset="0"/>
                <a:cs typeface="Times New Roman" panose="02020603050405020304" pitchFamily="18" charset="0"/>
              </a:rPr>
              <a:t>b) N </a:t>
            </a:r>
            <a:r>
              <a:rPr lang="en-US" sz="5400">
                <a:latin typeface="Times New Roman" panose="02020603050405020304" pitchFamily="18" charset="0"/>
                <a:cs typeface="Times New Roman" panose="02020603050405020304" pitchFamily="18" charset="0"/>
              </a:rPr>
              <a:t>∈</a:t>
            </a:r>
            <a:r>
              <a:rPr lang="en-US" altLang="en-US" sz="5400">
                <a:latin typeface="Times New Roman" panose="02020603050405020304" pitchFamily="18" charset="0"/>
                <a:cs typeface="Times New Roman" panose="02020603050405020304" pitchFamily="18" charset="0"/>
              </a:rPr>
              <a:t> </a:t>
            </a:r>
            <a:r>
              <a:rPr lang="en-US" altLang="en-US" sz="5400">
                <a:latin typeface="Times New Roman" panose="02020603050405020304" pitchFamily="18" charset="0"/>
              </a:rPr>
              <a:t>(SBC) </a:t>
            </a:r>
            <a:r>
              <a:rPr lang="en-US" altLang="en-US" sz="5400">
                <a:latin typeface="Times New Roman" panose="02020603050405020304" pitchFamily="18" charset="0"/>
                <a:sym typeface="Symbol" panose="05050102010706020507" pitchFamily="18" charset="2"/>
              </a:rPr>
              <a:t></a:t>
            </a:r>
            <a:r>
              <a:rPr lang="en-US" altLang="en-US" sz="5400">
                <a:latin typeface="Times New Roman" panose="02020603050405020304" pitchFamily="18" charset="0"/>
              </a:rPr>
              <a:t> (R). Lại có AD // BC và BC </a:t>
            </a:r>
            <a:r>
              <a:rPr lang="en-US" sz="5400">
                <a:latin typeface="Times New Roman" panose="02020603050405020304" pitchFamily="18" charset="0"/>
                <a:cs typeface="Times New Roman" panose="02020603050405020304" pitchFamily="18" charset="0"/>
              </a:rPr>
              <a:t>⊂ (SBC) nên AD // (SBC). Mà AD // (R) nên d // AD (Định lí 2)</a:t>
            </a:r>
          </a:p>
          <a:p>
            <a:r>
              <a:rPr lang="en-US" sz="5400">
                <a:latin typeface="Times New Roman" panose="02020603050405020304" pitchFamily="18" charset="0"/>
                <a:cs typeface="Times New Roman" panose="02020603050405020304" pitchFamily="18" charset="0"/>
              </a:rPr>
              <a:t>Vậy AD // d. </a:t>
            </a:r>
            <a:endParaRPr lang="en-US" altLang="en-US" sz="5400">
              <a:latin typeface="Times New Roman" panose="02020603050405020304" pitchFamily="18" charset="0"/>
              <a:cs typeface="Times New Roman" panose="02020603050405020304" pitchFamily="18" charset="0"/>
            </a:endParaRPr>
          </a:p>
        </p:txBody>
      </p:sp>
      <p:pic>
        <p:nvPicPr>
          <p:cNvPr id="4" name="Hình ảnh 3">
            <a:extLst>
              <a:ext uri="{FF2B5EF4-FFF2-40B4-BE49-F238E27FC236}">
                <a16:creationId xmlns:a16="http://schemas.microsoft.com/office/drawing/2014/main" id="{027CC5DC-D69C-275B-8080-F70975FF677D}"/>
              </a:ext>
            </a:extLst>
          </p:cNvPr>
          <p:cNvPicPr>
            <a:picLocks noChangeAspect="1"/>
          </p:cNvPicPr>
          <p:nvPr/>
        </p:nvPicPr>
        <p:blipFill>
          <a:blip r:embed="rId2"/>
          <a:stretch>
            <a:fillRect/>
          </a:stretch>
        </p:blipFill>
        <p:spPr>
          <a:xfrm>
            <a:off x="17983200" y="7827682"/>
            <a:ext cx="6062518" cy="5410199"/>
          </a:xfrm>
          <a:prstGeom prst="rect">
            <a:avLst/>
          </a:prstGeom>
        </p:spPr>
      </p:pic>
    </p:spTree>
    <p:extLst>
      <p:ext uri="{BB962C8B-B14F-4D97-AF65-F5344CB8AC3E}">
        <p14:creationId xmlns:p14="http://schemas.microsoft.com/office/powerpoint/2010/main" val="763174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out)">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animEffect transition="in" filter="barn(inVertical)">
                                      <p:cBhvr>
                                        <p:cTn id="12" dur="500"/>
                                        <p:tgtEl>
                                          <p:spTgt spid="184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7"/>
          <p:cNvSpPr txBox="1">
            <a:spLocks noChangeArrowheads="1"/>
          </p:cNvSpPr>
          <p:nvPr/>
        </p:nvSpPr>
        <p:spPr bwMode="auto">
          <a:xfrm>
            <a:off x="6248400" y="3200401"/>
            <a:ext cx="1173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18441" name="Text Box 9"/>
          <p:cNvSpPr txBox="1">
            <a:spLocks noChangeArrowheads="1"/>
          </p:cNvSpPr>
          <p:nvPr/>
        </p:nvSpPr>
        <p:spPr bwMode="auto">
          <a:xfrm>
            <a:off x="254000" y="1786675"/>
            <a:ext cx="14833600" cy="923330"/>
          </a:xfrm>
          <a:prstGeom prst="rect">
            <a:avLst/>
          </a:prstGeom>
          <a:solidFill>
            <a:schemeClr val="bg1">
              <a:lumMod val="85000"/>
            </a:schemeClr>
          </a:solidFill>
          <a:ln>
            <a:noFill/>
          </a:ln>
          <a:effec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dirty="0">
                <a:latin typeface="Times New Roman" panose="02020603050405020304" pitchFamily="18" charset="0"/>
              </a:rPr>
              <a:t>II Đ</a:t>
            </a:r>
            <a:r>
              <a:rPr lang="vi-VN" altLang="en-US" sz="5400" b="1" dirty="0">
                <a:latin typeface="Times New Roman" panose="02020603050405020304" pitchFamily="18" charset="0"/>
              </a:rPr>
              <a:t>IỀU KIỆN VÀ TÍNH CHẤT</a:t>
            </a:r>
            <a:endParaRPr lang="en-US" altLang="en-US" sz="5400" b="1" dirty="0">
              <a:latin typeface="Times New Roman" panose="02020603050405020304" pitchFamily="18" charset="0"/>
            </a:endParaRPr>
          </a:p>
        </p:txBody>
      </p:sp>
      <p:sp>
        <p:nvSpPr>
          <p:cNvPr id="18442" name="Text Box 10"/>
          <p:cNvSpPr txBox="1">
            <a:spLocks noChangeArrowheads="1"/>
          </p:cNvSpPr>
          <p:nvPr/>
        </p:nvSpPr>
        <p:spPr bwMode="auto">
          <a:xfrm>
            <a:off x="254000" y="3847238"/>
            <a:ext cx="18186400" cy="3416320"/>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a:latin typeface="Times New Roman" panose="02020603050405020304" pitchFamily="18" charset="0"/>
              </a:rPr>
              <a:t>Luyện tập 4: </a:t>
            </a:r>
            <a:r>
              <a:rPr lang="en-US" altLang="en-US" sz="5400">
                <a:latin typeface="Times New Roman" panose="02020603050405020304" pitchFamily="18" charset="0"/>
              </a:rPr>
              <a:t>Trong hình 56, hai mặt tường của căn phòng gợi nên hình ảnh hai mặt phẳng (P) và (Q) cắt nhau theo giao tuyến b, mép cột gợi nên hình ảnh đường thẳng a. Cho biết đường thẳng a có song song với giao tuyến b hay không?</a:t>
            </a:r>
          </a:p>
        </p:txBody>
      </p:sp>
      <p:sp>
        <p:nvSpPr>
          <p:cNvPr id="6154" name="Text Box 14"/>
          <p:cNvSpPr txBox="1">
            <a:spLocks noChangeArrowheads="1"/>
          </p:cNvSpPr>
          <p:nvPr/>
        </p:nvSpPr>
        <p:spPr bwMode="auto">
          <a:xfrm>
            <a:off x="28194000" y="7315201"/>
            <a:ext cx="1234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5" name="Text Box 15"/>
          <p:cNvSpPr txBox="1">
            <a:spLocks noChangeArrowheads="1"/>
          </p:cNvSpPr>
          <p:nvPr/>
        </p:nvSpPr>
        <p:spPr bwMode="auto">
          <a:xfrm>
            <a:off x="3048000" y="12801601"/>
            <a:ext cx="1203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a:latin typeface="Times New Roman" panose="02020603050405020304" pitchFamily="18" charset="0"/>
              </a:rPr>
              <a:t> </a:t>
            </a:r>
          </a:p>
        </p:txBody>
      </p:sp>
      <p:sp>
        <p:nvSpPr>
          <p:cNvPr id="6156" name="Text Box 16"/>
          <p:cNvSpPr txBox="1">
            <a:spLocks noChangeArrowheads="1"/>
          </p:cNvSpPr>
          <p:nvPr/>
        </p:nvSpPr>
        <p:spPr bwMode="auto">
          <a:xfrm>
            <a:off x="25603200" y="11430001"/>
            <a:ext cx="944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18449" name="Text Box 17"/>
          <p:cNvSpPr txBox="1">
            <a:spLocks noChangeArrowheads="1"/>
          </p:cNvSpPr>
          <p:nvPr/>
        </p:nvSpPr>
        <p:spPr bwMode="auto">
          <a:xfrm>
            <a:off x="11277600" y="472440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6159" name="Text Box 25"/>
          <p:cNvSpPr txBox="1">
            <a:spLocks noChangeArrowheads="1"/>
          </p:cNvSpPr>
          <p:nvPr/>
        </p:nvSpPr>
        <p:spPr bwMode="auto">
          <a:xfrm>
            <a:off x="13716000" y="7620001"/>
            <a:ext cx="121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a:solidFill>
                  <a:srgbClr val="FF00FF"/>
                </a:solidFill>
                <a:latin typeface="Times New Roman" panose="02020603050405020304" pitchFamily="18" charset="0"/>
              </a:rPr>
              <a:t> </a:t>
            </a:r>
          </a:p>
        </p:txBody>
      </p:sp>
      <p:sp>
        <p:nvSpPr>
          <p:cNvPr id="6160" name="Text Box 27"/>
          <p:cNvSpPr txBox="1">
            <a:spLocks noChangeArrowheads="1"/>
          </p:cNvSpPr>
          <p:nvPr/>
        </p:nvSpPr>
        <p:spPr bwMode="auto">
          <a:xfrm>
            <a:off x="13106400" y="4114801"/>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b="1">
              <a:solidFill>
                <a:schemeClr val="accent2"/>
              </a:solidFill>
              <a:latin typeface="Times New Roman" panose="02020603050405020304" pitchFamily="18" charset="0"/>
            </a:endParaRPr>
          </a:p>
        </p:txBody>
      </p:sp>
      <p:sp>
        <p:nvSpPr>
          <p:cNvPr id="7" name="Hộp Văn bản 6">
            <a:extLst>
              <a:ext uri="{FF2B5EF4-FFF2-40B4-BE49-F238E27FC236}">
                <a16:creationId xmlns:a16="http://schemas.microsoft.com/office/drawing/2014/main" id="{60E20E19-C445-8E06-CCF2-0A3038C81C29}"/>
              </a:ext>
            </a:extLst>
          </p:cNvPr>
          <p:cNvSpPr txBox="1"/>
          <p:nvPr/>
        </p:nvSpPr>
        <p:spPr>
          <a:xfrm>
            <a:off x="558800" y="8613339"/>
            <a:ext cx="14833600" cy="2585323"/>
          </a:xfrm>
          <a:prstGeom prst="rect">
            <a:avLst/>
          </a:prstGeom>
          <a:noFill/>
        </p:spPr>
        <p:txBody>
          <a:bodyPr wrap="square">
            <a:spAutoFit/>
          </a:bodyPr>
          <a:lstStyle/>
          <a:p>
            <a:r>
              <a:rPr lang="en-US" altLang="en-US" sz="5400" b="1">
                <a:latin typeface="Times New Roman" panose="02020603050405020304" pitchFamily="18" charset="0"/>
                <a:cs typeface="Times New Roman" panose="02020603050405020304" pitchFamily="18" charset="0"/>
              </a:rPr>
              <a:t>Giải:</a:t>
            </a:r>
          </a:p>
          <a:p>
            <a:r>
              <a:rPr lang="en-US" sz="5400">
                <a:latin typeface="Times New Roman" panose="02020603050405020304" pitchFamily="18" charset="0"/>
                <a:cs typeface="Times New Roman" panose="02020603050405020304" pitchFamily="18" charset="0"/>
              </a:rPr>
              <a:t>Ta có: a // (P); a // (Q); (P) ∩ (Q) = b.</a:t>
            </a:r>
            <a:endParaRPr lang="vi-VN"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Do đó theo hệ quả định lí 2 ta có a // b.</a:t>
            </a:r>
            <a:endParaRPr lang="en-US" altLang="en-US" sz="5400">
              <a:latin typeface="Times New Roman" panose="02020603050405020304" pitchFamily="18" charset="0"/>
              <a:cs typeface="Times New Roman" panose="02020603050405020304" pitchFamily="18" charset="0"/>
            </a:endParaRPr>
          </a:p>
        </p:txBody>
      </p:sp>
      <p:pic>
        <p:nvPicPr>
          <p:cNvPr id="3" name="Hình ảnh 2">
            <a:extLst>
              <a:ext uri="{FF2B5EF4-FFF2-40B4-BE49-F238E27FC236}">
                <a16:creationId xmlns:a16="http://schemas.microsoft.com/office/drawing/2014/main" id="{53A89DAC-B2D9-4D71-0058-E6C7FEAD6A1E}"/>
              </a:ext>
            </a:extLst>
          </p:cNvPr>
          <p:cNvPicPr>
            <a:picLocks noChangeAspect="1"/>
          </p:cNvPicPr>
          <p:nvPr/>
        </p:nvPicPr>
        <p:blipFill>
          <a:blip r:embed="rId2"/>
          <a:stretch>
            <a:fillRect/>
          </a:stretch>
        </p:blipFill>
        <p:spPr>
          <a:xfrm>
            <a:off x="16840200" y="7620001"/>
            <a:ext cx="7315200" cy="5181600"/>
          </a:xfrm>
          <a:prstGeom prst="rect">
            <a:avLst/>
          </a:prstGeom>
        </p:spPr>
      </p:pic>
    </p:spTree>
    <p:extLst>
      <p:ext uri="{BB962C8B-B14F-4D97-AF65-F5344CB8AC3E}">
        <p14:creationId xmlns:p14="http://schemas.microsoft.com/office/powerpoint/2010/main" val="17605887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out)">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Hình hiệu Rung chuông vàng (2007 - 2010)">
            <a:hlinkClick r:id="" action="ppaction://media"/>
          </p:cNvPr>
          <p:cNvPicPr>
            <a:picLocks noGrp="1" noChangeAspect="1"/>
          </p:cNvPicPr>
          <p:nvPr>
            <p:ph idx="1"/>
            <a:audioFile r:link="rId1"/>
            <p:extLst>
              <p:ext uri="{DAA4B4D4-6D71-4841-9C94-3DE7FCFB9230}">
                <p14:media xmlns:p14="http://schemas.microsoft.com/office/powerpoint/2010/main" r:embed="rId2">
                  <p14:trim st="3080"/>
                </p14:media>
              </p:ext>
            </p:extLst>
          </p:nvPr>
        </p:nvPicPr>
        <p:blipFill>
          <a:blip r:embed="rId4"/>
          <a:stretch>
            <a:fillRect/>
          </a:stretch>
        </p:blipFill>
        <p:spPr>
          <a:xfrm>
            <a:off x="26822400" y="6553200"/>
            <a:ext cx="1219200" cy="1219200"/>
          </a:xfr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0"/>
            <a:ext cx="24388178" cy="13716000"/>
          </a:xfrm>
          <a:prstGeom prst="rect">
            <a:avLst/>
          </a:prstGeom>
        </p:spPr>
      </p:pic>
      <p:sp>
        <p:nvSpPr>
          <p:cNvPr id="6" name="Rectangle 5"/>
          <p:cNvSpPr/>
          <p:nvPr/>
        </p:nvSpPr>
        <p:spPr>
          <a:xfrm>
            <a:off x="7619886" y="5217855"/>
            <a:ext cx="15681216" cy="2646878"/>
          </a:xfrm>
          <a:prstGeom prst="rect">
            <a:avLst/>
          </a:prstGeom>
          <a:noFill/>
        </p:spPr>
        <p:txBody>
          <a:bodyPr wrap="none" lIns="182880" tIns="91440" rIns="182880" bIns="91440">
            <a:spAutoFit/>
            <a:scene3d>
              <a:camera prst="orthographicFront"/>
              <a:lightRig rig="threePt" dir="t"/>
            </a:scene3d>
            <a:sp3d extrusionH="57150">
              <a:bevelT w="82550" h="38100" prst="coolSlant"/>
            </a:sp3d>
          </a:bodyPr>
          <a:lstStyle/>
          <a:p>
            <a:pPr algn="ctr"/>
            <a:r>
              <a:rPr lang="en-US" sz="16000" b="1">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rPr>
              <a:t>AI NHANH HƠN</a:t>
            </a:r>
            <a:endParaRPr lang="en-US" sz="16000" b="1" dirty="0">
              <a:ln w="0"/>
              <a:solidFill>
                <a:srgbClr val="FF0000"/>
              </a:solidFill>
              <a:effectLst>
                <a:outerShdw blurRad="50800" dist="38100" dir="16200000" rotWithShape="0">
                  <a:prstClr val="black">
                    <a:alpha val="40000"/>
                  </a:prst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7155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77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6" name="TextBox 12">
            <a:extLst>
              <a:ext uri="{FF2B5EF4-FFF2-40B4-BE49-F238E27FC236}">
                <a16:creationId xmlns:a16="http://schemas.microsoft.com/office/drawing/2014/main" id="{20BF3F8B-173E-4664-B7B0-8A97A0234875}"/>
              </a:ext>
            </a:extLst>
          </p:cNvPr>
          <p:cNvSpPr txBox="1">
            <a:spLocks noChangeArrowheads="1"/>
          </p:cNvSpPr>
          <p:nvPr/>
        </p:nvSpPr>
        <p:spPr bwMode="auto">
          <a:xfrm>
            <a:off x="9982200" y="11125200"/>
            <a:ext cx="134874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6000" b="1" dirty="0">
                <a:latin typeface="Times New Roman" panose="02020603050405020304" pitchFamily="18" charset="0"/>
                <a:cs typeface="Times New Roman" panose="02020603050405020304" pitchFamily="18" charset="0"/>
              </a:rPr>
              <a:t>Thanh Barrier song song với mặt đường</a:t>
            </a:r>
            <a:endParaRPr lang="en-US" altLang="en-US" sz="60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9982200" y="2438400"/>
            <a:ext cx="12801600" cy="8458200"/>
          </a:xfrm>
          <a:prstGeom prst="rect">
            <a:avLst/>
          </a:prstGeom>
        </p:spPr>
      </p:pic>
      <p:pic>
        <p:nvPicPr>
          <p:cNvPr id="5" name="Picture 4"/>
          <p:cNvPicPr>
            <a:picLocks noChangeAspect="1"/>
          </p:cNvPicPr>
          <p:nvPr/>
        </p:nvPicPr>
        <p:blipFill>
          <a:blip r:embed="rId3"/>
          <a:stretch>
            <a:fillRect/>
          </a:stretch>
        </p:blipFill>
        <p:spPr>
          <a:xfrm>
            <a:off x="228600" y="5791200"/>
            <a:ext cx="9220200" cy="4495800"/>
          </a:xfrm>
          <a:prstGeom prst="rect">
            <a:avLst/>
          </a:prstGeom>
        </p:spPr>
      </p:pic>
    </p:spTree>
    <p:extLst>
      <p:ext uri="{BB962C8B-B14F-4D97-AF65-F5344CB8AC3E}">
        <p14:creationId xmlns:p14="http://schemas.microsoft.com/office/powerpoint/2010/main" val="3066958322"/>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416"/>
                                        </p:tgtEl>
                                        <p:attrNameLst>
                                          <p:attrName>style.visibility</p:attrName>
                                        </p:attrNameLst>
                                      </p:cBhvr>
                                      <p:to>
                                        <p:strVal val="visible"/>
                                      </p:to>
                                    </p:set>
                                    <p:animEffect transition="in" filter="fade">
                                      <p:cBhvr>
                                        <p:cTn id="12" dur="1000"/>
                                        <p:tgtEl>
                                          <p:spTgt spid="17416"/>
                                        </p:tgtEl>
                                      </p:cBhvr>
                                    </p:animEffect>
                                    <p:anim calcmode="lin" valueType="num">
                                      <p:cBhvr>
                                        <p:cTn id="13" dur="1000" fill="hold"/>
                                        <p:tgtEl>
                                          <p:spTgt spid="17416"/>
                                        </p:tgtEl>
                                        <p:attrNameLst>
                                          <p:attrName>ppt_x</p:attrName>
                                        </p:attrNameLst>
                                      </p:cBhvr>
                                      <p:tavLst>
                                        <p:tav tm="0">
                                          <p:val>
                                            <p:strVal val="#ppt_x"/>
                                          </p:val>
                                        </p:tav>
                                        <p:tav tm="100000">
                                          <p:val>
                                            <p:strVal val="#ppt_x"/>
                                          </p:val>
                                        </p:tav>
                                      </p:tavLst>
                                    </p:anim>
                                    <p:anim calcmode="lin" valueType="num">
                                      <p:cBhvr>
                                        <p:cTn id="14" dur="1000" fill="hold"/>
                                        <p:tgtEl>
                                          <p:spTgt spid="174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circle(in)">
                                      <p:cBhvr>
                                        <p:cTn id="1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85208" y="6852978"/>
            <a:ext cx="5002816" cy="664090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360604" y="7271387"/>
            <a:ext cx="4971248" cy="6018978"/>
          </a:xfrm>
          <a:prstGeom prst="rect">
            <a:avLst/>
          </a:prstGeom>
        </p:spPr>
      </p:pic>
      <p:pic>
        <p:nvPicPr>
          <p:cNvPr id="9" name="Picture 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2150286" y="599329"/>
            <a:ext cx="2358504" cy="639734"/>
          </a:xfrm>
          <a:prstGeom prst="rect">
            <a:avLst/>
          </a:prstGeom>
        </p:spPr>
      </p:pic>
      <p:grpSp>
        <p:nvGrpSpPr>
          <p:cNvPr id="13" name="Group 12"/>
          <p:cNvGrpSpPr/>
          <p:nvPr/>
        </p:nvGrpSpPr>
        <p:grpSpPr>
          <a:xfrm>
            <a:off x="2137298" y="365102"/>
            <a:ext cx="2358504" cy="1244936"/>
            <a:chOff x="1278198" y="812888"/>
            <a:chExt cx="1364965" cy="878405"/>
          </a:xfrm>
        </p:grpSpPr>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1" name="Picture 10" descr="Flam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Flam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5107900" y="2857500"/>
            <a:ext cx="1219200" cy="1219200"/>
          </a:xfrm>
          <a:prstGeom prst="rect">
            <a:avLst/>
          </a:prstGeom>
        </p:spPr>
      </p:pic>
      <p:pic>
        <p:nvPicPr>
          <p:cNvPr id="14" name="Picture 13"/>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15804356" y="1452913"/>
            <a:ext cx="2725916" cy="740482"/>
          </a:xfrm>
          <a:prstGeom prst="rect">
            <a:avLst/>
          </a:prstGeom>
        </p:spPr>
      </p:pic>
      <p:grpSp>
        <p:nvGrpSpPr>
          <p:cNvPr id="15" name="Group 14"/>
          <p:cNvGrpSpPr/>
          <p:nvPr/>
        </p:nvGrpSpPr>
        <p:grpSpPr>
          <a:xfrm flipH="1">
            <a:off x="15631665" y="924897"/>
            <a:ext cx="3071302" cy="1753962"/>
            <a:chOff x="1278198" y="812888"/>
            <a:chExt cx="1364965" cy="878405"/>
          </a:xfrm>
        </p:grpSpPr>
        <p:pic>
          <p:nvPicPr>
            <p:cNvPr id="16" name="Picture 15"/>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17" name="Picture 16" descr="Flam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Flam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19" name="Picture 1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5985395" y="3096273"/>
            <a:ext cx="2729930" cy="740482"/>
          </a:xfrm>
          <a:prstGeom prst="rect">
            <a:avLst/>
          </a:prstGeom>
        </p:spPr>
      </p:pic>
      <p:grpSp>
        <p:nvGrpSpPr>
          <p:cNvPr id="20" name="Group 19"/>
          <p:cNvGrpSpPr/>
          <p:nvPr/>
        </p:nvGrpSpPr>
        <p:grpSpPr>
          <a:xfrm>
            <a:off x="5985397" y="2563415"/>
            <a:ext cx="2729930" cy="1756810"/>
            <a:chOff x="1278198" y="812888"/>
            <a:chExt cx="1364965" cy="878405"/>
          </a:xfrm>
        </p:grpSpPr>
        <p:pic>
          <p:nvPicPr>
            <p:cNvPr id="21" name="Picture 2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2" name="Picture 21" descr="Flam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Flam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4" name="Picture 23"/>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tretch>
            <a:fillRect/>
          </a:stretch>
        </p:blipFill>
        <p:spPr>
          <a:xfrm rot="427520" flipH="1">
            <a:off x="21341499" y="373593"/>
            <a:ext cx="2175874" cy="591066"/>
          </a:xfrm>
          <a:prstGeom prst="rect">
            <a:avLst/>
          </a:prstGeom>
        </p:spPr>
      </p:pic>
      <p:grpSp>
        <p:nvGrpSpPr>
          <p:cNvPr id="25" name="Group 24"/>
          <p:cNvGrpSpPr/>
          <p:nvPr/>
        </p:nvGrpSpPr>
        <p:grpSpPr>
          <a:xfrm flipH="1">
            <a:off x="20720828" y="543180"/>
            <a:ext cx="2451568" cy="1012472"/>
            <a:chOff x="1278198" y="812888"/>
            <a:chExt cx="1364965" cy="878405"/>
          </a:xfrm>
        </p:grpSpPr>
        <p:pic>
          <p:nvPicPr>
            <p:cNvPr id="26" name="Picture 25"/>
            <p:cNvPicPr>
              <a:picLocks noChangeAspect="1"/>
            </p:cNvPicPr>
            <p:nvPr/>
          </p:nvPicPr>
          <p:blipFill>
            <a:blip r:embed="rId12" cstate="print">
              <a:extLst>
                <a:ext uri="{BEBA8EAE-BF5A-486C-A8C5-ECC9F3942E4B}">
                  <a14:imgProps xmlns:a14="http://schemas.microsoft.com/office/drawing/2010/main">
                    <a14:imgLayer r:embed="rId13">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27" name="Picture 26" descr="Flam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7" descr="Flam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28"/>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0609677" y="640791"/>
            <a:ext cx="2158462" cy="585474"/>
          </a:xfrm>
          <a:prstGeom prst="rect">
            <a:avLst/>
          </a:prstGeom>
        </p:spPr>
      </p:pic>
      <p:grpSp>
        <p:nvGrpSpPr>
          <p:cNvPr id="30" name="Group 29"/>
          <p:cNvGrpSpPr/>
          <p:nvPr/>
        </p:nvGrpSpPr>
        <p:grpSpPr>
          <a:xfrm>
            <a:off x="10638249" y="391333"/>
            <a:ext cx="2158462" cy="1374222"/>
            <a:chOff x="1278198" y="812888"/>
            <a:chExt cx="1364965" cy="878405"/>
          </a:xfrm>
        </p:grpSpPr>
        <p:pic>
          <p:nvPicPr>
            <p:cNvPr id="31" name="Picture 30"/>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tretch>
              <a:fillRect/>
            </a:stretch>
          </p:blipFill>
          <p:spPr>
            <a:xfrm rot="20941461">
              <a:off x="1278198" y="1321052"/>
              <a:ext cx="1364965" cy="370241"/>
            </a:xfrm>
            <a:prstGeom prst="rect">
              <a:avLst/>
            </a:prstGeom>
          </p:spPr>
        </p:pic>
        <p:pic>
          <p:nvPicPr>
            <p:cNvPr id="32" name="Picture 31" descr="Flam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2245918" y="812888"/>
              <a:ext cx="287732" cy="763222"/>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Flame"/>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606811" y="912043"/>
              <a:ext cx="287732" cy="763222"/>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Explosion 2 2"/>
          <p:cNvSpPr/>
          <p:nvPr/>
        </p:nvSpPr>
        <p:spPr>
          <a:xfrm>
            <a:off x="2118991" y="819608"/>
            <a:ext cx="2066810" cy="1431472"/>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pic>
        <p:nvPicPr>
          <p:cNvPr id="8" name="Picture 7">
            <a:hlinkClick r:id="rId14" action="ppaction://hlinksldjump"/>
          </p:cNvPr>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20000"/>
                    </a14:imgEffect>
                  </a14:imgLayer>
                </a14:imgProps>
              </a:ext>
              <a:ext uri="{28A0092B-C50C-407E-A947-70E740481C1C}">
                <a14:useLocalDpi xmlns:a14="http://schemas.microsoft.com/office/drawing/2010/main" val="0"/>
              </a:ext>
            </a:extLst>
          </a:blip>
          <a:stretch>
            <a:fillRect/>
          </a:stretch>
        </p:blipFill>
        <p:spPr>
          <a:xfrm rot="20144502">
            <a:off x="1722417" y="2930401"/>
            <a:ext cx="2883992" cy="3362085"/>
          </a:xfrm>
          <a:prstGeom prst="rect">
            <a:avLst/>
          </a:prstGeom>
        </p:spPr>
      </p:pic>
      <p:pic>
        <p:nvPicPr>
          <p:cNvPr id="35" name="Picture 34">
            <a:hlinkClick r:id="rId17" action="ppaction://hlinksldjump"/>
          </p:cNvPr>
          <p:cNvPicPr>
            <a:picLocks noChangeAspect="1"/>
          </p:cNvPicPr>
          <p:nvPr/>
        </p:nvPicPr>
        <p:blipFill>
          <a:blip r:embed="rId18" cstate="print">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tretch>
            <a:fillRect/>
          </a:stretch>
        </p:blipFill>
        <p:spPr>
          <a:xfrm rot="21056865">
            <a:off x="20638331" y="2358676"/>
            <a:ext cx="2737628" cy="3535707"/>
          </a:xfrm>
          <a:prstGeom prst="rect">
            <a:avLst/>
          </a:prstGeom>
        </p:spPr>
      </p:pic>
      <p:pic>
        <p:nvPicPr>
          <p:cNvPr id="36" name="Picture 35">
            <a:hlinkClick r:id="rId20" action="ppaction://hlinksldjump"/>
          </p:cNvPr>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20000"/>
                    </a14:imgEffect>
                  </a14:imgLayer>
                </a14:imgProps>
              </a:ext>
              <a:ext uri="{28A0092B-C50C-407E-A947-70E740481C1C}">
                <a14:useLocalDpi xmlns:a14="http://schemas.microsoft.com/office/drawing/2010/main" val="0"/>
              </a:ext>
            </a:extLst>
          </a:blip>
          <a:stretch>
            <a:fillRect/>
          </a:stretch>
        </p:blipFill>
        <p:spPr>
          <a:xfrm rot="20553054">
            <a:off x="6066911" y="5159834"/>
            <a:ext cx="3120598" cy="4143194"/>
          </a:xfrm>
          <a:prstGeom prst="rect">
            <a:avLst/>
          </a:prstGeom>
        </p:spPr>
      </p:pic>
      <p:pic>
        <p:nvPicPr>
          <p:cNvPr id="37" name="Picture 36">
            <a:hlinkClick r:id="rId23" action="ppaction://hlinksldjump"/>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rot="20962330">
            <a:off x="10987630" y="2359790"/>
            <a:ext cx="2408739" cy="3225008"/>
          </a:xfrm>
          <a:prstGeom prst="rect">
            <a:avLst/>
          </a:prstGeom>
        </p:spPr>
      </p:pic>
      <p:pic>
        <p:nvPicPr>
          <p:cNvPr id="38" name="Picture 37">
            <a:hlinkClick r:id="rId25" action="ppaction://hlinksldjump"/>
          </p:cNvPr>
          <p:cNvPicPr>
            <a:picLocks noChangeAspect="1"/>
          </p:cNvPicPr>
          <p:nvPr/>
        </p:nvPicPr>
        <p:blipFill>
          <a:blip r:embed="rId26" cstate="print">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5042488" y="3673252"/>
            <a:ext cx="3026607" cy="4327747"/>
          </a:xfrm>
          <a:prstGeom prst="rect">
            <a:avLst/>
          </a:prstGeom>
        </p:spPr>
      </p:pic>
      <p:sp>
        <p:nvSpPr>
          <p:cNvPr id="39" name="Explosion 2 38"/>
          <p:cNvSpPr/>
          <p:nvPr/>
        </p:nvSpPr>
        <p:spPr>
          <a:xfrm>
            <a:off x="6388479" y="2761724"/>
            <a:ext cx="2066810" cy="1431472"/>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pic>
        <p:nvPicPr>
          <p:cNvPr id="40"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969820" y="2877290"/>
            <a:ext cx="1219200" cy="1219200"/>
          </a:xfrm>
          <a:prstGeom prst="rect">
            <a:avLst/>
          </a:prstGeom>
        </p:spPr>
      </p:pic>
      <p:sp>
        <p:nvSpPr>
          <p:cNvPr id="41" name="Explosion 2 40"/>
          <p:cNvSpPr/>
          <p:nvPr/>
        </p:nvSpPr>
        <p:spPr>
          <a:xfrm>
            <a:off x="10916903" y="290416"/>
            <a:ext cx="2066810" cy="1431472"/>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pic>
        <p:nvPicPr>
          <p:cNvPr id="42"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0407006" y="3039108"/>
            <a:ext cx="1219200" cy="1219200"/>
          </a:xfrm>
          <a:prstGeom prst="rect">
            <a:avLst/>
          </a:prstGeom>
        </p:spPr>
      </p:pic>
      <p:sp>
        <p:nvSpPr>
          <p:cNvPr id="43" name="Explosion 2 42"/>
          <p:cNvSpPr/>
          <p:nvPr/>
        </p:nvSpPr>
        <p:spPr>
          <a:xfrm>
            <a:off x="15684153" y="1097322"/>
            <a:ext cx="2066810" cy="1431472"/>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pic>
        <p:nvPicPr>
          <p:cNvPr id="44"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2774840" y="3063652"/>
            <a:ext cx="1219200" cy="1219200"/>
          </a:xfrm>
          <a:prstGeom prst="rect">
            <a:avLst/>
          </a:prstGeom>
        </p:spPr>
      </p:pic>
      <p:sp>
        <p:nvSpPr>
          <p:cNvPr id="45" name="Explosion 2 44"/>
          <p:cNvSpPr/>
          <p:nvPr/>
        </p:nvSpPr>
        <p:spPr>
          <a:xfrm>
            <a:off x="20717129" y="-85974"/>
            <a:ext cx="2066810" cy="1431472"/>
          </a:xfrm>
          <a:prstGeom prst="irregularSeal2">
            <a:avLst/>
          </a:prstGeom>
          <a:solidFill>
            <a:srgbClr val="FF0000"/>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600"/>
          </a:p>
        </p:txBody>
      </p:sp>
      <p:pic>
        <p:nvPicPr>
          <p:cNvPr id="46" name="Tieng B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35142674" y="3063652"/>
            <a:ext cx="1219200" cy="1219200"/>
          </a:xfrm>
          <a:prstGeom prst="rect">
            <a:avLst/>
          </a:prstGeom>
        </p:spPr>
      </p:pic>
    </p:spTree>
    <p:extLst>
      <p:ext uri="{BB962C8B-B14F-4D97-AF65-F5344CB8AC3E}">
        <p14:creationId xmlns:p14="http://schemas.microsoft.com/office/powerpoint/2010/main" val="2934066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900" fill="hold">
                                          <p:stCondLst>
                                            <p:cond delay="0"/>
                                          </p:stCondLst>
                                        </p:cTn>
                                        <p:tgtEl>
                                          <p:spTgt spid="7"/>
                                        </p:tgtEl>
                                        <p:attrNameLst>
                                          <p:attrName>r</p:attrName>
                                        </p:attrNameLst>
                                      </p:cBhvr>
                                    </p:animRot>
                                    <p:animRot by="-240000">
                                      <p:cBhvr>
                                        <p:cTn id="7" dur="1800" fill="hold">
                                          <p:stCondLst>
                                            <p:cond delay="1800"/>
                                          </p:stCondLst>
                                        </p:cTn>
                                        <p:tgtEl>
                                          <p:spTgt spid="7"/>
                                        </p:tgtEl>
                                        <p:attrNameLst>
                                          <p:attrName>r</p:attrName>
                                        </p:attrNameLst>
                                      </p:cBhvr>
                                    </p:animRot>
                                    <p:animRot by="240000">
                                      <p:cBhvr>
                                        <p:cTn id="8" dur="1800" fill="hold">
                                          <p:stCondLst>
                                            <p:cond delay="3600"/>
                                          </p:stCondLst>
                                        </p:cTn>
                                        <p:tgtEl>
                                          <p:spTgt spid="7"/>
                                        </p:tgtEl>
                                        <p:attrNameLst>
                                          <p:attrName>r</p:attrName>
                                        </p:attrNameLst>
                                      </p:cBhvr>
                                    </p:animRot>
                                    <p:animRot by="-240000">
                                      <p:cBhvr>
                                        <p:cTn id="9" dur="1800" fill="hold">
                                          <p:stCondLst>
                                            <p:cond delay="5400"/>
                                          </p:stCondLst>
                                        </p:cTn>
                                        <p:tgtEl>
                                          <p:spTgt spid="7"/>
                                        </p:tgtEl>
                                        <p:attrNameLst>
                                          <p:attrName>r</p:attrName>
                                        </p:attrNameLst>
                                      </p:cBhvr>
                                    </p:animRot>
                                    <p:animRot by="120000">
                                      <p:cBhvr>
                                        <p:cTn id="10" dur="1800" fill="hold">
                                          <p:stCondLst>
                                            <p:cond delay="72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900" fill="hold">
                                          <p:stCondLst>
                                            <p:cond delay="0"/>
                                          </p:stCondLst>
                                        </p:cTn>
                                        <p:tgtEl>
                                          <p:spTgt spid="6"/>
                                        </p:tgtEl>
                                        <p:attrNameLst>
                                          <p:attrName>r</p:attrName>
                                        </p:attrNameLst>
                                      </p:cBhvr>
                                    </p:animRot>
                                    <p:animRot by="-240000">
                                      <p:cBhvr>
                                        <p:cTn id="13" dur="1800" fill="hold">
                                          <p:stCondLst>
                                            <p:cond delay="1800"/>
                                          </p:stCondLst>
                                        </p:cTn>
                                        <p:tgtEl>
                                          <p:spTgt spid="6"/>
                                        </p:tgtEl>
                                        <p:attrNameLst>
                                          <p:attrName>r</p:attrName>
                                        </p:attrNameLst>
                                      </p:cBhvr>
                                    </p:animRot>
                                    <p:animRot by="240000">
                                      <p:cBhvr>
                                        <p:cTn id="14" dur="1800" fill="hold">
                                          <p:stCondLst>
                                            <p:cond delay="3600"/>
                                          </p:stCondLst>
                                        </p:cTn>
                                        <p:tgtEl>
                                          <p:spTgt spid="6"/>
                                        </p:tgtEl>
                                        <p:attrNameLst>
                                          <p:attrName>r</p:attrName>
                                        </p:attrNameLst>
                                      </p:cBhvr>
                                    </p:animRot>
                                    <p:animRot by="-240000">
                                      <p:cBhvr>
                                        <p:cTn id="15" dur="1800" fill="hold">
                                          <p:stCondLst>
                                            <p:cond delay="5400"/>
                                          </p:stCondLst>
                                        </p:cTn>
                                        <p:tgtEl>
                                          <p:spTgt spid="6"/>
                                        </p:tgtEl>
                                        <p:attrNameLst>
                                          <p:attrName>r</p:attrName>
                                        </p:attrNameLst>
                                      </p:cBhvr>
                                    </p:animRot>
                                    <p:animRot by="120000">
                                      <p:cBhvr>
                                        <p:cTn id="16" dur="1800" fill="hold">
                                          <p:stCondLst>
                                            <p:cond delay="72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9"/>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withEffect">
                                  <p:stCondLst>
                                    <p:cond delay="0"/>
                                  </p:stCondLst>
                                  <p:childTnLst>
                                    <p:cmd type="call" cmd="playFrom(0.0)">
                                      <p:cBhvr>
                                        <p:cTn id="21" dur="5067" fill="hold"/>
                                        <p:tgtEl>
                                          <p:spTgt spid="2"/>
                                        </p:tgtEl>
                                      </p:cBhvr>
                                    </p:cmd>
                                  </p:childTnLst>
                                </p:cTn>
                              </p:par>
                              <p:par>
                                <p:cTn id="22" presetID="1" presetClass="exit" presetSubtype="0" fill="hold" nodeType="withEffect">
                                  <p:stCondLst>
                                    <p:cond delay="4000"/>
                                  </p:stCondLst>
                                  <p:childTnLst>
                                    <p:set>
                                      <p:cBhvr>
                                        <p:cTn id="23" dur="1" fill="hold">
                                          <p:stCondLst>
                                            <p:cond delay="0"/>
                                          </p:stCondLst>
                                        </p:cTn>
                                        <p:tgtEl>
                                          <p:spTgt spid="9"/>
                                        </p:tgtEl>
                                        <p:attrNameLst>
                                          <p:attrName>style.visibility</p:attrName>
                                        </p:attrNameLst>
                                      </p:cBhvr>
                                      <p:to>
                                        <p:strVal val="hidden"/>
                                      </p:to>
                                    </p:set>
                                  </p:childTnLst>
                                </p:cTn>
                              </p:par>
                              <p:par>
                                <p:cTn id="24" presetID="1" presetClass="entr" presetSubtype="0" fill="hold" grpId="0" nodeType="withEffect">
                                  <p:stCondLst>
                                    <p:cond delay="4000"/>
                                  </p:stCondLst>
                                  <p:childTnLst>
                                    <p:set>
                                      <p:cBhvr>
                                        <p:cTn id="25" dur="1" fill="hold">
                                          <p:stCondLst>
                                            <p:cond delay="0"/>
                                          </p:stCondLst>
                                        </p:cTn>
                                        <p:tgtEl>
                                          <p:spTgt spid="3"/>
                                        </p:tgtEl>
                                        <p:attrNameLst>
                                          <p:attrName>style.visibility</p:attrName>
                                        </p:attrNameLst>
                                      </p:cBhvr>
                                      <p:to>
                                        <p:strVal val="visible"/>
                                      </p:to>
                                    </p:set>
                                  </p:childTnLst>
                                </p:cTn>
                              </p:par>
                            </p:childTnLst>
                          </p:cTn>
                        </p:par>
                        <p:par>
                          <p:cTn id="26" fill="hold">
                            <p:stCondLst>
                              <p:cond delay="5067"/>
                            </p:stCondLst>
                            <p:childTnLst>
                              <p:par>
                                <p:cTn id="27" presetID="1" presetClass="exit" presetSubtype="0" fill="hold" grpId="1" nodeType="after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0" presetClass="path" presetSubtype="0" accel="50000" decel="50000" fill="hold" nodeType="withEffect">
                                  <p:stCondLst>
                                    <p:cond delay="0"/>
                                  </p:stCondLst>
                                  <p:childTnLst>
                                    <p:animMotion origin="layout" path="M 2.5E-6 -7.40741E-7 L 2.5E-6 0.00023 L 0.01185 0.0125 C 0.01302 0.01389 0.01445 0.01505 0.01536 0.0169 C 0.01679 0.01921 0.01745 0.02269 0.01888 0.02523 C 0.02005 0.02708 0.02148 0.02778 0.02239 0.0294 C 0.0263 0.03611 0.02656 0.03982 0.02851 0.04861 C 0.02682 0.06829 0.0263 0.08843 0.02357 0.10787 C 0.02304 0.11157 0.02031 0.1132 0.01888 0.1162 C 0.01002 0.13704 0.01679 0.1287 0.00833 0.13958 C 0.00586 0.14236 0.00325 0.14514 0.00117 0.14792 C -0.00964 0.16204 -0.0017 0.15579 -0.01914 0.1713 C -0.02149 0.17338 -0.02383 0.17593 -0.0263 0.17755 C -0.03099 0.18102 -0.03568 0.18218 -0.04063 0.18403 C -0.04857 0.18333 -0.05677 0.18588 -0.06446 0.18195 C -0.06953 0.17917 -0.07357 0.17176 -0.07748 0.16505 C -0.09076 0.1412 -0.08594 0.15185 -0.09297 0.13542 C -0.09414 0.12894 -0.09688 0.12292 -0.09649 0.1162 C -0.09518 0.09259 -0.09336 0.06829 -0.08815 0.04653 C -0.08633 0.03843 -0.08034 0.03611 -0.0763 0.03171 C -0.07214 0.02708 -0.06771 0.02222 -0.06328 0.01898 C -0.05091 0.00995 -0.03711 0.00509 -0.02383 0.00208 C -0.01849 0.0007 -0.01289 0.0007 -0.00729 -7.40741E-7 C 0.00534 0.00208 0.01823 0.00278 0.03086 0.00625 C 0.0375 0.0081 0.04909 0.02986 0.05104 0.0338 C 0.05273 0.03681 0.05351 0.04074 0.05469 0.04421 C 0.05625 0.04861 0.0582 0.05255 0.0595 0.05695 C 0.06094 0.0625 0.06146 0.06852 0.06302 0.07384 C 0.0651 0.08079 0.0681 0.08634 0.07018 0.09306 C 0.07161 0.09769 0.07252 0.10301 0.0737 0.10787 C 0.08047 0.13403 0.07422 0.10579 0.08086 0.1375 C 0.08203 0.15162 0.08502 0.16551 0.0845 0.17986 C 0.08372 0.19537 0.08346 0.21088 0.08203 0.22639 C 0.08138 0.23171 0.08008 0.23657 0.07851 0.2412 C 0.07721 0.24514 0.07539 0.24838 0.0737 0.25162 C 0.06862 0.26204 0.06549 0.26574 0.05703 0.27083 C 0.05469 0.27222 0.05234 0.27361 0.04987 0.275 C 0.04844 0.27593 0.04674 0.27616 0.04518 0.27708 C 0.03997 0.28032 0.03502 0.28495 0.02969 0.28773 C 0.02656 0.28935 0.0233 0.28889 0.02005 0.28982 C 0.01614 0.29097 0.01211 0.29259 0.00833 0.29398 L -0.07279 0.28982 C -0.0888 0.28843 -0.09271 0.28704 -0.10534 0.28357 L -0.1155 0.27708 L -0.11914 0.275 C -0.1224 0.25718 -0.12253 0.26042 -0.11433 0.22847 C -0.11315 0.22338 -0.10977 0.22083 -0.10755 0.21782 C -0.10534 0.21528 -0.10261 0.21296 -0.1 0.21157 C -0.09623 0.20926 -0.08815 0.20718 -0.08815 0.20741 C -0.08177 0.20787 -0.07539 0.20671 -0.06914 0.20949 C -0.06511 0.21111 -0.06393 0.2213 -0.06211 0.22639 C -0.06068 0.23009 -0.05886 0.23333 -0.05716 0.23681 C -0.05482 0.24815 -0.05248 0.25949 -0.05 0.27083 C -0.04948 0.27431 -0.04805 0.27755 -0.04766 0.28125 L -0.04649 0.2919 C -0.0474 0.30741 -0.04675 0.32338 -0.04883 0.33843 C -0.04948 0.34144 -0.05209 0.34144 -0.05365 0.34282 C -0.05768 0.3456 -0.06133 0.35 -0.0655 0.35116 C -0.0767 0.3544 -0.07031 0.35255 -0.08464 0.35764 L -0.17852 0.35532 C -0.18893 0.35486 -0.18321 0.35185 -0.19401 0.34491 C -0.1974 0.34259 -0.20117 0.34213 -0.20469 0.34051 C -0.20625 0.34005 -0.20782 0.33912 -0.20938 0.33843 C -0.21068 0.33704 -0.21172 0.33519 -0.21302 0.33426 C -0.21485 0.33287 -0.21719 0.33403 -0.21901 0.33218 C -0.22018 0.33079 -0.22045 0.32778 -0.22136 0.3257 C -0.23112 0.30509 -0.21914 0.33195 -0.22852 0.31528 C -0.22995 0.31273 -0.23073 0.30949 -0.23203 0.30671 C -0.23516 0.30023 -0.23594 0.30162 -0.23802 0.29398 C -0.23815 0.29352 -0.23802 0.29259 -0.23802 0.2919 " pathEditMode="relative" rAng="0" ptsTypes="AAAAAAAAAAAAAAAAAAAAAAAAAAAAAAAAAAAAAAAAAAAAAAAAAAAAAAAAAAAAAAAAAAAAAA">
                                      <p:cBhvr>
                                        <p:cTn id="32" dur="5000" fill="hold"/>
                                        <p:tgtEl>
                                          <p:spTgt spid="13"/>
                                        </p:tgtEl>
                                        <p:attrNameLst>
                                          <p:attrName>ppt_x</p:attrName>
                                          <p:attrName>ppt_y</p:attrName>
                                        </p:attrNameLst>
                                      </p:cBhvr>
                                      <p:rCtr x="-7682" y="17870"/>
                                    </p:animMotion>
                                  </p:childTnLst>
                                </p:cTn>
                              </p:par>
                            </p:childTnLst>
                          </p:cTn>
                        </p:par>
                      </p:childTnLst>
                    </p:cTn>
                  </p:par>
                </p:childTnLst>
              </p:cTn>
              <p:nextCondLst>
                <p:cond evt="onClick" delay="0">
                  <p:tgtEl>
                    <p:spTgt spid="9"/>
                  </p:tgtEl>
                </p:cond>
              </p:nextCondLst>
            </p:seq>
            <p:audio>
              <p:cMediaNode vol="80000">
                <p:cTn id="33" fill="hold" display="0">
                  <p:stCondLst>
                    <p:cond delay="indefinite"/>
                  </p:stCondLst>
                  <p:endCondLst>
                    <p:cond evt="onStopAudio" delay="0">
                      <p:tgtEl>
                        <p:sldTgt/>
                      </p:tgtEl>
                    </p:cond>
                  </p:endCondLst>
                </p:cTn>
                <p:tgtEl>
                  <p:spTgt spid="2"/>
                </p:tgtEl>
              </p:cMediaNode>
            </p:audio>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1" presetClass="mediacall" presetSubtype="0" fill="hold" nodeType="withEffect">
                                  <p:stCondLst>
                                    <p:cond delay="0"/>
                                  </p:stCondLst>
                                  <p:childTnLst>
                                    <p:cmd type="call" cmd="playFrom(0.0)">
                                      <p:cBhvr>
                                        <p:cTn id="38" dur="5067" fill="hold"/>
                                        <p:tgtEl>
                                          <p:spTgt spid="44"/>
                                        </p:tgtEl>
                                      </p:cBhvr>
                                    </p:cmd>
                                  </p:childTnLst>
                                </p:cTn>
                              </p:par>
                              <p:par>
                                <p:cTn id="39" presetID="1" presetClass="exit" presetSubtype="0" fill="hold" nodeType="withEffect">
                                  <p:stCondLst>
                                    <p:cond delay="400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ntr" presetSubtype="0" fill="hold" grpId="0" nodeType="withEffect">
                                  <p:stCondLst>
                                    <p:cond delay="4000"/>
                                  </p:stCondLst>
                                  <p:childTnLst>
                                    <p:set>
                                      <p:cBhvr>
                                        <p:cTn id="42" dur="1" fill="hold">
                                          <p:stCondLst>
                                            <p:cond delay="0"/>
                                          </p:stCondLst>
                                        </p:cTn>
                                        <p:tgtEl>
                                          <p:spTgt spid="43"/>
                                        </p:tgtEl>
                                        <p:attrNameLst>
                                          <p:attrName>style.visibility</p:attrName>
                                        </p:attrNameLst>
                                      </p:cBhvr>
                                      <p:to>
                                        <p:strVal val="visible"/>
                                      </p:to>
                                    </p:set>
                                  </p:childTnLst>
                                </p:cTn>
                              </p:par>
                            </p:childTnLst>
                          </p:cTn>
                        </p:par>
                        <p:par>
                          <p:cTn id="43" fill="hold">
                            <p:stCondLst>
                              <p:cond delay="5067"/>
                            </p:stCondLst>
                            <p:childTnLst>
                              <p:par>
                                <p:cTn id="44" presetID="1" presetClass="exit" presetSubtype="0" fill="hold" grpId="1" nodeType="afterEffect">
                                  <p:stCondLst>
                                    <p:cond delay="0"/>
                                  </p:stCondLst>
                                  <p:childTnLst>
                                    <p:set>
                                      <p:cBhvr>
                                        <p:cTn id="45" dur="1" fill="hold">
                                          <p:stCondLst>
                                            <p:cond delay="0"/>
                                          </p:stCondLst>
                                        </p:cTn>
                                        <p:tgtEl>
                                          <p:spTgt spid="43"/>
                                        </p:tgtEl>
                                        <p:attrNameLst>
                                          <p:attrName>style.visibility</p:attrName>
                                        </p:attrNameLst>
                                      </p:cBhvr>
                                      <p:to>
                                        <p:strVal val="hidden"/>
                                      </p:to>
                                    </p:set>
                                  </p:childTnLst>
                                </p:cTn>
                              </p:par>
                              <p:par>
                                <p:cTn id="46" presetID="1" presetClass="entr" presetSubtype="0" fill="hold" nodeType="withEffect">
                                  <p:stCondLst>
                                    <p:cond delay="0"/>
                                  </p:stCondLst>
                                  <p:childTnLst>
                                    <p:set>
                                      <p:cBhvr>
                                        <p:cTn id="47" dur="1" fill="hold">
                                          <p:stCondLst>
                                            <p:cond delay="0"/>
                                          </p:stCondLst>
                                        </p:cTn>
                                        <p:tgtEl>
                                          <p:spTgt spid="15"/>
                                        </p:tgtEl>
                                        <p:attrNameLst>
                                          <p:attrName>style.visibility</p:attrName>
                                        </p:attrNameLst>
                                      </p:cBhvr>
                                      <p:to>
                                        <p:strVal val="visible"/>
                                      </p:to>
                                    </p:set>
                                  </p:childTnLst>
                                </p:cTn>
                              </p:par>
                              <p:par>
                                <p:cTn id="48" presetID="0" presetClass="path" presetSubtype="0" accel="50000" decel="50000" fill="hold" nodeType="withEffect">
                                  <p:stCondLst>
                                    <p:cond delay="0"/>
                                  </p:stCondLst>
                                  <p:childTnLst>
                                    <p:animMotion origin="layout" path="M 3.54167E-6 0 L 3.54167E-6 0.00023 C -0.00365 0.00648 -0.00756 0.0125 -0.01094 0.01944 C -0.01745 0.03194 -0.01146 0.02292 -0.01563 0.03611 C -0.01693 0.04005 -0.01901 0.04329 -0.02032 0.04722 C -0.02162 0.05069 -0.0224 0.05463 -0.02344 0.05833 C -0.02448 0.06111 -0.02578 0.06366 -0.02657 0.06667 C -0.02735 0.06921 -0.02735 0.07245 -0.02813 0.075 C -0.02943 0.07894 -0.03125 0.08241 -0.03282 0.08611 C -0.03334 0.09074 -0.03386 0.09537 -0.03438 0.1 C -0.0349 0.10278 -0.03555 0.10532 -0.03594 0.10833 C -0.03711 0.11551 -0.03802 0.12315 -0.03907 0.13056 C -0.0375 0.15741 -0.03633 0.18426 -0.03438 0.21111 C -0.03425 0.21389 -0.03386 0.21713 -0.03282 0.21944 C -0.02969 0.22662 -0.02696 0.23657 -0.02188 0.23889 L -0.01563 0.24167 C -0.01355 0.24444 -0.01159 0.24722 -0.00938 0.25 C 0.00885 0.27315 0.00468 0.2544 0.04843 0.25 C 0.05208 0.2463 0.0556 0.24236 0.05937 0.23889 C 0.06549 0.2331 0.07252 0.22986 0.07812 0.22222 C 0.08281 0.21574 0.08789 0.21019 0.09218 0.20278 C 0.09427 0.19907 0.09609 0.19491 0.09843 0.19167 C 0.10039 0.18843 0.10286 0.18681 0.10468 0.18333 C 0.10989 0.17269 0.11132 0.16505 0.11406 0.15278 C 0.11458 0.15 0.11497 0.14699 0.11562 0.14444 C 0.11653 0.14051 0.1177 0.13704 0.11875 0.13333 C 0.11823 0.11296 0.1194 0.09213 0.11718 0.07222 C 0.11666 0.06759 0.11328 0.06574 0.11093 0.06389 C 0.10846 0.06181 0.1056 0.06204 0.10312 0.06111 C 0.09935 0.05926 0.09583 0.05741 0.09218 0.05556 C 0.075 0.05833 0.05768 0.05995 0.04062 0.06389 C 0.03073 0.06597 0.03099 0.06898 0.02343 0.075 C 0.02187 0.07616 0.02018 0.07639 0.01875 0.07778 C 0.00104 0.09329 0.0138 0.08519 0.00312 0.09167 C -0.00105 0.09722 -0.00573 0.10162 -0.00938 0.10833 C -0.01302 0.11481 -0.01615 0.12269 -0.02032 0.12778 C -0.02722 0.13588 -0.02396 0.13056 -0.02969 0.14444 C -0.03073 0.15 -0.03099 0.15625 -0.03282 0.16111 C -0.03386 0.16389 -0.03529 0.1662 -0.03594 0.16944 C -0.03789 0.17755 -0.04063 0.19444 -0.04063 0.19468 C -0.04128 0.20162 -0.04401 0.23356 -0.04375 0.23889 C -0.04297 0.27037 -0.04193 0.30208 -0.03907 0.33333 C -0.03868 0.33773 -0.0362 0.34097 -0.03438 0.34444 C -0.03256 0.34838 -0.03008 0.35162 -0.02813 0.35556 C -0.02591 0.35995 -0.02448 0.36551 -0.02188 0.36944 C -0.02019 0.37199 -0.01771 0.37292 -0.01563 0.375 C -0.01302 0.37755 -0.01055 0.38079 -0.00782 0.38333 C -0.00638 0.38449 -0.00469 0.38472 -0.00313 0.38611 C 0.01289 0.40023 -0.01771 0.37986 0.0125 0.40278 C 0.01588 0.40532 0.01966 0.40694 0.02343 0.40833 C 0.03086 0.41111 0.04505 0.41273 0.05156 0.41389 L 0.07968 0.41944 C 0.10781 0.41852 0.13593 0.41991 0.16406 0.41667 C 0.16705 0.4162 0.16914 0.41088 0.17187 0.40833 C 0.17487 0.40532 0.17825 0.40347 0.18125 0.4 C 0.18307 0.39769 0.18398 0.39352 0.18593 0.39167 C 0.1888 0.38866 0.19218 0.38819 0.19531 0.38611 C 0.19843 0.38356 0.20156 0.38056 0.20468 0.37778 C 0.21692 0.36574 0.20833 0.37431 0.21718 0.36111 C 0.22213 0.35324 0.22539 0.35046 0.23125 0.34444 C 0.23229 0.34167 0.2332 0.33866 0.23437 0.33611 C 0.2358 0.33218 0.23763 0.32894 0.23906 0.325 C 0.24023 0.3213 0.24088 0.31736 0.24218 0.31389 C 0.24453 0.30718 0.24739 0.30093 0.25 0.29444 C 0.25169 0.28519 0.25208 0.28218 0.25468 0.27222 C 0.25976 0.25162 0.25612 0.26991 0.25937 0.25278 C 0.25885 0.23796 0.25859 0.22292 0.25781 0.20833 C 0.25755 0.20532 0.25742 0.20185 0.25625 0.2 C 0.25351 0.19583 0.25 0.19398 0.24687 0.19167 C 0.24218 0.18819 0.23281 0.18333 0.23281 0.18356 C 0.22187 0.18519 0.21041 0.1831 0.2 0.18889 C 0.19427 0.1919 0.18593 0.20833 0.18593 0.20856 C 0.18489 0.21204 0.18424 0.2162 0.18281 0.21944 C 0.18112 0.22292 0.17851 0.22454 0.17656 0.22778 C 0.17422 0.23102 0.17239 0.23519 0.17031 0.23889 C 0.16705 0.26111 0.17135 0.23866 0.1625 0.26111 C 0.16145 0.26343 0.16145 0.26667 0.16093 0.26944 C 0.15364 0.3037 0.16172 0.26481 0.15468 0.29444 C 0.15403 0.29699 0.15364 0.3 0.15312 0.30278 C 0.15468 0.32963 0.1556 0.35648 0.15781 0.38333 C 0.1582 0.38819 0.15963 0.39259 0.16093 0.39722 C 0.16172 0.40023 0.16914 0.42778 0.17187 0.43333 C 0.17356 0.43681 0.17604 0.43866 0.17812 0.44167 C 0.17968 0.44421 0.18125 0.44699 0.18281 0.45 C 0.1845 0.45347 0.18541 0.4581 0.1875 0.46111 C 0.19323 0.46991 0.19284 0.46389 0.19843 0.46944 C 0.20169 0.47269 0.20442 0.47755 0.20781 0.48056 C 0.20963 0.48218 0.21198 0.48194 0.21406 0.48333 C 0.21666 0.48472 0.21927 0.48681 0.22187 0.48889 C 0.22604 0.49236 0.23007 0.49676 0.23437 0.5 C 0.23737 0.50231 0.24062 0.50324 0.24375 0.50556 C 0.25859 0.5169 0.25208 0.51574 0.26562 0.52222 C 0.3177 0.54745 0.29622 0.53981 0.34843 0.54722 L 0.36718 0.55 C 0.39492 0.56088 0.37643 0.55556 0.42343 0.55556 " pathEditMode="relative" rAng="0" ptsTypes="AAAAAAAAAAAAAAAAAAAAAAAAAAAAAAAAAAAAAAAAAAAAAAAAAAAAAAAAAAAAAAAAAAAAAAAAAAAAAAAAAAAAAAAAAAAAAAA">
                                      <p:cBhvr>
                                        <p:cTn id="49" dur="5000" fill="hold"/>
                                        <p:tgtEl>
                                          <p:spTgt spid="15"/>
                                        </p:tgtEl>
                                        <p:attrNameLst>
                                          <p:attrName>ppt_x</p:attrName>
                                          <p:attrName>ppt_y</p:attrName>
                                        </p:attrNameLst>
                                      </p:cBhvr>
                                      <p:rCtr x="18971" y="27824"/>
                                    </p:animMotion>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9"/>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withEffect">
                                  <p:stCondLst>
                                    <p:cond delay="0"/>
                                  </p:stCondLst>
                                  <p:childTnLst>
                                    <p:cmd type="call" cmd="playFrom(0.0)">
                                      <p:cBhvr>
                                        <p:cTn id="54" dur="5067" fill="hold"/>
                                        <p:tgtEl>
                                          <p:spTgt spid="40"/>
                                        </p:tgtEl>
                                      </p:cBhvr>
                                    </p:cmd>
                                  </p:childTnLst>
                                </p:cTn>
                              </p:par>
                              <p:par>
                                <p:cTn id="55" presetID="1" presetClass="exit" presetSubtype="0" fill="hold" nodeType="withEffect">
                                  <p:stCondLst>
                                    <p:cond delay="4000"/>
                                  </p:stCondLst>
                                  <p:childTnLst>
                                    <p:set>
                                      <p:cBhvr>
                                        <p:cTn id="56" dur="1" fill="hold">
                                          <p:stCondLst>
                                            <p:cond delay="0"/>
                                          </p:stCondLst>
                                        </p:cTn>
                                        <p:tgtEl>
                                          <p:spTgt spid="19"/>
                                        </p:tgtEl>
                                        <p:attrNameLst>
                                          <p:attrName>style.visibility</p:attrName>
                                        </p:attrNameLst>
                                      </p:cBhvr>
                                      <p:to>
                                        <p:strVal val="hidden"/>
                                      </p:to>
                                    </p:set>
                                  </p:childTnLst>
                                </p:cTn>
                              </p:par>
                              <p:par>
                                <p:cTn id="57" presetID="1" presetClass="entr" presetSubtype="0" fill="hold" grpId="0" nodeType="withEffect">
                                  <p:stCondLst>
                                    <p:cond delay="4000"/>
                                  </p:stCondLst>
                                  <p:childTnLst>
                                    <p:set>
                                      <p:cBhvr>
                                        <p:cTn id="58" dur="1" fill="hold">
                                          <p:stCondLst>
                                            <p:cond delay="0"/>
                                          </p:stCondLst>
                                        </p:cTn>
                                        <p:tgtEl>
                                          <p:spTgt spid="39"/>
                                        </p:tgtEl>
                                        <p:attrNameLst>
                                          <p:attrName>style.visibility</p:attrName>
                                        </p:attrNameLst>
                                      </p:cBhvr>
                                      <p:to>
                                        <p:strVal val="visible"/>
                                      </p:to>
                                    </p:set>
                                  </p:childTnLst>
                                </p:cTn>
                              </p:par>
                            </p:childTnLst>
                          </p:cTn>
                        </p:par>
                        <p:par>
                          <p:cTn id="59" fill="hold">
                            <p:stCondLst>
                              <p:cond delay="5067"/>
                            </p:stCondLst>
                            <p:childTnLst>
                              <p:par>
                                <p:cTn id="60" presetID="1" presetClass="exit" presetSubtype="0" fill="hold" grpId="1" nodeType="afterEffect">
                                  <p:stCondLst>
                                    <p:cond delay="0"/>
                                  </p:stCondLst>
                                  <p:childTnLst>
                                    <p:set>
                                      <p:cBhvr>
                                        <p:cTn id="61" dur="1" fill="hold">
                                          <p:stCondLst>
                                            <p:cond delay="0"/>
                                          </p:stCondLst>
                                        </p:cTn>
                                        <p:tgtEl>
                                          <p:spTgt spid="39"/>
                                        </p:tgtEl>
                                        <p:attrNameLst>
                                          <p:attrName>style.visibility</p:attrName>
                                        </p:attrNameLst>
                                      </p:cBhvr>
                                      <p:to>
                                        <p:strVal val="hidden"/>
                                      </p:to>
                                    </p:set>
                                  </p:childTnLst>
                                </p:cTn>
                              </p:par>
                              <p:par>
                                <p:cTn id="62" presetID="1" presetClass="entr" presetSubtype="0" fill="hold" nodeType="withEffect">
                                  <p:stCondLst>
                                    <p:cond delay="0"/>
                                  </p:stCondLst>
                                  <p:childTnLst>
                                    <p:set>
                                      <p:cBhvr>
                                        <p:cTn id="63" dur="1" fill="hold">
                                          <p:stCondLst>
                                            <p:cond delay="0"/>
                                          </p:stCondLst>
                                        </p:cTn>
                                        <p:tgtEl>
                                          <p:spTgt spid="20"/>
                                        </p:tgtEl>
                                        <p:attrNameLst>
                                          <p:attrName>style.visibility</p:attrName>
                                        </p:attrNameLst>
                                      </p:cBhvr>
                                      <p:to>
                                        <p:strVal val="visible"/>
                                      </p:to>
                                    </p:set>
                                  </p:childTnLst>
                                </p:cTn>
                              </p:par>
                              <p:par>
                                <p:cTn id="64" presetID="0" presetClass="path" presetSubtype="0" accel="50000" decel="50000" fill="hold" nodeType="withEffect">
                                  <p:stCondLst>
                                    <p:cond delay="0"/>
                                  </p:stCondLst>
                                  <p:childTnLst>
                                    <p:animMotion origin="layout" path="M -2.29167E-6 4.07407E-6 L -2.29167E-6 0.00023 C 0.00052 0.00833 0.00078 0.01666 0.00156 0.025 C 0.00183 0.02777 0.00261 0.03032 0.00313 0.03333 C 0.00417 0.04051 0.00521 0.04814 0.00625 0.05555 C 0.00469 0.08981 0.00378 0.12407 0.00156 0.15833 C 0.00117 0.16226 -0.00091 0.16527 -0.00156 0.16944 C -0.00247 0.17476 -0.00221 0.18055 -0.00312 0.18611 C -0.00377 0.18912 -0.00534 0.19143 -0.00625 0.19444 C -0.01666 0.22361 -0.0056 0.1956 -0.01562 0.21666 C -0.01745 0.22013 -0.01823 0.225 -0.02031 0.22777 C -0.02265 0.23055 -0.02552 0.23148 -0.02812 0.23333 C -0.03021 0.23703 -0.03216 0.24097 -0.03437 0.24444 C -0.0358 0.24652 -0.0375 0.24838 -0.03906 0.25 C -0.05065 0.26088 -0.0569 0.26782 -0.06875 0.27222 C -0.07291 0.27361 -0.07708 0.27407 -0.08125 0.275 C -0.08541 0.27777 -0.08945 0.28148 -0.09375 0.28333 C -0.12174 0.29398 -0.14518 0.2875 -0.175 0.28611 C -0.17708 0.28333 -0.17942 0.28101 -0.18125 0.27777 C -0.18711 0.26736 -0.18737 0.26435 -0.19062 0.25277 C -0.19531 0.19861 -0.19635 0.2037 -0.19062 0.13055 C -0.19036 0.125 -0.18828 0.12013 -0.18594 0.11666 C -0.18489 0.11481 -0.17604 0.10972 -0.17344 0.10833 C -0.15573 0.10926 -0.13802 0.10856 -0.12031 0.11111 C -0.11263 0.11203 -0.10794 0.12476 -0.10312 0.13333 L -0.09687 0.14444 C -0.09453 0.16111 -0.09609 0.15185 -0.09219 0.17222 L -0.08906 0.18888 C -0.08945 0.19166 -0.09349 0.25324 -0.1 0.275 C -0.10651 0.29583 -0.10729 0.29143 -0.11719 0.31111 C -0.11849 0.31342 -0.11901 0.31689 -0.12031 0.31944 C -0.12226 0.32268 -0.12448 0.325 -0.12656 0.32777 C -0.13385 0.33657 -0.1457 0.35208 -0.15469 0.36111 C -0.15781 0.36388 -0.16107 0.36643 -0.16406 0.36944 C -0.16679 0.37199 -0.16901 0.37592 -0.17187 0.37777 C -0.17539 0.37963 -0.17916 0.37963 -0.18281 0.38055 C -0.21172 0.39745 -0.18112 0.38032 -0.225 0.4 C -0.22916 0.40185 -0.23333 0.40416 -0.2375 0.40555 C -0.24323 0.40694 -0.24896 0.40717 -0.25469 0.40833 C -0.25898 0.40902 -0.26302 0.41018 -0.26719 0.41111 L -0.30924 0.41944 C -0.32747 0.41666 -0.34583 0.41481 -0.36393 0.41111 C -0.37435 0.40879 -0.38711 0.39838 -0.39518 0.38888 C -0.39831 0.38518 -0.40169 0.38194 -0.40456 0.37777 C -0.40742 0.37361 -0.40963 0.36805 -0.41237 0.36388 C -0.43307 0.33101 -0.40052 0.3875 -0.42643 0.34166 C -0.42929 0.31666 -0.42617 0.33842 -0.43268 0.31111 C -0.4345 0.3037 -0.43581 0.29606 -0.43737 0.28888 C -0.43893 0.28217 -0.44049 0.27592 -0.44206 0.26944 C -0.44258 0.25926 -0.44245 0.24884 -0.44362 0.23888 C -0.44453 0.23194 -0.44726 0.22615 -0.44831 0.21944 C -0.44987 0.20926 -0.45039 0.19907 -0.45143 0.18888 C -0.45338 0.14629 -0.45299 0.16481 -0.45299 0.13333 " pathEditMode="relative" rAng="0" ptsTypes="AAAAAAAAAAAAAAAAAAAAAAAAAAAAAAAAAAAAAAAAAAAAAAAAAAAAA">
                                      <p:cBhvr>
                                        <p:cTn id="65" dur="5000" fill="hold"/>
                                        <p:tgtEl>
                                          <p:spTgt spid="20"/>
                                        </p:tgtEl>
                                        <p:attrNameLst>
                                          <p:attrName>ppt_x</p:attrName>
                                          <p:attrName>ppt_y</p:attrName>
                                        </p:attrNameLst>
                                      </p:cBhvr>
                                      <p:rCtr x="-22344" y="20972"/>
                                    </p:animMotion>
                                  </p:childTnLst>
                                </p:cTn>
                              </p:par>
                            </p:childTnLst>
                          </p:cTn>
                        </p:par>
                      </p:childTnLst>
                    </p:cTn>
                  </p:par>
                </p:childTnLst>
              </p:cTn>
              <p:nextCondLst>
                <p:cond evt="onClick" delay="0">
                  <p:tgtEl>
                    <p:spTgt spid="19"/>
                  </p:tgtEl>
                </p:cond>
              </p:nextCondLst>
            </p:seq>
            <p:seq concurrent="1" nextAc="seek">
              <p:cTn id="66" restart="whenNotActive" fill="hold" evtFilter="cancelBubble" nodeType="interactiveSeq">
                <p:stCondLst>
                  <p:cond evt="onClick" delay="0">
                    <p:tgtEl>
                      <p:spTgt spid="24"/>
                    </p:tgtEl>
                  </p:cond>
                </p:stCondLst>
                <p:endSync evt="end" delay="0">
                  <p:rtn val="all"/>
                </p:endSync>
                <p:childTnLst>
                  <p:par>
                    <p:cTn id="67" fill="hold">
                      <p:stCondLst>
                        <p:cond delay="0"/>
                      </p:stCondLst>
                      <p:childTnLst>
                        <p:par>
                          <p:cTn id="68" fill="hold">
                            <p:stCondLst>
                              <p:cond delay="0"/>
                            </p:stCondLst>
                            <p:childTnLst>
                              <p:par>
                                <p:cTn id="69" presetID="1" presetClass="mediacall" presetSubtype="0" fill="hold" nodeType="withEffect">
                                  <p:stCondLst>
                                    <p:cond delay="0"/>
                                  </p:stCondLst>
                                  <p:childTnLst>
                                    <p:cmd type="call" cmd="playFrom(0.0)">
                                      <p:cBhvr>
                                        <p:cTn id="70" dur="5067" fill="hold"/>
                                        <p:tgtEl>
                                          <p:spTgt spid="46"/>
                                        </p:tgtEl>
                                      </p:cBhvr>
                                    </p:cmd>
                                  </p:childTnLst>
                                </p:cTn>
                              </p:par>
                              <p:par>
                                <p:cTn id="71" presetID="1" presetClass="exit" presetSubtype="0" fill="hold" nodeType="withEffect">
                                  <p:stCondLst>
                                    <p:cond delay="4000"/>
                                  </p:stCondLst>
                                  <p:childTnLst>
                                    <p:set>
                                      <p:cBhvr>
                                        <p:cTn id="72" dur="1" fill="hold">
                                          <p:stCondLst>
                                            <p:cond delay="0"/>
                                          </p:stCondLst>
                                        </p:cTn>
                                        <p:tgtEl>
                                          <p:spTgt spid="24"/>
                                        </p:tgtEl>
                                        <p:attrNameLst>
                                          <p:attrName>style.visibility</p:attrName>
                                        </p:attrNameLst>
                                      </p:cBhvr>
                                      <p:to>
                                        <p:strVal val="hidden"/>
                                      </p:to>
                                    </p:set>
                                  </p:childTnLst>
                                </p:cTn>
                              </p:par>
                              <p:par>
                                <p:cTn id="73" presetID="1" presetClass="entr" presetSubtype="0" fill="hold" grpId="0" nodeType="withEffect">
                                  <p:stCondLst>
                                    <p:cond delay="4000"/>
                                  </p:stCondLst>
                                  <p:childTnLst>
                                    <p:set>
                                      <p:cBhvr>
                                        <p:cTn id="74" dur="1" fill="hold">
                                          <p:stCondLst>
                                            <p:cond delay="0"/>
                                          </p:stCondLst>
                                        </p:cTn>
                                        <p:tgtEl>
                                          <p:spTgt spid="45"/>
                                        </p:tgtEl>
                                        <p:attrNameLst>
                                          <p:attrName>style.visibility</p:attrName>
                                        </p:attrNameLst>
                                      </p:cBhvr>
                                      <p:to>
                                        <p:strVal val="visible"/>
                                      </p:to>
                                    </p:set>
                                  </p:childTnLst>
                                </p:cTn>
                              </p:par>
                            </p:childTnLst>
                          </p:cTn>
                        </p:par>
                        <p:par>
                          <p:cTn id="75" fill="hold">
                            <p:stCondLst>
                              <p:cond delay="5067"/>
                            </p:stCondLst>
                            <p:childTnLst>
                              <p:par>
                                <p:cTn id="76" presetID="1" presetClass="exit" presetSubtype="0" fill="hold" grpId="1" nodeType="afterEffect">
                                  <p:stCondLst>
                                    <p:cond delay="0"/>
                                  </p:stCondLst>
                                  <p:childTnLst>
                                    <p:set>
                                      <p:cBhvr>
                                        <p:cTn id="77" dur="1" fill="hold">
                                          <p:stCondLst>
                                            <p:cond delay="0"/>
                                          </p:stCondLst>
                                        </p:cTn>
                                        <p:tgtEl>
                                          <p:spTgt spid="45"/>
                                        </p:tgtEl>
                                        <p:attrNameLst>
                                          <p:attrName>style.visibility</p:attrName>
                                        </p:attrNameLst>
                                      </p:cBhvr>
                                      <p:to>
                                        <p:strVal val="hidden"/>
                                      </p:to>
                                    </p:set>
                                  </p:childTnLst>
                                </p:cTn>
                              </p:par>
                              <p:par>
                                <p:cTn id="78" presetID="1" presetClass="entr" presetSubtype="0" fill="hold" nodeType="withEffect">
                                  <p:stCondLst>
                                    <p:cond delay="0"/>
                                  </p:stCondLst>
                                  <p:childTnLst>
                                    <p:set>
                                      <p:cBhvr>
                                        <p:cTn id="79" dur="1" fill="hold">
                                          <p:stCondLst>
                                            <p:cond delay="0"/>
                                          </p:stCondLst>
                                        </p:cTn>
                                        <p:tgtEl>
                                          <p:spTgt spid="25"/>
                                        </p:tgtEl>
                                        <p:attrNameLst>
                                          <p:attrName>style.visibility</p:attrName>
                                        </p:attrNameLst>
                                      </p:cBhvr>
                                      <p:to>
                                        <p:strVal val="visible"/>
                                      </p:to>
                                    </p:set>
                                  </p:childTnLst>
                                </p:cTn>
                              </p:par>
                              <p:par>
                                <p:cTn id="80" presetID="0" presetClass="path" presetSubtype="0" accel="50000" decel="50000" fill="hold" nodeType="withEffect">
                                  <p:stCondLst>
                                    <p:cond delay="0"/>
                                  </p:stCondLst>
                                  <p:childTnLst>
                                    <p:animMotion origin="layout" path="M 0 1.11111E-6 L 0 0.00023 C -0.00365 0.00648 -0.00755 0.0125 -0.01094 0.01944 C -0.01745 0.03194 -0.01146 0.02292 -0.01562 0.03611 C -0.01693 0.04005 -0.01901 0.04329 -0.02031 0.04722 C -0.02161 0.05069 -0.0224 0.05463 -0.02344 0.05833 C -0.02448 0.06111 -0.02578 0.06366 -0.02656 0.06667 C -0.02734 0.06921 -0.02734 0.07245 -0.02812 0.075 C -0.02943 0.07893 -0.03125 0.08241 -0.03281 0.08611 C -0.03333 0.09074 -0.03385 0.09537 -0.03437 0.1 C -0.0349 0.10278 -0.03555 0.10532 -0.03594 0.10833 C -0.03711 0.11551 -0.03802 0.12315 -0.03906 0.13055 C -0.0375 0.15741 -0.03633 0.18426 -0.03437 0.21111 C -0.03424 0.21389 -0.03385 0.21713 -0.03281 0.21944 C -0.02969 0.22662 -0.02695 0.23657 -0.02187 0.23889 L -0.01562 0.24167 C -0.01354 0.24444 -0.01159 0.24722 -0.00937 0.25 C 0.00885 0.27315 0.00469 0.2544 0.04844 0.25 C 0.05208 0.2463 0.0556 0.24236 0.05938 0.23889 C 0.06549 0.2331 0.07253 0.22986 0.07813 0.22222 C 0.08281 0.21574 0.08789 0.21018 0.09219 0.20278 C 0.09427 0.19907 0.09609 0.19491 0.09844 0.19167 C 0.10039 0.18842 0.10286 0.1868 0.10469 0.18333 C 0.1099 0.17268 0.11133 0.16505 0.11406 0.15278 C 0.11458 0.15 0.11497 0.14699 0.11563 0.14444 C 0.11654 0.14051 0.11771 0.13704 0.11875 0.13333 C 0.11823 0.11296 0.1194 0.09213 0.11719 0.07222 C 0.11667 0.06759 0.11328 0.06574 0.11094 0.06389 C 0.10846 0.0618 0.1056 0.06204 0.10313 0.06111 C 0.09935 0.05926 0.09583 0.05741 0.09219 0.05555 C 0.075 0.05833 0.05768 0.05995 0.04063 0.06389 C 0.03073 0.06597 0.03099 0.06898 0.02344 0.075 C 0.02188 0.07616 0.02018 0.07639 0.01875 0.07778 C 0.00104 0.09329 0.0138 0.08518 0.00313 0.09167 C -0.00104 0.09722 -0.00573 0.10162 -0.00937 0.10833 C -0.01302 0.11481 -0.01615 0.12268 -0.02031 0.12778 C -0.02721 0.13588 -0.02396 0.13055 -0.02969 0.14444 C -0.03073 0.15 -0.03099 0.15625 -0.03281 0.16111 C -0.03385 0.16389 -0.03529 0.1662 -0.03594 0.16944 C -0.03789 0.17755 -0.04062 0.19444 -0.04062 0.19467 C -0.04128 0.20162 -0.04401 0.23356 -0.04375 0.23889 C -0.04297 0.27037 -0.04193 0.30208 -0.03906 0.33333 C -0.03867 0.33773 -0.0362 0.34097 -0.03437 0.34444 C -0.03255 0.34838 -0.03008 0.35162 -0.02812 0.35555 C -0.02591 0.35995 -0.02448 0.36551 -0.02187 0.36944 C -0.02018 0.37199 -0.01771 0.37292 -0.01562 0.375 C -0.01302 0.37755 -0.01055 0.38079 -0.00781 0.38333 C -0.00638 0.38449 -0.00469 0.38472 -0.00312 0.38611 C 0.01289 0.40023 -0.01771 0.37986 0.0125 0.40278 C 0.01589 0.40532 0.01966 0.40694 0.02344 0.40833 C 0.03086 0.41111 0.04505 0.41273 0.05156 0.41389 L 0.07969 0.41944 C 0.10781 0.41852 0.13594 0.41991 0.16406 0.41667 C 0.16706 0.4162 0.16914 0.41088 0.17188 0.40833 C 0.17487 0.40532 0.17826 0.40347 0.18125 0.4 C 0.18307 0.39768 0.18398 0.39352 0.18594 0.39167 C 0.1888 0.38866 0.19219 0.38819 0.19531 0.38611 C 0.19844 0.38356 0.20156 0.38055 0.20469 0.37778 C 0.21693 0.36574 0.20833 0.3743 0.21719 0.36111 C 0.22214 0.35324 0.22539 0.35046 0.23125 0.34444 C 0.23229 0.34167 0.2332 0.33866 0.23438 0.33611 C 0.23581 0.33217 0.23763 0.32893 0.23906 0.325 C 0.24023 0.3213 0.24089 0.31736 0.24219 0.31389 C 0.24453 0.30717 0.2474 0.30092 0.25 0.29444 C 0.25169 0.28518 0.25208 0.28217 0.25469 0.27222 C 0.25977 0.25162 0.25612 0.26991 0.25938 0.25278 C 0.25885 0.23796 0.25859 0.22292 0.25781 0.20833 C 0.25755 0.20532 0.25742 0.20185 0.25625 0.2 C 0.25352 0.19583 0.25 0.19398 0.24688 0.19167 C 0.24219 0.18819 0.23281 0.18333 0.23281 0.18356 C 0.22188 0.18518 0.21042 0.1831 0.2 0.18889 C 0.19427 0.1919 0.18594 0.20833 0.18594 0.20856 C 0.1849 0.21204 0.18424 0.2162 0.18281 0.21944 C 0.18112 0.22292 0.17852 0.22454 0.17656 0.22778 C 0.17422 0.23102 0.1724 0.23518 0.17031 0.23889 C 0.16706 0.26111 0.17135 0.23866 0.1625 0.26111 C 0.16146 0.26342 0.16146 0.26667 0.16094 0.26944 C 0.15365 0.3037 0.16172 0.26481 0.15469 0.29444 C 0.15404 0.29699 0.15365 0.3 0.15313 0.30278 C 0.15469 0.32963 0.1556 0.35648 0.15781 0.38333 C 0.1582 0.38819 0.15964 0.39259 0.16094 0.39722 C 0.16172 0.40023 0.16914 0.42778 0.17188 0.43333 C 0.17357 0.4368 0.17604 0.43866 0.17813 0.44167 C 0.17969 0.44421 0.18125 0.44699 0.18281 0.45 C 0.18451 0.45347 0.18542 0.4581 0.1875 0.46111 C 0.19323 0.46991 0.19284 0.46389 0.19844 0.46944 C 0.20169 0.47268 0.20443 0.47755 0.20781 0.48055 C 0.20964 0.48217 0.21198 0.48194 0.21406 0.48333 C 0.21667 0.48472 0.21927 0.4868 0.22188 0.48889 C 0.22604 0.49236 0.23008 0.49676 0.23438 0.5 C 0.23737 0.50231 0.24063 0.50324 0.24375 0.50555 C 0.25859 0.5169 0.25208 0.51574 0.26563 0.52222 C 0.31771 0.54745 0.29622 0.53981 0.34844 0.54722 L 0.36719 0.55 C 0.39492 0.56088 0.37643 0.55555 0.42344 0.55555 " pathEditMode="relative" rAng="0" ptsTypes="AAAAAAAAAAAAAAAAAAAAAAAAAAAAAAAAAAAAAAAAAAAAAAAAAAAAAAAAAAAAAAAAAAAAAAAAAAAAAAAAAAAAAAAAAAAAAAA">
                                      <p:cBhvr>
                                        <p:cTn id="81" dur="6000" fill="hold"/>
                                        <p:tgtEl>
                                          <p:spTgt spid="25"/>
                                        </p:tgtEl>
                                        <p:attrNameLst>
                                          <p:attrName>ppt_x</p:attrName>
                                          <p:attrName>ppt_y</p:attrName>
                                        </p:attrNameLst>
                                      </p:cBhvr>
                                      <p:rCtr x="18971" y="27824"/>
                                    </p:animMotion>
                                  </p:childTnLst>
                                </p:cTn>
                              </p:par>
                            </p:childTnLst>
                          </p:cTn>
                        </p:par>
                      </p:childTnLst>
                    </p:cTn>
                  </p:par>
                </p:childTnLst>
              </p:cTn>
              <p:nextCondLst>
                <p:cond evt="onClick" delay="0">
                  <p:tgtEl>
                    <p:spTgt spid="24"/>
                  </p:tgtEl>
                </p:cond>
              </p:nextCondLst>
            </p:seq>
            <p:seq concurrent="1" nextAc="seek">
              <p:cTn id="82" restart="whenNotActive" fill="hold" evtFilter="cancelBubble" nodeType="interactiveSeq">
                <p:stCondLst>
                  <p:cond evt="onClick" delay="0">
                    <p:tgtEl>
                      <p:spTgt spid="29"/>
                    </p:tgtEl>
                  </p:cond>
                </p:stCondLst>
                <p:endSync evt="end" delay="0">
                  <p:rtn val="all"/>
                </p:endSync>
                <p:childTnLst>
                  <p:par>
                    <p:cTn id="83" fill="hold">
                      <p:stCondLst>
                        <p:cond delay="0"/>
                      </p:stCondLst>
                      <p:childTnLst>
                        <p:par>
                          <p:cTn id="84" fill="hold">
                            <p:stCondLst>
                              <p:cond delay="0"/>
                            </p:stCondLst>
                            <p:childTnLst>
                              <p:par>
                                <p:cTn id="85" presetID="1" presetClass="mediacall" presetSubtype="0" fill="hold" nodeType="withEffect">
                                  <p:stCondLst>
                                    <p:cond delay="0"/>
                                  </p:stCondLst>
                                  <p:childTnLst>
                                    <p:cmd type="call" cmd="playFrom(0.0)">
                                      <p:cBhvr>
                                        <p:cTn id="86" dur="5067" fill="hold"/>
                                        <p:tgtEl>
                                          <p:spTgt spid="42"/>
                                        </p:tgtEl>
                                      </p:cBhvr>
                                    </p:cmd>
                                  </p:childTnLst>
                                </p:cTn>
                              </p:par>
                              <p:par>
                                <p:cTn id="87" presetID="1" presetClass="exit" presetSubtype="0" fill="hold" nodeType="withEffect">
                                  <p:stCondLst>
                                    <p:cond delay="400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grpId="0" nodeType="withEffect">
                                  <p:stCondLst>
                                    <p:cond delay="4000"/>
                                  </p:stCondLst>
                                  <p:childTnLst>
                                    <p:set>
                                      <p:cBhvr>
                                        <p:cTn id="90" dur="1" fill="hold">
                                          <p:stCondLst>
                                            <p:cond delay="0"/>
                                          </p:stCondLst>
                                        </p:cTn>
                                        <p:tgtEl>
                                          <p:spTgt spid="41"/>
                                        </p:tgtEl>
                                        <p:attrNameLst>
                                          <p:attrName>style.visibility</p:attrName>
                                        </p:attrNameLst>
                                      </p:cBhvr>
                                      <p:to>
                                        <p:strVal val="visible"/>
                                      </p:to>
                                    </p:set>
                                  </p:childTnLst>
                                </p:cTn>
                              </p:par>
                            </p:childTnLst>
                          </p:cTn>
                        </p:par>
                        <p:par>
                          <p:cTn id="91" fill="hold">
                            <p:stCondLst>
                              <p:cond delay="5067"/>
                            </p:stCondLst>
                            <p:childTnLst>
                              <p:par>
                                <p:cTn id="92" presetID="1" presetClass="exit" presetSubtype="0" fill="hold" grpId="1" nodeType="afterEffect">
                                  <p:stCondLst>
                                    <p:cond delay="0"/>
                                  </p:stCondLst>
                                  <p:childTnLst>
                                    <p:set>
                                      <p:cBhvr>
                                        <p:cTn id="93" dur="1" fill="hold">
                                          <p:stCondLst>
                                            <p:cond delay="0"/>
                                          </p:stCondLst>
                                        </p:cTn>
                                        <p:tgtEl>
                                          <p:spTgt spid="41"/>
                                        </p:tgtEl>
                                        <p:attrNameLst>
                                          <p:attrName>style.visibility</p:attrName>
                                        </p:attrNameLst>
                                      </p:cBhvr>
                                      <p:to>
                                        <p:strVal val="hidden"/>
                                      </p:to>
                                    </p:set>
                                  </p:childTnLst>
                                </p:cTn>
                              </p:par>
                              <p:par>
                                <p:cTn id="94" presetID="1" presetClass="entr" presetSubtype="0" fill="hold" nodeType="withEffect">
                                  <p:stCondLst>
                                    <p:cond delay="0"/>
                                  </p:stCondLst>
                                  <p:childTnLst>
                                    <p:set>
                                      <p:cBhvr>
                                        <p:cTn id="95" dur="1" fill="hold">
                                          <p:stCondLst>
                                            <p:cond delay="0"/>
                                          </p:stCondLst>
                                        </p:cTn>
                                        <p:tgtEl>
                                          <p:spTgt spid="30"/>
                                        </p:tgtEl>
                                        <p:attrNameLst>
                                          <p:attrName>style.visibility</p:attrName>
                                        </p:attrNameLst>
                                      </p:cBhvr>
                                      <p:to>
                                        <p:strVal val="visible"/>
                                      </p:to>
                                    </p:set>
                                  </p:childTnLst>
                                </p:cTn>
                              </p:par>
                              <p:par>
                                <p:cTn id="96" presetID="0" presetClass="path" presetSubtype="0" accel="50000" decel="50000" fill="hold" nodeType="withEffect">
                                  <p:stCondLst>
                                    <p:cond delay="0"/>
                                  </p:stCondLst>
                                  <p:childTnLst>
                                    <p:animMotion origin="layout" path="M 1.45833E-6 -2.22222E-6 L 1.45833E-6 -2.22222E-6 C 0.00052 0.00926 0.00182 0.01829 0.00156 0.02778 C 0.0013 0.03519 -0.00065 0.04237 -0.00157 0.05 C -0.00274 0.06088 -0.00326 0.07223 -0.00469 0.08334 C -0.00534 0.08889 -0.00716 0.09422 -0.00782 0.1 C -0.01159 0.1338 -0.0086 0.11922 -0.01563 0.14445 C -0.0194 0.17778 -0.01706 0.1632 -0.02188 0.18889 C -0.0224 0.19167 -0.02253 0.19468 -0.02344 0.19723 C -0.02448 0.2 -0.02552 0.20255 -0.02657 0.20556 C -0.02813 0.20996 -0.02956 0.21482 -0.03125 0.21945 C -0.03216 0.22223 -0.03308 0.22524 -0.03438 0.22778 C -0.03568 0.2301 -0.03763 0.23102 -0.03907 0.23334 C -0.04232 0.23843 -0.04545 0.24399 -0.04844 0.25 C -0.05677 0.26621 -0.04883 0.25718 -0.05938 0.26667 C -0.06042 0.26945 -0.06094 0.27292 -0.0625 0.275 C -0.06836 0.28241 -0.07474 0.28866 -0.08125 0.29445 C -0.08334 0.2963 -0.08529 0.29838 -0.0875 0.3 C -0.0905 0.30209 -0.09375 0.30371 -0.09688 0.30556 C -0.09896 0.30649 -0.10104 0.30695 -0.10313 0.30811 C -0.10677 0.31065 -0.11016 0.31459 -0.11407 0.31667 C -0.12123 0.32014 -0.12852 0.32246 -0.13594 0.325 C -0.14258 0.32709 -0.14948 0.32871 -0.15625 0.33056 C -0.23255 0.32801 -0.21888 0.35394 -0.25 0.31945 C -0.25157 0.3176 -0.25326 0.31621 -0.25469 0.31389 C -0.25808 0.30787 -0.26055 0.29931 -0.2625 0.29167 C -0.26459 0.28287 -0.26459 0.27662 -0.26563 0.26667 C -0.26511 0.24815 -0.26498 0.2294 -0.26407 0.21112 C -0.26393 0.20811 -0.26341 0.2051 -0.2625 0.20278 C -0.2612 0.19931 -0.25951 0.19676 -0.25782 0.19445 C -0.25638 0.19213 -0.25482 0.19005 -0.25313 0.18889 C -0.25117 0.18727 -0.24896 0.18704 -0.24688 0.18612 C -0.24532 0.18519 -0.24375 0.18426 -0.24219 0.18334 C -0.22969 0.18426 -0.21719 0.18426 -0.20469 0.18612 C -0.203 0.18612 -0.20143 0.1875 -0.2 0.18889 C -0.19831 0.19028 -0.19688 0.1926 -0.19532 0.19445 C -0.18946 0.20024 -0.18776 0.19931 -0.18282 0.20834 C -0.18151 0.21065 -0.18086 0.21389 -0.17969 0.21667 C -0.1681 0.24121 -0.18268 0.20417 -0.17032 0.23889 C -0.16823 0.24445 -0.16615 0.25 -0.16407 0.25556 C -0.16302 0.25834 -0.16146 0.26065 -0.16094 0.26389 L -0.15782 0.28056 L -0.15625 0.28889 C -0.15821 0.36783 -0.15104 0.33311 -0.16094 0.36112 C -0.1625 0.36551 -0.16367 0.37084 -0.16563 0.375 C -0.1668 0.37732 -0.16875 0.37871 -0.17032 0.38056 C -0.17136 0.38334 -0.17214 0.38635 -0.17344 0.38889 C -0.17604 0.39352 -0.18698 0.40556 -0.18907 0.40834 C -0.18933 0.4088 -0.19844 0.42107 -0.2 0.42223 C -0.20248 0.42385 -0.20521 0.42408 -0.20782 0.425 C -0.20938 0.42686 -0.21081 0.42917 -0.2125 0.43056 C -0.2155 0.43287 -0.21875 0.43426 -0.22188 0.43612 L -0.23125 0.44167 C -0.23438 0.44352 -0.23737 0.44607 -0.24063 0.44723 C -0.24375 0.44815 -0.24688 0.44838 -0.25 0.45 C -0.25625 0.45301 -0.26224 0.45926 -0.26875 0.46112 C -0.27058 0.46158 -0.28646 0.46528 -0.28907 0.46667 C -0.29375 0.46875 -0.29818 0.47362 -0.30313 0.475 L -0.32657 0.48056 C -0.32969 0.48125 -0.33282 0.48241 -0.33594 0.48334 L -0.36094 0.48889 C -0.38802 0.48704 -0.41511 0.48612 -0.44219 0.48334 C -0.44844 0.48241 -0.45469 0.47963 -0.46094 0.47778 L -0.47032 0.475 C -0.4724 0.47315 -0.47435 0.47061 -0.47657 0.46945 C -0.48633 0.46343 -0.49115 0.4632 -0.50144 0.46112 C -0.50456 0.45926 -0.50782 0.45811 -0.51081 0.45556 C -0.51289 0.45371 -0.51485 0.45139 -0.51706 0.45 C -0.52787 0.44283 -0.52552 0.4463 -0.53425 0.44167 C -0.53737 0.43982 -0.5405 0.43797 -0.54362 0.43612 L -0.54831 0.43334 C -0.54987 0.43241 -0.55157 0.43218 -0.553 0.43056 C -0.55456 0.42871 -0.55599 0.42639 -0.55769 0.425 C -0.57058 0.41343 -0.55235 0.4338 -0.56862 0.41667 C -0.57175 0.4132 -0.57435 0.40764 -0.578 0.40556 C -0.58334 0.40232 -0.58151 0.40463 -0.58425 0.4 L -0.61394 0.20834 " pathEditMode="relative" ptsTypes="AAAAAAAAAAAAAAAAAAAAAAAAAAAAAAAAAAAAAAAAAAAAAAAAAAAAAAAAAAAAAAAAAAAAAAAAAAAAA">
                                      <p:cBhvr>
                                        <p:cTn id="97" dur="5000" fill="hold"/>
                                        <p:tgtEl>
                                          <p:spTgt spid="30"/>
                                        </p:tgtEl>
                                        <p:attrNameLst>
                                          <p:attrName>ppt_x</p:attrName>
                                          <p:attrName>ppt_y</p:attrName>
                                        </p:attrNameLst>
                                      </p:cBhvr>
                                    </p:animMotion>
                                  </p:childTnLst>
                                </p:cTn>
                              </p:par>
                            </p:childTnLst>
                          </p:cTn>
                        </p:par>
                      </p:childTnLst>
                    </p:cTn>
                  </p:par>
                </p:childTnLst>
              </p:cTn>
              <p:nextCondLst>
                <p:cond evt="onClick" delay="0">
                  <p:tgtEl>
                    <p:spTgt spid="29"/>
                  </p:tgtEl>
                </p:cond>
              </p:nextCondLst>
            </p:seq>
            <p:seq concurrent="1" nextAc="seek">
              <p:cTn id="98" restart="whenNotActive" fill="hold" evtFilter="cancelBubble" nodeType="interactiveSeq">
                <p:stCondLst>
                  <p:cond evt="onClick" delay="0">
                    <p:tgtEl>
                      <p:spTgt spid="8"/>
                    </p:tgtEl>
                  </p:cond>
                </p:stCondLst>
                <p:endSync evt="end" delay="0">
                  <p:rtn val="all"/>
                </p:endSync>
                <p:childTnLst>
                  <p:par>
                    <p:cTn id="99" fill="hold">
                      <p:stCondLst>
                        <p:cond delay="0"/>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03" restart="whenNotActive" fill="hold" evtFilter="cancelBubble" nodeType="interactiveSeq">
                <p:stCondLst>
                  <p:cond evt="onClick" delay="0">
                    <p:tgtEl>
                      <p:spTgt spid="36"/>
                    </p:tgtEl>
                  </p:cond>
                </p:stCondLst>
                <p:endSync evt="end" delay="0">
                  <p:rtn val="all"/>
                </p:endSync>
                <p:childTnLst>
                  <p:par>
                    <p:cTn id="104" fill="hold">
                      <p:stCondLst>
                        <p:cond delay="0"/>
                      </p:stCondLst>
                      <p:childTnLst>
                        <p:par>
                          <p:cTn id="105" fill="hold">
                            <p:stCondLst>
                              <p:cond delay="0"/>
                            </p:stCondLst>
                            <p:childTnLst>
                              <p:par>
                                <p:cTn id="106" presetID="1" presetClass="exit" presetSubtype="0" fill="hold" nodeType="clickEffect">
                                  <p:stCondLst>
                                    <p:cond delay="0"/>
                                  </p:stCondLst>
                                  <p:childTnLst>
                                    <p:set>
                                      <p:cBhvr>
                                        <p:cTn id="10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108" restart="whenNotActive" fill="hold" evtFilter="cancelBubble" nodeType="interactiveSeq">
                <p:stCondLst>
                  <p:cond evt="onClick" delay="0">
                    <p:tgtEl>
                      <p:spTgt spid="37"/>
                    </p:tgtEl>
                  </p:cond>
                </p:stCondLst>
                <p:endSync evt="end" delay="0">
                  <p:rtn val="all"/>
                </p:endSync>
                <p:childTnLst>
                  <p:par>
                    <p:cTn id="109" fill="hold">
                      <p:stCondLst>
                        <p:cond delay="0"/>
                      </p:stCondLst>
                      <p:childTnLst>
                        <p:par>
                          <p:cTn id="110" fill="hold">
                            <p:stCondLst>
                              <p:cond delay="0"/>
                            </p:stCondLst>
                            <p:childTnLst>
                              <p:par>
                                <p:cTn id="111" presetID="1" presetClass="exit" presetSubtype="0" fill="hold" nodeType="clickEffect">
                                  <p:stCondLst>
                                    <p:cond delay="0"/>
                                  </p:stCondLst>
                                  <p:childTnLst>
                                    <p:set>
                                      <p:cBhvr>
                                        <p:cTn id="112" dur="1" fill="hold">
                                          <p:stCondLst>
                                            <p:cond delay="0"/>
                                          </p:stCondLst>
                                        </p:cTn>
                                        <p:tgtEl>
                                          <p:spTgt spid="37"/>
                                        </p:tgtEl>
                                        <p:attrNameLst>
                                          <p:attrName>style.visibility</p:attrName>
                                        </p:attrNameLst>
                                      </p:cBhvr>
                                      <p:to>
                                        <p:strVal val="hidden"/>
                                      </p:to>
                                    </p:set>
                                  </p:childTnLst>
                                </p:cTn>
                              </p:par>
                            </p:childTnLst>
                          </p:cTn>
                        </p:par>
                      </p:childTnLst>
                    </p:cTn>
                  </p:par>
                </p:childTnLst>
              </p:cTn>
              <p:nextCondLst>
                <p:cond evt="onClick" delay="0">
                  <p:tgtEl>
                    <p:spTgt spid="37"/>
                  </p:tgtEl>
                </p:cond>
              </p:nextCondLst>
            </p:seq>
            <p:seq concurrent="1" nextAc="seek">
              <p:cTn id="113" restart="whenNotActive" fill="hold" evtFilter="cancelBubble" nodeType="interactiveSeq">
                <p:stCondLst>
                  <p:cond evt="onClick" delay="0">
                    <p:tgtEl>
                      <p:spTgt spid="35"/>
                    </p:tgtEl>
                  </p:cond>
                </p:stCondLst>
                <p:endSync evt="end" delay="0">
                  <p:rtn val="all"/>
                </p:endSync>
                <p:childTnLst>
                  <p:par>
                    <p:cTn id="114" fill="hold">
                      <p:stCondLst>
                        <p:cond delay="0"/>
                      </p:stCondLst>
                      <p:childTnLst>
                        <p:par>
                          <p:cTn id="115" fill="hold">
                            <p:stCondLst>
                              <p:cond delay="0"/>
                            </p:stCondLst>
                            <p:childTnLst>
                              <p:par>
                                <p:cTn id="116" presetID="1" presetClass="exit" presetSubtype="0" fill="hold" nodeType="clickEffect">
                                  <p:stCondLst>
                                    <p:cond delay="0"/>
                                  </p:stCondLst>
                                  <p:childTnLst>
                                    <p:set>
                                      <p:cBhvr>
                                        <p:cTn id="11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18" restart="whenNotActive" fill="hold" evtFilter="cancelBubble" nodeType="interactiveSeq">
                <p:stCondLst>
                  <p:cond evt="onClick" delay="0">
                    <p:tgtEl>
                      <p:spTgt spid="38"/>
                    </p:tgtEl>
                  </p:cond>
                </p:stCondLst>
                <p:endSync evt="end" delay="0">
                  <p:rtn val="all"/>
                </p:endSync>
                <p:childTnLst>
                  <p:par>
                    <p:cTn id="119" fill="hold">
                      <p:stCondLst>
                        <p:cond delay="0"/>
                      </p:stCondLst>
                      <p:childTnLst>
                        <p:par>
                          <p:cTn id="120" fill="hold">
                            <p:stCondLst>
                              <p:cond delay="0"/>
                            </p:stCondLst>
                            <p:childTnLst>
                              <p:par>
                                <p:cTn id="121" presetID="1" presetClass="exit" presetSubtype="0" fill="hold" nodeType="clickEffect">
                                  <p:stCondLst>
                                    <p:cond delay="0"/>
                                  </p:stCondLst>
                                  <p:childTnLst>
                                    <p:set>
                                      <p:cBhvr>
                                        <p:cTn id="122" dur="1" fill="hold">
                                          <p:stCondLst>
                                            <p:cond delay="0"/>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audio>
              <p:cMediaNode vol="80000">
                <p:cTn id="123" fill="hold" display="0">
                  <p:stCondLst>
                    <p:cond delay="indefinite"/>
                  </p:stCondLst>
                  <p:endCondLst>
                    <p:cond evt="onStopAudio" delay="0">
                      <p:tgtEl>
                        <p:sldTgt/>
                      </p:tgtEl>
                    </p:cond>
                  </p:endCondLst>
                </p:cTn>
                <p:tgtEl>
                  <p:spTgt spid="40"/>
                </p:tgtEl>
              </p:cMediaNode>
            </p:audio>
            <p:audio>
              <p:cMediaNode vol="80000">
                <p:cTn id="124" fill="hold" display="0">
                  <p:stCondLst>
                    <p:cond delay="indefinite"/>
                  </p:stCondLst>
                  <p:endCondLst>
                    <p:cond evt="onStopAudio" delay="0">
                      <p:tgtEl>
                        <p:sldTgt/>
                      </p:tgtEl>
                    </p:cond>
                  </p:endCondLst>
                </p:cTn>
                <p:tgtEl>
                  <p:spTgt spid="42"/>
                </p:tgtEl>
              </p:cMediaNode>
            </p:audio>
            <p:audio>
              <p:cMediaNode vol="80000">
                <p:cTn id="125" fill="hold" display="0">
                  <p:stCondLst>
                    <p:cond delay="indefinite"/>
                  </p:stCondLst>
                  <p:endCondLst>
                    <p:cond evt="onStopAudio" delay="0">
                      <p:tgtEl>
                        <p:sldTgt/>
                      </p:tgtEl>
                    </p:cond>
                  </p:endCondLst>
                </p:cTn>
                <p:tgtEl>
                  <p:spTgt spid="44"/>
                </p:tgtEl>
              </p:cMediaNode>
            </p:audio>
            <p:audio>
              <p:cMediaNode vol="80000">
                <p:cTn id="126" fill="hold" display="0">
                  <p:stCondLst>
                    <p:cond delay="indefinite"/>
                  </p:stCondLst>
                  <p:endCondLst>
                    <p:cond evt="onStopAudio" delay="0">
                      <p:tgtEl>
                        <p:sldTgt/>
                      </p:tgtEl>
                    </p:cond>
                  </p:endCondLst>
                </p:cTn>
                <p:tgtEl>
                  <p:spTgt spid="46"/>
                </p:tgtEl>
              </p:cMediaNode>
            </p:audio>
          </p:childTnLst>
        </p:cTn>
      </p:par>
    </p:tnLst>
    <p:bldLst>
      <p:bldP spid="3" grpId="0" animBg="1"/>
      <p:bldP spid="3" grpId="1" animBg="1"/>
      <p:bldP spid="39" grpId="0" animBg="1"/>
      <p:bldP spid="39" grpId="1" animBg="1"/>
      <p:bldP spid="41" grpId="0" animBg="1"/>
      <p:bldP spid="41" grpId="1" animBg="1"/>
      <p:bldP spid="43" grpId="0" animBg="1"/>
      <p:bldP spid="43" grpId="1" animBg="1"/>
      <p:bldP spid="45" grpId="0" animBg="1"/>
      <p:bldP spid="45"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017926" y="-5146710"/>
            <a:ext cx="7348728" cy="17879892"/>
          </a:xfrm>
          <a:prstGeom prst="rect">
            <a:avLst/>
          </a:prstGeom>
        </p:spPr>
      </p:pic>
      <p:sp>
        <p:nvSpPr>
          <p:cNvPr id="36" name="TextBox 35"/>
          <p:cNvSpPr txBox="1"/>
          <p:nvPr/>
        </p:nvSpPr>
        <p:spPr>
          <a:xfrm>
            <a:off x="4917126" y="2021535"/>
            <a:ext cx="14894874" cy="4031873"/>
          </a:xfrm>
          <a:prstGeom prst="rect">
            <a:avLst/>
          </a:prstGeom>
          <a:noFill/>
        </p:spPr>
        <p:txBody>
          <a:bodyPr wrap="square" rtlCol="0">
            <a:spAutoFit/>
          </a:bodyPr>
          <a:lstStyle/>
          <a:p>
            <a:r>
              <a:rPr lang="en-US" sz="6400" b="1">
                <a:latin typeface="Times New Roman" panose="02020603050405020304" pitchFamily="18" charset="0"/>
                <a:cs typeface="Times New Roman" panose="02020603050405020304" pitchFamily="18" charset="0"/>
              </a:rPr>
              <a:t>Câu 1.</a:t>
            </a:r>
            <a:r>
              <a:rPr lang="en-US" sz="6400">
                <a:latin typeface="Times New Roman" panose="02020603050405020304" pitchFamily="18" charset="0"/>
                <a:cs typeface="Times New Roman" panose="02020603050405020304" pitchFamily="18" charset="0"/>
              </a:rPr>
              <a:t> Cho hai đường thẳng a và b chéo nhau. Có bao nhiêu mặt phẳng chứa a và song song với b?</a:t>
            </a:r>
            <a:endParaRPr lang="vi-VN" sz="6400">
              <a:latin typeface="Times New Roman" panose="02020603050405020304" pitchFamily="18" charset="0"/>
              <a:cs typeface="Times New Roman" panose="02020603050405020304" pitchFamily="18" charset="0"/>
            </a:endParaRPr>
          </a:p>
          <a:p>
            <a:endParaRPr lang="en-US" sz="6400" dirty="0">
              <a:solidFill>
                <a:srgbClr val="0033CC"/>
              </a:solidFill>
            </a:endParaRPr>
          </a:p>
        </p:txBody>
      </p:sp>
      <p:pic>
        <p:nvPicPr>
          <p:cNvPr id="8" name="Picture 7">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913517" y="198944"/>
            <a:ext cx="2197766" cy="2337892"/>
          </a:xfrm>
          <a:prstGeom prst="rect">
            <a:avLst/>
          </a:prstGeom>
        </p:spPr>
      </p:pic>
      <p:pic>
        <p:nvPicPr>
          <p:cNvPr id="9"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4"/>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times up"/>
          <p:cNvGrpSpPr/>
          <p:nvPr/>
        </p:nvGrpSpPr>
        <p:grpSpPr>
          <a:xfrm>
            <a:off x="1176088" y="266700"/>
            <a:ext cx="1514168" cy="750128"/>
            <a:chOff x="2989747" y="438150"/>
            <a:chExt cx="1572029" cy="683752"/>
          </a:xfrm>
        </p:grpSpPr>
        <p:sp>
          <p:nvSpPr>
            <p:cNvPr id="11" name="Rounded Rectangle 1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12" name="Rounded Rectangle 1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latin typeface="Arial" panose="020B0604020202020204" pitchFamily="34" charset="0"/>
                  <a:cs typeface="Arial" panose="020B0604020202020204" pitchFamily="34" charset="0"/>
                </a:rPr>
                <a:t>Bắt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đầu</a:t>
              </a:r>
              <a:r>
                <a:rPr lang="en-GB" sz="2200" dirty="0">
                  <a:latin typeface="Arial" panose="020B0604020202020204" pitchFamily="34" charset="0"/>
                  <a:cs typeface="Arial" panose="020B0604020202020204" pitchFamily="34" charset="0"/>
                </a:rPr>
                <a:t>!</a:t>
              </a:r>
            </a:p>
          </p:txBody>
        </p:sp>
      </p:grpSp>
      <p:pic>
        <p:nvPicPr>
          <p:cNvPr id="13"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64" y="1440958"/>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A3772A17-BB74-4A75-BA55-D622FE4D0639}"/>
              </a:ext>
            </a:extLst>
          </p:cNvPr>
          <p:cNvGrpSpPr/>
          <p:nvPr/>
        </p:nvGrpSpPr>
        <p:grpSpPr>
          <a:xfrm>
            <a:off x="1866494" y="1417700"/>
            <a:ext cx="180488" cy="152656"/>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0" name="Group 19">
            <a:extLst>
              <a:ext uri="{FF2B5EF4-FFF2-40B4-BE49-F238E27FC236}">
                <a16:creationId xmlns:a16="http://schemas.microsoft.com/office/drawing/2014/main" id="{A3772A17-BB74-4A75-BA55-D622FE4D0639}"/>
              </a:ext>
            </a:extLst>
          </p:cNvPr>
          <p:cNvGrpSpPr/>
          <p:nvPr/>
        </p:nvGrpSpPr>
        <p:grpSpPr>
          <a:xfrm>
            <a:off x="1869186" y="2522298"/>
            <a:ext cx="180488" cy="152656"/>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6" name="Group 25">
            <a:extLst>
              <a:ext uri="{FF2B5EF4-FFF2-40B4-BE49-F238E27FC236}">
                <a16:creationId xmlns:a16="http://schemas.microsoft.com/office/drawing/2014/main" id="{A3772A17-BB74-4A75-BA55-D622FE4D0639}"/>
              </a:ext>
            </a:extLst>
          </p:cNvPr>
          <p:cNvGrpSpPr/>
          <p:nvPr/>
        </p:nvGrpSpPr>
        <p:grpSpPr>
          <a:xfrm>
            <a:off x="2463256" y="2003738"/>
            <a:ext cx="180488" cy="152656"/>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323788" y="2053614"/>
            <a:ext cx="180488" cy="152656"/>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sp>
        <p:nvSpPr>
          <p:cNvPr id="43" name="Oval 107"/>
          <p:cNvSpPr>
            <a:spLocks noChangeArrowheads="1"/>
          </p:cNvSpPr>
          <p:nvPr/>
        </p:nvSpPr>
        <p:spPr bwMode="auto">
          <a:xfrm>
            <a:off x="1888968" y="1997982"/>
            <a:ext cx="135588" cy="114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4" name="Explosion 2 43"/>
          <p:cNvSpPr/>
          <p:nvPr/>
        </p:nvSpPr>
        <p:spPr>
          <a:xfrm>
            <a:off x="-76200" y="3252186"/>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pic>
        <p:nvPicPr>
          <p:cNvPr id="4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5229398" y="-161628"/>
            <a:ext cx="1219200" cy="1219200"/>
          </a:xfrm>
          <a:prstGeom prst="rect">
            <a:avLst/>
          </a:prstGeom>
        </p:spPr>
      </p:pic>
      <p:sp>
        <p:nvSpPr>
          <p:cNvPr id="46" name="Rounded Rectangle 45"/>
          <p:cNvSpPr/>
          <p:nvPr/>
        </p:nvSpPr>
        <p:spPr>
          <a:xfrm>
            <a:off x="12009125" y="11064242"/>
            <a:ext cx="9847358"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D. Vô số</a:t>
            </a:r>
            <a:endParaRPr lang="en-US" sz="7200" dirty="0">
              <a:solidFill>
                <a:srgbClr val="008000"/>
              </a:solidFill>
            </a:endParaRPr>
          </a:p>
        </p:txBody>
      </p:sp>
      <p:sp>
        <p:nvSpPr>
          <p:cNvPr id="47" name="Rounded Rectangle 46"/>
          <p:cNvSpPr/>
          <p:nvPr/>
        </p:nvSpPr>
        <p:spPr>
          <a:xfrm>
            <a:off x="1600197" y="11114314"/>
            <a:ext cx="9879754"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008000"/>
                </a:solidFill>
              </a:rPr>
              <a:t>C</a:t>
            </a:r>
            <a:r>
              <a:rPr lang="en-US" sz="7200">
                <a:solidFill>
                  <a:srgbClr val="008000"/>
                </a:solidFill>
              </a:rPr>
              <a:t>. 1</a:t>
            </a:r>
            <a:endParaRPr lang="en-US" sz="7200" dirty="0">
              <a:solidFill>
                <a:srgbClr val="008000"/>
              </a:solidFill>
            </a:endParaRPr>
          </a:p>
        </p:txBody>
      </p:sp>
      <p:sp>
        <p:nvSpPr>
          <p:cNvPr id="48" name="Rounded Rectangle 47"/>
          <p:cNvSpPr/>
          <p:nvPr/>
        </p:nvSpPr>
        <p:spPr>
          <a:xfrm>
            <a:off x="1600197" y="8697334"/>
            <a:ext cx="9879754"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A. 0</a:t>
            </a:r>
            <a:endParaRPr lang="en-US" sz="7200" dirty="0">
              <a:solidFill>
                <a:srgbClr val="008000"/>
              </a:solidFill>
            </a:endParaRPr>
          </a:p>
        </p:txBody>
      </p:sp>
      <p:sp>
        <p:nvSpPr>
          <p:cNvPr id="49" name="Rounded Rectangle 48"/>
          <p:cNvSpPr/>
          <p:nvPr/>
        </p:nvSpPr>
        <p:spPr>
          <a:xfrm>
            <a:off x="12009125" y="8697334"/>
            <a:ext cx="9847358"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B. 2</a:t>
            </a:r>
            <a:endParaRPr lang="en-US" sz="7200" dirty="0">
              <a:solidFill>
                <a:srgbClr val="008000"/>
              </a:solidFill>
            </a:endParaRPr>
          </a:p>
        </p:txBody>
      </p:sp>
      <p:pic>
        <p:nvPicPr>
          <p:cNvPr id="50"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25527000" y="6246726"/>
            <a:ext cx="1219200" cy="1219200"/>
          </a:xfrm>
          <a:prstGeom prst="rect">
            <a:avLst/>
          </a:prstGeom>
        </p:spPr>
      </p:pic>
      <p:pic>
        <p:nvPicPr>
          <p:cNvPr id="51"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71122" y="8796250"/>
            <a:ext cx="1219200" cy="1219200"/>
          </a:xfrm>
          <a:prstGeom prst="rect">
            <a:avLst/>
          </a:prstGeom>
        </p:spPr>
      </p:pic>
      <p:pic>
        <p:nvPicPr>
          <p:cNvPr id="52"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527000" y="10544464"/>
            <a:ext cx="1219200" cy="1219200"/>
          </a:xfrm>
          <a:prstGeom prst="rect">
            <a:avLst/>
          </a:prstGeom>
        </p:spPr>
      </p:pic>
      <p:pic>
        <p:nvPicPr>
          <p:cNvPr id="53"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86716" y="12292678"/>
            <a:ext cx="1219200" cy="1219200"/>
          </a:xfrm>
          <a:prstGeom prst="rect">
            <a:avLst/>
          </a:prstGeom>
        </p:spPr>
      </p:pic>
      <p:pic>
        <p:nvPicPr>
          <p:cNvPr id="5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28346400" y="6268598"/>
            <a:ext cx="1219200" cy="1219200"/>
          </a:xfrm>
          <a:prstGeom prst="rect">
            <a:avLst/>
          </a:prstGeom>
        </p:spPr>
      </p:pic>
    </p:spTree>
    <p:extLst>
      <p:ext uri="{BB962C8B-B14F-4D97-AF65-F5344CB8AC3E}">
        <p14:creationId xmlns:p14="http://schemas.microsoft.com/office/powerpoint/2010/main" val="4290110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13"/>
                                        </p:tgtEl>
                                        <p:attrNameLst>
                                          <p:attrName>r</p:attrName>
                                        </p:attrNameLst>
                                      </p:cBhvr>
                                    </p:animRot>
                                  </p:childTnLst>
                                </p:cTn>
                              </p:par>
                            </p:childTnLst>
                          </p:cTn>
                        </p:par>
                        <p:par>
                          <p:cTn id="44" fill="hold">
                            <p:stCondLst>
                              <p:cond delay="10000"/>
                            </p:stCondLst>
                            <p:childTnLst>
                              <p:par>
                                <p:cTn id="45" presetID="1"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1773" fill="hold"/>
                                        <p:tgtEl>
                                          <p:spTgt spid="45"/>
                                        </p:tgtEl>
                                      </p:cBhvr>
                                    </p:cmd>
                                  </p:childTnLst>
                                </p:cTn>
                              </p:par>
                              <p:par>
                                <p:cTn id="49" presetID="1" presetClass="exit" presetSubtype="0" fill="hold" grpId="1" nodeType="withEffect">
                                  <p:stCondLst>
                                    <p:cond delay="200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51" fill="hold" display="0">
                  <p:stCondLst>
                    <p:cond delay="indefinite"/>
                  </p:stCondLst>
                  <p:endCondLst>
                    <p:cond evt="onStopAudio" delay="0">
                      <p:tgtEl>
                        <p:sldTgt/>
                      </p:tgtEl>
                    </p:cond>
                  </p:endCondLst>
                </p:cTn>
                <p:tgtEl>
                  <p:spTgt spid="45"/>
                </p:tgtEl>
              </p:cMediaNode>
            </p:audio>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21" presetClass="emph" presetSubtype="0" fill="hold" grpId="1" nodeType="withEffect">
                                  <p:stCondLst>
                                    <p:cond delay="0"/>
                                  </p:stCondLst>
                                  <p:childTnLst>
                                    <p:animClr clrSpc="hsl" dir="cw">
                                      <p:cBhvr override="childStyle">
                                        <p:cTn id="56" dur="500" fill="hold"/>
                                        <p:tgtEl>
                                          <p:spTgt spid="47"/>
                                        </p:tgtEl>
                                        <p:attrNameLst>
                                          <p:attrName>style.color</p:attrName>
                                        </p:attrNameLst>
                                      </p:cBhvr>
                                      <p:by>
                                        <p:hsl h="7200000" s="0" l="0"/>
                                      </p:by>
                                    </p:animClr>
                                    <p:animClr clrSpc="hsl" dir="cw">
                                      <p:cBhvr>
                                        <p:cTn id="57" dur="500" fill="hold"/>
                                        <p:tgtEl>
                                          <p:spTgt spid="47"/>
                                        </p:tgtEl>
                                        <p:attrNameLst>
                                          <p:attrName>fillcolor</p:attrName>
                                        </p:attrNameLst>
                                      </p:cBhvr>
                                      <p:by>
                                        <p:hsl h="7200000" s="0" l="0"/>
                                      </p:by>
                                    </p:animClr>
                                    <p:animClr clrSpc="hsl" dir="cw">
                                      <p:cBhvr>
                                        <p:cTn id="58" dur="500" fill="hold"/>
                                        <p:tgtEl>
                                          <p:spTgt spid="47"/>
                                        </p:tgtEl>
                                        <p:attrNameLst>
                                          <p:attrName>stroke.color</p:attrName>
                                        </p:attrNameLst>
                                      </p:cBhvr>
                                      <p:by>
                                        <p:hsl h="7200000" s="0" l="0"/>
                                      </p:by>
                                    </p:animClr>
                                    <p:set>
                                      <p:cBhvr>
                                        <p:cTn id="59" dur="500" fill="hold"/>
                                        <p:tgtEl>
                                          <p:spTgt spid="47"/>
                                        </p:tgtEl>
                                        <p:attrNameLst>
                                          <p:attrName>fill.type</p:attrName>
                                        </p:attrNameLst>
                                      </p:cBhvr>
                                      <p:to>
                                        <p:strVal val="solid"/>
                                      </p:to>
                                    </p:set>
                                  </p:childTnLst>
                                </p:cTn>
                              </p:par>
                              <p:par>
                                <p:cTn id="60" presetID="1" presetClass="mediacall" presetSubtype="0" fill="hold" nodeType="withEffect">
                                  <p:stCondLst>
                                    <p:cond delay="0"/>
                                  </p:stCondLst>
                                  <p:childTnLst>
                                    <p:cmd type="call" cmd="playFrom(0.0)">
                                      <p:cBhvr>
                                        <p:cTn id="61" dur="1252" fill="hold"/>
                                        <p:tgtEl>
                                          <p:spTgt spid="50"/>
                                        </p:tgtEl>
                                      </p:cBhvr>
                                    </p:cmd>
                                  </p:childTnLst>
                                </p:cTn>
                              </p:par>
                              <p:par>
                                <p:cTn id="62" presetID="1" presetClass="mediacall" presetSubtype="0" fill="hold" nodeType="withEffect">
                                  <p:stCondLst>
                                    <p:cond delay="500"/>
                                  </p:stCondLst>
                                  <p:childTnLst>
                                    <p:cmd type="call" cmd="playFrom(0.0)">
                                      <p:cBhvr>
                                        <p:cTn id="63" dur="5042" fill="hold"/>
                                        <p:tgtEl>
                                          <p:spTgt spid="54"/>
                                        </p:tgtEl>
                                      </p:cBhvr>
                                    </p:cmd>
                                  </p:childTnLst>
                                </p:cTn>
                              </p:par>
                            </p:childTnLst>
                          </p:cTn>
                        </p:par>
                      </p:childTnLst>
                    </p:cTn>
                  </p:par>
                </p:childTnLst>
              </p:cTn>
              <p:nextCondLst>
                <p:cond evt="onClick" delay="0">
                  <p:tgtEl>
                    <p:spTgt spid="47"/>
                  </p:tgtEl>
                </p:cond>
              </p:nextCondLst>
            </p:seq>
            <p:seq concurrent="1" nextAc="seek">
              <p:cTn id="64" restart="whenNotActive" fill="hold" evtFilter="cancelBubble" nodeType="interactiveSeq">
                <p:stCondLst>
                  <p:cond evt="onClick" delay="0">
                    <p:tgtEl>
                      <p:spTgt spid="48"/>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48"/>
                                        </p:tgtEl>
                                      </p:cBhvr>
                                    </p:animEffect>
                                    <p:set>
                                      <p:cBhvr>
                                        <p:cTn id="69" dur="1" fill="hold">
                                          <p:stCondLst>
                                            <p:cond delay="499"/>
                                          </p:stCondLst>
                                        </p:cTn>
                                        <p:tgtEl>
                                          <p:spTgt spid="48"/>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060" fill="hold"/>
                                        <p:tgtEl>
                                          <p:spTgt spid="51"/>
                                        </p:tgtEl>
                                      </p:cBhvr>
                                    </p:cmd>
                                  </p:childTnLst>
                                </p:cTn>
                              </p:par>
                            </p:childTnLst>
                          </p:cTn>
                        </p:par>
                      </p:childTnLst>
                    </p:cTn>
                  </p:par>
                </p:childTnLst>
              </p:cTn>
              <p:nextCondLst>
                <p:cond evt="onClick" delay="0">
                  <p:tgtEl>
                    <p:spTgt spid="48"/>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9"/>
                                        </p:tgtEl>
                                      </p:cBhvr>
                                    </p:animEffect>
                                    <p:set>
                                      <p:cBhvr>
                                        <p:cTn id="77" dur="1" fill="hold">
                                          <p:stCondLst>
                                            <p:cond delay="499"/>
                                          </p:stCondLst>
                                        </p:cTn>
                                        <p:tgtEl>
                                          <p:spTgt spid="49"/>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2060" fill="hold"/>
                                        <p:tgtEl>
                                          <p:spTgt spid="52"/>
                                        </p:tgtEl>
                                      </p:cBhvr>
                                    </p:cmd>
                                  </p:childTnLst>
                                </p:cTn>
                              </p:par>
                            </p:childTnLst>
                          </p:cTn>
                        </p:par>
                      </p:childTnLst>
                    </p:cTn>
                  </p:par>
                </p:childTnLst>
              </p:cTn>
              <p:nextCondLst>
                <p:cond evt="onClick" delay="0">
                  <p:tgtEl>
                    <p:spTgt spid="49"/>
                  </p:tgtEl>
                </p:cond>
              </p:nextCondLst>
            </p:seq>
            <p:seq concurrent="1" nextAc="seek">
              <p:cTn id="80" restart="whenNotActive" fill="hold" evtFilter="cancelBubble" nodeType="interactiveSeq">
                <p:stCondLst>
                  <p:cond evt="onClick" delay="0">
                    <p:tgtEl>
                      <p:spTgt spid="4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6"/>
                                        </p:tgtEl>
                                      </p:cBhvr>
                                    </p:animEffect>
                                    <p:set>
                                      <p:cBhvr>
                                        <p:cTn id="85" dur="1" fill="hold">
                                          <p:stCondLst>
                                            <p:cond delay="499"/>
                                          </p:stCondLst>
                                        </p:cTn>
                                        <p:tgtEl>
                                          <p:spTgt spid="46"/>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2060" fill="hold"/>
                                        <p:tgtEl>
                                          <p:spTgt spid="53"/>
                                        </p:tgtEl>
                                      </p:cBhvr>
                                    </p:cmd>
                                  </p:childTnLst>
                                </p:cTn>
                              </p:par>
                            </p:childTnLst>
                          </p:cTn>
                        </p:par>
                      </p:childTnLst>
                    </p:cTn>
                  </p:par>
                </p:childTnLst>
              </p:cTn>
              <p:nextCondLst>
                <p:cond evt="onClick" delay="0">
                  <p:tgtEl>
                    <p:spTgt spid="46"/>
                  </p:tgtEl>
                </p:cond>
              </p:nextCondLst>
            </p:seq>
            <p:audio>
              <p:cMediaNode vol="100000">
                <p:cTn id="88" fill="hold" display="0">
                  <p:stCondLst>
                    <p:cond delay="indefinite"/>
                  </p:stCondLst>
                  <p:endCondLst>
                    <p:cond evt="onStopAudio" delay="0">
                      <p:tgtEl>
                        <p:sldTgt/>
                      </p:tgtEl>
                    </p:cond>
                  </p:endCondLst>
                </p:cTn>
                <p:tgtEl>
                  <p:spTgt spid="50"/>
                </p:tgtEl>
              </p:cMediaNode>
            </p:audio>
            <p:audio>
              <p:cMediaNode vol="80000">
                <p:cTn id="89" fill="hold" display="0">
                  <p:stCondLst>
                    <p:cond delay="indefinite"/>
                  </p:stCondLst>
                  <p:endCondLst>
                    <p:cond evt="onStopAudio" delay="0">
                      <p:tgtEl>
                        <p:sldTgt/>
                      </p:tgtEl>
                    </p:cond>
                  </p:endCondLst>
                </p:cTn>
                <p:tgtEl>
                  <p:spTgt spid="51"/>
                </p:tgtEl>
              </p:cMediaNode>
            </p:audio>
            <p:audio>
              <p:cMediaNode vol="80000">
                <p:cTn id="90" fill="hold" display="0">
                  <p:stCondLst>
                    <p:cond delay="indefinite"/>
                  </p:stCondLst>
                  <p:endCondLst>
                    <p:cond evt="onStopAudio" delay="0">
                      <p:tgtEl>
                        <p:sldTgt/>
                      </p:tgtEl>
                    </p:cond>
                  </p:endCondLst>
                </p:cTn>
                <p:tgtEl>
                  <p:spTgt spid="52"/>
                </p:tgtEl>
              </p:cMediaNode>
            </p:audio>
            <p:audio>
              <p:cMediaNode vol="80000">
                <p:cTn id="91" fill="hold" display="0">
                  <p:stCondLst>
                    <p:cond delay="indefinite"/>
                  </p:stCondLst>
                  <p:endCondLst>
                    <p:cond evt="onStopAudio" delay="0">
                      <p:tgtEl>
                        <p:sldTgt/>
                      </p:tgtEl>
                    </p:cond>
                  </p:endCondLst>
                </p:cTn>
                <p:tgtEl>
                  <p:spTgt spid="53"/>
                </p:tgtEl>
              </p:cMediaNode>
            </p:audio>
            <p:audio>
              <p:cMediaNode vol="42424">
                <p:cTn id="92" fill="hold" display="0">
                  <p:stCondLst>
                    <p:cond delay="indefinite"/>
                  </p:stCondLst>
                  <p:endCondLst>
                    <p:cond evt="onStopAudio" delay="0">
                      <p:tgtEl>
                        <p:sldTgt/>
                      </p:tgtEl>
                    </p:cond>
                  </p:endCondLst>
                </p:cTn>
                <p:tgtEl>
                  <p:spTgt spid="54"/>
                </p:tgtEl>
              </p:cMediaNode>
            </p:audio>
          </p:childTnLst>
        </p:cTn>
      </p:par>
    </p:tnLst>
    <p:bldLst>
      <p:bldP spid="36" grpId="0"/>
      <p:bldP spid="44" grpId="0" animBg="1"/>
      <p:bldP spid="44"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7754964" y="-5126512"/>
            <a:ext cx="7348728" cy="17879892"/>
          </a:xfrm>
          <a:prstGeom prst="rect">
            <a:avLst/>
          </a:prstGeom>
        </p:spPr>
      </p:pic>
      <mc:AlternateContent xmlns:mc="http://schemas.openxmlformats.org/markup-compatibility/2006">
        <mc:Choice xmlns:a14="http://schemas.microsoft.com/office/drawing/2010/main" Requires="a14">
          <p:sp>
            <p:nvSpPr>
              <p:cNvPr id="36" name="TextBox 35"/>
              <p:cNvSpPr txBox="1"/>
              <p:nvPr/>
            </p:nvSpPr>
            <p:spPr>
              <a:xfrm>
                <a:off x="4197124" y="2234045"/>
                <a:ext cx="15310076" cy="4524315"/>
              </a:xfrm>
              <a:prstGeom prst="rect">
                <a:avLst/>
              </a:prstGeom>
              <a:noFill/>
            </p:spPr>
            <p:txBody>
              <a:bodyPr wrap="square" rtlCol="0">
                <a:spAutoFit/>
              </a:bodyPr>
              <a:lstStyle/>
              <a:p>
                <a:r>
                  <a:rPr lang="en-US" sz="6400" b="1">
                    <a:latin typeface="Times New Roman" panose="02020603050405020304" pitchFamily="18" charset="0"/>
                    <a:cs typeface="Times New Roman" panose="02020603050405020304" pitchFamily="18" charset="0"/>
                  </a:rPr>
                  <a:t>Câu 2. </a:t>
                </a:r>
                <a:r>
                  <a:rPr lang="en-US" sz="6400">
                    <a:latin typeface="Times New Roman" panose="02020603050405020304" pitchFamily="18" charset="0"/>
                    <a:cs typeface="Times New Roman" panose="02020603050405020304" pitchFamily="18" charset="0"/>
                  </a:rPr>
                  <a:t>Cho tứ diện ABCD. Gọi  </a:t>
                </a:r>
                <a14:m>
                  <m:oMath xmlns:m="http://schemas.openxmlformats.org/officeDocument/2006/math">
                    <m:sSub>
                      <m:sSubPr>
                        <m:ctrlPr>
                          <a:rPr lang="vi-VN" sz="6400" i="1"/>
                        </m:ctrlPr>
                      </m:sSubPr>
                      <m:e>
                        <m:r>
                          <a:rPr lang="en-US" sz="6400" i="1"/>
                          <m:t>𝐺</m:t>
                        </m:r>
                      </m:e>
                      <m:sub>
                        <m:r>
                          <a:rPr lang="en-US" sz="6400" i="1"/>
                          <m:t>1</m:t>
                        </m:r>
                      </m:sub>
                    </m:sSub>
                  </m:oMath>
                </a14:m>
                <a:r>
                  <a:rPr lang="en-US" sz="6400">
                    <a:latin typeface="Times New Roman" panose="02020603050405020304" pitchFamily="18" charset="0"/>
                    <a:cs typeface="Times New Roman" panose="02020603050405020304" pitchFamily="18" charset="0"/>
                  </a:rPr>
                  <a:t> và  </a:t>
                </a:r>
                <a14:m>
                  <m:oMath xmlns:m="http://schemas.openxmlformats.org/officeDocument/2006/math">
                    <m:sSub>
                      <m:sSubPr>
                        <m:ctrlPr>
                          <a:rPr lang="vi-VN" sz="6400" i="1"/>
                        </m:ctrlPr>
                      </m:sSubPr>
                      <m:e>
                        <m:r>
                          <a:rPr lang="en-US" sz="6400" i="1"/>
                          <m:t>𝐺</m:t>
                        </m:r>
                      </m:e>
                      <m:sub>
                        <m:r>
                          <a:rPr lang="en-US" sz="6400" i="1"/>
                          <m:t>2</m:t>
                        </m:r>
                      </m:sub>
                    </m:sSub>
                  </m:oMath>
                </a14:m>
                <a:r>
                  <a:rPr lang="en-US" sz="6400">
                    <a:latin typeface="Times New Roman" panose="02020603050405020304" pitchFamily="18" charset="0"/>
                    <a:cs typeface="Times New Roman" panose="02020603050405020304" pitchFamily="18" charset="0"/>
                  </a:rPr>
                  <a:t> lần lượt là trọng tâm các tam giác BCD và ACD. Chọn câu </a:t>
                </a:r>
                <a:r>
                  <a:rPr lang="en-US" sz="6400" b="1">
                    <a:latin typeface="Times New Roman" panose="02020603050405020304" pitchFamily="18" charset="0"/>
                    <a:cs typeface="Times New Roman" panose="02020603050405020304" pitchFamily="18" charset="0"/>
                  </a:rPr>
                  <a:t>sai</a:t>
                </a:r>
                <a:r>
                  <a:rPr lang="en-US" sz="6400">
                    <a:latin typeface="Times New Roman" panose="02020603050405020304" pitchFamily="18" charset="0"/>
                    <a:cs typeface="Times New Roman" panose="02020603050405020304" pitchFamily="18" charset="0"/>
                  </a:rPr>
                  <a:t>:</a:t>
                </a:r>
                <a:endParaRPr lang="vi-VN" sz="6400">
                  <a:latin typeface="Times New Roman" panose="02020603050405020304" pitchFamily="18" charset="0"/>
                  <a:cs typeface="Times New Roman" panose="02020603050405020304" pitchFamily="18" charset="0"/>
                </a:endParaRPr>
              </a:p>
              <a:p>
                <a:endParaRPr lang="en-US" sz="9600" dirty="0">
                  <a:solidFill>
                    <a:srgbClr val="0033CC"/>
                  </a:solidFill>
                </a:endParaRPr>
              </a:p>
            </p:txBody>
          </p:sp>
        </mc:Choice>
        <mc:Fallback>
          <p:sp>
            <p:nvSpPr>
              <p:cNvPr id="36" name="TextBox 35"/>
              <p:cNvSpPr txBox="1">
                <a:spLocks noRot="1" noChangeAspect="1" noMove="1" noResize="1" noEditPoints="1" noAdjustHandles="1" noChangeArrowheads="1" noChangeShapeType="1" noTextEdit="1"/>
              </p:cNvSpPr>
              <p:nvPr/>
            </p:nvSpPr>
            <p:spPr>
              <a:xfrm>
                <a:off x="4197124" y="2234045"/>
                <a:ext cx="15310076" cy="4524315"/>
              </a:xfrm>
              <a:prstGeom prst="rect">
                <a:avLst/>
              </a:prstGeom>
              <a:blipFill>
                <a:blip r:embed="rId13"/>
                <a:stretch>
                  <a:fillRect l="-2628" t="-4441" r="-3544"/>
                </a:stretch>
              </a:blipFill>
            </p:spPr>
            <p:txBody>
              <a:bodyPr/>
              <a:lstStyle/>
              <a:p>
                <a:r>
                  <a:rPr lang="vi-VN">
                    <a:noFill/>
                  </a:rPr>
                  <a:t> </a:t>
                </a:r>
              </a:p>
            </p:txBody>
          </p:sp>
        </mc:Fallback>
      </mc:AlternateContent>
      <p:pic>
        <p:nvPicPr>
          <p:cNvPr id="8" name="Picture 7">
            <a:hlinkClick r:id="rId14" action="ppaction://hlinksldjump"/>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1913517" y="198944"/>
            <a:ext cx="2197766" cy="2337892"/>
          </a:xfrm>
          <a:prstGeom prst="rect">
            <a:avLst/>
          </a:prstGeom>
        </p:spPr>
      </p:pic>
      <p:pic>
        <p:nvPicPr>
          <p:cNvPr id="9" name="Picture 2" descr="C:\Users\ADMIN\Desktop\Doremon cau ca ( trac nghiem )\Picture1 (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170324" y="1105084"/>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times up"/>
          <p:cNvGrpSpPr/>
          <p:nvPr/>
        </p:nvGrpSpPr>
        <p:grpSpPr>
          <a:xfrm>
            <a:off x="1176088" y="266700"/>
            <a:ext cx="1514168" cy="750128"/>
            <a:chOff x="2989747" y="438150"/>
            <a:chExt cx="1572029" cy="683752"/>
          </a:xfrm>
        </p:grpSpPr>
        <p:sp>
          <p:nvSpPr>
            <p:cNvPr id="11" name="Rounded Rectangle 1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12" name="Rounded Rectangle 1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latin typeface="Arial" panose="020B0604020202020204" pitchFamily="34" charset="0"/>
                  <a:cs typeface="Arial" panose="020B0604020202020204" pitchFamily="34" charset="0"/>
                </a:rPr>
                <a:t>Bắt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đầu</a:t>
              </a:r>
              <a:r>
                <a:rPr lang="en-GB" sz="2200" dirty="0">
                  <a:latin typeface="Arial" panose="020B0604020202020204" pitchFamily="34" charset="0"/>
                  <a:cs typeface="Arial" panose="020B0604020202020204" pitchFamily="34" charset="0"/>
                </a:rPr>
                <a:t>!</a:t>
              </a:r>
            </a:p>
          </p:txBody>
        </p:sp>
      </p:grpSp>
      <p:pic>
        <p:nvPicPr>
          <p:cNvPr id="13" name="Picture 3" descr="C:\Users\ADMIN\Desktop\Picture2.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318964" y="1440958"/>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A3772A17-BB74-4A75-BA55-D622FE4D0639}"/>
              </a:ext>
            </a:extLst>
          </p:cNvPr>
          <p:cNvGrpSpPr/>
          <p:nvPr/>
        </p:nvGrpSpPr>
        <p:grpSpPr>
          <a:xfrm>
            <a:off x="1866494" y="1417700"/>
            <a:ext cx="180488" cy="152656"/>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0" name="Group 19">
            <a:extLst>
              <a:ext uri="{FF2B5EF4-FFF2-40B4-BE49-F238E27FC236}">
                <a16:creationId xmlns:a16="http://schemas.microsoft.com/office/drawing/2014/main" id="{A3772A17-BB74-4A75-BA55-D622FE4D0639}"/>
              </a:ext>
            </a:extLst>
          </p:cNvPr>
          <p:cNvGrpSpPr/>
          <p:nvPr/>
        </p:nvGrpSpPr>
        <p:grpSpPr>
          <a:xfrm>
            <a:off x="1869186" y="2522298"/>
            <a:ext cx="180488" cy="152656"/>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6" name="Group 25">
            <a:extLst>
              <a:ext uri="{FF2B5EF4-FFF2-40B4-BE49-F238E27FC236}">
                <a16:creationId xmlns:a16="http://schemas.microsoft.com/office/drawing/2014/main" id="{A3772A17-BB74-4A75-BA55-D622FE4D0639}"/>
              </a:ext>
            </a:extLst>
          </p:cNvPr>
          <p:cNvGrpSpPr/>
          <p:nvPr/>
        </p:nvGrpSpPr>
        <p:grpSpPr>
          <a:xfrm>
            <a:off x="2463256" y="2003738"/>
            <a:ext cx="180488" cy="152656"/>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323788" y="2053614"/>
            <a:ext cx="180488" cy="152656"/>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sp>
        <p:nvSpPr>
          <p:cNvPr id="43" name="Oval 107"/>
          <p:cNvSpPr>
            <a:spLocks noChangeArrowheads="1"/>
          </p:cNvSpPr>
          <p:nvPr/>
        </p:nvSpPr>
        <p:spPr bwMode="auto">
          <a:xfrm>
            <a:off x="1888968" y="1997982"/>
            <a:ext cx="135588" cy="114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4" name="Explosion 2 43"/>
          <p:cNvSpPr/>
          <p:nvPr/>
        </p:nvSpPr>
        <p:spPr>
          <a:xfrm>
            <a:off x="-76200" y="3252186"/>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pic>
        <p:nvPicPr>
          <p:cNvPr id="4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5229398" y="-161628"/>
            <a:ext cx="1219200" cy="1219200"/>
          </a:xfrm>
          <a:prstGeom prst="rect">
            <a:avLst/>
          </a:prstGeom>
        </p:spPr>
      </p:pic>
      <mc:AlternateContent xmlns:mc="http://schemas.openxmlformats.org/markup-compatibility/2006">
        <mc:Choice xmlns:a14="http://schemas.microsoft.com/office/drawing/2010/main" Requires="a14">
          <p:sp>
            <p:nvSpPr>
              <p:cNvPr id="46" name="Rounded Rectangle 45"/>
              <p:cNvSpPr/>
              <p:nvPr/>
            </p:nvSpPr>
            <p:spPr>
              <a:xfrm>
                <a:off x="1600199" y="8721724"/>
                <a:ext cx="9677402"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A. </a:t>
                </a:r>
                <a14:m>
                  <m:oMath xmlns:m="http://schemas.openxmlformats.org/officeDocument/2006/math">
                    <m:sSub>
                      <m:sSubPr>
                        <m:ctrlPr>
                          <a:rPr lang="vi-VN" sz="6000" b="1" i="1" smtClean="0">
                            <a:solidFill>
                              <a:schemeClr val="tx1"/>
                            </a:solidFill>
                            <a:latin typeface="+mj-lt"/>
                          </a:rPr>
                        </m:ctrlPr>
                      </m:sSubPr>
                      <m:e>
                        <m:r>
                          <a:rPr lang="en-US" sz="6000" b="1" i="1">
                            <a:solidFill>
                              <a:schemeClr val="tx1"/>
                            </a:solidFill>
                            <a:latin typeface="+mj-lt"/>
                          </a:rPr>
                          <m:t>𝑮</m:t>
                        </m:r>
                      </m:e>
                      <m:sub>
                        <m:r>
                          <a:rPr lang="en-US" sz="6000" b="1" i="1">
                            <a:solidFill>
                              <a:schemeClr val="tx1"/>
                            </a:solidFill>
                            <a:latin typeface="+mj-lt"/>
                          </a:rPr>
                          <m:t>𝟏</m:t>
                        </m:r>
                      </m:sub>
                    </m:sSub>
                    <m:sSub>
                      <m:sSubPr>
                        <m:ctrlPr>
                          <a:rPr lang="vi-VN" sz="6000" b="1" i="1">
                            <a:solidFill>
                              <a:schemeClr val="tx1"/>
                            </a:solidFill>
                            <a:latin typeface="+mj-lt"/>
                          </a:rPr>
                        </m:ctrlPr>
                      </m:sSubPr>
                      <m:e>
                        <m:r>
                          <a:rPr lang="en-US" sz="6000" b="1" i="1">
                            <a:solidFill>
                              <a:schemeClr val="tx1"/>
                            </a:solidFill>
                            <a:latin typeface="+mj-lt"/>
                          </a:rPr>
                          <m:t>𝑮</m:t>
                        </m:r>
                      </m:e>
                      <m:sub>
                        <m:r>
                          <a:rPr lang="en-US" sz="6000" b="1" i="1">
                            <a:solidFill>
                              <a:schemeClr val="tx1"/>
                            </a:solidFill>
                            <a:latin typeface="+mj-lt"/>
                          </a:rPr>
                          <m:t>𝟐</m:t>
                        </m:r>
                      </m:sub>
                    </m:sSub>
                    <m:r>
                      <a:rPr lang="en-US" sz="6000" b="1" i="1">
                        <a:solidFill>
                          <a:schemeClr val="tx1"/>
                        </a:solidFill>
                        <a:latin typeface="+mj-lt"/>
                      </a:rPr>
                      <m:t>∕∕(</m:t>
                    </m:r>
                    <m:r>
                      <a:rPr lang="en-US" sz="6000" b="1" i="1">
                        <a:solidFill>
                          <a:schemeClr val="tx1"/>
                        </a:solidFill>
                        <a:latin typeface="+mj-lt"/>
                      </a:rPr>
                      <m:t>𝑨𝑩𝑫</m:t>
                    </m:r>
                    <m:r>
                      <a:rPr lang="en-US" sz="6000" b="1" i="1">
                        <a:solidFill>
                          <a:schemeClr val="tx1"/>
                        </a:solidFill>
                        <a:latin typeface="+mj-lt"/>
                      </a:rPr>
                      <m:t>)</m:t>
                    </m:r>
                  </m:oMath>
                </a14:m>
                <a:endParaRPr lang="en-US" sz="6000" b="1" dirty="0">
                  <a:solidFill>
                    <a:srgbClr val="008000"/>
                  </a:solidFill>
                  <a:latin typeface="+mj-lt"/>
                </a:endParaRPr>
              </a:p>
            </p:txBody>
          </p:sp>
        </mc:Choice>
        <mc:Fallback>
          <p:sp>
            <p:nvSpPr>
              <p:cNvPr id="46" name="Rounded Rectangle 45"/>
              <p:cNvSpPr>
                <a:spLocks noRot="1" noChangeAspect="1" noMove="1" noResize="1" noEditPoints="1" noAdjustHandles="1" noChangeArrowheads="1" noChangeShapeType="1" noTextEdit="1"/>
              </p:cNvSpPr>
              <p:nvPr/>
            </p:nvSpPr>
            <p:spPr>
              <a:xfrm>
                <a:off x="1600199" y="8721724"/>
                <a:ext cx="9677402" cy="1905000"/>
              </a:xfrm>
              <a:prstGeom prst="roundRect">
                <a:avLst/>
              </a:prstGeom>
              <a:blipFill>
                <a:blip r:embed="rId19"/>
                <a:stretch>
                  <a:fillRect b="-6646"/>
                </a:stretch>
              </a:blipFill>
              <a:ln>
                <a:solidFill>
                  <a:srgbClr val="C00000"/>
                </a:solid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47" name="Rounded Rectangle 46"/>
              <p:cNvSpPr/>
              <p:nvPr/>
            </p:nvSpPr>
            <p:spPr>
              <a:xfrm>
                <a:off x="12124076" y="11052840"/>
                <a:ext cx="9631024"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008000"/>
                    </a:solidFill>
                  </a:rPr>
                  <a:t>D</a:t>
                </a:r>
                <a:r>
                  <a:rPr lang="en-US" sz="7200">
                    <a:solidFill>
                      <a:srgbClr val="008000"/>
                    </a:solidFill>
                  </a:rPr>
                  <a:t>. </a:t>
                </a:r>
                <a14:m>
                  <m:oMath xmlns:m="http://schemas.openxmlformats.org/officeDocument/2006/math">
                    <m:sSub>
                      <m:sSubPr>
                        <m:ctrlPr>
                          <a:rPr lang="vi-VN" sz="6000" b="1" i="1" smtClean="0">
                            <a:solidFill>
                              <a:schemeClr val="tx1"/>
                            </a:solidFill>
                          </a:rPr>
                        </m:ctrlPr>
                      </m:sSubPr>
                      <m:e>
                        <m:r>
                          <a:rPr lang="en-US" sz="6000" b="1" i="1">
                            <a:solidFill>
                              <a:schemeClr val="tx1"/>
                            </a:solidFill>
                          </a:rPr>
                          <m:t>𝑮</m:t>
                        </m:r>
                      </m:e>
                      <m:sub>
                        <m:r>
                          <a:rPr lang="en-US" sz="6000" b="1" i="1">
                            <a:solidFill>
                              <a:schemeClr val="tx1"/>
                            </a:solidFill>
                          </a:rPr>
                          <m:t>𝟏</m:t>
                        </m:r>
                      </m:sub>
                    </m:sSub>
                    <m:sSub>
                      <m:sSubPr>
                        <m:ctrlPr>
                          <a:rPr lang="vi-VN" sz="6000" b="1" i="1">
                            <a:solidFill>
                              <a:schemeClr val="tx1"/>
                            </a:solidFill>
                          </a:rPr>
                        </m:ctrlPr>
                      </m:sSubPr>
                      <m:e>
                        <m:r>
                          <a:rPr lang="en-US" sz="6000" b="1" i="1">
                            <a:solidFill>
                              <a:schemeClr val="tx1"/>
                            </a:solidFill>
                          </a:rPr>
                          <m:t>𝑮</m:t>
                        </m:r>
                      </m:e>
                      <m:sub>
                        <m:r>
                          <a:rPr lang="en-US" sz="6000" b="1" i="1">
                            <a:solidFill>
                              <a:schemeClr val="tx1"/>
                            </a:solidFill>
                          </a:rPr>
                          <m:t>𝟐</m:t>
                        </m:r>
                      </m:sub>
                    </m:sSub>
                    <m:r>
                      <a:rPr lang="en-US" sz="6000" b="1" i="1">
                        <a:solidFill>
                          <a:schemeClr val="tx1"/>
                        </a:solidFill>
                      </a:rPr>
                      <m:t>=</m:t>
                    </m:r>
                    <m:f>
                      <m:fPr>
                        <m:ctrlPr>
                          <a:rPr lang="vi-VN" sz="6000" b="1" i="1">
                            <a:solidFill>
                              <a:schemeClr val="tx1"/>
                            </a:solidFill>
                          </a:rPr>
                        </m:ctrlPr>
                      </m:fPr>
                      <m:num>
                        <m:r>
                          <a:rPr lang="en-US" sz="6000" b="1" i="1">
                            <a:solidFill>
                              <a:schemeClr val="tx1"/>
                            </a:solidFill>
                          </a:rPr>
                          <m:t>𝟐</m:t>
                        </m:r>
                      </m:num>
                      <m:den>
                        <m:r>
                          <a:rPr lang="en-US" sz="6000" b="1" i="1">
                            <a:solidFill>
                              <a:schemeClr val="tx1"/>
                            </a:solidFill>
                          </a:rPr>
                          <m:t>𝟑</m:t>
                        </m:r>
                      </m:den>
                    </m:f>
                    <m:r>
                      <a:rPr lang="en-US" sz="6000" b="1" i="1">
                        <a:solidFill>
                          <a:schemeClr val="tx1"/>
                        </a:solidFill>
                      </a:rPr>
                      <m:t>𝑨𝑩</m:t>
                    </m:r>
                  </m:oMath>
                </a14:m>
                <a:endParaRPr lang="en-US" sz="6000" b="1" dirty="0">
                  <a:solidFill>
                    <a:srgbClr val="008000"/>
                  </a:solidFill>
                  <a:latin typeface="Times New Roman" panose="02020603050405020304" pitchFamily="18" charset="0"/>
                  <a:cs typeface="Times New Roman" panose="02020603050405020304" pitchFamily="18" charset="0"/>
                </a:endParaRPr>
              </a:p>
            </p:txBody>
          </p:sp>
        </mc:Choice>
        <mc:Fallback>
          <p:sp>
            <p:nvSpPr>
              <p:cNvPr id="47" name="Rounded Rectangle 46"/>
              <p:cNvSpPr>
                <a:spLocks noRot="1" noChangeAspect="1" noMove="1" noResize="1" noEditPoints="1" noAdjustHandles="1" noChangeArrowheads="1" noChangeShapeType="1" noTextEdit="1"/>
              </p:cNvSpPr>
              <p:nvPr/>
            </p:nvSpPr>
            <p:spPr>
              <a:xfrm>
                <a:off x="12124076" y="11052840"/>
                <a:ext cx="9631024" cy="1905000"/>
              </a:xfrm>
              <a:prstGeom prst="roundRect">
                <a:avLst/>
              </a:prstGeom>
              <a:blipFill>
                <a:blip r:embed="rId20"/>
                <a:stretch>
                  <a:fillRect b="-5047"/>
                </a:stretch>
              </a:blipFill>
              <a:ln>
                <a:solidFill>
                  <a:srgbClr val="C00000"/>
                </a:solid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48" name="Rounded Rectangle 47"/>
              <p:cNvSpPr/>
              <p:nvPr/>
            </p:nvSpPr>
            <p:spPr>
              <a:xfrm>
                <a:off x="1402151" y="11094416"/>
                <a:ext cx="9875449"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C. </a:t>
                </a:r>
                <a14:m>
                  <m:oMath xmlns:m="http://schemas.openxmlformats.org/officeDocument/2006/math">
                    <m:r>
                      <a:rPr lang="en-US" sz="6000" b="1" i="1" smtClean="0">
                        <a:solidFill>
                          <a:schemeClr val="tx1"/>
                        </a:solidFill>
                      </a:rPr>
                      <m:t>𝑩</m:t>
                    </m:r>
                    <m:sSub>
                      <m:sSubPr>
                        <m:ctrlPr>
                          <a:rPr lang="vi-VN" sz="6000" b="1" i="1">
                            <a:solidFill>
                              <a:schemeClr val="tx1"/>
                            </a:solidFill>
                          </a:rPr>
                        </m:ctrlPr>
                      </m:sSubPr>
                      <m:e>
                        <m:r>
                          <a:rPr lang="en-US" sz="6000" b="1" i="1">
                            <a:solidFill>
                              <a:schemeClr val="tx1"/>
                            </a:solidFill>
                          </a:rPr>
                          <m:t>𝑮</m:t>
                        </m:r>
                      </m:e>
                      <m:sub>
                        <m:r>
                          <a:rPr lang="en-US" sz="6000" b="1" i="1">
                            <a:solidFill>
                              <a:schemeClr val="tx1"/>
                            </a:solidFill>
                          </a:rPr>
                          <m:t>𝟏</m:t>
                        </m:r>
                      </m:sub>
                    </m:sSub>
                    <m:r>
                      <a:rPr lang="en-US" sz="6000" b="1" i="1">
                        <a:solidFill>
                          <a:schemeClr val="tx1"/>
                        </a:solidFill>
                      </a:rPr>
                      <m:t>,</m:t>
                    </m:r>
                    <m:r>
                      <a:rPr lang="en-US" sz="6000" b="1" i="1">
                        <a:solidFill>
                          <a:schemeClr val="tx1"/>
                        </a:solidFill>
                      </a:rPr>
                      <m:t>𝑨</m:t>
                    </m:r>
                    <m:sSub>
                      <m:sSubPr>
                        <m:ctrlPr>
                          <a:rPr lang="vi-VN" sz="6000" b="1" i="1">
                            <a:solidFill>
                              <a:schemeClr val="tx1"/>
                            </a:solidFill>
                          </a:rPr>
                        </m:ctrlPr>
                      </m:sSubPr>
                      <m:e>
                        <m:r>
                          <a:rPr lang="en-US" sz="6000" b="1" i="1">
                            <a:solidFill>
                              <a:schemeClr val="tx1"/>
                            </a:solidFill>
                          </a:rPr>
                          <m:t>𝑮</m:t>
                        </m:r>
                      </m:e>
                      <m:sub>
                        <m:r>
                          <a:rPr lang="en-US" sz="6000" b="1" i="1">
                            <a:solidFill>
                              <a:schemeClr val="tx1"/>
                            </a:solidFill>
                          </a:rPr>
                          <m:t>𝟐</m:t>
                        </m:r>
                      </m:sub>
                    </m:sSub>
                  </m:oMath>
                </a14:m>
                <a:r>
                  <a:rPr lang="en-US" sz="6000" b="1">
                    <a:solidFill>
                      <a:schemeClr val="tx1"/>
                    </a:solidFill>
                    <a:latin typeface="Times New Roman" panose="02020603050405020304" pitchFamily="18" charset="0"/>
                    <a:cs typeface="Times New Roman" panose="02020603050405020304" pitchFamily="18" charset="0"/>
                  </a:rPr>
                  <a:t> và CD đồng quy </a:t>
                </a:r>
                <a:endParaRPr lang="en-US" sz="6000" b="1" dirty="0">
                  <a:solidFill>
                    <a:srgbClr val="008000"/>
                  </a:solidFill>
                  <a:latin typeface="Times New Roman" panose="02020603050405020304" pitchFamily="18" charset="0"/>
                  <a:cs typeface="Times New Roman" panose="02020603050405020304" pitchFamily="18" charset="0"/>
                </a:endParaRPr>
              </a:p>
            </p:txBody>
          </p:sp>
        </mc:Choice>
        <mc:Fallback>
          <p:sp>
            <p:nvSpPr>
              <p:cNvPr id="48" name="Rounded Rectangle 47"/>
              <p:cNvSpPr>
                <a:spLocks noRot="1" noChangeAspect="1" noMove="1" noResize="1" noEditPoints="1" noAdjustHandles="1" noChangeArrowheads="1" noChangeShapeType="1" noTextEdit="1"/>
              </p:cNvSpPr>
              <p:nvPr/>
            </p:nvSpPr>
            <p:spPr>
              <a:xfrm>
                <a:off x="1402151" y="11094416"/>
                <a:ext cx="9875449" cy="1905000"/>
              </a:xfrm>
              <a:prstGeom prst="roundRect">
                <a:avLst/>
              </a:prstGeom>
              <a:blipFill>
                <a:blip r:embed="rId21"/>
                <a:stretch>
                  <a:fillRect l="-3510" r="-4372" b="-6962"/>
                </a:stretch>
              </a:blipFill>
              <a:ln>
                <a:solidFill>
                  <a:srgbClr val="C00000"/>
                </a:solidFill>
              </a:ln>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49" name="Rounded Rectangle 48"/>
              <p:cNvSpPr/>
              <p:nvPr/>
            </p:nvSpPr>
            <p:spPr>
              <a:xfrm>
                <a:off x="12124076" y="8721724"/>
                <a:ext cx="9631024"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B. </a:t>
                </a:r>
                <a14:m>
                  <m:oMath xmlns:m="http://schemas.openxmlformats.org/officeDocument/2006/math">
                    <m:sSub>
                      <m:sSubPr>
                        <m:ctrlPr>
                          <a:rPr lang="vi-VN" sz="6000" b="1" i="1" smtClean="0">
                            <a:solidFill>
                              <a:schemeClr val="tx1"/>
                            </a:solidFill>
                            <a:latin typeface="+mj-lt"/>
                          </a:rPr>
                        </m:ctrlPr>
                      </m:sSubPr>
                      <m:e>
                        <m:r>
                          <a:rPr lang="en-US" sz="6000" b="1" i="1">
                            <a:solidFill>
                              <a:schemeClr val="tx1"/>
                            </a:solidFill>
                            <a:latin typeface="+mj-lt"/>
                          </a:rPr>
                          <m:t>𝑮</m:t>
                        </m:r>
                      </m:e>
                      <m:sub>
                        <m:r>
                          <a:rPr lang="en-US" sz="6000" b="1" i="1">
                            <a:solidFill>
                              <a:schemeClr val="tx1"/>
                            </a:solidFill>
                            <a:latin typeface="+mj-lt"/>
                          </a:rPr>
                          <m:t>𝟏</m:t>
                        </m:r>
                      </m:sub>
                    </m:sSub>
                    <m:sSub>
                      <m:sSubPr>
                        <m:ctrlPr>
                          <a:rPr lang="vi-VN" sz="6000" b="1" i="1">
                            <a:solidFill>
                              <a:schemeClr val="tx1"/>
                            </a:solidFill>
                            <a:latin typeface="+mj-lt"/>
                          </a:rPr>
                        </m:ctrlPr>
                      </m:sSubPr>
                      <m:e>
                        <m:r>
                          <a:rPr lang="en-US" sz="6000" b="1" i="1">
                            <a:solidFill>
                              <a:schemeClr val="tx1"/>
                            </a:solidFill>
                            <a:latin typeface="+mj-lt"/>
                          </a:rPr>
                          <m:t>𝑮</m:t>
                        </m:r>
                      </m:e>
                      <m:sub>
                        <m:r>
                          <a:rPr lang="en-US" sz="6000" b="1" i="1">
                            <a:solidFill>
                              <a:schemeClr val="tx1"/>
                            </a:solidFill>
                            <a:latin typeface="+mj-lt"/>
                          </a:rPr>
                          <m:t>𝟐</m:t>
                        </m:r>
                      </m:sub>
                    </m:sSub>
                    <m:r>
                      <a:rPr lang="en-US" sz="6000" b="1" i="1">
                        <a:solidFill>
                          <a:schemeClr val="tx1"/>
                        </a:solidFill>
                        <a:latin typeface="+mj-lt"/>
                      </a:rPr>
                      <m:t>∕∕(</m:t>
                    </m:r>
                    <m:r>
                      <a:rPr lang="en-US" sz="6000" b="1" i="1">
                        <a:solidFill>
                          <a:schemeClr val="tx1"/>
                        </a:solidFill>
                        <a:latin typeface="+mj-lt"/>
                      </a:rPr>
                      <m:t>𝑨𝑩𝑫</m:t>
                    </m:r>
                    <m:r>
                      <a:rPr lang="en-US" sz="6000" b="1" i="1">
                        <a:solidFill>
                          <a:schemeClr val="tx1"/>
                        </a:solidFill>
                        <a:latin typeface="+mj-lt"/>
                      </a:rPr>
                      <m:t>)</m:t>
                    </m:r>
                  </m:oMath>
                </a14:m>
                <a:endParaRPr lang="en-US" sz="6000" b="1" dirty="0">
                  <a:solidFill>
                    <a:srgbClr val="008000"/>
                  </a:solidFill>
                  <a:latin typeface="+mj-lt"/>
                </a:endParaRPr>
              </a:p>
            </p:txBody>
          </p:sp>
        </mc:Choice>
        <mc:Fallback>
          <p:sp>
            <p:nvSpPr>
              <p:cNvPr id="49" name="Rounded Rectangle 48"/>
              <p:cNvSpPr>
                <a:spLocks noRot="1" noChangeAspect="1" noMove="1" noResize="1" noEditPoints="1" noAdjustHandles="1" noChangeArrowheads="1" noChangeShapeType="1" noTextEdit="1"/>
              </p:cNvSpPr>
              <p:nvPr/>
            </p:nvSpPr>
            <p:spPr>
              <a:xfrm>
                <a:off x="12124076" y="8721724"/>
                <a:ext cx="9631024" cy="1905000"/>
              </a:xfrm>
              <a:prstGeom prst="roundRect">
                <a:avLst/>
              </a:prstGeom>
              <a:blipFill>
                <a:blip r:embed="rId22"/>
                <a:stretch>
                  <a:fillRect b="-6646"/>
                </a:stretch>
              </a:blipFill>
              <a:ln>
                <a:solidFill>
                  <a:srgbClr val="C00000"/>
                </a:solidFill>
              </a:ln>
            </p:spPr>
            <p:txBody>
              <a:bodyPr/>
              <a:lstStyle/>
              <a:p>
                <a:r>
                  <a:rPr lang="vi-VN">
                    <a:noFill/>
                  </a:rPr>
                  <a:t> </a:t>
                </a:r>
              </a:p>
            </p:txBody>
          </p:sp>
        </mc:Fallback>
      </mc:AlternateContent>
      <p:pic>
        <p:nvPicPr>
          <p:cNvPr id="50"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25527000" y="6246726"/>
            <a:ext cx="1219200" cy="1219200"/>
          </a:xfrm>
          <a:prstGeom prst="rect">
            <a:avLst/>
          </a:prstGeom>
        </p:spPr>
      </p:pic>
      <p:pic>
        <p:nvPicPr>
          <p:cNvPr id="51"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25671122" y="8796250"/>
            <a:ext cx="1219200" cy="1219200"/>
          </a:xfrm>
          <a:prstGeom prst="rect">
            <a:avLst/>
          </a:prstGeom>
        </p:spPr>
      </p:pic>
      <p:pic>
        <p:nvPicPr>
          <p:cNvPr id="52"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25527000" y="10544464"/>
            <a:ext cx="1219200" cy="1219200"/>
          </a:xfrm>
          <a:prstGeom prst="rect">
            <a:avLst/>
          </a:prstGeom>
        </p:spPr>
      </p:pic>
      <p:pic>
        <p:nvPicPr>
          <p:cNvPr id="53"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8"/>
          <a:stretch>
            <a:fillRect/>
          </a:stretch>
        </p:blipFill>
        <p:spPr>
          <a:xfrm>
            <a:off x="25686716" y="12292678"/>
            <a:ext cx="1219200" cy="1219200"/>
          </a:xfrm>
          <a:prstGeom prst="rect">
            <a:avLst/>
          </a:prstGeom>
        </p:spPr>
      </p:pic>
      <p:pic>
        <p:nvPicPr>
          <p:cNvPr id="5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8"/>
          <a:stretch>
            <a:fillRect/>
          </a:stretch>
        </p:blipFill>
        <p:spPr>
          <a:xfrm>
            <a:off x="28346400" y="6268598"/>
            <a:ext cx="1219200" cy="1219200"/>
          </a:xfrm>
          <a:prstGeom prst="rect">
            <a:avLst/>
          </a:prstGeom>
        </p:spPr>
      </p:pic>
    </p:spTree>
    <p:extLst>
      <p:ext uri="{BB962C8B-B14F-4D97-AF65-F5344CB8AC3E}">
        <p14:creationId xmlns:p14="http://schemas.microsoft.com/office/powerpoint/2010/main" val="2302298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additive="base">
                                        <p:cTn id="19" dur="500" fill="hold"/>
                                        <p:tgtEl>
                                          <p:spTgt spid="46"/>
                                        </p:tgtEl>
                                        <p:attrNameLst>
                                          <p:attrName>ppt_x</p:attrName>
                                        </p:attrNameLst>
                                      </p:cBhvr>
                                      <p:tavLst>
                                        <p:tav tm="0">
                                          <p:val>
                                            <p:strVal val="#ppt_x"/>
                                          </p:val>
                                        </p:tav>
                                        <p:tav tm="100000">
                                          <p:val>
                                            <p:strVal val="#ppt_x"/>
                                          </p:val>
                                        </p:tav>
                                      </p:tavLst>
                                    </p:anim>
                                    <p:anim calcmode="lin" valueType="num">
                                      <p:cBhvr additive="base">
                                        <p:cTn id="20"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7"/>
                                        </p:tgtEl>
                                        <p:attrNameLst>
                                          <p:attrName>style.visibility</p:attrName>
                                        </p:attrNameLst>
                                      </p:cBhvr>
                                      <p:to>
                                        <p:strVal val="visible"/>
                                      </p:to>
                                    </p:set>
                                    <p:anim calcmode="lin" valueType="num">
                                      <p:cBhvr additive="base">
                                        <p:cTn id="37" dur="500" fill="hold"/>
                                        <p:tgtEl>
                                          <p:spTgt spid="47"/>
                                        </p:tgtEl>
                                        <p:attrNameLst>
                                          <p:attrName>ppt_x</p:attrName>
                                        </p:attrNameLst>
                                      </p:cBhvr>
                                      <p:tavLst>
                                        <p:tav tm="0">
                                          <p:val>
                                            <p:strVal val="#ppt_x"/>
                                          </p:val>
                                        </p:tav>
                                        <p:tav tm="100000">
                                          <p:val>
                                            <p:strVal val="#ppt_x"/>
                                          </p:val>
                                        </p:tav>
                                      </p:tavLst>
                                    </p:anim>
                                    <p:anim calcmode="lin" valueType="num">
                                      <p:cBhvr additive="base">
                                        <p:cTn id="38"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13"/>
                                        </p:tgtEl>
                                        <p:attrNameLst>
                                          <p:attrName>r</p:attrName>
                                        </p:attrNameLst>
                                      </p:cBhvr>
                                    </p:animRot>
                                  </p:childTnLst>
                                </p:cTn>
                              </p:par>
                            </p:childTnLst>
                          </p:cTn>
                        </p:par>
                        <p:par>
                          <p:cTn id="44" fill="hold">
                            <p:stCondLst>
                              <p:cond delay="10000"/>
                            </p:stCondLst>
                            <p:childTnLst>
                              <p:par>
                                <p:cTn id="45" presetID="1"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1773" fill="hold"/>
                                        <p:tgtEl>
                                          <p:spTgt spid="45"/>
                                        </p:tgtEl>
                                      </p:cBhvr>
                                    </p:cmd>
                                  </p:childTnLst>
                                </p:cTn>
                              </p:par>
                              <p:par>
                                <p:cTn id="49" presetID="1" presetClass="exit" presetSubtype="0" fill="hold" grpId="1" nodeType="withEffect">
                                  <p:stCondLst>
                                    <p:cond delay="200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51" fill="hold" display="0">
                  <p:stCondLst>
                    <p:cond delay="indefinite"/>
                  </p:stCondLst>
                  <p:endCondLst>
                    <p:cond evt="onStopAudio" delay="0">
                      <p:tgtEl>
                        <p:sldTgt/>
                      </p:tgtEl>
                    </p:cond>
                  </p:endCondLst>
                </p:cTn>
                <p:tgtEl>
                  <p:spTgt spid="45"/>
                </p:tgtEl>
              </p:cMediaNode>
            </p:audio>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21" presetClass="emph" presetSubtype="0" fill="hold" grpId="1" nodeType="withEffect">
                                  <p:stCondLst>
                                    <p:cond delay="0"/>
                                  </p:stCondLst>
                                  <p:childTnLst>
                                    <p:animClr clrSpc="hsl" dir="cw">
                                      <p:cBhvr override="childStyle">
                                        <p:cTn id="56" dur="500" fill="hold"/>
                                        <p:tgtEl>
                                          <p:spTgt spid="47"/>
                                        </p:tgtEl>
                                        <p:attrNameLst>
                                          <p:attrName>style.color</p:attrName>
                                        </p:attrNameLst>
                                      </p:cBhvr>
                                      <p:by>
                                        <p:hsl h="7200000" s="0" l="0"/>
                                      </p:by>
                                    </p:animClr>
                                    <p:animClr clrSpc="hsl" dir="cw">
                                      <p:cBhvr>
                                        <p:cTn id="57" dur="500" fill="hold"/>
                                        <p:tgtEl>
                                          <p:spTgt spid="47"/>
                                        </p:tgtEl>
                                        <p:attrNameLst>
                                          <p:attrName>fillcolor</p:attrName>
                                        </p:attrNameLst>
                                      </p:cBhvr>
                                      <p:by>
                                        <p:hsl h="7200000" s="0" l="0"/>
                                      </p:by>
                                    </p:animClr>
                                    <p:animClr clrSpc="hsl" dir="cw">
                                      <p:cBhvr>
                                        <p:cTn id="58" dur="500" fill="hold"/>
                                        <p:tgtEl>
                                          <p:spTgt spid="47"/>
                                        </p:tgtEl>
                                        <p:attrNameLst>
                                          <p:attrName>stroke.color</p:attrName>
                                        </p:attrNameLst>
                                      </p:cBhvr>
                                      <p:by>
                                        <p:hsl h="7200000" s="0" l="0"/>
                                      </p:by>
                                    </p:animClr>
                                    <p:set>
                                      <p:cBhvr>
                                        <p:cTn id="59" dur="500" fill="hold"/>
                                        <p:tgtEl>
                                          <p:spTgt spid="47"/>
                                        </p:tgtEl>
                                        <p:attrNameLst>
                                          <p:attrName>fill.type</p:attrName>
                                        </p:attrNameLst>
                                      </p:cBhvr>
                                      <p:to>
                                        <p:strVal val="solid"/>
                                      </p:to>
                                    </p:set>
                                  </p:childTnLst>
                                </p:cTn>
                              </p:par>
                              <p:par>
                                <p:cTn id="60" presetID="1" presetClass="mediacall" presetSubtype="0" fill="hold" nodeType="withEffect">
                                  <p:stCondLst>
                                    <p:cond delay="0"/>
                                  </p:stCondLst>
                                  <p:childTnLst>
                                    <p:cmd type="call" cmd="playFrom(0.0)">
                                      <p:cBhvr>
                                        <p:cTn id="61" dur="1252" fill="hold"/>
                                        <p:tgtEl>
                                          <p:spTgt spid="50"/>
                                        </p:tgtEl>
                                      </p:cBhvr>
                                    </p:cmd>
                                  </p:childTnLst>
                                </p:cTn>
                              </p:par>
                              <p:par>
                                <p:cTn id="62" presetID="1" presetClass="mediacall" presetSubtype="0" fill="hold" nodeType="withEffect">
                                  <p:stCondLst>
                                    <p:cond delay="500"/>
                                  </p:stCondLst>
                                  <p:childTnLst>
                                    <p:cmd type="call" cmd="playFrom(0.0)">
                                      <p:cBhvr>
                                        <p:cTn id="63" dur="5042" fill="hold"/>
                                        <p:tgtEl>
                                          <p:spTgt spid="54"/>
                                        </p:tgtEl>
                                      </p:cBhvr>
                                    </p:cmd>
                                  </p:childTnLst>
                                </p:cTn>
                              </p:par>
                            </p:childTnLst>
                          </p:cTn>
                        </p:par>
                      </p:childTnLst>
                    </p:cTn>
                  </p:par>
                </p:childTnLst>
              </p:cTn>
              <p:nextCondLst>
                <p:cond evt="onClick" delay="0">
                  <p:tgtEl>
                    <p:spTgt spid="47"/>
                  </p:tgtEl>
                </p:cond>
              </p:nextCondLst>
            </p:seq>
            <p:seq concurrent="1" nextAc="seek">
              <p:cTn id="64" restart="whenNotActive" fill="hold" evtFilter="cancelBubble" nodeType="interactiveSeq">
                <p:stCondLst>
                  <p:cond evt="onClick" delay="0">
                    <p:tgtEl>
                      <p:spTgt spid="46"/>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46"/>
                                        </p:tgtEl>
                                      </p:cBhvr>
                                    </p:animEffect>
                                    <p:set>
                                      <p:cBhvr>
                                        <p:cTn id="69" dur="1" fill="hold">
                                          <p:stCondLst>
                                            <p:cond delay="499"/>
                                          </p:stCondLst>
                                        </p:cTn>
                                        <p:tgtEl>
                                          <p:spTgt spid="46"/>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060" fill="hold"/>
                                        <p:tgtEl>
                                          <p:spTgt spid="51"/>
                                        </p:tgtEl>
                                      </p:cBhvr>
                                    </p:cmd>
                                  </p:childTnLst>
                                </p:cTn>
                              </p:par>
                            </p:childTnLst>
                          </p:cTn>
                        </p:par>
                      </p:childTnLst>
                    </p:cTn>
                  </p:par>
                </p:childTnLst>
              </p:cTn>
              <p:nextCondLst>
                <p:cond evt="onClick" delay="0">
                  <p:tgtEl>
                    <p:spTgt spid="46"/>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9"/>
                                        </p:tgtEl>
                                      </p:cBhvr>
                                    </p:animEffect>
                                    <p:set>
                                      <p:cBhvr>
                                        <p:cTn id="77" dur="1" fill="hold">
                                          <p:stCondLst>
                                            <p:cond delay="499"/>
                                          </p:stCondLst>
                                        </p:cTn>
                                        <p:tgtEl>
                                          <p:spTgt spid="49"/>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2060" fill="hold"/>
                                        <p:tgtEl>
                                          <p:spTgt spid="52"/>
                                        </p:tgtEl>
                                      </p:cBhvr>
                                    </p:cmd>
                                  </p:childTnLst>
                                </p:cTn>
                              </p:par>
                            </p:childTnLst>
                          </p:cTn>
                        </p:par>
                      </p:childTnLst>
                    </p:cTn>
                  </p:par>
                </p:childTnLst>
              </p:cTn>
              <p:nextCondLst>
                <p:cond evt="onClick" delay="0">
                  <p:tgtEl>
                    <p:spTgt spid="49"/>
                  </p:tgtEl>
                </p:cond>
              </p:nextCondLst>
            </p:seq>
            <p:seq concurrent="1" nextAc="seek">
              <p:cTn id="80" restart="whenNotActive" fill="hold" evtFilter="cancelBubble" nodeType="interactiveSeq">
                <p:stCondLst>
                  <p:cond evt="onClick" delay="0">
                    <p:tgtEl>
                      <p:spTgt spid="4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8"/>
                                        </p:tgtEl>
                                      </p:cBhvr>
                                    </p:animEffect>
                                    <p:set>
                                      <p:cBhvr>
                                        <p:cTn id="85" dur="1" fill="hold">
                                          <p:stCondLst>
                                            <p:cond delay="499"/>
                                          </p:stCondLst>
                                        </p:cTn>
                                        <p:tgtEl>
                                          <p:spTgt spid="48"/>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2060" fill="hold"/>
                                        <p:tgtEl>
                                          <p:spTgt spid="53"/>
                                        </p:tgtEl>
                                      </p:cBhvr>
                                    </p:cmd>
                                  </p:childTnLst>
                                </p:cTn>
                              </p:par>
                            </p:childTnLst>
                          </p:cTn>
                        </p:par>
                      </p:childTnLst>
                    </p:cTn>
                  </p:par>
                </p:childTnLst>
              </p:cTn>
              <p:nextCondLst>
                <p:cond evt="onClick" delay="0">
                  <p:tgtEl>
                    <p:spTgt spid="48"/>
                  </p:tgtEl>
                </p:cond>
              </p:nextCondLst>
            </p:seq>
            <p:audio>
              <p:cMediaNode vol="100000">
                <p:cTn id="88" fill="hold" display="0">
                  <p:stCondLst>
                    <p:cond delay="indefinite"/>
                  </p:stCondLst>
                  <p:endCondLst>
                    <p:cond evt="onStopAudio" delay="0">
                      <p:tgtEl>
                        <p:sldTgt/>
                      </p:tgtEl>
                    </p:cond>
                  </p:endCondLst>
                </p:cTn>
                <p:tgtEl>
                  <p:spTgt spid="50"/>
                </p:tgtEl>
              </p:cMediaNode>
            </p:audio>
            <p:audio>
              <p:cMediaNode vol="33333">
                <p:cTn id="89" fill="hold" display="0">
                  <p:stCondLst>
                    <p:cond delay="indefinite"/>
                  </p:stCondLst>
                  <p:endCondLst>
                    <p:cond evt="onStopAudio" delay="0">
                      <p:tgtEl>
                        <p:sldTgt/>
                      </p:tgtEl>
                    </p:cond>
                  </p:endCondLst>
                </p:cTn>
                <p:tgtEl>
                  <p:spTgt spid="51"/>
                </p:tgtEl>
              </p:cMediaNode>
            </p:audio>
            <p:audio>
              <p:cMediaNode vol="40909">
                <p:cTn id="90" fill="hold" display="0">
                  <p:stCondLst>
                    <p:cond delay="indefinite"/>
                  </p:stCondLst>
                  <p:endCondLst>
                    <p:cond evt="onStopAudio" delay="0">
                      <p:tgtEl>
                        <p:sldTgt/>
                      </p:tgtEl>
                    </p:cond>
                  </p:endCondLst>
                </p:cTn>
                <p:tgtEl>
                  <p:spTgt spid="52"/>
                </p:tgtEl>
              </p:cMediaNode>
            </p:audio>
            <p:audio>
              <p:cMediaNode vol="34848">
                <p:cTn id="91" fill="hold" display="0">
                  <p:stCondLst>
                    <p:cond delay="indefinite"/>
                  </p:stCondLst>
                  <p:endCondLst>
                    <p:cond evt="onStopAudio" delay="0">
                      <p:tgtEl>
                        <p:sldTgt/>
                      </p:tgtEl>
                    </p:cond>
                  </p:endCondLst>
                </p:cTn>
                <p:tgtEl>
                  <p:spTgt spid="53"/>
                </p:tgtEl>
              </p:cMediaNode>
            </p:audio>
            <p:audio>
              <p:cMediaNode vol="42424">
                <p:cTn id="92" fill="hold" display="0">
                  <p:stCondLst>
                    <p:cond delay="indefinite"/>
                  </p:stCondLst>
                  <p:endCondLst>
                    <p:cond evt="onStopAudio" delay="0">
                      <p:tgtEl>
                        <p:sldTgt/>
                      </p:tgtEl>
                    </p:cond>
                  </p:endCondLst>
                </p:cTn>
                <p:tgtEl>
                  <p:spTgt spid="54"/>
                </p:tgtEl>
              </p:cMediaNode>
            </p:audio>
          </p:childTnLst>
        </p:cTn>
      </p:par>
    </p:tnLst>
    <p:bldLst>
      <p:bldP spid="36" grpId="0"/>
      <p:bldP spid="44" grpId="0" animBg="1"/>
      <p:bldP spid="44"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017926" y="-5146710"/>
            <a:ext cx="7348728" cy="17879892"/>
          </a:xfrm>
          <a:prstGeom prst="rect">
            <a:avLst/>
          </a:prstGeom>
        </p:spPr>
      </p:pic>
      <p:sp>
        <p:nvSpPr>
          <p:cNvPr id="36" name="TextBox 35"/>
          <p:cNvSpPr txBox="1"/>
          <p:nvPr/>
        </p:nvSpPr>
        <p:spPr>
          <a:xfrm>
            <a:off x="4993326" y="2244184"/>
            <a:ext cx="14397348" cy="4524315"/>
          </a:xfrm>
          <a:prstGeom prst="rect">
            <a:avLst/>
          </a:prstGeom>
          <a:noFill/>
        </p:spPr>
        <p:txBody>
          <a:bodyPr wrap="square" rtlCol="0">
            <a:spAutoFit/>
          </a:bodyPr>
          <a:lstStyle/>
          <a:p>
            <a:r>
              <a:rPr lang="en-US" sz="6400" b="1">
                <a:latin typeface="Times New Roman" panose="02020603050405020304" pitchFamily="18" charset="0"/>
                <a:cs typeface="Times New Roman" panose="02020603050405020304" pitchFamily="18" charset="0"/>
              </a:rPr>
              <a:t>Câu 3. </a:t>
            </a:r>
            <a:r>
              <a:rPr lang="en-US" sz="6400">
                <a:latin typeface="Times New Roman" panose="02020603050405020304" pitchFamily="18" charset="0"/>
                <a:cs typeface="Times New Roman" panose="02020603050405020304" pitchFamily="18" charset="0"/>
              </a:rPr>
              <a:t>Cho hình chóp tứ giác S.ABCD. Gọi M và N lần lượt là trung điểm của SA và SC. Khẳng định nào sau đây đúng?</a:t>
            </a:r>
            <a:endParaRPr lang="vi-VN" sz="6400">
              <a:latin typeface="Times New Roman" panose="02020603050405020304" pitchFamily="18" charset="0"/>
              <a:cs typeface="Times New Roman" panose="02020603050405020304" pitchFamily="18" charset="0"/>
            </a:endParaRPr>
          </a:p>
          <a:p>
            <a:endParaRPr lang="en-US" sz="9600" dirty="0">
              <a:solidFill>
                <a:srgbClr val="0033CC"/>
              </a:solidFill>
            </a:endParaRPr>
          </a:p>
        </p:txBody>
      </p:sp>
      <p:pic>
        <p:nvPicPr>
          <p:cNvPr id="8" name="Picture 7">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913517" y="198944"/>
            <a:ext cx="2197766" cy="2337892"/>
          </a:xfrm>
          <a:prstGeom prst="rect">
            <a:avLst/>
          </a:prstGeom>
        </p:spPr>
      </p:pic>
      <p:pic>
        <p:nvPicPr>
          <p:cNvPr id="9"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4"/>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times up"/>
          <p:cNvGrpSpPr/>
          <p:nvPr/>
        </p:nvGrpSpPr>
        <p:grpSpPr>
          <a:xfrm>
            <a:off x="1176088" y="266700"/>
            <a:ext cx="1514168" cy="750128"/>
            <a:chOff x="2989747" y="438150"/>
            <a:chExt cx="1572029" cy="683752"/>
          </a:xfrm>
        </p:grpSpPr>
        <p:sp>
          <p:nvSpPr>
            <p:cNvPr id="11" name="Rounded Rectangle 1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12" name="Rounded Rectangle 1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latin typeface="Arial" panose="020B0604020202020204" pitchFamily="34" charset="0"/>
                  <a:cs typeface="Arial" panose="020B0604020202020204" pitchFamily="34" charset="0"/>
                </a:rPr>
                <a:t>Bắt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đầu</a:t>
              </a:r>
              <a:r>
                <a:rPr lang="en-GB" sz="2200" dirty="0">
                  <a:latin typeface="Arial" panose="020B0604020202020204" pitchFamily="34" charset="0"/>
                  <a:cs typeface="Arial" panose="020B0604020202020204" pitchFamily="34" charset="0"/>
                </a:rPr>
                <a:t>!</a:t>
              </a:r>
            </a:p>
          </p:txBody>
        </p:sp>
      </p:grpSp>
      <p:pic>
        <p:nvPicPr>
          <p:cNvPr id="13"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64" y="1440958"/>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A3772A17-BB74-4A75-BA55-D622FE4D0639}"/>
              </a:ext>
            </a:extLst>
          </p:cNvPr>
          <p:cNvGrpSpPr/>
          <p:nvPr/>
        </p:nvGrpSpPr>
        <p:grpSpPr>
          <a:xfrm>
            <a:off x="1866494" y="1417700"/>
            <a:ext cx="180488" cy="152656"/>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0" name="Group 19">
            <a:extLst>
              <a:ext uri="{FF2B5EF4-FFF2-40B4-BE49-F238E27FC236}">
                <a16:creationId xmlns:a16="http://schemas.microsoft.com/office/drawing/2014/main" id="{A3772A17-BB74-4A75-BA55-D622FE4D0639}"/>
              </a:ext>
            </a:extLst>
          </p:cNvPr>
          <p:cNvGrpSpPr/>
          <p:nvPr/>
        </p:nvGrpSpPr>
        <p:grpSpPr>
          <a:xfrm>
            <a:off x="1869186" y="2522298"/>
            <a:ext cx="180488" cy="152656"/>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6" name="Group 25">
            <a:extLst>
              <a:ext uri="{FF2B5EF4-FFF2-40B4-BE49-F238E27FC236}">
                <a16:creationId xmlns:a16="http://schemas.microsoft.com/office/drawing/2014/main" id="{A3772A17-BB74-4A75-BA55-D622FE4D0639}"/>
              </a:ext>
            </a:extLst>
          </p:cNvPr>
          <p:cNvGrpSpPr/>
          <p:nvPr/>
        </p:nvGrpSpPr>
        <p:grpSpPr>
          <a:xfrm>
            <a:off x="2463256" y="2003738"/>
            <a:ext cx="180488" cy="152656"/>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323788" y="2053614"/>
            <a:ext cx="180488" cy="152656"/>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sp>
        <p:nvSpPr>
          <p:cNvPr id="43" name="Oval 107"/>
          <p:cNvSpPr>
            <a:spLocks noChangeArrowheads="1"/>
          </p:cNvSpPr>
          <p:nvPr/>
        </p:nvSpPr>
        <p:spPr bwMode="auto">
          <a:xfrm>
            <a:off x="1888968" y="1997982"/>
            <a:ext cx="135588" cy="114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4" name="Explosion 2 43"/>
          <p:cNvSpPr/>
          <p:nvPr/>
        </p:nvSpPr>
        <p:spPr>
          <a:xfrm>
            <a:off x="-76200" y="3252186"/>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pic>
        <p:nvPicPr>
          <p:cNvPr id="4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5229398" y="-161628"/>
            <a:ext cx="1219200" cy="1219200"/>
          </a:xfrm>
          <a:prstGeom prst="rect">
            <a:avLst/>
          </a:prstGeom>
        </p:spPr>
      </p:pic>
      <p:sp>
        <p:nvSpPr>
          <p:cNvPr id="46" name="Rounded Rectangle 45"/>
          <p:cNvSpPr/>
          <p:nvPr/>
        </p:nvSpPr>
        <p:spPr>
          <a:xfrm>
            <a:off x="12009125" y="11064242"/>
            <a:ext cx="9847358"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D. </a:t>
            </a:r>
            <a:r>
              <a:rPr lang="en-US" sz="6000" b="1">
                <a:solidFill>
                  <a:schemeClr val="tx1"/>
                </a:solidFill>
                <a:latin typeface="Times New Roman" panose="02020603050405020304" pitchFamily="18" charset="0"/>
                <a:cs typeface="Times New Roman" panose="02020603050405020304" pitchFamily="18" charset="0"/>
              </a:rPr>
              <a:t>MN // (SBC)  </a:t>
            </a:r>
            <a:endParaRPr lang="en-US" sz="6000" b="1" dirty="0">
              <a:solidFill>
                <a:schemeClr val="tx1"/>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1600197" y="11114314"/>
            <a:ext cx="9879754"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008000"/>
                </a:solidFill>
              </a:rPr>
              <a:t>C</a:t>
            </a:r>
            <a:r>
              <a:rPr lang="en-US" sz="7200">
                <a:solidFill>
                  <a:srgbClr val="008000"/>
                </a:solidFill>
              </a:rPr>
              <a:t>. </a:t>
            </a:r>
            <a:r>
              <a:rPr lang="en-US" sz="6000" b="1">
                <a:solidFill>
                  <a:schemeClr val="tx1"/>
                </a:solidFill>
                <a:latin typeface="Times New Roman" panose="02020603050405020304" pitchFamily="18" charset="0"/>
                <a:cs typeface="Times New Roman" panose="02020603050405020304" pitchFamily="18" charset="0"/>
              </a:rPr>
              <a:t>MN // (ABCD) </a:t>
            </a:r>
            <a:endParaRPr lang="en-US" sz="6000" b="1" dirty="0">
              <a:solidFill>
                <a:schemeClr val="tx1"/>
              </a:solidFill>
              <a:latin typeface="Times New Roman" panose="02020603050405020304" pitchFamily="18" charset="0"/>
              <a:cs typeface="Times New Roman" panose="02020603050405020304" pitchFamily="18" charset="0"/>
            </a:endParaRPr>
          </a:p>
        </p:txBody>
      </p:sp>
      <p:sp>
        <p:nvSpPr>
          <p:cNvPr id="48" name="Rounded Rectangle 47"/>
          <p:cNvSpPr/>
          <p:nvPr/>
        </p:nvSpPr>
        <p:spPr>
          <a:xfrm>
            <a:off x="1600197" y="8697334"/>
            <a:ext cx="9879754"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A. </a:t>
            </a:r>
            <a:r>
              <a:rPr lang="en-US" sz="6000" b="1">
                <a:solidFill>
                  <a:schemeClr val="tx1"/>
                </a:solidFill>
                <a:latin typeface="Times New Roman" panose="02020603050405020304" pitchFamily="18" charset="0"/>
                <a:cs typeface="Times New Roman" panose="02020603050405020304" pitchFamily="18" charset="0"/>
              </a:rPr>
              <a:t>MN // (SCD) </a:t>
            </a:r>
            <a:endParaRPr lang="en-US" sz="6000" b="1" dirty="0">
              <a:solidFill>
                <a:schemeClr val="tx1"/>
              </a:solidFill>
              <a:latin typeface="Times New Roman" panose="02020603050405020304" pitchFamily="18" charset="0"/>
              <a:cs typeface="Times New Roman" panose="02020603050405020304" pitchFamily="18" charset="0"/>
            </a:endParaRPr>
          </a:p>
        </p:txBody>
      </p:sp>
      <p:sp>
        <p:nvSpPr>
          <p:cNvPr id="49" name="Rounded Rectangle 48"/>
          <p:cNvSpPr/>
          <p:nvPr/>
        </p:nvSpPr>
        <p:spPr>
          <a:xfrm>
            <a:off x="12009125" y="8697334"/>
            <a:ext cx="9847358"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B. </a:t>
            </a:r>
            <a:r>
              <a:rPr lang="en-US" sz="6000" b="1">
                <a:solidFill>
                  <a:schemeClr val="tx1"/>
                </a:solidFill>
                <a:latin typeface="Times New Roman" panose="02020603050405020304" pitchFamily="18" charset="0"/>
                <a:cs typeface="Times New Roman" panose="02020603050405020304" pitchFamily="18" charset="0"/>
              </a:rPr>
              <a:t>MN // (SAB)</a:t>
            </a:r>
            <a:endParaRPr lang="en-US" sz="6000" b="1" dirty="0">
              <a:solidFill>
                <a:schemeClr val="tx1"/>
              </a:solidFill>
              <a:latin typeface="Times New Roman" panose="02020603050405020304" pitchFamily="18" charset="0"/>
              <a:cs typeface="Times New Roman" panose="02020603050405020304" pitchFamily="18" charset="0"/>
            </a:endParaRPr>
          </a:p>
        </p:txBody>
      </p:sp>
      <p:pic>
        <p:nvPicPr>
          <p:cNvPr id="50"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25527000" y="6246726"/>
            <a:ext cx="1219200" cy="1219200"/>
          </a:xfrm>
          <a:prstGeom prst="rect">
            <a:avLst/>
          </a:prstGeom>
        </p:spPr>
      </p:pic>
      <p:pic>
        <p:nvPicPr>
          <p:cNvPr id="51"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71122" y="8796250"/>
            <a:ext cx="1219200" cy="1219200"/>
          </a:xfrm>
          <a:prstGeom prst="rect">
            <a:avLst/>
          </a:prstGeom>
        </p:spPr>
      </p:pic>
      <p:pic>
        <p:nvPicPr>
          <p:cNvPr id="52"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527000" y="10544464"/>
            <a:ext cx="1219200" cy="1219200"/>
          </a:xfrm>
          <a:prstGeom prst="rect">
            <a:avLst/>
          </a:prstGeom>
        </p:spPr>
      </p:pic>
      <p:pic>
        <p:nvPicPr>
          <p:cNvPr id="53"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86716" y="12292678"/>
            <a:ext cx="1219200" cy="1219200"/>
          </a:xfrm>
          <a:prstGeom prst="rect">
            <a:avLst/>
          </a:prstGeom>
        </p:spPr>
      </p:pic>
      <p:pic>
        <p:nvPicPr>
          <p:cNvPr id="5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28346400" y="6268598"/>
            <a:ext cx="1219200" cy="1219200"/>
          </a:xfrm>
          <a:prstGeom prst="rect">
            <a:avLst/>
          </a:prstGeom>
        </p:spPr>
      </p:pic>
    </p:spTree>
    <p:extLst>
      <p:ext uri="{BB962C8B-B14F-4D97-AF65-F5344CB8AC3E}">
        <p14:creationId xmlns:p14="http://schemas.microsoft.com/office/powerpoint/2010/main" val="105206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8"/>
                                        </p:tgtEl>
                                        <p:attrNameLst>
                                          <p:attrName>style.visibility</p:attrName>
                                        </p:attrNameLst>
                                      </p:cBhvr>
                                      <p:to>
                                        <p:strVal val="visible"/>
                                      </p:to>
                                    </p:set>
                                    <p:anim calcmode="lin" valueType="num">
                                      <p:cBhvr additive="base">
                                        <p:cTn id="19" dur="500" fill="hold"/>
                                        <p:tgtEl>
                                          <p:spTgt spid="48"/>
                                        </p:tgtEl>
                                        <p:attrNameLst>
                                          <p:attrName>ppt_x</p:attrName>
                                        </p:attrNameLst>
                                      </p:cBhvr>
                                      <p:tavLst>
                                        <p:tav tm="0">
                                          <p:val>
                                            <p:strVal val="#ppt_x"/>
                                          </p:val>
                                        </p:tav>
                                        <p:tav tm="100000">
                                          <p:val>
                                            <p:strVal val="#ppt_x"/>
                                          </p:val>
                                        </p:tav>
                                      </p:tavLst>
                                    </p:anim>
                                    <p:anim calcmode="lin" valueType="num">
                                      <p:cBhvr additive="base">
                                        <p:cTn id="20"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13"/>
                                        </p:tgtEl>
                                        <p:attrNameLst>
                                          <p:attrName>r</p:attrName>
                                        </p:attrNameLst>
                                      </p:cBhvr>
                                    </p:animRot>
                                  </p:childTnLst>
                                </p:cTn>
                              </p:par>
                            </p:childTnLst>
                          </p:cTn>
                        </p:par>
                        <p:par>
                          <p:cTn id="44" fill="hold">
                            <p:stCondLst>
                              <p:cond delay="10000"/>
                            </p:stCondLst>
                            <p:childTnLst>
                              <p:par>
                                <p:cTn id="45" presetID="1"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1773" fill="hold"/>
                                        <p:tgtEl>
                                          <p:spTgt spid="45"/>
                                        </p:tgtEl>
                                      </p:cBhvr>
                                    </p:cmd>
                                  </p:childTnLst>
                                </p:cTn>
                              </p:par>
                              <p:par>
                                <p:cTn id="49" presetID="1" presetClass="exit" presetSubtype="0" fill="hold" grpId="1" nodeType="withEffect">
                                  <p:stCondLst>
                                    <p:cond delay="200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51" fill="hold" display="0">
                  <p:stCondLst>
                    <p:cond delay="indefinite"/>
                  </p:stCondLst>
                  <p:endCondLst>
                    <p:cond evt="onStopAudio" delay="0">
                      <p:tgtEl>
                        <p:sldTgt/>
                      </p:tgtEl>
                    </p:cond>
                  </p:endCondLst>
                </p:cTn>
                <p:tgtEl>
                  <p:spTgt spid="45"/>
                </p:tgtEl>
              </p:cMediaNode>
            </p:audio>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21" presetClass="emph" presetSubtype="0" fill="hold" grpId="1" nodeType="withEffect">
                                  <p:stCondLst>
                                    <p:cond delay="0"/>
                                  </p:stCondLst>
                                  <p:childTnLst>
                                    <p:animClr clrSpc="hsl" dir="cw">
                                      <p:cBhvr override="childStyle">
                                        <p:cTn id="56" dur="500" fill="hold"/>
                                        <p:tgtEl>
                                          <p:spTgt spid="47"/>
                                        </p:tgtEl>
                                        <p:attrNameLst>
                                          <p:attrName>style.color</p:attrName>
                                        </p:attrNameLst>
                                      </p:cBhvr>
                                      <p:by>
                                        <p:hsl h="7200000" s="0" l="0"/>
                                      </p:by>
                                    </p:animClr>
                                    <p:animClr clrSpc="hsl" dir="cw">
                                      <p:cBhvr>
                                        <p:cTn id="57" dur="500" fill="hold"/>
                                        <p:tgtEl>
                                          <p:spTgt spid="47"/>
                                        </p:tgtEl>
                                        <p:attrNameLst>
                                          <p:attrName>fillcolor</p:attrName>
                                        </p:attrNameLst>
                                      </p:cBhvr>
                                      <p:by>
                                        <p:hsl h="7200000" s="0" l="0"/>
                                      </p:by>
                                    </p:animClr>
                                    <p:animClr clrSpc="hsl" dir="cw">
                                      <p:cBhvr>
                                        <p:cTn id="58" dur="500" fill="hold"/>
                                        <p:tgtEl>
                                          <p:spTgt spid="47"/>
                                        </p:tgtEl>
                                        <p:attrNameLst>
                                          <p:attrName>stroke.color</p:attrName>
                                        </p:attrNameLst>
                                      </p:cBhvr>
                                      <p:by>
                                        <p:hsl h="7200000" s="0" l="0"/>
                                      </p:by>
                                    </p:animClr>
                                    <p:set>
                                      <p:cBhvr>
                                        <p:cTn id="59" dur="500" fill="hold"/>
                                        <p:tgtEl>
                                          <p:spTgt spid="47"/>
                                        </p:tgtEl>
                                        <p:attrNameLst>
                                          <p:attrName>fill.type</p:attrName>
                                        </p:attrNameLst>
                                      </p:cBhvr>
                                      <p:to>
                                        <p:strVal val="solid"/>
                                      </p:to>
                                    </p:set>
                                  </p:childTnLst>
                                </p:cTn>
                              </p:par>
                              <p:par>
                                <p:cTn id="60" presetID="1" presetClass="mediacall" presetSubtype="0" fill="hold" nodeType="withEffect">
                                  <p:stCondLst>
                                    <p:cond delay="0"/>
                                  </p:stCondLst>
                                  <p:childTnLst>
                                    <p:cmd type="call" cmd="playFrom(0.0)">
                                      <p:cBhvr>
                                        <p:cTn id="61" dur="1252" fill="hold"/>
                                        <p:tgtEl>
                                          <p:spTgt spid="50"/>
                                        </p:tgtEl>
                                      </p:cBhvr>
                                    </p:cmd>
                                  </p:childTnLst>
                                </p:cTn>
                              </p:par>
                              <p:par>
                                <p:cTn id="62" presetID="1" presetClass="mediacall" presetSubtype="0" fill="hold" nodeType="withEffect">
                                  <p:stCondLst>
                                    <p:cond delay="500"/>
                                  </p:stCondLst>
                                  <p:childTnLst>
                                    <p:cmd type="call" cmd="playFrom(0.0)">
                                      <p:cBhvr>
                                        <p:cTn id="63" dur="5042" fill="hold"/>
                                        <p:tgtEl>
                                          <p:spTgt spid="54"/>
                                        </p:tgtEl>
                                      </p:cBhvr>
                                    </p:cmd>
                                  </p:childTnLst>
                                </p:cTn>
                              </p:par>
                            </p:childTnLst>
                          </p:cTn>
                        </p:par>
                      </p:childTnLst>
                    </p:cTn>
                  </p:par>
                </p:childTnLst>
              </p:cTn>
              <p:nextCondLst>
                <p:cond evt="onClick" delay="0">
                  <p:tgtEl>
                    <p:spTgt spid="47"/>
                  </p:tgtEl>
                </p:cond>
              </p:nextCondLst>
            </p:seq>
            <p:seq concurrent="1" nextAc="seek">
              <p:cTn id="64" restart="whenNotActive" fill="hold" evtFilter="cancelBubble" nodeType="interactiveSeq">
                <p:stCondLst>
                  <p:cond evt="onClick" delay="0">
                    <p:tgtEl>
                      <p:spTgt spid="48"/>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48"/>
                                        </p:tgtEl>
                                      </p:cBhvr>
                                    </p:animEffect>
                                    <p:set>
                                      <p:cBhvr>
                                        <p:cTn id="69" dur="1" fill="hold">
                                          <p:stCondLst>
                                            <p:cond delay="499"/>
                                          </p:stCondLst>
                                        </p:cTn>
                                        <p:tgtEl>
                                          <p:spTgt spid="48"/>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060" fill="hold"/>
                                        <p:tgtEl>
                                          <p:spTgt spid="51"/>
                                        </p:tgtEl>
                                      </p:cBhvr>
                                    </p:cmd>
                                  </p:childTnLst>
                                </p:cTn>
                              </p:par>
                            </p:childTnLst>
                          </p:cTn>
                        </p:par>
                      </p:childTnLst>
                    </p:cTn>
                  </p:par>
                </p:childTnLst>
              </p:cTn>
              <p:nextCondLst>
                <p:cond evt="onClick" delay="0">
                  <p:tgtEl>
                    <p:spTgt spid="48"/>
                  </p:tgtEl>
                </p:cond>
              </p:nextCondLst>
            </p:seq>
            <p:seq concurrent="1" nextAc="seek">
              <p:cTn id="72" restart="whenNotActive" fill="hold" evtFilter="cancelBubble" nodeType="interactiveSeq">
                <p:stCondLst>
                  <p:cond evt="onClick" delay="0">
                    <p:tgtEl>
                      <p:spTgt spid="49"/>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9"/>
                                        </p:tgtEl>
                                      </p:cBhvr>
                                    </p:animEffect>
                                    <p:set>
                                      <p:cBhvr>
                                        <p:cTn id="77" dur="1" fill="hold">
                                          <p:stCondLst>
                                            <p:cond delay="499"/>
                                          </p:stCondLst>
                                        </p:cTn>
                                        <p:tgtEl>
                                          <p:spTgt spid="49"/>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2060" fill="hold"/>
                                        <p:tgtEl>
                                          <p:spTgt spid="52"/>
                                        </p:tgtEl>
                                      </p:cBhvr>
                                    </p:cmd>
                                  </p:childTnLst>
                                </p:cTn>
                              </p:par>
                            </p:childTnLst>
                          </p:cTn>
                        </p:par>
                      </p:childTnLst>
                    </p:cTn>
                  </p:par>
                </p:childTnLst>
              </p:cTn>
              <p:nextCondLst>
                <p:cond evt="onClick" delay="0">
                  <p:tgtEl>
                    <p:spTgt spid="49"/>
                  </p:tgtEl>
                </p:cond>
              </p:nextCondLst>
            </p:seq>
            <p:seq concurrent="1" nextAc="seek">
              <p:cTn id="80" restart="whenNotActive" fill="hold" evtFilter="cancelBubble" nodeType="interactiveSeq">
                <p:stCondLst>
                  <p:cond evt="onClick" delay="0">
                    <p:tgtEl>
                      <p:spTgt spid="4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6"/>
                                        </p:tgtEl>
                                      </p:cBhvr>
                                    </p:animEffect>
                                    <p:set>
                                      <p:cBhvr>
                                        <p:cTn id="85" dur="1" fill="hold">
                                          <p:stCondLst>
                                            <p:cond delay="499"/>
                                          </p:stCondLst>
                                        </p:cTn>
                                        <p:tgtEl>
                                          <p:spTgt spid="46"/>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2060" fill="hold"/>
                                        <p:tgtEl>
                                          <p:spTgt spid="53"/>
                                        </p:tgtEl>
                                      </p:cBhvr>
                                    </p:cmd>
                                  </p:childTnLst>
                                </p:cTn>
                              </p:par>
                            </p:childTnLst>
                          </p:cTn>
                        </p:par>
                      </p:childTnLst>
                    </p:cTn>
                  </p:par>
                </p:childTnLst>
              </p:cTn>
              <p:nextCondLst>
                <p:cond evt="onClick" delay="0">
                  <p:tgtEl>
                    <p:spTgt spid="46"/>
                  </p:tgtEl>
                </p:cond>
              </p:nextCondLst>
            </p:seq>
            <p:audio>
              <p:cMediaNode vol="100000">
                <p:cTn id="88" fill="hold" display="0">
                  <p:stCondLst>
                    <p:cond delay="indefinite"/>
                  </p:stCondLst>
                  <p:endCondLst>
                    <p:cond evt="onStopAudio" delay="0">
                      <p:tgtEl>
                        <p:sldTgt/>
                      </p:tgtEl>
                    </p:cond>
                  </p:endCondLst>
                </p:cTn>
                <p:tgtEl>
                  <p:spTgt spid="50"/>
                </p:tgtEl>
              </p:cMediaNode>
            </p:audio>
            <p:audio>
              <p:cMediaNode vol="80000">
                <p:cTn id="89" fill="hold" display="0">
                  <p:stCondLst>
                    <p:cond delay="indefinite"/>
                  </p:stCondLst>
                  <p:endCondLst>
                    <p:cond evt="onStopAudio" delay="0">
                      <p:tgtEl>
                        <p:sldTgt/>
                      </p:tgtEl>
                    </p:cond>
                  </p:endCondLst>
                </p:cTn>
                <p:tgtEl>
                  <p:spTgt spid="51"/>
                </p:tgtEl>
              </p:cMediaNode>
            </p:audio>
            <p:audio>
              <p:cMediaNode vol="80000">
                <p:cTn id="90" fill="hold" display="0">
                  <p:stCondLst>
                    <p:cond delay="indefinite"/>
                  </p:stCondLst>
                  <p:endCondLst>
                    <p:cond evt="onStopAudio" delay="0">
                      <p:tgtEl>
                        <p:sldTgt/>
                      </p:tgtEl>
                    </p:cond>
                  </p:endCondLst>
                </p:cTn>
                <p:tgtEl>
                  <p:spTgt spid="52"/>
                </p:tgtEl>
              </p:cMediaNode>
            </p:audio>
            <p:audio>
              <p:cMediaNode vol="80000">
                <p:cTn id="91" fill="hold" display="0">
                  <p:stCondLst>
                    <p:cond delay="indefinite"/>
                  </p:stCondLst>
                  <p:endCondLst>
                    <p:cond evt="onStopAudio" delay="0">
                      <p:tgtEl>
                        <p:sldTgt/>
                      </p:tgtEl>
                    </p:cond>
                  </p:endCondLst>
                </p:cTn>
                <p:tgtEl>
                  <p:spTgt spid="53"/>
                </p:tgtEl>
              </p:cMediaNode>
            </p:audio>
            <p:audio>
              <p:cMediaNode vol="42424">
                <p:cTn id="92" fill="hold" display="0">
                  <p:stCondLst>
                    <p:cond delay="indefinite"/>
                  </p:stCondLst>
                  <p:endCondLst>
                    <p:cond evt="onStopAudio" delay="0">
                      <p:tgtEl>
                        <p:sldTgt/>
                      </p:tgtEl>
                    </p:cond>
                  </p:endCondLst>
                </p:cTn>
                <p:tgtEl>
                  <p:spTgt spid="54"/>
                </p:tgtEl>
              </p:cMediaNode>
            </p:audio>
          </p:childTnLst>
        </p:cTn>
      </p:par>
    </p:tnLst>
    <p:bldLst>
      <p:bldP spid="36" grpId="0"/>
      <p:bldP spid="44" grpId="0" animBg="1"/>
      <p:bldP spid="44"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017926" y="-5146710"/>
            <a:ext cx="7348728" cy="17879892"/>
          </a:xfrm>
          <a:prstGeom prst="rect">
            <a:avLst/>
          </a:prstGeom>
        </p:spPr>
      </p:pic>
      <p:sp>
        <p:nvSpPr>
          <p:cNvPr id="36" name="TextBox 35"/>
          <p:cNvSpPr txBox="1"/>
          <p:nvPr/>
        </p:nvSpPr>
        <p:spPr>
          <a:xfrm>
            <a:off x="4256620" y="1224131"/>
            <a:ext cx="15402979" cy="5016758"/>
          </a:xfrm>
          <a:prstGeom prst="rect">
            <a:avLst/>
          </a:prstGeom>
          <a:noFill/>
        </p:spPr>
        <p:txBody>
          <a:bodyPr wrap="square" rtlCol="0">
            <a:spAutoFit/>
          </a:bodyPr>
          <a:lstStyle/>
          <a:p>
            <a:r>
              <a:rPr lang="en-US" sz="6400" b="1">
                <a:latin typeface="Times New Roman" panose="02020603050405020304" pitchFamily="18" charset="0"/>
                <a:cs typeface="Times New Roman" panose="02020603050405020304" pitchFamily="18" charset="0"/>
              </a:rPr>
              <a:t>Câu 4.</a:t>
            </a:r>
            <a:r>
              <a:rPr lang="en-US" sz="6400">
                <a:latin typeface="Times New Roman" panose="02020603050405020304" pitchFamily="18" charset="0"/>
                <a:cs typeface="Times New Roman" panose="02020603050405020304" pitchFamily="18" charset="0"/>
              </a:rPr>
              <a:t> Cho hình chóp S.ABCD đáy ABCD là hình bình hành. Gọi I, J lần lượt là trọng tâm của tam giác SAB và SAD. E, F lần lượt là trung điểm của AB và AD. Trong các mệnh đề sau, mệnh đề nào đúng?</a:t>
            </a:r>
            <a:endParaRPr lang="vi-VN" sz="6400">
              <a:latin typeface="Times New Roman" panose="02020603050405020304" pitchFamily="18" charset="0"/>
              <a:cs typeface="Times New Roman" panose="02020603050405020304" pitchFamily="18" charset="0"/>
            </a:endParaRPr>
          </a:p>
        </p:txBody>
      </p:sp>
      <p:pic>
        <p:nvPicPr>
          <p:cNvPr id="8" name="Picture 7">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913517" y="198944"/>
            <a:ext cx="2197766" cy="2337892"/>
          </a:xfrm>
          <a:prstGeom prst="rect">
            <a:avLst/>
          </a:prstGeom>
        </p:spPr>
      </p:pic>
      <p:pic>
        <p:nvPicPr>
          <p:cNvPr id="9"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4"/>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times up"/>
          <p:cNvGrpSpPr/>
          <p:nvPr/>
        </p:nvGrpSpPr>
        <p:grpSpPr>
          <a:xfrm>
            <a:off x="1176088" y="266700"/>
            <a:ext cx="1514168" cy="750128"/>
            <a:chOff x="2989747" y="438150"/>
            <a:chExt cx="1572029" cy="683752"/>
          </a:xfrm>
        </p:grpSpPr>
        <p:sp>
          <p:nvSpPr>
            <p:cNvPr id="11" name="Rounded Rectangle 10"/>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12" name="Rounded Rectangle 11"/>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latin typeface="Arial" panose="020B0604020202020204" pitchFamily="34" charset="0"/>
                  <a:cs typeface="Arial" panose="020B0604020202020204" pitchFamily="34" charset="0"/>
                </a:rPr>
                <a:t>Bắt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đầu</a:t>
              </a:r>
              <a:r>
                <a:rPr lang="en-GB" sz="2200" dirty="0">
                  <a:latin typeface="Arial" panose="020B0604020202020204" pitchFamily="34" charset="0"/>
                  <a:cs typeface="Arial" panose="020B0604020202020204" pitchFamily="34" charset="0"/>
                </a:rPr>
                <a:t>!</a:t>
              </a:r>
            </a:p>
          </p:txBody>
        </p:sp>
      </p:grpSp>
      <p:pic>
        <p:nvPicPr>
          <p:cNvPr id="13"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64" y="1440958"/>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A3772A17-BB74-4A75-BA55-D622FE4D0639}"/>
              </a:ext>
            </a:extLst>
          </p:cNvPr>
          <p:cNvGrpSpPr/>
          <p:nvPr/>
        </p:nvGrpSpPr>
        <p:grpSpPr>
          <a:xfrm>
            <a:off x="1866494" y="1417700"/>
            <a:ext cx="180488" cy="152656"/>
            <a:chOff x="2455863" y="2411803"/>
            <a:chExt cx="566738" cy="566738"/>
          </a:xfrm>
        </p:grpSpPr>
        <p:sp>
          <p:nvSpPr>
            <p:cNvPr id="15"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6"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7"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8"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9"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0" name="Group 19">
            <a:extLst>
              <a:ext uri="{FF2B5EF4-FFF2-40B4-BE49-F238E27FC236}">
                <a16:creationId xmlns:a16="http://schemas.microsoft.com/office/drawing/2014/main" id="{A3772A17-BB74-4A75-BA55-D622FE4D0639}"/>
              </a:ext>
            </a:extLst>
          </p:cNvPr>
          <p:cNvGrpSpPr/>
          <p:nvPr/>
        </p:nvGrpSpPr>
        <p:grpSpPr>
          <a:xfrm>
            <a:off x="1869186" y="2522298"/>
            <a:ext cx="180488" cy="152656"/>
            <a:chOff x="2455863" y="2411803"/>
            <a:chExt cx="566738" cy="566738"/>
          </a:xfrm>
        </p:grpSpPr>
        <p:sp>
          <p:nvSpPr>
            <p:cNvPr id="21"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2"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3"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4"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5"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6" name="Group 25">
            <a:extLst>
              <a:ext uri="{FF2B5EF4-FFF2-40B4-BE49-F238E27FC236}">
                <a16:creationId xmlns:a16="http://schemas.microsoft.com/office/drawing/2014/main" id="{A3772A17-BB74-4A75-BA55-D622FE4D0639}"/>
              </a:ext>
            </a:extLst>
          </p:cNvPr>
          <p:cNvGrpSpPr/>
          <p:nvPr/>
        </p:nvGrpSpPr>
        <p:grpSpPr>
          <a:xfrm>
            <a:off x="2463256" y="2003738"/>
            <a:ext cx="180488" cy="152656"/>
            <a:chOff x="2455863" y="2411803"/>
            <a:chExt cx="566738" cy="566738"/>
          </a:xfrm>
        </p:grpSpPr>
        <p:sp>
          <p:nvSpPr>
            <p:cNvPr id="27"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8"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32" name="Group 31">
            <a:extLst>
              <a:ext uri="{FF2B5EF4-FFF2-40B4-BE49-F238E27FC236}">
                <a16:creationId xmlns:a16="http://schemas.microsoft.com/office/drawing/2014/main" id="{A3772A17-BB74-4A75-BA55-D622FE4D0639}"/>
              </a:ext>
            </a:extLst>
          </p:cNvPr>
          <p:cNvGrpSpPr/>
          <p:nvPr/>
        </p:nvGrpSpPr>
        <p:grpSpPr>
          <a:xfrm>
            <a:off x="1323788" y="2053614"/>
            <a:ext cx="180488" cy="152656"/>
            <a:chOff x="2455863" y="2411803"/>
            <a:chExt cx="566738" cy="566738"/>
          </a:xfrm>
        </p:grpSpPr>
        <p:sp>
          <p:nvSpPr>
            <p:cNvPr id="33"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9"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0"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1"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2"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sp>
        <p:nvSpPr>
          <p:cNvPr id="43" name="Oval 107"/>
          <p:cNvSpPr>
            <a:spLocks noChangeArrowheads="1"/>
          </p:cNvSpPr>
          <p:nvPr/>
        </p:nvSpPr>
        <p:spPr bwMode="auto">
          <a:xfrm>
            <a:off x="1888968" y="1997982"/>
            <a:ext cx="135588" cy="114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4" name="Explosion 2 43"/>
          <p:cNvSpPr/>
          <p:nvPr/>
        </p:nvSpPr>
        <p:spPr>
          <a:xfrm>
            <a:off x="-76200" y="3252186"/>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pic>
        <p:nvPicPr>
          <p:cNvPr id="45"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5229398" y="-161628"/>
            <a:ext cx="1219200" cy="1219200"/>
          </a:xfrm>
          <a:prstGeom prst="rect">
            <a:avLst/>
          </a:prstGeom>
        </p:spPr>
      </p:pic>
      <p:sp>
        <p:nvSpPr>
          <p:cNvPr id="46" name="Rounded Rectangle 45"/>
          <p:cNvSpPr/>
          <p:nvPr/>
        </p:nvSpPr>
        <p:spPr>
          <a:xfrm>
            <a:off x="12166082" y="11140442"/>
            <a:ext cx="9975476"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D. </a:t>
            </a:r>
            <a:r>
              <a:rPr lang="nl-NL" sz="6000" b="1">
                <a:solidFill>
                  <a:schemeClr val="tx1"/>
                </a:solidFill>
                <a:latin typeface="Times New Roman" panose="02020603050405020304" pitchFamily="18" charset="0"/>
                <a:cs typeface="Times New Roman" panose="02020603050405020304" pitchFamily="18" charset="0"/>
              </a:rPr>
              <a:t>IJ // (SAD)</a:t>
            </a:r>
            <a:endParaRPr lang="en-US" sz="6000" b="1" dirty="0">
              <a:solidFill>
                <a:schemeClr val="tx1"/>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1600196" y="8714014"/>
            <a:ext cx="9982204"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008000"/>
                </a:solidFill>
              </a:rPr>
              <a:t>A</a:t>
            </a:r>
            <a:r>
              <a:rPr lang="en-US" sz="7200">
                <a:solidFill>
                  <a:srgbClr val="008000"/>
                </a:solidFill>
              </a:rPr>
              <a:t>. </a:t>
            </a:r>
            <a:r>
              <a:rPr lang="en-US" sz="6000" b="1">
                <a:solidFill>
                  <a:schemeClr val="tx1"/>
                </a:solidFill>
                <a:latin typeface="Times New Roman" panose="02020603050405020304" pitchFamily="18" charset="0"/>
                <a:cs typeface="Times New Roman" panose="02020603050405020304" pitchFamily="18" charset="0"/>
              </a:rPr>
              <a:t>IJ // (SBD) </a:t>
            </a:r>
            <a:endParaRPr lang="en-US" sz="6000" b="1" dirty="0">
              <a:solidFill>
                <a:schemeClr val="tx1"/>
              </a:solidFill>
              <a:latin typeface="Times New Roman" panose="02020603050405020304" pitchFamily="18" charset="0"/>
              <a:cs typeface="Times New Roman" panose="02020603050405020304" pitchFamily="18" charset="0"/>
            </a:endParaRPr>
          </a:p>
        </p:txBody>
      </p:sp>
      <p:sp>
        <p:nvSpPr>
          <p:cNvPr id="48" name="Rounded Rectangle 47"/>
          <p:cNvSpPr/>
          <p:nvPr/>
        </p:nvSpPr>
        <p:spPr>
          <a:xfrm>
            <a:off x="1600200" y="11094416"/>
            <a:ext cx="9982200"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C. </a:t>
            </a:r>
            <a:r>
              <a:rPr lang="nl-NL" sz="6000" b="1">
                <a:solidFill>
                  <a:schemeClr val="tx1"/>
                </a:solidFill>
                <a:latin typeface="Times New Roman" panose="02020603050405020304" pitchFamily="18" charset="0"/>
                <a:cs typeface="Times New Roman" panose="02020603050405020304" pitchFamily="18" charset="0"/>
              </a:rPr>
              <a:t>IJ // (SAB) </a:t>
            </a:r>
            <a:endParaRPr lang="en-US" sz="6000" b="1" dirty="0">
              <a:solidFill>
                <a:schemeClr val="tx1"/>
              </a:solidFill>
              <a:latin typeface="Times New Roman" panose="02020603050405020304" pitchFamily="18" charset="0"/>
              <a:cs typeface="Times New Roman" panose="02020603050405020304" pitchFamily="18" charset="0"/>
            </a:endParaRPr>
          </a:p>
        </p:txBody>
      </p:sp>
      <p:sp>
        <p:nvSpPr>
          <p:cNvPr id="49" name="Rounded Rectangle 48"/>
          <p:cNvSpPr/>
          <p:nvPr/>
        </p:nvSpPr>
        <p:spPr>
          <a:xfrm>
            <a:off x="12153901" y="8710814"/>
            <a:ext cx="9949558"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B. </a:t>
            </a:r>
            <a:r>
              <a:rPr lang="nl-NL" sz="6000" b="1">
                <a:solidFill>
                  <a:schemeClr val="tx1"/>
                </a:solidFill>
                <a:latin typeface="Times New Roman" panose="02020603050405020304" pitchFamily="18" charset="0"/>
                <a:cs typeface="Times New Roman" panose="02020603050405020304" pitchFamily="18" charset="0"/>
              </a:rPr>
              <a:t>IJ // (SEF)</a:t>
            </a:r>
            <a:endParaRPr lang="vi-VN" sz="6000" b="1">
              <a:solidFill>
                <a:schemeClr val="tx1"/>
              </a:solidFill>
              <a:latin typeface="Times New Roman" panose="02020603050405020304" pitchFamily="18" charset="0"/>
              <a:cs typeface="Times New Roman" panose="02020603050405020304" pitchFamily="18" charset="0"/>
            </a:endParaRPr>
          </a:p>
        </p:txBody>
      </p:sp>
      <p:pic>
        <p:nvPicPr>
          <p:cNvPr id="50"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25527000" y="6246726"/>
            <a:ext cx="1219200" cy="1219200"/>
          </a:xfrm>
          <a:prstGeom prst="rect">
            <a:avLst/>
          </a:prstGeom>
        </p:spPr>
      </p:pic>
      <p:pic>
        <p:nvPicPr>
          <p:cNvPr id="51"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71122" y="8796250"/>
            <a:ext cx="1219200" cy="1219200"/>
          </a:xfrm>
          <a:prstGeom prst="rect">
            <a:avLst/>
          </a:prstGeom>
        </p:spPr>
      </p:pic>
      <p:pic>
        <p:nvPicPr>
          <p:cNvPr id="52"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527000" y="10544464"/>
            <a:ext cx="1219200" cy="1219200"/>
          </a:xfrm>
          <a:prstGeom prst="rect">
            <a:avLst/>
          </a:prstGeom>
        </p:spPr>
      </p:pic>
      <p:pic>
        <p:nvPicPr>
          <p:cNvPr id="53"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86716" y="12292678"/>
            <a:ext cx="1219200" cy="1219200"/>
          </a:xfrm>
          <a:prstGeom prst="rect">
            <a:avLst/>
          </a:prstGeom>
        </p:spPr>
      </p:pic>
      <p:pic>
        <p:nvPicPr>
          <p:cNvPr id="54"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28346400" y="6268598"/>
            <a:ext cx="1219200" cy="1219200"/>
          </a:xfrm>
          <a:prstGeom prst="rect">
            <a:avLst/>
          </a:prstGeom>
        </p:spPr>
      </p:pic>
    </p:spTree>
    <p:extLst>
      <p:ext uri="{BB962C8B-B14F-4D97-AF65-F5344CB8AC3E}">
        <p14:creationId xmlns:p14="http://schemas.microsoft.com/office/powerpoint/2010/main" val="1058191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500" fill="hold"/>
                                        <p:tgtEl>
                                          <p:spTgt spid="47"/>
                                        </p:tgtEl>
                                        <p:attrNameLst>
                                          <p:attrName>ppt_x</p:attrName>
                                        </p:attrNameLst>
                                      </p:cBhvr>
                                      <p:tavLst>
                                        <p:tav tm="0">
                                          <p:val>
                                            <p:strVal val="#ppt_x"/>
                                          </p:val>
                                        </p:tav>
                                        <p:tav tm="100000">
                                          <p:val>
                                            <p:strVal val="#ppt_x"/>
                                          </p:val>
                                        </p:tav>
                                      </p:tavLst>
                                    </p:anim>
                                    <p:anim calcmode="lin" valueType="num">
                                      <p:cBhvr additive="base">
                                        <p:cTn id="2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ppt_x"/>
                                          </p:val>
                                        </p:tav>
                                        <p:tav tm="100000">
                                          <p:val>
                                            <p:strVal val="#ppt_x"/>
                                          </p:val>
                                        </p:tav>
                                      </p:tavLst>
                                    </p:anim>
                                    <p:anim calcmode="lin" valueType="num">
                                      <p:cBhvr additive="base">
                                        <p:cTn id="26" dur="500" fill="hold"/>
                                        <p:tgtEl>
                                          <p:spTgt spid="4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500" fill="hold"/>
                                        <p:tgtEl>
                                          <p:spTgt spid="48"/>
                                        </p:tgtEl>
                                        <p:attrNameLst>
                                          <p:attrName>ppt_x</p:attrName>
                                        </p:attrNameLst>
                                      </p:cBhvr>
                                      <p:tavLst>
                                        <p:tav tm="0">
                                          <p:val>
                                            <p:strVal val="#ppt_x"/>
                                          </p:val>
                                        </p:tav>
                                        <p:tav tm="100000">
                                          <p:val>
                                            <p:strVal val="#ppt_x"/>
                                          </p:val>
                                        </p:tav>
                                      </p:tavLst>
                                    </p:anim>
                                    <p:anim calcmode="lin" valueType="num">
                                      <p:cBhvr additive="base">
                                        <p:cTn id="32"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6"/>
                                        </p:tgtEl>
                                        <p:attrNameLst>
                                          <p:attrName>style.visibility</p:attrName>
                                        </p:attrNameLst>
                                      </p:cBhvr>
                                      <p:to>
                                        <p:strVal val="visible"/>
                                      </p:to>
                                    </p:set>
                                    <p:anim calcmode="lin" valueType="num">
                                      <p:cBhvr additive="base">
                                        <p:cTn id="37" dur="500" fill="hold"/>
                                        <p:tgtEl>
                                          <p:spTgt spid="46"/>
                                        </p:tgtEl>
                                        <p:attrNameLst>
                                          <p:attrName>ppt_x</p:attrName>
                                        </p:attrNameLst>
                                      </p:cBhvr>
                                      <p:tavLst>
                                        <p:tav tm="0">
                                          <p:val>
                                            <p:strVal val="#ppt_x"/>
                                          </p:val>
                                        </p:tav>
                                        <p:tav tm="100000">
                                          <p:val>
                                            <p:strVal val="#ppt_x"/>
                                          </p:val>
                                        </p:tav>
                                      </p:tavLst>
                                    </p:anim>
                                    <p:anim calcmode="lin" valueType="num">
                                      <p:cBhvr additive="base">
                                        <p:cTn id="3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10"/>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13"/>
                                        </p:tgtEl>
                                        <p:attrNameLst>
                                          <p:attrName>r</p:attrName>
                                        </p:attrNameLst>
                                      </p:cBhvr>
                                    </p:animRot>
                                  </p:childTnLst>
                                </p:cTn>
                              </p:par>
                            </p:childTnLst>
                          </p:cTn>
                        </p:par>
                        <p:par>
                          <p:cTn id="44" fill="hold">
                            <p:stCondLst>
                              <p:cond delay="10000"/>
                            </p:stCondLst>
                            <p:childTnLst>
                              <p:par>
                                <p:cTn id="45" presetID="1" presetClass="entr" presetSubtype="0" fill="hold" grpId="0" nodeType="afterEffect">
                                  <p:stCondLst>
                                    <p:cond delay="0"/>
                                  </p:stCondLst>
                                  <p:childTnLst>
                                    <p:set>
                                      <p:cBhvr>
                                        <p:cTn id="46" dur="1" fill="hold">
                                          <p:stCondLst>
                                            <p:cond delay="0"/>
                                          </p:stCondLst>
                                        </p:cTn>
                                        <p:tgtEl>
                                          <p:spTgt spid="44"/>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1773" fill="hold"/>
                                        <p:tgtEl>
                                          <p:spTgt spid="45"/>
                                        </p:tgtEl>
                                      </p:cBhvr>
                                    </p:cmd>
                                  </p:childTnLst>
                                </p:cTn>
                              </p:par>
                              <p:par>
                                <p:cTn id="49" presetID="1" presetClass="exit" presetSubtype="0" fill="hold" grpId="1" nodeType="withEffect">
                                  <p:stCondLst>
                                    <p:cond delay="2000"/>
                                  </p:stCondLst>
                                  <p:childTnLst>
                                    <p:set>
                                      <p:cBhvr>
                                        <p:cTn id="50" dur="1" fill="hold">
                                          <p:stCondLst>
                                            <p:cond delay="0"/>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51" fill="hold" display="0">
                  <p:stCondLst>
                    <p:cond delay="indefinite"/>
                  </p:stCondLst>
                  <p:endCondLst>
                    <p:cond evt="onStopAudio" delay="0">
                      <p:tgtEl>
                        <p:sldTgt/>
                      </p:tgtEl>
                    </p:cond>
                  </p:endCondLst>
                </p:cTn>
                <p:tgtEl>
                  <p:spTgt spid="45"/>
                </p:tgtEl>
              </p:cMediaNode>
            </p:audio>
            <p:seq concurrent="1" nextAc="seek">
              <p:cTn id="52" restart="whenNotActive" fill="hold" evtFilter="cancelBubble" nodeType="interactiveSeq">
                <p:stCondLst>
                  <p:cond evt="onClick" delay="0">
                    <p:tgtEl>
                      <p:spTgt spid="47"/>
                    </p:tgtEl>
                  </p:cond>
                </p:stCondLst>
                <p:endSync evt="end" delay="0">
                  <p:rtn val="all"/>
                </p:endSync>
                <p:childTnLst>
                  <p:par>
                    <p:cTn id="53" fill="hold">
                      <p:stCondLst>
                        <p:cond delay="0"/>
                      </p:stCondLst>
                      <p:childTnLst>
                        <p:par>
                          <p:cTn id="54" fill="hold">
                            <p:stCondLst>
                              <p:cond delay="0"/>
                            </p:stCondLst>
                            <p:childTnLst>
                              <p:par>
                                <p:cTn id="55" presetID="21" presetClass="emph" presetSubtype="0" fill="hold" grpId="1" nodeType="withEffect">
                                  <p:stCondLst>
                                    <p:cond delay="0"/>
                                  </p:stCondLst>
                                  <p:childTnLst>
                                    <p:animClr clrSpc="hsl" dir="cw">
                                      <p:cBhvr override="childStyle">
                                        <p:cTn id="56" dur="500" fill="hold"/>
                                        <p:tgtEl>
                                          <p:spTgt spid="47"/>
                                        </p:tgtEl>
                                        <p:attrNameLst>
                                          <p:attrName>style.color</p:attrName>
                                        </p:attrNameLst>
                                      </p:cBhvr>
                                      <p:by>
                                        <p:hsl h="7200000" s="0" l="0"/>
                                      </p:by>
                                    </p:animClr>
                                    <p:animClr clrSpc="hsl" dir="cw">
                                      <p:cBhvr>
                                        <p:cTn id="57" dur="500" fill="hold"/>
                                        <p:tgtEl>
                                          <p:spTgt spid="47"/>
                                        </p:tgtEl>
                                        <p:attrNameLst>
                                          <p:attrName>fillcolor</p:attrName>
                                        </p:attrNameLst>
                                      </p:cBhvr>
                                      <p:by>
                                        <p:hsl h="7200000" s="0" l="0"/>
                                      </p:by>
                                    </p:animClr>
                                    <p:animClr clrSpc="hsl" dir="cw">
                                      <p:cBhvr>
                                        <p:cTn id="58" dur="500" fill="hold"/>
                                        <p:tgtEl>
                                          <p:spTgt spid="47"/>
                                        </p:tgtEl>
                                        <p:attrNameLst>
                                          <p:attrName>stroke.color</p:attrName>
                                        </p:attrNameLst>
                                      </p:cBhvr>
                                      <p:by>
                                        <p:hsl h="7200000" s="0" l="0"/>
                                      </p:by>
                                    </p:animClr>
                                    <p:set>
                                      <p:cBhvr>
                                        <p:cTn id="59" dur="500" fill="hold"/>
                                        <p:tgtEl>
                                          <p:spTgt spid="47"/>
                                        </p:tgtEl>
                                        <p:attrNameLst>
                                          <p:attrName>fill.type</p:attrName>
                                        </p:attrNameLst>
                                      </p:cBhvr>
                                      <p:to>
                                        <p:strVal val="solid"/>
                                      </p:to>
                                    </p:set>
                                  </p:childTnLst>
                                </p:cTn>
                              </p:par>
                              <p:par>
                                <p:cTn id="60" presetID="1" presetClass="mediacall" presetSubtype="0" fill="hold" nodeType="withEffect">
                                  <p:stCondLst>
                                    <p:cond delay="0"/>
                                  </p:stCondLst>
                                  <p:childTnLst>
                                    <p:cmd type="call" cmd="playFrom(0.0)">
                                      <p:cBhvr>
                                        <p:cTn id="61" dur="1252" fill="hold"/>
                                        <p:tgtEl>
                                          <p:spTgt spid="50"/>
                                        </p:tgtEl>
                                      </p:cBhvr>
                                    </p:cmd>
                                  </p:childTnLst>
                                </p:cTn>
                              </p:par>
                              <p:par>
                                <p:cTn id="62" presetID="1" presetClass="mediacall" presetSubtype="0" fill="hold" nodeType="withEffect">
                                  <p:stCondLst>
                                    <p:cond delay="500"/>
                                  </p:stCondLst>
                                  <p:childTnLst>
                                    <p:cmd type="call" cmd="playFrom(0.0)">
                                      <p:cBhvr>
                                        <p:cTn id="63" dur="5042" fill="hold"/>
                                        <p:tgtEl>
                                          <p:spTgt spid="54"/>
                                        </p:tgtEl>
                                      </p:cBhvr>
                                    </p:cmd>
                                  </p:childTnLst>
                                </p:cTn>
                              </p:par>
                            </p:childTnLst>
                          </p:cTn>
                        </p:par>
                      </p:childTnLst>
                    </p:cTn>
                  </p:par>
                </p:childTnLst>
              </p:cTn>
              <p:nextCondLst>
                <p:cond evt="onClick" delay="0">
                  <p:tgtEl>
                    <p:spTgt spid="47"/>
                  </p:tgtEl>
                </p:cond>
              </p:nextCondLst>
            </p:seq>
            <p:seq concurrent="1" nextAc="seek">
              <p:cTn id="64" restart="whenNotActive" fill="hold" evtFilter="cancelBubble" nodeType="interactiveSeq">
                <p:stCondLst>
                  <p:cond evt="onClick" delay="0">
                    <p:tgtEl>
                      <p:spTgt spid="49"/>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49"/>
                                        </p:tgtEl>
                                      </p:cBhvr>
                                    </p:animEffect>
                                    <p:set>
                                      <p:cBhvr>
                                        <p:cTn id="69" dur="1" fill="hold">
                                          <p:stCondLst>
                                            <p:cond delay="499"/>
                                          </p:stCondLst>
                                        </p:cTn>
                                        <p:tgtEl>
                                          <p:spTgt spid="49"/>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060" fill="hold"/>
                                        <p:tgtEl>
                                          <p:spTgt spid="52"/>
                                        </p:tgtEl>
                                      </p:cBhvr>
                                    </p:cmd>
                                  </p:childTnLst>
                                </p:cTn>
                              </p:par>
                            </p:childTnLst>
                          </p:cTn>
                        </p:par>
                      </p:childTnLst>
                    </p:cTn>
                  </p:par>
                </p:childTnLst>
              </p:cTn>
              <p:nextCondLst>
                <p:cond evt="onClick" delay="0">
                  <p:tgtEl>
                    <p:spTgt spid="49"/>
                  </p:tgtEl>
                </p:cond>
              </p:nextCondLst>
            </p:seq>
            <p:seq concurrent="1" nextAc="seek">
              <p:cTn id="72" restart="whenNotActive" fill="hold" evtFilter="cancelBubble" nodeType="interactiveSeq">
                <p:stCondLst>
                  <p:cond evt="onClick" delay="0">
                    <p:tgtEl>
                      <p:spTgt spid="48"/>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8"/>
                                        </p:tgtEl>
                                      </p:cBhvr>
                                    </p:animEffect>
                                    <p:set>
                                      <p:cBhvr>
                                        <p:cTn id="77" dur="1" fill="hold">
                                          <p:stCondLst>
                                            <p:cond delay="499"/>
                                          </p:stCondLst>
                                        </p:cTn>
                                        <p:tgtEl>
                                          <p:spTgt spid="48"/>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2060" fill="hold"/>
                                        <p:tgtEl>
                                          <p:spTgt spid="51"/>
                                        </p:tgtEl>
                                      </p:cBhvr>
                                    </p:cmd>
                                  </p:childTnLst>
                                </p:cTn>
                              </p:par>
                            </p:childTnLst>
                          </p:cTn>
                        </p:par>
                      </p:childTnLst>
                    </p:cTn>
                  </p:par>
                </p:childTnLst>
              </p:cTn>
              <p:nextCondLst>
                <p:cond evt="onClick" delay="0">
                  <p:tgtEl>
                    <p:spTgt spid="48"/>
                  </p:tgtEl>
                </p:cond>
              </p:nextCondLst>
            </p:seq>
            <p:seq concurrent="1" nextAc="seek">
              <p:cTn id="80" restart="whenNotActive" fill="hold" evtFilter="cancelBubble" nodeType="interactiveSeq">
                <p:stCondLst>
                  <p:cond evt="onClick" delay="0">
                    <p:tgtEl>
                      <p:spTgt spid="46"/>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6"/>
                                        </p:tgtEl>
                                      </p:cBhvr>
                                    </p:animEffect>
                                    <p:set>
                                      <p:cBhvr>
                                        <p:cTn id="85" dur="1" fill="hold">
                                          <p:stCondLst>
                                            <p:cond delay="499"/>
                                          </p:stCondLst>
                                        </p:cTn>
                                        <p:tgtEl>
                                          <p:spTgt spid="46"/>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2060" fill="hold"/>
                                        <p:tgtEl>
                                          <p:spTgt spid="53"/>
                                        </p:tgtEl>
                                      </p:cBhvr>
                                    </p:cmd>
                                  </p:childTnLst>
                                </p:cTn>
                              </p:par>
                            </p:childTnLst>
                          </p:cTn>
                        </p:par>
                      </p:childTnLst>
                    </p:cTn>
                  </p:par>
                </p:childTnLst>
              </p:cTn>
              <p:nextCondLst>
                <p:cond evt="onClick" delay="0">
                  <p:tgtEl>
                    <p:spTgt spid="46"/>
                  </p:tgtEl>
                </p:cond>
              </p:nextCondLst>
            </p:seq>
            <p:audio>
              <p:cMediaNode vol="100000">
                <p:cTn id="88" fill="hold" display="0">
                  <p:stCondLst>
                    <p:cond delay="indefinite"/>
                  </p:stCondLst>
                  <p:endCondLst>
                    <p:cond evt="onStopAudio" delay="0">
                      <p:tgtEl>
                        <p:sldTgt/>
                      </p:tgtEl>
                    </p:cond>
                  </p:endCondLst>
                </p:cTn>
                <p:tgtEl>
                  <p:spTgt spid="50"/>
                </p:tgtEl>
              </p:cMediaNode>
            </p:audio>
            <p:audio>
              <p:cMediaNode vol="39394">
                <p:cTn id="89" fill="hold" display="0">
                  <p:stCondLst>
                    <p:cond delay="indefinite"/>
                  </p:stCondLst>
                  <p:endCondLst>
                    <p:cond evt="onStopAudio" delay="0">
                      <p:tgtEl>
                        <p:sldTgt/>
                      </p:tgtEl>
                    </p:cond>
                  </p:endCondLst>
                </p:cTn>
                <p:tgtEl>
                  <p:spTgt spid="51"/>
                </p:tgtEl>
              </p:cMediaNode>
            </p:audio>
            <p:audio>
              <p:cMediaNode vol="36364">
                <p:cTn id="90" fill="hold" display="0">
                  <p:stCondLst>
                    <p:cond delay="indefinite"/>
                  </p:stCondLst>
                  <p:endCondLst>
                    <p:cond evt="onStopAudio" delay="0">
                      <p:tgtEl>
                        <p:sldTgt/>
                      </p:tgtEl>
                    </p:cond>
                  </p:endCondLst>
                </p:cTn>
                <p:tgtEl>
                  <p:spTgt spid="52"/>
                </p:tgtEl>
              </p:cMediaNode>
            </p:audio>
            <p:audio>
              <p:cMediaNode vol="33333">
                <p:cTn id="91" fill="hold" display="0">
                  <p:stCondLst>
                    <p:cond delay="indefinite"/>
                  </p:stCondLst>
                  <p:endCondLst>
                    <p:cond evt="onStopAudio" delay="0">
                      <p:tgtEl>
                        <p:sldTgt/>
                      </p:tgtEl>
                    </p:cond>
                  </p:endCondLst>
                </p:cTn>
                <p:tgtEl>
                  <p:spTgt spid="53"/>
                </p:tgtEl>
              </p:cMediaNode>
            </p:audio>
            <p:audio>
              <p:cMediaNode vol="42424">
                <p:cTn id="92" fill="hold" display="0">
                  <p:stCondLst>
                    <p:cond delay="indefinite"/>
                  </p:stCondLst>
                  <p:endCondLst>
                    <p:cond evt="onStopAudio" delay="0">
                      <p:tgtEl>
                        <p:sldTgt/>
                      </p:tgtEl>
                    </p:cond>
                  </p:endCondLst>
                </p:cTn>
                <p:tgtEl>
                  <p:spTgt spid="54"/>
                </p:tgtEl>
              </p:cMediaNode>
            </p:audio>
          </p:childTnLst>
        </p:cTn>
      </p:par>
    </p:tnLst>
    <p:bldLst>
      <p:bldP spid="36" grpId="0"/>
      <p:bldP spid="44" grpId="0" animBg="1"/>
      <p:bldP spid="44" grpId="1" animBg="1"/>
      <p:bldP spid="46" grpId="0" animBg="1"/>
      <p:bldP spid="46" grpId="1" animBg="1"/>
      <p:bldP spid="47" grpId="0" animBg="1"/>
      <p:bldP spid="47" grpId="1" animBg="1"/>
      <p:bldP spid="48" grpId="0" animBg="1"/>
      <p:bldP spid="48" grpId="1" animBg="1"/>
      <p:bldP spid="49" grpId="0" animBg="1"/>
      <p:bldP spid="49" grpId="1"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Layer>
                </a14:imgProps>
              </a:ext>
              <a:ext uri="{28A0092B-C50C-407E-A947-70E740481C1C}">
                <a14:useLocalDpi xmlns:a14="http://schemas.microsoft.com/office/drawing/2010/main" val="0"/>
              </a:ext>
            </a:extLst>
          </a:blip>
          <a:stretch>
            <a:fillRect/>
          </a:stretch>
        </p:blipFill>
        <p:spPr>
          <a:xfrm>
            <a:off x="0" y="0"/>
            <a:ext cx="24384000" cy="13716000"/>
          </a:xfrm>
          <a:prstGeom prst="rect">
            <a:avLst/>
          </a:prstGeom>
        </p:spPr>
      </p:pic>
      <p:pic>
        <p:nvPicPr>
          <p:cNvPr id="34" name="Picture 3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5400000">
            <a:off x="8017926" y="-5146710"/>
            <a:ext cx="7348728" cy="17879892"/>
          </a:xfrm>
          <a:prstGeom prst="rect">
            <a:avLst/>
          </a:prstGeom>
        </p:spPr>
      </p:pic>
      <p:sp>
        <p:nvSpPr>
          <p:cNvPr id="36" name="TextBox 35"/>
          <p:cNvSpPr txBox="1"/>
          <p:nvPr/>
        </p:nvSpPr>
        <p:spPr>
          <a:xfrm>
            <a:off x="4091972" y="925017"/>
            <a:ext cx="15747541" cy="5632311"/>
          </a:xfrm>
          <a:prstGeom prst="rect">
            <a:avLst/>
          </a:prstGeom>
          <a:noFill/>
        </p:spPr>
        <p:txBody>
          <a:bodyPr wrap="square" rtlCol="0">
            <a:spAutoFit/>
          </a:bodyPr>
          <a:lstStyle/>
          <a:p>
            <a:r>
              <a:rPr lang="nl-NL" sz="6000" b="1">
                <a:latin typeface="Times New Roman" panose="02020603050405020304" pitchFamily="18" charset="0"/>
                <a:cs typeface="Times New Roman" panose="02020603050405020304" pitchFamily="18" charset="0"/>
              </a:rPr>
              <a:t>Câu 5</a:t>
            </a:r>
            <a:r>
              <a:rPr lang="nl-NL" sz="6000">
                <a:latin typeface="Times New Roman" panose="02020603050405020304" pitchFamily="18" charset="0"/>
                <a:cs typeface="Times New Roman" panose="02020603050405020304" pitchFamily="18" charset="0"/>
              </a:rPr>
              <a:t>: Cho hình chóp S.ABCD có đáy ABCD là hình bình hành. Gọi G là trọng tâm của tam giác SAB, I là trung điểm của AB. </a:t>
            </a:r>
            <a:r>
              <a:rPr lang="en-US" sz="6000">
                <a:latin typeface="Times New Roman" panose="02020603050405020304" pitchFamily="18" charset="0"/>
                <a:cs typeface="Times New Roman" panose="02020603050405020304" pitchFamily="18" charset="0"/>
              </a:rPr>
              <a:t>Lấy điểm M trên đoạn AD sao cho AD = 3AM. Đường thẳng qua M và song song với AB cắt CI tại J. Đường thẳng JG không song song với mặt phẳng:</a:t>
            </a:r>
            <a:endParaRPr lang="vi-VN" sz="6000">
              <a:latin typeface="Times New Roman" panose="02020603050405020304" pitchFamily="18" charset="0"/>
              <a:cs typeface="Times New Roman" panose="02020603050405020304" pitchFamily="18" charset="0"/>
            </a:endParaRPr>
          </a:p>
        </p:txBody>
      </p:sp>
      <p:pic>
        <p:nvPicPr>
          <p:cNvPr id="38" name="Picture 37">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1913517" y="198944"/>
            <a:ext cx="2197766" cy="2337892"/>
          </a:xfrm>
          <a:prstGeom prst="rect">
            <a:avLst/>
          </a:prstGeom>
        </p:spPr>
      </p:pic>
      <p:pic>
        <p:nvPicPr>
          <p:cNvPr id="8" name="Picture 2" descr="C:\Users\ADMIN\Desktop\Doremon cau ca ( trac nghiem )\Picture1 (2).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70324" y="1105084"/>
            <a:ext cx="1572876" cy="175241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times up"/>
          <p:cNvGrpSpPr/>
          <p:nvPr/>
        </p:nvGrpSpPr>
        <p:grpSpPr>
          <a:xfrm>
            <a:off x="1176088" y="266700"/>
            <a:ext cx="1514168" cy="750128"/>
            <a:chOff x="2989747" y="438150"/>
            <a:chExt cx="1572029" cy="683752"/>
          </a:xfrm>
        </p:grpSpPr>
        <p:sp>
          <p:nvSpPr>
            <p:cNvPr id="10" name="Rounded Rectangle 9"/>
            <p:cNvSpPr/>
            <p:nvPr/>
          </p:nvSpPr>
          <p:spPr>
            <a:xfrm>
              <a:off x="2989747" y="540553"/>
              <a:ext cx="1572029" cy="581349"/>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5600" dirty="0">
                <a:latin typeface="Arial" panose="020B0604020202020204" pitchFamily="34" charset="0"/>
                <a:cs typeface="Arial" panose="020B0604020202020204" pitchFamily="34" charset="0"/>
              </a:endParaRPr>
            </a:p>
          </p:txBody>
        </p:sp>
        <p:sp>
          <p:nvSpPr>
            <p:cNvPr id="11" name="Rounded Rectangle 10"/>
            <p:cNvSpPr/>
            <p:nvPr/>
          </p:nvSpPr>
          <p:spPr>
            <a:xfrm>
              <a:off x="2989747" y="438150"/>
              <a:ext cx="1572029" cy="581349"/>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latin typeface="Arial" panose="020B0604020202020204" pitchFamily="34" charset="0"/>
                  <a:cs typeface="Arial" panose="020B0604020202020204" pitchFamily="34" charset="0"/>
                </a:rPr>
                <a:t>Bắt</a:t>
              </a:r>
              <a:r>
                <a:rPr lang="en-GB" sz="2200" dirty="0">
                  <a:latin typeface="Arial" panose="020B0604020202020204" pitchFamily="34" charset="0"/>
                  <a:cs typeface="Arial" panose="020B0604020202020204" pitchFamily="34" charset="0"/>
                </a:rPr>
                <a:t> </a:t>
              </a:r>
              <a:r>
                <a:rPr lang="en-GB" sz="2200" dirty="0" err="1">
                  <a:latin typeface="Arial" panose="020B0604020202020204" pitchFamily="34" charset="0"/>
                  <a:cs typeface="Arial" panose="020B0604020202020204" pitchFamily="34" charset="0"/>
                </a:rPr>
                <a:t>đầu</a:t>
              </a:r>
              <a:r>
                <a:rPr lang="en-GB" sz="2200" dirty="0">
                  <a:latin typeface="Arial" panose="020B0604020202020204" pitchFamily="34" charset="0"/>
                  <a:cs typeface="Arial" panose="020B0604020202020204" pitchFamily="34" charset="0"/>
                </a:rPr>
                <a:t>!</a:t>
              </a:r>
            </a:p>
          </p:txBody>
        </p:sp>
      </p:grpSp>
      <p:pic>
        <p:nvPicPr>
          <p:cNvPr id="12" name="Picture 3" descr="C:\Users\ADMIN\Desktop\Picture2.pn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318964" y="1440958"/>
            <a:ext cx="1277960" cy="127796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A3772A17-BB74-4A75-BA55-D622FE4D0639}"/>
              </a:ext>
            </a:extLst>
          </p:cNvPr>
          <p:cNvGrpSpPr/>
          <p:nvPr/>
        </p:nvGrpSpPr>
        <p:grpSpPr>
          <a:xfrm>
            <a:off x="1866494" y="1417700"/>
            <a:ext cx="180488" cy="152656"/>
            <a:chOff x="2455863" y="2411803"/>
            <a:chExt cx="566738" cy="566738"/>
          </a:xfrm>
        </p:grpSpPr>
        <p:sp>
          <p:nvSpPr>
            <p:cNvPr id="14"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5"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6"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7"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18"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19" name="Group 18">
            <a:extLst>
              <a:ext uri="{FF2B5EF4-FFF2-40B4-BE49-F238E27FC236}">
                <a16:creationId xmlns:a16="http://schemas.microsoft.com/office/drawing/2014/main" id="{A3772A17-BB74-4A75-BA55-D622FE4D0639}"/>
              </a:ext>
            </a:extLst>
          </p:cNvPr>
          <p:cNvGrpSpPr/>
          <p:nvPr/>
        </p:nvGrpSpPr>
        <p:grpSpPr>
          <a:xfrm>
            <a:off x="1869186" y="2522298"/>
            <a:ext cx="180488" cy="152656"/>
            <a:chOff x="2455863" y="2411803"/>
            <a:chExt cx="566738" cy="566738"/>
          </a:xfrm>
        </p:grpSpPr>
        <p:sp>
          <p:nvSpPr>
            <p:cNvPr id="20"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1"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2"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3"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4"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25" name="Group 24">
            <a:extLst>
              <a:ext uri="{FF2B5EF4-FFF2-40B4-BE49-F238E27FC236}">
                <a16:creationId xmlns:a16="http://schemas.microsoft.com/office/drawing/2014/main" id="{A3772A17-BB74-4A75-BA55-D622FE4D0639}"/>
              </a:ext>
            </a:extLst>
          </p:cNvPr>
          <p:cNvGrpSpPr/>
          <p:nvPr/>
        </p:nvGrpSpPr>
        <p:grpSpPr>
          <a:xfrm>
            <a:off x="2463256" y="2003738"/>
            <a:ext cx="180488" cy="152656"/>
            <a:chOff x="2455863" y="2411803"/>
            <a:chExt cx="566738" cy="566738"/>
          </a:xfrm>
        </p:grpSpPr>
        <p:sp>
          <p:nvSpPr>
            <p:cNvPr id="26"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7"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8"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29"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0"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grpSp>
        <p:nvGrpSpPr>
          <p:cNvPr id="31" name="Group 30">
            <a:extLst>
              <a:ext uri="{FF2B5EF4-FFF2-40B4-BE49-F238E27FC236}">
                <a16:creationId xmlns:a16="http://schemas.microsoft.com/office/drawing/2014/main" id="{A3772A17-BB74-4A75-BA55-D622FE4D0639}"/>
              </a:ext>
            </a:extLst>
          </p:cNvPr>
          <p:cNvGrpSpPr/>
          <p:nvPr/>
        </p:nvGrpSpPr>
        <p:grpSpPr>
          <a:xfrm>
            <a:off x="1323788" y="2053614"/>
            <a:ext cx="180488" cy="152656"/>
            <a:chOff x="2455863" y="2411803"/>
            <a:chExt cx="566738" cy="566738"/>
          </a:xfrm>
        </p:grpSpPr>
        <p:sp>
          <p:nvSpPr>
            <p:cNvPr id="32" name="Oval 32"/>
            <p:cNvSpPr>
              <a:spLocks noChangeArrowheads="1"/>
            </p:cNvSpPr>
            <p:nvPr/>
          </p:nvSpPr>
          <p:spPr bwMode="auto">
            <a:xfrm>
              <a:off x="2455863" y="2411803"/>
              <a:ext cx="566738" cy="566738"/>
            </a:xfrm>
            <a:prstGeom prst="ellipse">
              <a:avLst/>
            </a:prstGeom>
            <a:solidFill>
              <a:srgbClr val="F2A01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3" name="Oval 33"/>
            <p:cNvSpPr>
              <a:spLocks noChangeArrowheads="1"/>
            </p:cNvSpPr>
            <p:nvPr/>
          </p:nvSpPr>
          <p:spPr bwMode="auto">
            <a:xfrm>
              <a:off x="2511425" y="2465778"/>
              <a:ext cx="455613" cy="457200"/>
            </a:xfrm>
            <a:prstGeom prst="ellipse">
              <a:avLst/>
            </a:prstGeom>
            <a:solidFill>
              <a:srgbClr val="FFD57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39" name="Freeform 34"/>
            <p:cNvSpPr>
              <a:spLocks noEditPoints="1"/>
            </p:cNvSpPr>
            <p:nvPr/>
          </p:nvSpPr>
          <p:spPr bwMode="auto">
            <a:xfrm>
              <a:off x="2511425" y="2621353"/>
              <a:ext cx="9525" cy="111125"/>
            </a:xfrm>
            <a:custGeom>
              <a:avLst/>
              <a:gdLst>
                <a:gd name="T0" fmla="*/ 0 w 4"/>
                <a:gd name="T1" fmla="*/ 43 h 45"/>
                <a:gd name="T2" fmla="*/ 0 w 4"/>
                <a:gd name="T3" fmla="*/ 42 h 45"/>
                <a:gd name="T4" fmla="*/ 0 w 4"/>
                <a:gd name="T5" fmla="*/ 41 h 45"/>
                <a:gd name="T6" fmla="*/ 0 w 4"/>
                <a:gd name="T7" fmla="*/ 40 h 45"/>
                <a:gd name="T8" fmla="*/ 0 w 4"/>
                <a:gd name="T9" fmla="*/ 40 h 45"/>
                <a:gd name="T10" fmla="*/ 0 w 4"/>
                <a:gd name="T11" fmla="*/ 39 h 45"/>
                <a:gd name="T12" fmla="*/ 0 w 4"/>
                <a:gd name="T13" fmla="*/ 38 h 45"/>
                <a:gd name="T14" fmla="*/ 0 w 4"/>
                <a:gd name="T15" fmla="*/ 38 h 45"/>
                <a:gd name="T16" fmla="*/ 0 w 4"/>
                <a:gd name="T17" fmla="*/ 37 h 45"/>
                <a:gd name="T18" fmla="*/ 0 w 4"/>
                <a:gd name="T19" fmla="*/ 36 h 45"/>
                <a:gd name="T20" fmla="*/ 0 w 4"/>
                <a:gd name="T21" fmla="*/ 36 h 45"/>
                <a:gd name="T22" fmla="*/ 0 w 4"/>
                <a:gd name="T23" fmla="*/ 35 h 45"/>
                <a:gd name="T24" fmla="*/ 0 w 4"/>
                <a:gd name="T25" fmla="*/ 34 h 45"/>
                <a:gd name="T26" fmla="*/ 0 w 4"/>
                <a:gd name="T27" fmla="*/ 34 h 45"/>
                <a:gd name="T28" fmla="*/ 0 w 4"/>
                <a:gd name="T29" fmla="*/ 33 h 45"/>
                <a:gd name="T30" fmla="*/ 0 w 4"/>
                <a:gd name="T31" fmla="*/ 32 h 45"/>
                <a:gd name="T32" fmla="*/ 0 w 4"/>
                <a:gd name="T33" fmla="*/ 31 h 45"/>
                <a:gd name="T34" fmla="*/ 0 w 4"/>
                <a:gd name="T35" fmla="*/ 31 h 45"/>
                <a:gd name="T36" fmla="*/ 0 w 4"/>
                <a:gd name="T37" fmla="*/ 30 h 45"/>
                <a:gd name="T38" fmla="*/ 0 w 4"/>
                <a:gd name="T39" fmla="*/ 29 h 45"/>
                <a:gd name="T40" fmla="*/ 0 w 4"/>
                <a:gd name="T41" fmla="*/ 29 h 45"/>
                <a:gd name="T42" fmla="*/ 0 w 4"/>
                <a:gd name="T43" fmla="*/ 28 h 45"/>
                <a:gd name="T44" fmla="*/ 0 w 4"/>
                <a:gd name="T45" fmla="*/ 27 h 45"/>
                <a:gd name="T46" fmla="*/ 0 w 4"/>
                <a:gd name="T47" fmla="*/ 26 h 45"/>
                <a:gd name="T48" fmla="*/ 0 w 4"/>
                <a:gd name="T49" fmla="*/ 26 h 45"/>
                <a:gd name="T50" fmla="*/ 0 w 4"/>
                <a:gd name="T51" fmla="*/ 25 h 45"/>
                <a:gd name="T52" fmla="*/ 0 w 4"/>
                <a:gd name="T53" fmla="*/ 24 h 45"/>
                <a:gd name="T54" fmla="*/ 0 w 4"/>
                <a:gd name="T55" fmla="*/ 23 h 45"/>
                <a:gd name="T56" fmla="*/ 0 w 4"/>
                <a:gd name="T57" fmla="*/ 22 h 45"/>
                <a:gd name="T58" fmla="*/ 0 w 4"/>
                <a:gd name="T59" fmla="*/ 22 h 45"/>
                <a:gd name="T60" fmla="*/ 0 w 4"/>
                <a:gd name="T61" fmla="*/ 21 h 45"/>
                <a:gd name="T62" fmla="*/ 0 w 4"/>
                <a:gd name="T63" fmla="*/ 20 h 45"/>
                <a:gd name="T64" fmla="*/ 0 w 4"/>
                <a:gd name="T65" fmla="*/ 19 h 45"/>
                <a:gd name="T66" fmla="*/ 0 w 4"/>
                <a:gd name="T67" fmla="*/ 18 h 45"/>
                <a:gd name="T68" fmla="*/ 0 w 4"/>
                <a:gd name="T69" fmla="*/ 18 h 45"/>
                <a:gd name="T70" fmla="*/ 0 w 4"/>
                <a:gd name="T71" fmla="*/ 17 h 45"/>
                <a:gd name="T72" fmla="*/ 1 w 4"/>
                <a:gd name="T73" fmla="*/ 16 h 45"/>
                <a:gd name="T74" fmla="*/ 1 w 4"/>
                <a:gd name="T75" fmla="*/ 15 h 45"/>
                <a:gd name="T76" fmla="*/ 1 w 4"/>
                <a:gd name="T77" fmla="*/ 15 h 45"/>
                <a:gd name="T78" fmla="*/ 1 w 4"/>
                <a:gd name="T79" fmla="*/ 13 h 45"/>
                <a:gd name="T80" fmla="*/ 1 w 4"/>
                <a:gd name="T81" fmla="*/ 12 h 45"/>
                <a:gd name="T82" fmla="*/ 1 w 4"/>
                <a:gd name="T83" fmla="*/ 12 h 45"/>
                <a:gd name="T84" fmla="*/ 1 w 4"/>
                <a:gd name="T85" fmla="*/ 11 h 45"/>
                <a:gd name="T86" fmla="*/ 2 w 4"/>
                <a:gd name="T87" fmla="*/ 10 h 45"/>
                <a:gd name="T88" fmla="*/ 2 w 4"/>
                <a:gd name="T89" fmla="*/ 10 h 45"/>
                <a:gd name="T90" fmla="*/ 2 w 4"/>
                <a:gd name="T91" fmla="*/ 9 h 45"/>
                <a:gd name="T92" fmla="*/ 2 w 4"/>
                <a:gd name="T93" fmla="*/ 8 h 45"/>
                <a:gd name="T94" fmla="*/ 2 w 4"/>
                <a:gd name="T95" fmla="*/ 8 h 45"/>
                <a:gd name="T96" fmla="*/ 2 w 4"/>
                <a:gd name="T97" fmla="*/ 7 h 45"/>
                <a:gd name="T98" fmla="*/ 3 w 4"/>
                <a:gd name="T99" fmla="*/ 6 h 45"/>
                <a:gd name="T100" fmla="*/ 3 w 4"/>
                <a:gd name="T101" fmla="*/ 6 h 45"/>
                <a:gd name="T102" fmla="*/ 3 w 4"/>
                <a:gd name="T103" fmla="*/ 5 h 45"/>
                <a:gd name="T104" fmla="*/ 3 w 4"/>
                <a:gd name="T105" fmla="*/ 4 h 45"/>
                <a:gd name="T106" fmla="*/ 3 w 4"/>
                <a:gd name="T107" fmla="*/ 4 h 45"/>
                <a:gd name="T108" fmla="*/ 3 w 4"/>
                <a:gd name="T109" fmla="*/ 3 h 45"/>
                <a:gd name="T110" fmla="*/ 4 w 4"/>
                <a:gd name="T111" fmla="*/ 2 h 45"/>
                <a:gd name="T112" fmla="*/ 4 w 4"/>
                <a:gd name="T113" fmla="*/ 1 h 45"/>
                <a:gd name="T114" fmla="*/ 4 w 4"/>
                <a:gd name="T115"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 h="45">
                  <a:moveTo>
                    <a:pt x="1" y="45"/>
                  </a:moveTo>
                  <a:cubicBezTo>
                    <a:pt x="1" y="45"/>
                    <a:pt x="1" y="45"/>
                    <a:pt x="1" y="45"/>
                  </a:cubicBezTo>
                  <a:cubicBezTo>
                    <a:pt x="1" y="45"/>
                    <a:pt x="1" y="45"/>
                    <a:pt x="1" y="45"/>
                  </a:cubicBezTo>
                  <a:moveTo>
                    <a:pt x="0" y="43"/>
                  </a:moveTo>
                  <a:cubicBezTo>
                    <a:pt x="0" y="43"/>
                    <a:pt x="0" y="43"/>
                    <a:pt x="0" y="43"/>
                  </a:cubicBezTo>
                  <a:cubicBezTo>
                    <a:pt x="0" y="43"/>
                    <a:pt x="0" y="43"/>
                    <a:pt x="0" y="43"/>
                  </a:cubicBezTo>
                  <a:moveTo>
                    <a:pt x="0" y="43"/>
                  </a:moveTo>
                  <a:cubicBezTo>
                    <a:pt x="0" y="43"/>
                    <a:pt x="0" y="43"/>
                    <a:pt x="0" y="43"/>
                  </a:cubicBezTo>
                  <a:cubicBezTo>
                    <a:pt x="0" y="43"/>
                    <a:pt x="0" y="43"/>
                    <a:pt x="0" y="43"/>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2"/>
                  </a:moveTo>
                  <a:cubicBezTo>
                    <a:pt x="0" y="42"/>
                    <a:pt x="0" y="42"/>
                    <a:pt x="0" y="42"/>
                  </a:cubicBezTo>
                  <a:cubicBezTo>
                    <a:pt x="0" y="42"/>
                    <a:pt x="0" y="42"/>
                    <a:pt x="0" y="42"/>
                  </a:cubicBezTo>
                  <a:moveTo>
                    <a:pt x="0" y="41"/>
                  </a:moveTo>
                  <a:cubicBezTo>
                    <a:pt x="0" y="41"/>
                    <a:pt x="0" y="41"/>
                    <a:pt x="0" y="41"/>
                  </a:cubicBezTo>
                  <a:cubicBezTo>
                    <a:pt x="0" y="41"/>
                    <a:pt x="0" y="41"/>
                    <a:pt x="0" y="41"/>
                  </a:cubicBezTo>
                  <a:moveTo>
                    <a:pt x="0" y="41"/>
                  </a:moveTo>
                  <a:cubicBezTo>
                    <a:pt x="0" y="41"/>
                    <a:pt x="0" y="41"/>
                    <a:pt x="0" y="41"/>
                  </a:cubicBezTo>
                  <a:cubicBezTo>
                    <a:pt x="0" y="41"/>
                    <a:pt x="0" y="41"/>
                    <a:pt x="0" y="41"/>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40"/>
                  </a:moveTo>
                  <a:cubicBezTo>
                    <a:pt x="0" y="40"/>
                    <a:pt x="0" y="40"/>
                    <a:pt x="0" y="40"/>
                  </a:cubicBezTo>
                  <a:cubicBezTo>
                    <a:pt x="0" y="40"/>
                    <a:pt x="0" y="40"/>
                    <a:pt x="0" y="40"/>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9"/>
                  </a:moveTo>
                  <a:cubicBezTo>
                    <a:pt x="0" y="39"/>
                    <a:pt x="0" y="39"/>
                    <a:pt x="0" y="39"/>
                  </a:cubicBezTo>
                  <a:cubicBezTo>
                    <a:pt x="0" y="39"/>
                    <a:pt x="0" y="39"/>
                    <a:pt x="0" y="39"/>
                  </a:cubicBezTo>
                  <a:moveTo>
                    <a:pt x="0" y="38"/>
                  </a:moveTo>
                  <a:cubicBezTo>
                    <a:pt x="0" y="38"/>
                    <a:pt x="0" y="39"/>
                    <a:pt x="0" y="39"/>
                  </a:cubicBezTo>
                  <a:cubicBezTo>
                    <a:pt x="0" y="39"/>
                    <a:pt x="0" y="39"/>
                    <a:pt x="0" y="38"/>
                  </a:cubicBezTo>
                  <a:moveTo>
                    <a:pt x="0" y="38"/>
                  </a:moveTo>
                  <a:cubicBezTo>
                    <a:pt x="0" y="38"/>
                    <a:pt x="0" y="38"/>
                    <a:pt x="0" y="38"/>
                  </a:cubicBezTo>
                  <a:cubicBezTo>
                    <a:pt x="0" y="38"/>
                    <a:pt x="0" y="38"/>
                    <a:pt x="0" y="38"/>
                  </a:cubicBezTo>
                  <a:moveTo>
                    <a:pt x="0" y="38"/>
                  </a:moveTo>
                  <a:cubicBezTo>
                    <a:pt x="0" y="38"/>
                    <a:pt x="0" y="38"/>
                    <a:pt x="0" y="38"/>
                  </a:cubicBezTo>
                  <a:cubicBezTo>
                    <a:pt x="0" y="38"/>
                    <a:pt x="0" y="38"/>
                    <a:pt x="0" y="38"/>
                  </a:cubicBezTo>
                  <a:moveTo>
                    <a:pt x="0" y="37"/>
                  </a:moveTo>
                  <a:cubicBezTo>
                    <a:pt x="0" y="38"/>
                    <a:pt x="0" y="38"/>
                    <a:pt x="0" y="38"/>
                  </a:cubicBezTo>
                  <a:cubicBezTo>
                    <a:pt x="0" y="38"/>
                    <a:pt x="0" y="38"/>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7"/>
                  </a:moveTo>
                  <a:cubicBezTo>
                    <a:pt x="0" y="37"/>
                    <a:pt x="0" y="37"/>
                    <a:pt x="0" y="37"/>
                  </a:cubicBezTo>
                  <a:cubicBezTo>
                    <a:pt x="0" y="37"/>
                    <a:pt x="0" y="37"/>
                    <a:pt x="0" y="37"/>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6"/>
                  </a:moveTo>
                  <a:cubicBezTo>
                    <a:pt x="0" y="36"/>
                    <a:pt x="0" y="36"/>
                    <a:pt x="0" y="36"/>
                  </a:cubicBezTo>
                  <a:cubicBezTo>
                    <a:pt x="0" y="36"/>
                    <a:pt x="0" y="36"/>
                    <a:pt x="0" y="36"/>
                  </a:cubicBezTo>
                  <a:moveTo>
                    <a:pt x="0" y="35"/>
                  </a:moveTo>
                  <a:cubicBezTo>
                    <a:pt x="0" y="35"/>
                    <a:pt x="0" y="36"/>
                    <a:pt x="0" y="36"/>
                  </a:cubicBezTo>
                  <a:cubicBezTo>
                    <a:pt x="0" y="36"/>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5"/>
                  </a:moveTo>
                  <a:cubicBezTo>
                    <a:pt x="0" y="35"/>
                    <a:pt x="0" y="35"/>
                    <a:pt x="0" y="35"/>
                  </a:cubicBezTo>
                  <a:cubicBezTo>
                    <a:pt x="0" y="35"/>
                    <a:pt x="0" y="35"/>
                    <a:pt x="0" y="35"/>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4"/>
                  </a:moveTo>
                  <a:cubicBezTo>
                    <a:pt x="0" y="34"/>
                    <a:pt x="0" y="34"/>
                    <a:pt x="0" y="34"/>
                  </a:cubicBezTo>
                  <a:cubicBezTo>
                    <a:pt x="0" y="34"/>
                    <a:pt x="0" y="34"/>
                    <a:pt x="0" y="34"/>
                  </a:cubicBezTo>
                  <a:moveTo>
                    <a:pt x="0" y="33"/>
                  </a:moveTo>
                  <a:cubicBezTo>
                    <a:pt x="0" y="33"/>
                    <a:pt x="0" y="33"/>
                    <a:pt x="0" y="34"/>
                  </a:cubicBezTo>
                  <a:cubicBezTo>
                    <a:pt x="0" y="33"/>
                    <a:pt x="0" y="33"/>
                    <a:pt x="0" y="33"/>
                  </a:cubicBezTo>
                  <a:moveTo>
                    <a:pt x="0" y="33"/>
                  </a:moveTo>
                  <a:cubicBezTo>
                    <a:pt x="0" y="33"/>
                    <a:pt x="0" y="33"/>
                    <a:pt x="0" y="33"/>
                  </a:cubicBezTo>
                  <a:cubicBezTo>
                    <a:pt x="0" y="33"/>
                    <a:pt x="0" y="33"/>
                    <a:pt x="0" y="33"/>
                  </a:cubicBezTo>
                  <a:moveTo>
                    <a:pt x="0" y="33"/>
                  </a:moveTo>
                  <a:cubicBezTo>
                    <a:pt x="0" y="33"/>
                    <a:pt x="0" y="33"/>
                    <a:pt x="0" y="33"/>
                  </a:cubicBezTo>
                  <a:cubicBezTo>
                    <a:pt x="0" y="33"/>
                    <a:pt x="0" y="33"/>
                    <a:pt x="0" y="33"/>
                  </a:cubicBezTo>
                  <a:moveTo>
                    <a:pt x="0" y="32"/>
                  </a:moveTo>
                  <a:cubicBezTo>
                    <a:pt x="0" y="32"/>
                    <a:pt x="0" y="33"/>
                    <a:pt x="0" y="33"/>
                  </a:cubicBezTo>
                  <a:cubicBezTo>
                    <a:pt x="0" y="33"/>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2"/>
                  </a:moveTo>
                  <a:cubicBezTo>
                    <a:pt x="0" y="32"/>
                    <a:pt x="0" y="32"/>
                    <a:pt x="0" y="32"/>
                  </a:cubicBezTo>
                  <a:cubicBezTo>
                    <a:pt x="0" y="32"/>
                    <a:pt x="0" y="32"/>
                    <a:pt x="0" y="32"/>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1"/>
                  </a:moveTo>
                  <a:cubicBezTo>
                    <a:pt x="0" y="31"/>
                    <a:pt x="0" y="31"/>
                    <a:pt x="0" y="31"/>
                  </a:cubicBezTo>
                  <a:cubicBezTo>
                    <a:pt x="0" y="31"/>
                    <a:pt x="0" y="31"/>
                    <a:pt x="0" y="31"/>
                  </a:cubicBezTo>
                  <a:moveTo>
                    <a:pt x="0" y="30"/>
                  </a:moveTo>
                  <a:cubicBezTo>
                    <a:pt x="0" y="30"/>
                    <a:pt x="0" y="30"/>
                    <a:pt x="0" y="31"/>
                  </a:cubicBezTo>
                  <a:cubicBezTo>
                    <a:pt x="0" y="30"/>
                    <a:pt x="0" y="30"/>
                    <a:pt x="0" y="30"/>
                  </a:cubicBezTo>
                  <a:moveTo>
                    <a:pt x="0" y="30"/>
                  </a:moveTo>
                  <a:cubicBezTo>
                    <a:pt x="0" y="30"/>
                    <a:pt x="0" y="30"/>
                    <a:pt x="0" y="30"/>
                  </a:cubicBezTo>
                  <a:cubicBezTo>
                    <a:pt x="0" y="30"/>
                    <a:pt x="0" y="30"/>
                    <a:pt x="0" y="30"/>
                  </a:cubicBezTo>
                  <a:moveTo>
                    <a:pt x="0" y="30"/>
                  </a:moveTo>
                  <a:cubicBezTo>
                    <a:pt x="0" y="30"/>
                    <a:pt x="0" y="30"/>
                    <a:pt x="0" y="30"/>
                  </a:cubicBezTo>
                  <a:cubicBezTo>
                    <a:pt x="0" y="30"/>
                    <a:pt x="0" y="30"/>
                    <a:pt x="0" y="30"/>
                  </a:cubicBezTo>
                  <a:cubicBezTo>
                    <a:pt x="0" y="30"/>
                    <a:pt x="0" y="30"/>
                    <a:pt x="0" y="30"/>
                  </a:cubicBezTo>
                  <a:moveTo>
                    <a:pt x="0" y="29"/>
                  </a:moveTo>
                  <a:cubicBezTo>
                    <a:pt x="0" y="29"/>
                    <a:pt x="0" y="30"/>
                    <a:pt x="0" y="30"/>
                  </a:cubicBezTo>
                  <a:cubicBezTo>
                    <a:pt x="0" y="30"/>
                    <a:pt x="0" y="29"/>
                    <a:pt x="0" y="29"/>
                  </a:cubicBezTo>
                  <a:moveTo>
                    <a:pt x="0" y="29"/>
                  </a:moveTo>
                  <a:cubicBezTo>
                    <a:pt x="0" y="29"/>
                    <a:pt x="0" y="29"/>
                    <a:pt x="0" y="29"/>
                  </a:cubicBezTo>
                  <a:cubicBezTo>
                    <a:pt x="0" y="29"/>
                    <a:pt x="0" y="29"/>
                    <a:pt x="0" y="29"/>
                  </a:cubicBezTo>
                  <a:moveTo>
                    <a:pt x="0" y="29"/>
                  </a:moveTo>
                  <a:cubicBezTo>
                    <a:pt x="0" y="29"/>
                    <a:pt x="0" y="29"/>
                    <a:pt x="0" y="29"/>
                  </a:cubicBezTo>
                  <a:cubicBezTo>
                    <a:pt x="0" y="29"/>
                    <a:pt x="0" y="29"/>
                    <a:pt x="0" y="29"/>
                  </a:cubicBezTo>
                  <a:moveTo>
                    <a:pt x="0" y="28"/>
                  </a:moveTo>
                  <a:cubicBezTo>
                    <a:pt x="0" y="29"/>
                    <a:pt x="0" y="29"/>
                    <a:pt x="0" y="29"/>
                  </a:cubicBezTo>
                  <a:cubicBezTo>
                    <a:pt x="0" y="29"/>
                    <a:pt x="0" y="29"/>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8"/>
                  </a:moveTo>
                  <a:cubicBezTo>
                    <a:pt x="0" y="28"/>
                    <a:pt x="0" y="28"/>
                    <a:pt x="0" y="28"/>
                  </a:cubicBezTo>
                  <a:cubicBezTo>
                    <a:pt x="0" y="28"/>
                    <a:pt x="0" y="28"/>
                    <a:pt x="0" y="28"/>
                  </a:cubicBezTo>
                  <a:moveTo>
                    <a:pt x="0" y="27"/>
                  </a:moveTo>
                  <a:cubicBezTo>
                    <a:pt x="0" y="27"/>
                    <a:pt x="0" y="27"/>
                    <a:pt x="0" y="28"/>
                  </a:cubicBezTo>
                  <a:cubicBezTo>
                    <a:pt x="0" y="27"/>
                    <a:pt x="0" y="27"/>
                    <a:pt x="0" y="27"/>
                  </a:cubicBezTo>
                  <a:moveTo>
                    <a:pt x="0" y="27"/>
                  </a:moveTo>
                  <a:cubicBezTo>
                    <a:pt x="0" y="27"/>
                    <a:pt x="0" y="27"/>
                    <a:pt x="0" y="27"/>
                  </a:cubicBezTo>
                  <a:cubicBezTo>
                    <a:pt x="0" y="27"/>
                    <a:pt x="0" y="27"/>
                    <a:pt x="0" y="27"/>
                  </a:cubicBezTo>
                  <a:moveTo>
                    <a:pt x="0" y="26"/>
                  </a:moveTo>
                  <a:cubicBezTo>
                    <a:pt x="0" y="27"/>
                    <a:pt x="0" y="27"/>
                    <a:pt x="0" y="27"/>
                  </a:cubicBezTo>
                  <a:cubicBezTo>
                    <a:pt x="0" y="27"/>
                    <a:pt x="0" y="27"/>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6"/>
                  </a:moveTo>
                  <a:cubicBezTo>
                    <a:pt x="0" y="26"/>
                    <a:pt x="0" y="26"/>
                    <a:pt x="0" y="26"/>
                  </a:cubicBezTo>
                  <a:cubicBezTo>
                    <a:pt x="0" y="26"/>
                    <a:pt x="0" y="26"/>
                    <a:pt x="0" y="26"/>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5"/>
                  </a:moveTo>
                  <a:cubicBezTo>
                    <a:pt x="0" y="25"/>
                    <a:pt x="0" y="25"/>
                    <a:pt x="0" y="25"/>
                  </a:cubicBezTo>
                  <a:cubicBezTo>
                    <a:pt x="0" y="25"/>
                    <a:pt x="0" y="25"/>
                    <a:pt x="0" y="25"/>
                  </a:cubicBezTo>
                  <a:moveTo>
                    <a:pt x="0" y="24"/>
                  </a:moveTo>
                  <a:cubicBezTo>
                    <a:pt x="0" y="24"/>
                    <a:pt x="0" y="24"/>
                    <a:pt x="0" y="25"/>
                  </a:cubicBezTo>
                  <a:cubicBezTo>
                    <a:pt x="0" y="24"/>
                    <a:pt x="0" y="24"/>
                    <a:pt x="0" y="24"/>
                  </a:cubicBezTo>
                  <a:moveTo>
                    <a:pt x="0" y="24"/>
                  </a:moveTo>
                  <a:cubicBezTo>
                    <a:pt x="0" y="24"/>
                    <a:pt x="0" y="24"/>
                    <a:pt x="0" y="24"/>
                  </a:cubicBezTo>
                  <a:cubicBezTo>
                    <a:pt x="0" y="24"/>
                    <a:pt x="0" y="24"/>
                    <a:pt x="0" y="24"/>
                  </a:cubicBezTo>
                  <a:moveTo>
                    <a:pt x="0" y="24"/>
                  </a:moveTo>
                  <a:cubicBezTo>
                    <a:pt x="0" y="24"/>
                    <a:pt x="0" y="24"/>
                    <a:pt x="0" y="24"/>
                  </a:cubicBezTo>
                  <a:cubicBezTo>
                    <a:pt x="0" y="24"/>
                    <a:pt x="0" y="24"/>
                    <a:pt x="0" y="24"/>
                  </a:cubicBezTo>
                  <a:moveTo>
                    <a:pt x="0" y="23"/>
                  </a:moveTo>
                  <a:cubicBezTo>
                    <a:pt x="0" y="23"/>
                    <a:pt x="0" y="23"/>
                    <a:pt x="0" y="24"/>
                  </a:cubicBezTo>
                  <a:cubicBezTo>
                    <a:pt x="0" y="23"/>
                    <a:pt x="0" y="23"/>
                    <a:pt x="0" y="23"/>
                  </a:cubicBezTo>
                  <a:moveTo>
                    <a:pt x="0" y="23"/>
                  </a:moveTo>
                  <a:cubicBezTo>
                    <a:pt x="0" y="23"/>
                    <a:pt x="0" y="23"/>
                    <a:pt x="0" y="23"/>
                  </a:cubicBezTo>
                  <a:cubicBezTo>
                    <a:pt x="0" y="23"/>
                    <a:pt x="0" y="23"/>
                    <a:pt x="0" y="23"/>
                  </a:cubicBezTo>
                  <a:moveTo>
                    <a:pt x="0" y="23"/>
                  </a:moveTo>
                  <a:cubicBezTo>
                    <a:pt x="0" y="23"/>
                    <a:pt x="0" y="23"/>
                    <a:pt x="0" y="23"/>
                  </a:cubicBezTo>
                  <a:cubicBezTo>
                    <a:pt x="0" y="23"/>
                    <a:pt x="0" y="23"/>
                    <a:pt x="0" y="23"/>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1"/>
                    <a:pt x="0" y="22"/>
                    <a:pt x="0" y="22"/>
                  </a:cubicBezTo>
                  <a:cubicBezTo>
                    <a:pt x="0" y="22"/>
                    <a:pt x="0" y="21"/>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0" y="20"/>
                  </a:moveTo>
                  <a:cubicBezTo>
                    <a:pt x="0" y="21"/>
                    <a:pt x="0" y="21"/>
                    <a:pt x="0" y="21"/>
                  </a:cubicBezTo>
                  <a:cubicBezTo>
                    <a:pt x="0" y="21"/>
                    <a:pt x="0" y="21"/>
                    <a:pt x="0" y="20"/>
                  </a:cubicBezTo>
                  <a:moveTo>
                    <a:pt x="0" y="20"/>
                  </a:moveTo>
                  <a:cubicBezTo>
                    <a:pt x="0" y="20"/>
                    <a:pt x="0" y="20"/>
                    <a:pt x="0" y="20"/>
                  </a:cubicBezTo>
                  <a:cubicBezTo>
                    <a:pt x="0" y="20"/>
                    <a:pt x="0" y="20"/>
                    <a:pt x="0" y="20"/>
                  </a:cubicBezTo>
                  <a:moveTo>
                    <a:pt x="0" y="19"/>
                  </a:moveTo>
                  <a:cubicBezTo>
                    <a:pt x="0" y="19"/>
                    <a:pt x="0" y="20"/>
                    <a:pt x="0" y="20"/>
                  </a:cubicBezTo>
                  <a:cubicBezTo>
                    <a:pt x="0" y="20"/>
                    <a:pt x="0" y="19"/>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9"/>
                    <a:pt x="0" y="19"/>
                  </a:cubicBezTo>
                  <a:cubicBezTo>
                    <a:pt x="0" y="19"/>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1" y="16"/>
                  </a:moveTo>
                  <a:cubicBezTo>
                    <a:pt x="1" y="16"/>
                    <a:pt x="0" y="16"/>
                    <a:pt x="0" y="17"/>
                  </a:cubicBezTo>
                  <a:cubicBezTo>
                    <a:pt x="0" y="16"/>
                    <a:pt x="1" y="16"/>
                    <a:pt x="1" y="16"/>
                  </a:cubicBezTo>
                  <a:moveTo>
                    <a:pt x="1" y="16"/>
                  </a:moveTo>
                  <a:cubicBezTo>
                    <a:pt x="1" y="16"/>
                    <a:pt x="1" y="16"/>
                    <a:pt x="1" y="16"/>
                  </a:cubicBezTo>
                  <a:cubicBezTo>
                    <a:pt x="1" y="16"/>
                    <a:pt x="1" y="16"/>
                    <a:pt x="1"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5"/>
                    <a:pt x="1" y="15"/>
                  </a:cubicBezTo>
                  <a:cubicBezTo>
                    <a:pt x="1" y="15"/>
                    <a:pt x="1" y="14"/>
                    <a:pt x="1" y="14"/>
                  </a:cubicBezTo>
                  <a:moveTo>
                    <a:pt x="1" y="14"/>
                  </a:moveTo>
                  <a:cubicBezTo>
                    <a:pt x="1" y="14"/>
                    <a:pt x="1" y="14"/>
                    <a:pt x="1" y="14"/>
                  </a:cubicBezTo>
                  <a:cubicBezTo>
                    <a:pt x="1" y="14"/>
                    <a:pt x="1" y="14"/>
                    <a:pt x="1" y="14"/>
                  </a:cubicBezTo>
                  <a:moveTo>
                    <a:pt x="1" y="13"/>
                  </a:moveTo>
                  <a:cubicBezTo>
                    <a:pt x="1" y="14"/>
                    <a:pt x="1" y="14"/>
                    <a:pt x="1" y="14"/>
                  </a:cubicBezTo>
                  <a:cubicBezTo>
                    <a:pt x="1" y="14"/>
                    <a:pt x="1" y="14"/>
                    <a:pt x="1" y="13"/>
                  </a:cubicBezTo>
                  <a:moveTo>
                    <a:pt x="1" y="13"/>
                  </a:moveTo>
                  <a:cubicBezTo>
                    <a:pt x="1" y="13"/>
                    <a:pt x="1" y="13"/>
                    <a:pt x="1" y="13"/>
                  </a:cubicBezTo>
                  <a:cubicBezTo>
                    <a:pt x="1" y="13"/>
                    <a:pt x="1" y="13"/>
                    <a:pt x="1" y="13"/>
                  </a:cubicBezTo>
                  <a:moveTo>
                    <a:pt x="1" y="12"/>
                  </a:moveTo>
                  <a:cubicBezTo>
                    <a:pt x="1" y="13"/>
                    <a:pt x="1" y="13"/>
                    <a:pt x="1" y="13"/>
                  </a:cubicBezTo>
                  <a:cubicBezTo>
                    <a:pt x="1" y="13"/>
                    <a:pt x="1" y="13"/>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2"/>
                    <a:pt x="1" y="12"/>
                    <a:pt x="1" y="12"/>
                  </a:cubicBezTo>
                  <a:cubicBezTo>
                    <a:pt x="1" y="12"/>
                    <a:pt x="1" y="12"/>
                    <a:pt x="1" y="11"/>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2" y="11"/>
                  </a:moveTo>
                  <a:cubicBezTo>
                    <a:pt x="2" y="11"/>
                    <a:pt x="1" y="11"/>
                    <a:pt x="1" y="11"/>
                  </a:cubicBezTo>
                  <a:cubicBezTo>
                    <a:pt x="1" y="11"/>
                    <a:pt x="2" y="11"/>
                    <a:pt x="2" y="11"/>
                  </a:cubicBezTo>
                  <a:moveTo>
                    <a:pt x="2" y="10"/>
                  </a:moveTo>
                  <a:cubicBezTo>
                    <a:pt x="2" y="10"/>
                    <a:pt x="2" y="11"/>
                    <a:pt x="2" y="11"/>
                  </a:cubicBezTo>
                  <a:cubicBezTo>
                    <a:pt x="2" y="11"/>
                    <a:pt x="2" y="10"/>
                    <a:pt x="2" y="10"/>
                  </a:cubicBezTo>
                  <a:moveTo>
                    <a:pt x="2" y="10"/>
                  </a:moveTo>
                  <a:cubicBezTo>
                    <a:pt x="2" y="10"/>
                    <a:pt x="2" y="10"/>
                    <a:pt x="2" y="10"/>
                  </a:cubicBezTo>
                  <a:cubicBezTo>
                    <a:pt x="2" y="10"/>
                    <a:pt x="2" y="10"/>
                    <a:pt x="2" y="10"/>
                  </a:cubicBezTo>
                  <a:moveTo>
                    <a:pt x="2" y="10"/>
                  </a:moveTo>
                  <a:cubicBezTo>
                    <a:pt x="2" y="10"/>
                    <a:pt x="2" y="10"/>
                    <a:pt x="2" y="10"/>
                  </a:cubicBezTo>
                  <a:cubicBezTo>
                    <a:pt x="2" y="10"/>
                    <a:pt x="2" y="10"/>
                    <a:pt x="2" y="10"/>
                  </a:cubicBezTo>
                  <a:moveTo>
                    <a:pt x="2" y="9"/>
                  </a:moveTo>
                  <a:cubicBezTo>
                    <a:pt x="2" y="10"/>
                    <a:pt x="2" y="10"/>
                    <a:pt x="2" y="10"/>
                  </a:cubicBezTo>
                  <a:cubicBezTo>
                    <a:pt x="2" y="10"/>
                    <a:pt x="2" y="10"/>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9"/>
                  </a:moveTo>
                  <a:cubicBezTo>
                    <a:pt x="2" y="9"/>
                    <a:pt x="2" y="9"/>
                    <a:pt x="2" y="9"/>
                  </a:cubicBezTo>
                  <a:cubicBezTo>
                    <a:pt x="2" y="9"/>
                    <a:pt x="2" y="9"/>
                    <a:pt x="2" y="9"/>
                  </a:cubicBezTo>
                  <a:moveTo>
                    <a:pt x="2" y="8"/>
                  </a:moveTo>
                  <a:cubicBezTo>
                    <a:pt x="2" y="8"/>
                    <a:pt x="2" y="9"/>
                    <a:pt x="2" y="9"/>
                  </a:cubicBezTo>
                  <a:cubicBezTo>
                    <a:pt x="2" y="9"/>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8"/>
                  </a:moveTo>
                  <a:cubicBezTo>
                    <a:pt x="2" y="8"/>
                    <a:pt x="2" y="8"/>
                    <a:pt x="2" y="8"/>
                  </a:cubicBezTo>
                  <a:cubicBezTo>
                    <a:pt x="2" y="8"/>
                    <a:pt x="2" y="8"/>
                    <a:pt x="2" y="8"/>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2" y="7"/>
                  </a:moveTo>
                  <a:cubicBezTo>
                    <a:pt x="2" y="7"/>
                    <a:pt x="2" y="7"/>
                    <a:pt x="2" y="7"/>
                  </a:cubicBezTo>
                  <a:cubicBezTo>
                    <a:pt x="2" y="7"/>
                    <a:pt x="2" y="7"/>
                    <a:pt x="2" y="7"/>
                  </a:cubicBezTo>
                  <a:moveTo>
                    <a:pt x="3" y="6"/>
                  </a:moveTo>
                  <a:cubicBezTo>
                    <a:pt x="3" y="6"/>
                    <a:pt x="2" y="7"/>
                    <a:pt x="2" y="7"/>
                  </a:cubicBezTo>
                  <a:cubicBezTo>
                    <a:pt x="2" y="7"/>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6"/>
                  </a:moveTo>
                  <a:cubicBezTo>
                    <a:pt x="3" y="6"/>
                    <a:pt x="3" y="6"/>
                    <a:pt x="3" y="6"/>
                  </a:cubicBezTo>
                  <a:cubicBezTo>
                    <a:pt x="3" y="6"/>
                    <a:pt x="3" y="6"/>
                    <a:pt x="3" y="6"/>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5"/>
                  </a:moveTo>
                  <a:cubicBezTo>
                    <a:pt x="3" y="5"/>
                    <a:pt x="3" y="5"/>
                    <a:pt x="3" y="5"/>
                  </a:cubicBezTo>
                  <a:cubicBezTo>
                    <a:pt x="3" y="5"/>
                    <a:pt x="3" y="5"/>
                    <a:pt x="3" y="5"/>
                  </a:cubicBezTo>
                  <a:moveTo>
                    <a:pt x="3" y="4"/>
                  </a:moveTo>
                  <a:cubicBezTo>
                    <a:pt x="3" y="5"/>
                    <a:pt x="3" y="5"/>
                    <a:pt x="3" y="5"/>
                  </a:cubicBezTo>
                  <a:cubicBezTo>
                    <a:pt x="3" y="5"/>
                    <a:pt x="3" y="5"/>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4"/>
                  </a:moveTo>
                  <a:cubicBezTo>
                    <a:pt x="3" y="4"/>
                    <a:pt x="3" y="4"/>
                    <a:pt x="3" y="4"/>
                  </a:cubicBezTo>
                  <a:cubicBezTo>
                    <a:pt x="3" y="4"/>
                    <a:pt x="3" y="4"/>
                    <a:pt x="3" y="4"/>
                  </a:cubicBezTo>
                  <a:moveTo>
                    <a:pt x="3" y="3"/>
                  </a:moveTo>
                  <a:cubicBezTo>
                    <a:pt x="3" y="3"/>
                    <a:pt x="3" y="3"/>
                    <a:pt x="3" y="4"/>
                  </a:cubicBezTo>
                  <a:cubicBezTo>
                    <a:pt x="3" y="3"/>
                    <a:pt x="3" y="3"/>
                    <a:pt x="3" y="3"/>
                  </a:cubicBezTo>
                  <a:moveTo>
                    <a:pt x="3" y="3"/>
                  </a:moveTo>
                  <a:cubicBezTo>
                    <a:pt x="3" y="3"/>
                    <a:pt x="3" y="3"/>
                    <a:pt x="3" y="3"/>
                  </a:cubicBezTo>
                  <a:cubicBezTo>
                    <a:pt x="3" y="3"/>
                    <a:pt x="3" y="3"/>
                    <a:pt x="3" y="3"/>
                  </a:cubicBezTo>
                  <a:moveTo>
                    <a:pt x="4" y="3"/>
                  </a:moveTo>
                  <a:cubicBezTo>
                    <a:pt x="4" y="3"/>
                    <a:pt x="4" y="3"/>
                    <a:pt x="3" y="3"/>
                  </a:cubicBezTo>
                  <a:cubicBezTo>
                    <a:pt x="4" y="3"/>
                    <a:pt x="4" y="3"/>
                    <a:pt x="4" y="3"/>
                  </a:cubicBezTo>
                  <a:moveTo>
                    <a:pt x="4" y="3"/>
                  </a:moveTo>
                  <a:cubicBezTo>
                    <a:pt x="4" y="3"/>
                    <a:pt x="4" y="3"/>
                    <a:pt x="4" y="3"/>
                  </a:cubicBezTo>
                  <a:cubicBezTo>
                    <a:pt x="4" y="3"/>
                    <a:pt x="4" y="3"/>
                    <a:pt x="4" y="3"/>
                  </a:cubicBezTo>
                  <a:moveTo>
                    <a:pt x="4" y="2"/>
                  </a:moveTo>
                  <a:cubicBezTo>
                    <a:pt x="4" y="2"/>
                    <a:pt x="4" y="2"/>
                    <a:pt x="4" y="2"/>
                  </a:cubicBezTo>
                  <a:cubicBezTo>
                    <a:pt x="4" y="2"/>
                    <a:pt x="4" y="2"/>
                    <a:pt x="4" y="2"/>
                  </a:cubicBezTo>
                  <a:moveTo>
                    <a:pt x="4" y="2"/>
                  </a:moveTo>
                  <a:cubicBezTo>
                    <a:pt x="4" y="2"/>
                    <a:pt x="4" y="2"/>
                    <a:pt x="4" y="2"/>
                  </a:cubicBezTo>
                  <a:cubicBezTo>
                    <a:pt x="4" y="2"/>
                    <a:pt x="4" y="2"/>
                    <a:pt x="4" y="2"/>
                  </a:cubicBezTo>
                  <a:moveTo>
                    <a:pt x="4" y="1"/>
                  </a:moveTo>
                  <a:cubicBezTo>
                    <a:pt x="4" y="1"/>
                    <a:pt x="4" y="1"/>
                    <a:pt x="4" y="1"/>
                  </a:cubicBezTo>
                  <a:cubicBezTo>
                    <a:pt x="4" y="1"/>
                    <a:pt x="4" y="1"/>
                    <a:pt x="4" y="1"/>
                  </a:cubicBezTo>
                  <a:moveTo>
                    <a:pt x="4" y="1"/>
                  </a:moveTo>
                  <a:cubicBezTo>
                    <a:pt x="4" y="1"/>
                    <a:pt x="4" y="1"/>
                    <a:pt x="4" y="1"/>
                  </a:cubicBezTo>
                  <a:cubicBezTo>
                    <a:pt x="4" y="1"/>
                    <a:pt x="4" y="1"/>
                    <a:pt x="4" y="1"/>
                  </a:cubicBezTo>
                  <a:moveTo>
                    <a:pt x="4" y="0"/>
                  </a:moveTo>
                  <a:cubicBezTo>
                    <a:pt x="4" y="0"/>
                    <a:pt x="4" y="0"/>
                    <a:pt x="4" y="0"/>
                  </a:cubicBezTo>
                  <a:cubicBezTo>
                    <a:pt x="4" y="0"/>
                    <a:pt x="4" y="0"/>
                    <a:pt x="4" y="0"/>
                  </a:cubicBezTo>
                </a:path>
              </a:pathLst>
            </a:custGeom>
            <a:solidFill>
              <a:srgbClr val="E56A0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0" name="Freeform 35"/>
            <p:cNvSpPr>
              <a:spLocks/>
            </p:cNvSpPr>
            <p:nvPr/>
          </p:nvSpPr>
          <p:spPr bwMode="auto">
            <a:xfrm>
              <a:off x="2511425" y="2494353"/>
              <a:ext cx="190500" cy="425450"/>
            </a:xfrm>
            <a:custGeom>
              <a:avLst/>
              <a:gdLst>
                <a:gd name="T0" fmla="*/ 4 w 78"/>
                <a:gd name="T1" fmla="*/ 53 h 174"/>
                <a:gd name="T2" fmla="*/ 4 w 78"/>
                <a:gd name="T3" fmla="*/ 54 h 174"/>
                <a:gd name="T4" fmla="*/ 3 w 78"/>
                <a:gd name="T5" fmla="*/ 55 h 174"/>
                <a:gd name="T6" fmla="*/ 3 w 78"/>
                <a:gd name="T7" fmla="*/ 56 h 174"/>
                <a:gd name="T8" fmla="*/ 3 w 78"/>
                <a:gd name="T9" fmla="*/ 56 h 174"/>
                <a:gd name="T10" fmla="*/ 3 w 78"/>
                <a:gd name="T11" fmla="*/ 57 h 174"/>
                <a:gd name="T12" fmla="*/ 3 w 78"/>
                <a:gd name="T13" fmla="*/ 58 h 174"/>
                <a:gd name="T14" fmla="*/ 3 w 78"/>
                <a:gd name="T15" fmla="*/ 58 h 174"/>
                <a:gd name="T16" fmla="*/ 2 w 78"/>
                <a:gd name="T17" fmla="*/ 59 h 174"/>
                <a:gd name="T18" fmla="*/ 2 w 78"/>
                <a:gd name="T19" fmla="*/ 60 h 174"/>
                <a:gd name="T20" fmla="*/ 2 w 78"/>
                <a:gd name="T21" fmla="*/ 61 h 174"/>
                <a:gd name="T22" fmla="*/ 2 w 78"/>
                <a:gd name="T23" fmla="*/ 61 h 174"/>
                <a:gd name="T24" fmla="*/ 2 w 78"/>
                <a:gd name="T25" fmla="*/ 62 h 174"/>
                <a:gd name="T26" fmla="*/ 2 w 78"/>
                <a:gd name="T27" fmla="*/ 63 h 174"/>
                <a:gd name="T28" fmla="*/ 1 w 78"/>
                <a:gd name="T29" fmla="*/ 63 h 174"/>
                <a:gd name="T30" fmla="*/ 1 w 78"/>
                <a:gd name="T31" fmla="*/ 64 h 174"/>
                <a:gd name="T32" fmla="*/ 1 w 78"/>
                <a:gd name="T33" fmla="*/ 65 h 174"/>
                <a:gd name="T34" fmla="*/ 1 w 78"/>
                <a:gd name="T35" fmla="*/ 66 h 174"/>
                <a:gd name="T36" fmla="*/ 1 w 78"/>
                <a:gd name="T37" fmla="*/ 67 h 174"/>
                <a:gd name="T38" fmla="*/ 1 w 78"/>
                <a:gd name="T39" fmla="*/ 68 h 174"/>
                <a:gd name="T40" fmla="*/ 0 w 78"/>
                <a:gd name="T41" fmla="*/ 69 h 174"/>
                <a:gd name="T42" fmla="*/ 0 w 78"/>
                <a:gd name="T43" fmla="*/ 70 h 174"/>
                <a:gd name="T44" fmla="*/ 0 w 78"/>
                <a:gd name="T45" fmla="*/ 71 h 174"/>
                <a:gd name="T46" fmla="*/ 0 w 78"/>
                <a:gd name="T47" fmla="*/ 71 h 174"/>
                <a:gd name="T48" fmla="*/ 0 w 78"/>
                <a:gd name="T49" fmla="*/ 73 h 174"/>
                <a:gd name="T50" fmla="*/ 0 w 78"/>
                <a:gd name="T51" fmla="*/ 73 h 174"/>
                <a:gd name="T52" fmla="*/ 0 w 78"/>
                <a:gd name="T53" fmla="*/ 74 h 174"/>
                <a:gd name="T54" fmla="*/ 0 w 78"/>
                <a:gd name="T55" fmla="*/ 75 h 174"/>
                <a:gd name="T56" fmla="*/ 0 w 78"/>
                <a:gd name="T57" fmla="*/ 76 h 174"/>
                <a:gd name="T58" fmla="*/ 0 w 78"/>
                <a:gd name="T59" fmla="*/ 77 h 174"/>
                <a:gd name="T60" fmla="*/ 0 w 78"/>
                <a:gd name="T61" fmla="*/ 77 h 174"/>
                <a:gd name="T62" fmla="*/ 0 w 78"/>
                <a:gd name="T63" fmla="*/ 78 h 174"/>
                <a:gd name="T64" fmla="*/ 0 w 78"/>
                <a:gd name="T65" fmla="*/ 79 h 174"/>
                <a:gd name="T66" fmla="*/ 0 w 78"/>
                <a:gd name="T67" fmla="*/ 80 h 174"/>
                <a:gd name="T68" fmla="*/ 0 w 78"/>
                <a:gd name="T69" fmla="*/ 81 h 174"/>
                <a:gd name="T70" fmla="*/ 0 w 78"/>
                <a:gd name="T71" fmla="*/ 81 h 174"/>
                <a:gd name="T72" fmla="*/ 0 w 78"/>
                <a:gd name="T73" fmla="*/ 82 h 174"/>
                <a:gd name="T74" fmla="*/ 0 w 78"/>
                <a:gd name="T75" fmla="*/ 83 h 174"/>
                <a:gd name="T76" fmla="*/ 0 w 78"/>
                <a:gd name="T77" fmla="*/ 84 h 174"/>
                <a:gd name="T78" fmla="*/ 0 w 78"/>
                <a:gd name="T79" fmla="*/ 84 h 174"/>
                <a:gd name="T80" fmla="*/ 0 w 78"/>
                <a:gd name="T81" fmla="*/ 85 h 174"/>
                <a:gd name="T82" fmla="*/ 0 w 78"/>
                <a:gd name="T83" fmla="*/ 86 h 174"/>
                <a:gd name="T84" fmla="*/ 0 w 78"/>
                <a:gd name="T85" fmla="*/ 87 h 174"/>
                <a:gd name="T86" fmla="*/ 0 w 78"/>
                <a:gd name="T87" fmla="*/ 87 h 174"/>
                <a:gd name="T88" fmla="*/ 0 w 78"/>
                <a:gd name="T89" fmla="*/ 88 h 174"/>
                <a:gd name="T90" fmla="*/ 0 w 78"/>
                <a:gd name="T91" fmla="*/ 89 h 174"/>
                <a:gd name="T92" fmla="*/ 0 w 78"/>
                <a:gd name="T93" fmla="*/ 90 h 174"/>
                <a:gd name="T94" fmla="*/ 0 w 78"/>
                <a:gd name="T95" fmla="*/ 90 h 174"/>
                <a:gd name="T96" fmla="*/ 0 w 78"/>
                <a:gd name="T97" fmla="*/ 91 h 174"/>
                <a:gd name="T98" fmla="*/ 0 w 78"/>
                <a:gd name="T99" fmla="*/ 92 h 174"/>
                <a:gd name="T100" fmla="*/ 0 w 78"/>
                <a:gd name="T101" fmla="*/ 92 h 174"/>
                <a:gd name="T102" fmla="*/ 0 w 78"/>
                <a:gd name="T103" fmla="*/ 94 h 174"/>
                <a:gd name="T104" fmla="*/ 0 w 78"/>
                <a:gd name="T105" fmla="*/ 94 h 174"/>
                <a:gd name="T106" fmla="*/ 1 w 78"/>
                <a:gd name="T107" fmla="*/ 97 h 174"/>
                <a:gd name="T108" fmla="*/ 15 w 78"/>
                <a:gd name="T109" fmla="*/ 78 h 1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8" h="174">
                  <a:moveTo>
                    <a:pt x="48" y="0"/>
                  </a:moveTo>
                  <a:cubicBezTo>
                    <a:pt x="28" y="11"/>
                    <a:pt x="12" y="30"/>
                    <a:pt x="4" y="52"/>
                  </a:cubicBezTo>
                  <a:cubicBezTo>
                    <a:pt x="4" y="52"/>
                    <a:pt x="4" y="52"/>
                    <a:pt x="4" y="52"/>
                  </a:cubicBezTo>
                  <a:cubicBezTo>
                    <a:pt x="4" y="52"/>
                    <a:pt x="4" y="52"/>
                    <a:pt x="4" y="53"/>
                  </a:cubicBezTo>
                  <a:cubicBezTo>
                    <a:pt x="4" y="53"/>
                    <a:pt x="4" y="53"/>
                    <a:pt x="4" y="53"/>
                  </a:cubicBezTo>
                  <a:cubicBezTo>
                    <a:pt x="4" y="53"/>
                    <a:pt x="4" y="53"/>
                    <a:pt x="4" y="53"/>
                  </a:cubicBezTo>
                  <a:cubicBezTo>
                    <a:pt x="4" y="53"/>
                    <a:pt x="4" y="53"/>
                    <a:pt x="4" y="53"/>
                  </a:cubicBezTo>
                  <a:cubicBezTo>
                    <a:pt x="4" y="53"/>
                    <a:pt x="4" y="54"/>
                    <a:pt x="4" y="54"/>
                  </a:cubicBezTo>
                  <a:cubicBezTo>
                    <a:pt x="4" y="54"/>
                    <a:pt x="4" y="54"/>
                    <a:pt x="4" y="54"/>
                  </a:cubicBezTo>
                  <a:cubicBezTo>
                    <a:pt x="4" y="54"/>
                    <a:pt x="4" y="54"/>
                    <a:pt x="4" y="54"/>
                  </a:cubicBezTo>
                  <a:cubicBezTo>
                    <a:pt x="4" y="54"/>
                    <a:pt x="4" y="54"/>
                    <a:pt x="4" y="54"/>
                  </a:cubicBezTo>
                  <a:cubicBezTo>
                    <a:pt x="4" y="54"/>
                    <a:pt x="4" y="54"/>
                    <a:pt x="4" y="55"/>
                  </a:cubicBezTo>
                  <a:cubicBezTo>
                    <a:pt x="4" y="55"/>
                    <a:pt x="4" y="55"/>
                    <a:pt x="4" y="55"/>
                  </a:cubicBezTo>
                  <a:cubicBezTo>
                    <a:pt x="4" y="55"/>
                    <a:pt x="4" y="55"/>
                    <a:pt x="4" y="55"/>
                  </a:cubicBezTo>
                  <a:cubicBezTo>
                    <a:pt x="4" y="55"/>
                    <a:pt x="4" y="55"/>
                    <a:pt x="3" y="55"/>
                  </a:cubicBezTo>
                  <a:cubicBezTo>
                    <a:pt x="3" y="55"/>
                    <a:pt x="3" y="55"/>
                    <a:pt x="3" y="55"/>
                  </a:cubicBezTo>
                  <a:cubicBezTo>
                    <a:pt x="3" y="55"/>
                    <a:pt x="3" y="55"/>
                    <a:pt x="3" y="55"/>
                  </a:cubicBezTo>
                  <a:cubicBezTo>
                    <a:pt x="3" y="55"/>
                    <a:pt x="3" y="55"/>
                    <a:pt x="3" y="55"/>
                  </a:cubicBezTo>
                  <a:cubicBezTo>
                    <a:pt x="3" y="55"/>
                    <a:pt x="3" y="55"/>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6"/>
                    <a:pt x="3" y="56"/>
                    <a:pt x="3" y="56"/>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7"/>
                    <a:pt x="3" y="57"/>
                    <a:pt x="3" y="57"/>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3" y="58"/>
                    <a:pt x="3" y="58"/>
                  </a:cubicBezTo>
                  <a:cubicBezTo>
                    <a:pt x="3" y="58"/>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59"/>
                  </a:cubicBezTo>
                  <a:cubicBezTo>
                    <a:pt x="2" y="59"/>
                    <a:pt x="2" y="59"/>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0"/>
                    <a:pt x="2" y="60"/>
                  </a:cubicBezTo>
                  <a:cubicBezTo>
                    <a:pt x="2" y="60"/>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1"/>
                    <a:pt x="2" y="61"/>
                    <a:pt x="2" y="61"/>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2"/>
                    <a:pt x="2" y="62"/>
                  </a:cubicBezTo>
                  <a:cubicBezTo>
                    <a:pt x="2" y="62"/>
                    <a:pt x="2" y="63"/>
                    <a:pt x="2" y="63"/>
                  </a:cubicBezTo>
                  <a:cubicBezTo>
                    <a:pt x="2" y="63"/>
                    <a:pt x="2" y="63"/>
                    <a:pt x="2" y="63"/>
                  </a:cubicBezTo>
                  <a:cubicBezTo>
                    <a:pt x="2"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3"/>
                    <a:pt x="1" y="63"/>
                    <a:pt x="1" y="63"/>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4"/>
                    <a:pt x="1" y="64"/>
                    <a:pt x="1" y="64"/>
                  </a:cubicBezTo>
                  <a:cubicBezTo>
                    <a:pt x="1" y="65"/>
                    <a:pt x="1" y="65"/>
                    <a:pt x="1" y="65"/>
                  </a:cubicBezTo>
                  <a:cubicBezTo>
                    <a:pt x="1" y="65"/>
                    <a:pt x="1" y="65"/>
                    <a:pt x="1" y="65"/>
                  </a:cubicBezTo>
                  <a:cubicBezTo>
                    <a:pt x="1" y="65"/>
                    <a:pt x="1" y="65"/>
                    <a:pt x="1" y="65"/>
                  </a:cubicBezTo>
                  <a:cubicBezTo>
                    <a:pt x="1" y="65"/>
                    <a:pt x="1" y="65"/>
                    <a:pt x="1" y="65"/>
                  </a:cubicBezTo>
                  <a:cubicBezTo>
                    <a:pt x="1" y="66"/>
                    <a:pt x="1" y="66"/>
                    <a:pt x="1" y="66"/>
                  </a:cubicBezTo>
                  <a:cubicBezTo>
                    <a:pt x="1" y="66"/>
                    <a:pt x="1" y="66"/>
                    <a:pt x="1" y="66"/>
                  </a:cubicBezTo>
                  <a:cubicBezTo>
                    <a:pt x="1" y="66"/>
                    <a:pt x="1" y="66"/>
                    <a:pt x="1" y="66"/>
                  </a:cubicBezTo>
                  <a:cubicBezTo>
                    <a:pt x="1" y="66"/>
                    <a:pt x="1" y="66"/>
                    <a:pt x="1" y="66"/>
                  </a:cubicBezTo>
                  <a:cubicBezTo>
                    <a:pt x="1" y="66"/>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7"/>
                    <a:pt x="1" y="67"/>
                    <a:pt x="1" y="67"/>
                  </a:cubicBezTo>
                  <a:cubicBezTo>
                    <a:pt x="1" y="68"/>
                    <a:pt x="1" y="68"/>
                    <a:pt x="1" y="68"/>
                  </a:cubicBezTo>
                  <a:cubicBezTo>
                    <a:pt x="1" y="68"/>
                    <a:pt x="1" y="68"/>
                    <a:pt x="1" y="68"/>
                  </a:cubicBezTo>
                  <a:cubicBezTo>
                    <a:pt x="1" y="68"/>
                    <a:pt x="1" y="68"/>
                    <a:pt x="1" y="68"/>
                  </a:cubicBezTo>
                  <a:cubicBezTo>
                    <a:pt x="1" y="68"/>
                    <a:pt x="1" y="68"/>
                    <a:pt x="1" y="68"/>
                  </a:cubicBezTo>
                  <a:cubicBezTo>
                    <a:pt x="1" y="68"/>
                    <a:pt x="0" y="68"/>
                    <a:pt x="0" y="69"/>
                  </a:cubicBezTo>
                  <a:cubicBezTo>
                    <a:pt x="0" y="69"/>
                    <a:pt x="0" y="69"/>
                    <a:pt x="0" y="69"/>
                  </a:cubicBezTo>
                  <a:cubicBezTo>
                    <a:pt x="0" y="69"/>
                    <a:pt x="0" y="69"/>
                    <a:pt x="0" y="69"/>
                  </a:cubicBezTo>
                  <a:cubicBezTo>
                    <a:pt x="0" y="69"/>
                    <a:pt x="0" y="69"/>
                    <a:pt x="0" y="69"/>
                  </a:cubicBezTo>
                  <a:cubicBezTo>
                    <a:pt x="0" y="69"/>
                    <a:pt x="0" y="69"/>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0"/>
                    <a:pt x="0" y="70"/>
                  </a:cubicBezTo>
                  <a:cubicBezTo>
                    <a:pt x="0" y="70"/>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1"/>
                    <a:pt x="0" y="71"/>
                  </a:cubicBezTo>
                  <a:cubicBezTo>
                    <a:pt x="0" y="71"/>
                    <a:pt x="0" y="72"/>
                    <a:pt x="0" y="72"/>
                  </a:cubicBezTo>
                  <a:cubicBezTo>
                    <a:pt x="0" y="72"/>
                    <a:pt x="0" y="72"/>
                    <a:pt x="0" y="72"/>
                  </a:cubicBezTo>
                  <a:cubicBezTo>
                    <a:pt x="0" y="72"/>
                    <a:pt x="0" y="72"/>
                    <a:pt x="0" y="72"/>
                  </a:cubicBezTo>
                  <a:cubicBezTo>
                    <a:pt x="0" y="72"/>
                    <a:pt x="0" y="72"/>
                    <a:pt x="0" y="72"/>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3"/>
                    <a:pt x="0" y="73"/>
                  </a:cubicBezTo>
                  <a:cubicBezTo>
                    <a:pt x="0" y="73"/>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4"/>
                    <a:pt x="0" y="74"/>
                  </a:cubicBezTo>
                  <a:cubicBezTo>
                    <a:pt x="0" y="74"/>
                    <a:pt x="0" y="75"/>
                    <a:pt x="0" y="75"/>
                  </a:cubicBezTo>
                  <a:cubicBezTo>
                    <a:pt x="0" y="75"/>
                    <a:pt x="0" y="75"/>
                    <a:pt x="0" y="75"/>
                  </a:cubicBezTo>
                  <a:cubicBezTo>
                    <a:pt x="0" y="75"/>
                    <a:pt x="0" y="75"/>
                    <a:pt x="0" y="75"/>
                  </a:cubicBezTo>
                  <a:cubicBezTo>
                    <a:pt x="0" y="75"/>
                    <a:pt x="0" y="75"/>
                    <a:pt x="0" y="75"/>
                  </a:cubicBezTo>
                  <a:cubicBezTo>
                    <a:pt x="0" y="75"/>
                    <a:pt x="0" y="75"/>
                    <a:pt x="0" y="75"/>
                  </a:cubicBezTo>
                  <a:cubicBezTo>
                    <a:pt x="0" y="75"/>
                    <a:pt x="0" y="75"/>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6"/>
                  </a:cubicBezTo>
                  <a:cubicBezTo>
                    <a:pt x="0" y="76"/>
                    <a:pt x="0" y="76"/>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7"/>
                  </a:cubicBezTo>
                  <a:cubicBezTo>
                    <a:pt x="0" y="77"/>
                    <a:pt x="0" y="77"/>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8"/>
                    <a:pt x="0" y="78"/>
                    <a:pt x="0" y="78"/>
                  </a:cubicBezTo>
                  <a:cubicBezTo>
                    <a:pt x="0" y="79"/>
                    <a:pt x="0" y="79"/>
                    <a:pt x="0" y="79"/>
                  </a:cubicBezTo>
                  <a:cubicBezTo>
                    <a:pt x="0" y="79"/>
                    <a:pt x="0" y="79"/>
                    <a:pt x="0" y="79"/>
                  </a:cubicBezTo>
                  <a:cubicBezTo>
                    <a:pt x="0" y="79"/>
                    <a:pt x="0" y="79"/>
                    <a:pt x="0" y="79"/>
                  </a:cubicBezTo>
                  <a:cubicBezTo>
                    <a:pt x="0" y="79"/>
                    <a:pt x="0" y="79"/>
                    <a:pt x="0" y="79"/>
                  </a:cubicBezTo>
                  <a:cubicBezTo>
                    <a:pt x="0" y="79"/>
                    <a:pt x="0" y="79"/>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0"/>
                    <a:pt x="0" y="80"/>
                    <a:pt x="0" y="80"/>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1"/>
                    <a:pt x="0" y="81"/>
                  </a:cubicBezTo>
                  <a:cubicBezTo>
                    <a:pt x="0" y="81"/>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2"/>
                  </a:cubicBezTo>
                  <a:cubicBezTo>
                    <a:pt x="0" y="82"/>
                    <a:pt x="0" y="82"/>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3"/>
                  </a:cubicBezTo>
                  <a:cubicBezTo>
                    <a:pt x="0" y="83"/>
                    <a:pt x="0" y="83"/>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4"/>
                    <a:pt x="0" y="84"/>
                  </a:cubicBezTo>
                  <a:cubicBezTo>
                    <a:pt x="0" y="84"/>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5"/>
                  </a:cubicBezTo>
                  <a:cubicBezTo>
                    <a:pt x="0" y="85"/>
                    <a:pt x="0" y="85"/>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6"/>
                  </a:cubicBezTo>
                  <a:cubicBezTo>
                    <a:pt x="0" y="86"/>
                    <a:pt x="0" y="86"/>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7"/>
                    <a:pt x="0" y="87"/>
                  </a:cubicBezTo>
                  <a:cubicBezTo>
                    <a:pt x="0" y="87"/>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8"/>
                    <a:pt x="0" y="88"/>
                    <a:pt x="0" y="88"/>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89"/>
                    <a:pt x="0" y="89"/>
                    <a:pt x="0" y="89"/>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0"/>
                    <a:pt x="0" y="90"/>
                    <a:pt x="0" y="90"/>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1"/>
                    <a:pt x="0" y="91"/>
                  </a:cubicBezTo>
                  <a:cubicBezTo>
                    <a:pt x="0" y="91"/>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2"/>
                    <a:pt x="0" y="92"/>
                    <a:pt x="0" y="92"/>
                  </a:cubicBezTo>
                  <a:cubicBezTo>
                    <a:pt x="0" y="93"/>
                    <a:pt x="0" y="93"/>
                    <a:pt x="0" y="93"/>
                  </a:cubicBezTo>
                  <a:cubicBezTo>
                    <a:pt x="0" y="93"/>
                    <a:pt x="0" y="93"/>
                    <a:pt x="0" y="93"/>
                  </a:cubicBezTo>
                  <a:cubicBezTo>
                    <a:pt x="0" y="93"/>
                    <a:pt x="0" y="93"/>
                    <a:pt x="0" y="93"/>
                  </a:cubicBezTo>
                  <a:cubicBezTo>
                    <a:pt x="0" y="93"/>
                    <a:pt x="0" y="93"/>
                    <a:pt x="0" y="93"/>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4"/>
                  </a:cubicBezTo>
                  <a:cubicBezTo>
                    <a:pt x="0" y="94"/>
                    <a:pt x="0" y="94"/>
                    <a:pt x="0" y="95"/>
                  </a:cubicBezTo>
                  <a:cubicBezTo>
                    <a:pt x="0" y="95"/>
                    <a:pt x="0" y="95"/>
                    <a:pt x="0" y="95"/>
                  </a:cubicBezTo>
                  <a:cubicBezTo>
                    <a:pt x="0" y="95"/>
                    <a:pt x="0" y="95"/>
                    <a:pt x="0" y="95"/>
                  </a:cubicBezTo>
                  <a:cubicBezTo>
                    <a:pt x="0" y="95"/>
                    <a:pt x="0" y="95"/>
                    <a:pt x="0" y="95"/>
                  </a:cubicBezTo>
                  <a:cubicBezTo>
                    <a:pt x="0" y="96"/>
                    <a:pt x="1" y="96"/>
                    <a:pt x="1" y="97"/>
                  </a:cubicBezTo>
                  <a:cubicBezTo>
                    <a:pt x="1" y="97"/>
                    <a:pt x="1" y="97"/>
                    <a:pt x="1" y="97"/>
                  </a:cubicBezTo>
                  <a:cubicBezTo>
                    <a:pt x="7" y="136"/>
                    <a:pt x="38" y="168"/>
                    <a:pt x="78" y="174"/>
                  </a:cubicBezTo>
                  <a:cubicBezTo>
                    <a:pt x="66" y="169"/>
                    <a:pt x="55" y="162"/>
                    <a:pt x="46" y="152"/>
                  </a:cubicBezTo>
                  <a:cubicBezTo>
                    <a:pt x="33" y="139"/>
                    <a:pt x="24" y="124"/>
                    <a:pt x="19" y="106"/>
                  </a:cubicBezTo>
                  <a:cubicBezTo>
                    <a:pt x="18" y="97"/>
                    <a:pt x="16" y="87"/>
                    <a:pt x="15" y="78"/>
                  </a:cubicBezTo>
                  <a:cubicBezTo>
                    <a:pt x="15" y="77"/>
                    <a:pt x="15" y="77"/>
                    <a:pt x="15" y="77"/>
                  </a:cubicBezTo>
                  <a:cubicBezTo>
                    <a:pt x="15" y="58"/>
                    <a:pt x="20" y="40"/>
                    <a:pt x="30" y="23"/>
                  </a:cubicBezTo>
                  <a:cubicBezTo>
                    <a:pt x="35" y="16"/>
                    <a:pt x="41" y="9"/>
                    <a:pt x="46" y="2"/>
                  </a:cubicBezTo>
                  <a:cubicBezTo>
                    <a:pt x="47" y="1"/>
                    <a:pt x="48" y="1"/>
                    <a:pt x="48" y="0"/>
                  </a:cubicBezTo>
                </a:path>
              </a:pathLst>
            </a:custGeom>
            <a:solidFill>
              <a:srgbClr val="FFB54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1" name="Rectangle 36"/>
            <p:cNvSpPr>
              <a:spLocks noChangeArrowheads="1"/>
            </p:cNvSpPr>
            <p:nvPr/>
          </p:nvSpPr>
          <p:spPr bwMode="auto">
            <a:xfrm>
              <a:off x="2605088" y="2592778"/>
              <a:ext cx="268288" cy="153988"/>
            </a:xfrm>
            <a:prstGeom prst="rect">
              <a:avLst/>
            </a:prstGeom>
            <a:solidFill>
              <a:srgbClr val="FFD57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grpSp>
      <p:sp>
        <p:nvSpPr>
          <p:cNvPr id="42" name="Oval 107"/>
          <p:cNvSpPr>
            <a:spLocks noChangeArrowheads="1"/>
          </p:cNvSpPr>
          <p:nvPr/>
        </p:nvSpPr>
        <p:spPr bwMode="auto">
          <a:xfrm>
            <a:off x="1888968" y="1997982"/>
            <a:ext cx="135588" cy="114880"/>
          </a:xfrm>
          <a:prstGeom prst="ellipse">
            <a:avLst/>
          </a:prstGeom>
          <a:solidFill>
            <a:srgbClr val="5D5C5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82880" tIns="91440" rIns="182880" bIns="91440" numCol="1" anchor="t" anchorCtr="0" compatLnSpc="1">
            <a:prstTxWarp prst="textNoShape">
              <a:avLst/>
            </a:prstTxWarp>
          </a:bodyPr>
          <a:lstStyle/>
          <a:p>
            <a:endParaRPr lang="en-GB" sz="8600"/>
          </a:p>
        </p:txBody>
      </p:sp>
      <p:sp>
        <p:nvSpPr>
          <p:cNvPr id="43" name="Explosion 2 42"/>
          <p:cNvSpPr/>
          <p:nvPr/>
        </p:nvSpPr>
        <p:spPr>
          <a:xfrm>
            <a:off x="-76200" y="3252186"/>
            <a:ext cx="4724400" cy="3111060"/>
          </a:xfrm>
          <a:prstGeom prst="irregularSeal2">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rgbClr val="0000FF"/>
                </a:solidFill>
              </a:rPr>
              <a:t>HẾT GIỜ</a:t>
            </a:r>
          </a:p>
        </p:txBody>
      </p:sp>
      <p:pic>
        <p:nvPicPr>
          <p:cNvPr id="44" name="Het gio-ok">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25229398" y="-161628"/>
            <a:ext cx="1219200" cy="1219200"/>
          </a:xfrm>
          <a:prstGeom prst="rect">
            <a:avLst/>
          </a:prstGeom>
        </p:spPr>
      </p:pic>
      <p:sp>
        <p:nvSpPr>
          <p:cNvPr id="45" name="Rounded Rectangle 44"/>
          <p:cNvSpPr/>
          <p:nvPr/>
        </p:nvSpPr>
        <p:spPr>
          <a:xfrm>
            <a:off x="1600199" y="8721724"/>
            <a:ext cx="9982202"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A. </a:t>
            </a:r>
            <a:r>
              <a:rPr lang="en-US" sz="6000" b="1">
                <a:solidFill>
                  <a:schemeClr val="tx1"/>
                </a:solidFill>
                <a:latin typeface="Times New Roman" panose="02020603050405020304" pitchFamily="18" charset="0"/>
                <a:cs typeface="Times New Roman" panose="02020603050405020304" pitchFamily="18" charset="0"/>
              </a:rPr>
              <a:t>(SCD)  </a:t>
            </a:r>
            <a:endParaRPr lang="en-US" sz="6000" b="1" dirty="0">
              <a:solidFill>
                <a:schemeClr val="tx1"/>
              </a:solidFill>
              <a:latin typeface="Times New Roman" panose="02020603050405020304" pitchFamily="18" charset="0"/>
              <a:cs typeface="Times New Roman" panose="02020603050405020304" pitchFamily="18" charset="0"/>
            </a:endParaRPr>
          </a:p>
        </p:txBody>
      </p:sp>
      <p:sp>
        <p:nvSpPr>
          <p:cNvPr id="46" name="Rounded Rectangle 45"/>
          <p:cNvSpPr/>
          <p:nvPr/>
        </p:nvSpPr>
        <p:spPr>
          <a:xfrm>
            <a:off x="13086676" y="8825114"/>
            <a:ext cx="9925724"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dirty="0">
                <a:solidFill>
                  <a:srgbClr val="008000"/>
                </a:solidFill>
              </a:rPr>
              <a:t>B</a:t>
            </a:r>
            <a:r>
              <a:rPr lang="en-US" sz="7200">
                <a:solidFill>
                  <a:srgbClr val="008000"/>
                </a:solidFill>
              </a:rPr>
              <a:t>. </a:t>
            </a:r>
            <a:r>
              <a:rPr lang="en-US" sz="6000" b="1">
                <a:solidFill>
                  <a:schemeClr val="tx1"/>
                </a:solidFill>
                <a:latin typeface="Times New Roman" panose="02020603050405020304" pitchFamily="18" charset="0"/>
                <a:cs typeface="Times New Roman" panose="02020603050405020304" pitchFamily="18" charset="0"/>
              </a:rPr>
              <a:t>(SAD)</a:t>
            </a:r>
            <a:endParaRPr lang="en-US" sz="6000" b="1" dirty="0">
              <a:solidFill>
                <a:schemeClr val="tx1"/>
              </a:solidFill>
              <a:latin typeface="Times New Roman" panose="02020603050405020304" pitchFamily="18" charset="0"/>
              <a:cs typeface="Times New Roman" panose="02020603050405020304" pitchFamily="18" charset="0"/>
            </a:endParaRPr>
          </a:p>
        </p:txBody>
      </p:sp>
      <p:sp>
        <p:nvSpPr>
          <p:cNvPr id="47" name="Rounded Rectangle 46"/>
          <p:cNvSpPr/>
          <p:nvPr/>
        </p:nvSpPr>
        <p:spPr>
          <a:xfrm>
            <a:off x="1600200" y="11170616"/>
            <a:ext cx="9982200"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C. </a:t>
            </a:r>
            <a:r>
              <a:rPr lang="en-US" sz="6000" b="1">
                <a:solidFill>
                  <a:schemeClr val="tx1"/>
                </a:solidFill>
                <a:latin typeface="Times New Roman" panose="02020603050405020304" pitchFamily="18" charset="0"/>
                <a:cs typeface="Times New Roman" panose="02020603050405020304" pitchFamily="18" charset="0"/>
              </a:rPr>
              <a:t>(SBC) </a:t>
            </a:r>
            <a:endParaRPr lang="en-US" sz="6000" b="1" dirty="0">
              <a:solidFill>
                <a:schemeClr val="tx1"/>
              </a:solidFill>
              <a:latin typeface="Times New Roman" panose="02020603050405020304" pitchFamily="18" charset="0"/>
              <a:cs typeface="Times New Roman" panose="02020603050405020304" pitchFamily="18" charset="0"/>
            </a:endParaRPr>
          </a:p>
        </p:txBody>
      </p:sp>
      <p:sp>
        <p:nvSpPr>
          <p:cNvPr id="48" name="Rounded Rectangle 47"/>
          <p:cNvSpPr/>
          <p:nvPr/>
        </p:nvSpPr>
        <p:spPr>
          <a:xfrm>
            <a:off x="13086676" y="11154064"/>
            <a:ext cx="9925724" cy="1905000"/>
          </a:xfrm>
          <a:prstGeom prst="roundRect">
            <a:avLst/>
          </a:prstGeom>
          <a:solidFill>
            <a:srgbClr val="FFCC66"/>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a:solidFill>
                  <a:srgbClr val="008000"/>
                </a:solidFill>
              </a:rPr>
              <a:t>D. </a:t>
            </a:r>
            <a:r>
              <a:rPr lang="en-US" sz="6000" b="1">
                <a:solidFill>
                  <a:schemeClr val="tx1"/>
                </a:solidFill>
                <a:latin typeface="Times New Roman" panose="02020603050405020304" pitchFamily="18" charset="0"/>
                <a:cs typeface="Times New Roman" panose="02020603050405020304" pitchFamily="18" charset="0"/>
              </a:rPr>
              <a:t>(SAC)</a:t>
            </a:r>
            <a:endParaRPr lang="en-US" sz="6000" b="1" dirty="0">
              <a:solidFill>
                <a:schemeClr val="tx1"/>
              </a:solidFill>
              <a:latin typeface="Times New Roman" panose="02020603050405020304" pitchFamily="18" charset="0"/>
              <a:cs typeface="Times New Roman" panose="02020603050405020304" pitchFamily="18" charset="0"/>
            </a:endParaRPr>
          </a:p>
        </p:txBody>
      </p:sp>
      <p:pic>
        <p:nvPicPr>
          <p:cNvPr id="49" name="Dung-ok">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25527000" y="6246726"/>
            <a:ext cx="1219200" cy="1219200"/>
          </a:xfrm>
          <a:prstGeom prst="rect">
            <a:avLst/>
          </a:prstGeom>
        </p:spPr>
      </p:pic>
      <p:pic>
        <p:nvPicPr>
          <p:cNvPr id="50"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71122" y="8796250"/>
            <a:ext cx="1219200" cy="1219200"/>
          </a:xfrm>
          <a:prstGeom prst="rect">
            <a:avLst/>
          </a:prstGeom>
        </p:spPr>
      </p:pic>
      <p:pic>
        <p:nvPicPr>
          <p:cNvPr id="51"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527000" y="10544464"/>
            <a:ext cx="1219200" cy="1219200"/>
          </a:xfrm>
          <a:prstGeom prst="rect">
            <a:avLst/>
          </a:prstGeom>
        </p:spPr>
      </p:pic>
      <p:pic>
        <p:nvPicPr>
          <p:cNvPr id="52" name="Sai ok">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7"/>
          <a:stretch>
            <a:fillRect/>
          </a:stretch>
        </p:blipFill>
        <p:spPr>
          <a:xfrm>
            <a:off x="25686716" y="12292678"/>
            <a:ext cx="1219200" cy="1219200"/>
          </a:xfrm>
          <a:prstGeom prst="rect">
            <a:avLst/>
          </a:prstGeom>
        </p:spPr>
      </p:pic>
      <p:pic>
        <p:nvPicPr>
          <p:cNvPr id="53" name="Tieng vo tay (mp3cut.net)">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7"/>
          <a:stretch>
            <a:fillRect/>
          </a:stretch>
        </p:blipFill>
        <p:spPr>
          <a:xfrm>
            <a:off x="28346400" y="6268598"/>
            <a:ext cx="1219200" cy="1219200"/>
          </a:xfrm>
          <a:prstGeom prst="rect">
            <a:avLst/>
          </a:prstGeom>
        </p:spPr>
      </p:pic>
    </p:spTree>
    <p:extLst>
      <p:ext uri="{BB962C8B-B14F-4D97-AF65-F5344CB8AC3E}">
        <p14:creationId xmlns:p14="http://schemas.microsoft.com/office/powerpoint/2010/main" val="1497089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additive="base">
                                        <p:cTn id="19" dur="500" fill="hold"/>
                                        <p:tgtEl>
                                          <p:spTgt spid="45"/>
                                        </p:tgtEl>
                                        <p:attrNameLst>
                                          <p:attrName>ppt_x</p:attrName>
                                        </p:attrNameLst>
                                      </p:cBhvr>
                                      <p:tavLst>
                                        <p:tav tm="0">
                                          <p:val>
                                            <p:strVal val="#ppt_x"/>
                                          </p:val>
                                        </p:tav>
                                        <p:tav tm="100000">
                                          <p:val>
                                            <p:strVal val="#ppt_x"/>
                                          </p:val>
                                        </p:tav>
                                      </p:tavLst>
                                    </p:anim>
                                    <p:anim calcmode="lin" valueType="num">
                                      <p:cBhvr additive="base">
                                        <p:cTn id="20"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46"/>
                                        </p:tgtEl>
                                        <p:attrNameLst>
                                          <p:attrName>style.visibility</p:attrName>
                                        </p:attrNameLst>
                                      </p:cBhvr>
                                      <p:to>
                                        <p:strVal val="visible"/>
                                      </p:to>
                                    </p:set>
                                    <p:anim calcmode="lin" valueType="num">
                                      <p:cBhvr additive="base">
                                        <p:cTn id="25" dur="500" fill="hold"/>
                                        <p:tgtEl>
                                          <p:spTgt spid="46"/>
                                        </p:tgtEl>
                                        <p:attrNameLst>
                                          <p:attrName>ppt_x</p:attrName>
                                        </p:attrNameLst>
                                      </p:cBhvr>
                                      <p:tavLst>
                                        <p:tav tm="0">
                                          <p:val>
                                            <p:strVal val="#ppt_x"/>
                                          </p:val>
                                        </p:tav>
                                        <p:tav tm="100000">
                                          <p:val>
                                            <p:strVal val="#ppt_x"/>
                                          </p:val>
                                        </p:tav>
                                      </p:tavLst>
                                    </p:anim>
                                    <p:anim calcmode="lin" valueType="num">
                                      <p:cBhvr additive="base">
                                        <p:cTn id="26"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500" fill="hold"/>
                                        <p:tgtEl>
                                          <p:spTgt spid="47"/>
                                        </p:tgtEl>
                                        <p:attrNameLst>
                                          <p:attrName>ppt_x</p:attrName>
                                        </p:attrNameLst>
                                      </p:cBhvr>
                                      <p:tavLst>
                                        <p:tav tm="0">
                                          <p:val>
                                            <p:strVal val="#ppt_x"/>
                                          </p:val>
                                        </p:tav>
                                        <p:tav tm="100000">
                                          <p:val>
                                            <p:strVal val="#ppt_x"/>
                                          </p:val>
                                        </p:tav>
                                      </p:tavLst>
                                    </p:anim>
                                    <p:anim calcmode="lin" valueType="num">
                                      <p:cBhvr additive="base">
                                        <p:cTn id="32"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8"/>
                                        </p:tgtEl>
                                        <p:attrNameLst>
                                          <p:attrName>style.visibility</p:attrName>
                                        </p:attrNameLst>
                                      </p:cBhvr>
                                      <p:to>
                                        <p:strVal val="visible"/>
                                      </p:to>
                                    </p:set>
                                    <p:anim calcmode="lin" valueType="num">
                                      <p:cBhvr additive="base">
                                        <p:cTn id="37" dur="500" fill="hold"/>
                                        <p:tgtEl>
                                          <p:spTgt spid="48"/>
                                        </p:tgtEl>
                                        <p:attrNameLst>
                                          <p:attrName>ppt_x</p:attrName>
                                        </p:attrNameLst>
                                      </p:cBhvr>
                                      <p:tavLst>
                                        <p:tav tm="0">
                                          <p:val>
                                            <p:strVal val="#ppt_x"/>
                                          </p:val>
                                        </p:tav>
                                        <p:tav tm="100000">
                                          <p:val>
                                            <p:strVal val="#ppt_x"/>
                                          </p:val>
                                        </p:tav>
                                      </p:tavLst>
                                    </p:anim>
                                    <p:anim calcmode="lin" valueType="num">
                                      <p:cBhvr additive="base">
                                        <p:cTn id="38" dur="500" fill="hold"/>
                                        <p:tgtEl>
                                          <p:spTgt spid="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8" presetClass="emph" presetSubtype="0" fill="hold" nodeType="clickEffect">
                                  <p:stCondLst>
                                    <p:cond delay="0"/>
                                  </p:stCondLst>
                                  <p:childTnLst>
                                    <p:animRot by="21600000">
                                      <p:cBhvr>
                                        <p:cTn id="43" dur="10000" fill="hold"/>
                                        <p:tgtEl>
                                          <p:spTgt spid="12"/>
                                        </p:tgtEl>
                                        <p:attrNameLst>
                                          <p:attrName>r</p:attrName>
                                        </p:attrNameLst>
                                      </p:cBhvr>
                                    </p:animRot>
                                  </p:childTnLst>
                                </p:cTn>
                              </p:par>
                            </p:childTnLst>
                          </p:cTn>
                        </p:par>
                        <p:par>
                          <p:cTn id="44" fill="hold">
                            <p:stCondLst>
                              <p:cond delay="10000"/>
                            </p:stCondLst>
                            <p:childTnLst>
                              <p:par>
                                <p:cTn id="45" presetID="1" presetClass="entr" presetSubtype="0" fill="hold" grpId="0" nodeType="afterEffect">
                                  <p:stCondLst>
                                    <p:cond delay="0"/>
                                  </p:stCondLst>
                                  <p:childTnLst>
                                    <p:set>
                                      <p:cBhvr>
                                        <p:cTn id="46" dur="1" fill="hold">
                                          <p:stCondLst>
                                            <p:cond delay="0"/>
                                          </p:stCondLst>
                                        </p:cTn>
                                        <p:tgtEl>
                                          <p:spTgt spid="43"/>
                                        </p:tgtEl>
                                        <p:attrNameLst>
                                          <p:attrName>style.visibility</p:attrName>
                                        </p:attrNameLst>
                                      </p:cBhvr>
                                      <p:to>
                                        <p:strVal val="visible"/>
                                      </p:to>
                                    </p:set>
                                  </p:childTnLst>
                                </p:cTn>
                              </p:par>
                              <p:par>
                                <p:cTn id="47" presetID="1" presetClass="mediacall" presetSubtype="0" fill="hold" nodeType="withEffect">
                                  <p:stCondLst>
                                    <p:cond delay="0"/>
                                  </p:stCondLst>
                                  <p:childTnLst>
                                    <p:cmd type="call" cmd="playFrom(0.0)">
                                      <p:cBhvr>
                                        <p:cTn id="48" dur="1773" fill="hold"/>
                                        <p:tgtEl>
                                          <p:spTgt spid="44"/>
                                        </p:tgtEl>
                                      </p:cBhvr>
                                    </p:cmd>
                                  </p:childTnLst>
                                </p:cTn>
                              </p:par>
                              <p:par>
                                <p:cTn id="49" presetID="1" presetClass="exit" presetSubtype="0" fill="hold" grpId="1" nodeType="withEffect">
                                  <p:stCondLst>
                                    <p:cond delay="2000"/>
                                  </p:stCondLst>
                                  <p:childTnLst>
                                    <p:set>
                                      <p:cBhvr>
                                        <p:cTn id="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9"/>
                  </p:tgtEl>
                </p:cond>
              </p:nextCondLst>
            </p:seq>
            <p:audio>
              <p:cMediaNode vol="80000">
                <p:cTn id="51" fill="hold" display="0">
                  <p:stCondLst>
                    <p:cond delay="indefinite"/>
                  </p:stCondLst>
                  <p:endCondLst>
                    <p:cond evt="onStopAudio" delay="0">
                      <p:tgtEl>
                        <p:sldTgt/>
                      </p:tgtEl>
                    </p:cond>
                  </p:endCondLst>
                </p:cTn>
                <p:tgtEl>
                  <p:spTgt spid="44"/>
                </p:tgtEl>
              </p:cMediaNode>
            </p:audio>
            <p:seq concurrent="1" nextAc="seek">
              <p:cTn id="52" restart="whenNotActive" fill="hold" evtFilter="cancelBubble" nodeType="interactiveSeq">
                <p:stCondLst>
                  <p:cond evt="onClick" delay="0">
                    <p:tgtEl>
                      <p:spTgt spid="46"/>
                    </p:tgtEl>
                  </p:cond>
                </p:stCondLst>
                <p:endSync evt="end" delay="0">
                  <p:rtn val="all"/>
                </p:endSync>
                <p:childTnLst>
                  <p:par>
                    <p:cTn id="53" fill="hold">
                      <p:stCondLst>
                        <p:cond delay="0"/>
                      </p:stCondLst>
                      <p:childTnLst>
                        <p:par>
                          <p:cTn id="54" fill="hold">
                            <p:stCondLst>
                              <p:cond delay="0"/>
                            </p:stCondLst>
                            <p:childTnLst>
                              <p:par>
                                <p:cTn id="55" presetID="1" presetClass="mediacall" presetSubtype="0" fill="hold" nodeType="withEffect">
                                  <p:stCondLst>
                                    <p:cond delay="0"/>
                                  </p:stCondLst>
                                  <p:childTnLst>
                                    <p:cmd type="call" cmd="playFrom(0.0)">
                                      <p:cBhvr>
                                        <p:cTn id="56" dur="1252" fill="hold"/>
                                        <p:tgtEl>
                                          <p:spTgt spid="49"/>
                                        </p:tgtEl>
                                      </p:cBhvr>
                                    </p:cmd>
                                  </p:childTnLst>
                                </p:cTn>
                              </p:par>
                              <p:par>
                                <p:cTn id="57" presetID="21" presetClass="emph" presetSubtype="0" fill="hold" grpId="1" nodeType="withEffect">
                                  <p:stCondLst>
                                    <p:cond delay="0"/>
                                  </p:stCondLst>
                                  <p:childTnLst>
                                    <p:animClr clrSpc="hsl" dir="cw">
                                      <p:cBhvr override="childStyle">
                                        <p:cTn id="58" dur="500" fill="hold"/>
                                        <p:tgtEl>
                                          <p:spTgt spid="46"/>
                                        </p:tgtEl>
                                        <p:attrNameLst>
                                          <p:attrName>style.color</p:attrName>
                                        </p:attrNameLst>
                                      </p:cBhvr>
                                      <p:by>
                                        <p:hsl h="7200000" s="0" l="0"/>
                                      </p:by>
                                    </p:animClr>
                                    <p:animClr clrSpc="hsl" dir="cw">
                                      <p:cBhvr>
                                        <p:cTn id="59" dur="500" fill="hold"/>
                                        <p:tgtEl>
                                          <p:spTgt spid="46"/>
                                        </p:tgtEl>
                                        <p:attrNameLst>
                                          <p:attrName>fillcolor</p:attrName>
                                        </p:attrNameLst>
                                      </p:cBhvr>
                                      <p:by>
                                        <p:hsl h="7200000" s="0" l="0"/>
                                      </p:by>
                                    </p:animClr>
                                    <p:animClr clrSpc="hsl" dir="cw">
                                      <p:cBhvr>
                                        <p:cTn id="60" dur="500" fill="hold"/>
                                        <p:tgtEl>
                                          <p:spTgt spid="46"/>
                                        </p:tgtEl>
                                        <p:attrNameLst>
                                          <p:attrName>stroke.color</p:attrName>
                                        </p:attrNameLst>
                                      </p:cBhvr>
                                      <p:by>
                                        <p:hsl h="7200000" s="0" l="0"/>
                                      </p:by>
                                    </p:animClr>
                                    <p:set>
                                      <p:cBhvr>
                                        <p:cTn id="61" dur="500" fill="hold"/>
                                        <p:tgtEl>
                                          <p:spTgt spid="46"/>
                                        </p:tgtEl>
                                        <p:attrNameLst>
                                          <p:attrName>fill.type</p:attrName>
                                        </p:attrNameLst>
                                      </p:cBhvr>
                                      <p:to>
                                        <p:strVal val="solid"/>
                                      </p:to>
                                    </p:set>
                                  </p:childTnLst>
                                </p:cTn>
                              </p:par>
                              <p:par>
                                <p:cTn id="62" presetID="1" presetClass="mediacall" presetSubtype="0" fill="hold" nodeType="withEffect">
                                  <p:stCondLst>
                                    <p:cond delay="500"/>
                                  </p:stCondLst>
                                  <p:childTnLst>
                                    <p:cmd type="call" cmd="playFrom(0.0)">
                                      <p:cBhvr>
                                        <p:cTn id="63" dur="5042" fill="hold"/>
                                        <p:tgtEl>
                                          <p:spTgt spid="53"/>
                                        </p:tgtEl>
                                      </p:cBhvr>
                                    </p:cmd>
                                  </p:childTnLst>
                                </p:cTn>
                              </p:par>
                            </p:childTnLst>
                          </p:cTn>
                        </p:par>
                      </p:childTnLst>
                    </p:cTn>
                  </p:par>
                </p:childTnLst>
              </p:cTn>
              <p:nextCondLst>
                <p:cond evt="onClick" delay="0">
                  <p:tgtEl>
                    <p:spTgt spid="46"/>
                  </p:tgtEl>
                </p:cond>
              </p:nextCondLst>
            </p:seq>
            <p:seq concurrent="1" nextAc="seek">
              <p:cTn id="64" restart="whenNotActive" fill="hold" evtFilter="cancelBubble" nodeType="interactiveSeq">
                <p:stCondLst>
                  <p:cond evt="onClick" delay="0">
                    <p:tgtEl>
                      <p:spTgt spid="45"/>
                    </p:tgtEl>
                  </p:cond>
                </p:stCondLst>
                <p:endSync evt="end" delay="0">
                  <p:rtn val="all"/>
                </p:endSync>
                <p:childTnLst>
                  <p:par>
                    <p:cTn id="65" fill="hold">
                      <p:stCondLst>
                        <p:cond delay="0"/>
                      </p:stCondLst>
                      <p:childTnLst>
                        <p:par>
                          <p:cTn id="66" fill="hold">
                            <p:stCondLst>
                              <p:cond delay="0"/>
                            </p:stCondLst>
                            <p:childTnLst>
                              <p:par>
                                <p:cTn id="67" presetID="10" presetClass="exit" presetSubtype="0" fill="hold" grpId="1" nodeType="clickEffect">
                                  <p:stCondLst>
                                    <p:cond delay="0"/>
                                  </p:stCondLst>
                                  <p:childTnLst>
                                    <p:animEffect transition="out" filter="fade">
                                      <p:cBhvr>
                                        <p:cTn id="68" dur="500"/>
                                        <p:tgtEl>
                                          <p:spTgt spid="45"/>
                                        </p:tgtEl>
                                      </p:cBhvr>
                                    </p:animEffect>
                                    <p:set>
                                      <p:cBhvr>
                                        <p:cTn id="69" dur="1" fill="hold">
                                          <p:stCondLst>
                                            <p:cond delay="499"/>
                                          </p:stCondLst>
                                        </p:cTn>
                                        <p:tgtEl>
                                          <p:spTgt spid="45"/>
                                        </p:tgtEl>
                                        <p:attrNameLst>
                                          <p:attrName>style.visibility</p:attrName>
                                        </p:attrNameLst>
                                      </p:cBhvr>
                                      <p:to>
                                        <p:strVal val="hidden"/>
                                      </p:to>
                                    </p:set>
                                  </p:childTnLst>
                                </p:cTn>
                              </p:par>
                              <p:par>
                                <p:cTn id="70" presetID="1" presetClass="mediacall" presetSubtype="0" fill="hold" nodeType="withEffect">
                                  <p:stCondLst>
                                    <p:cond delay="0"/>
                                  </p:stCondLst>
                                  <p:childTnLst>
                                    <p:cmd type="call" cmd="playFrom(0.0)">
                                      <p:cBhvr>
                                        <p:cTn id="71" dur="2060" fill="hold"/>
                                        <p:tgtEl>
                                          <p:spTgt spid="50"/>
                                        </p:tgtEl>
                                      </p:cBhvr>
                                    </p:cmd>
                                  </p:childTnLst>
                                </p:cTn>
                              </p:par>
                            </p:childTnLst>
                          </p:cTn>
                        </p:par>
                      </p:childTnLst>
                    </p:cTn>
                  </p:par>
                </p:childTnLst>
              </p:cTn>
              <p:nextCondLst>
                <p:cond evt="onClick" delay="0">
                  <p:tgtEl>
                    <p:spTgt spid="45"/>
                  </p:tgtEl>
                </p:cond>
              </p:nextCondLst>
            </p:seq>
            <p:seq concurrent="1" nextAc="seek">
              <p:cTn id="72" restart="whenNotActive" fill="hold" evtFilter="cancelBubble" nodeType="interactiveSeq">
                <p:stCondLst>
                  <p:cond evt="onClick" delay="0">
                    <p:tgtEl>
                      <p:spTgt spid="47"/>
                    </p:tgtEl>
                  </p:cond>
                </p:stCondLst>
                <p:endSync evt="end" delay="0">
                  <p:rtn val="all"/>
                </p:endSync>
                <p:childTnLst>
                  <p:par>
                    <p:cTn id="73" fill="hold">
                      <p:stCondLst>
                        <p:cond delay="0"/>
                      </p:stCondLst>
                      <p:childTnLst>
                        <p:par>
                          <p:cTn id="74" fill="hold">
                            <p:stCondLst>
                              <p:cond delay="0"/>
                            </p:stCondLst>
                            <p:childTnLst>
                              <p:par>
                                <p:cTn id="75" presetID="10" presetClass="exit" presetSubtype="0" fill="hold" grpId="1" nodeType="clickEffect">
                                  <p:stCondLst>
                                    <p:cond delay="0"/>
                                  </p:stCondLst>
                                  <p:childTnLst>
                                    <p:animEffect transition="out" filter="fade">
                                      <p:cBhvr>
                                        <p:cTn id="76" dur="500"/>
                                        <p:tgtEl>
                                          <p:spTgt spid="47"/>
                                        </p:tgtEl>
                                      </p:cBhvr>
                                    </p:animEffect>
                                    <p:set>
                                      <p:cBhvr>
                                        <p:cTn id="77" dur="1" fill="hold">
                                          <p:stCondLst>
                                            <p:cond delay="499"/>
                                          </p:stCondLst>
                                        </p:cTn>
                                        <p:tgtEl>
                                          <p:spTgt spid="47"/>
                                        </p:tgtEl>
                                        <p:attrNameLst>
                                          <p:attrName>style.visibility</p:attrName>
                                        </p:attrNameLst>
                                      </p:cBhvr>
                                      <p:to>
                                        <p:strVal val="hidden"/>
                                      </p:to>
                                    </p:set>
                                  </p:childTnLst>
                                </p:cTn>
                              </p:par>
                              <p:par>
                                <p:cTn id="78" presetID="1" presetClass="mediacall" presetSubtype="0" fill="hold" nodeType="withEffect">
                                  <p:stCondLst>
                                    <p:cond delay="0"/>
                                  </p:stCondLst>
                                  <p:childTnLst>
                                    <p:cmd type="call" cmd="playFrom(0.0)">
                                      <p:cBhvr>
                                        <p:cTn id="79" dur="2060" fill="hold"/>
                                        <p:tgtEl>
                                          <p:spTgt spid="51"/>
                                        </p:tgtEl>
                                      </p:cBhvr>
                                    </p:cmd>
                                  </p:childTnLst>
                                </p:cTn>
                              </p:par>
                            </p:childTnLst>
                          </p:cTn>
                        </p:par>
                      </p:childTnLst>
                    </p:cTn>
                  </p:par>
                </p:childTnLst>
              </p:cTn>
              <p:nextCondLst>
                <p:cond evt="onClick" delay="0">
                  <p:tgtEl>
                    <p:spTgt spid="47"/>
                  </p:tgtEl>
                </p:cond>
              </p:nextCondLst>
            </p:seq>
            <p:seq concurrent="1" nextAc="seek">
              <p:cTn id="80" restart="whenNotActive" fill="hold" evtFilter="cancelBubble" nodeType="interactiveSeq">
                <p:stCondLst>
                  <p:cond evt="onClick" delay="0">
                    <p:tgtEl>
                      <p:spTgt spid="48"/>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1" nodeType="clickEffect">
                                  <p:stCondLst>
                                    <p:cond delay="0"/>
                                  </p:stCondLst>
                                  <p:childTnLst>
                                    <p:animEffect transition="out" filter="fade">
                                      <p:cBhvr>
                                        <p:cTn id="84" dur="500"/>
                                        <p:tgtEl>
                                          <p:spTgt spid="48"/>
                                        </p:tgtEl>
                                      </p:cBhvr>
                                    </p:animEffect>
                                    <p:set>
                                      <p:cBhvr>
                                        <p:cTn id="85" dur="1" fill="hold">
                                          <p:stCondLst>
                                            <p:cond delay="499"/>
                                          </p:stCondLst>
                                        </p:cTn>
                                        <p:tgtEl>
                                          <p:spTgt spid="48"/>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2060" fill="hold"/>
                                        <p:tgtEl>
                                          <p:spTgt spid="52"/>
                                        </p:tgtEl>
                                      </p:cBhvr>
                                    </p:cmd>
                                  </p:childTnLst>
                                </p:cTn>
                              </p:par>
                            </p:childTnLst>
                          </p:cTn>
                        </p:par>
                      </p:childTnLst>
                    </p:cTn>
                  </p:par>
                </p:childTnLst>
              </p:cTn>
              <p:nextCondLst>
                <p:cond evt="onClick" delay="0">
                  <p:tgtEl>
                    <p:spTgt spid="48"/>
                  </p:tgtEl>
                </p:cond>
              </p:nextCondLst>
            </p:seq>
            <p:audio>
              <p:cMediaNode vol="100000">
                <p:cTn id="88" fill="hold" display="0">
                  <p:stCondLst>
                    <p:cond delay="indefinite"/>
                  </p:stCondLst>
                  <p:endCondLst>
                    <p:cond evt="onStopAudio" delay="0">
                      <p:tgtEl>
                        <p:sldTgt/>
                      </p:tgtEl>
                    </p:cond>
                  </p:endCondLst>
                </p:cTn>
                <p:tgtEl>
                  <p:spTgt spid="49"/>
                </p:tgtEl>
              </p:cMediaNode>
            </p:audio>
            <p:audio>
              <p:cMediaNode vol="27273">
                <p:cTn id="89" fill="hold" display="0">
                  <p:stCondLst>
                    <p:cond delay="indefinite"/>
                  </p:stCondLst>
                  <p:endCondLst>
                    <p:cond evt="onStopAudio" delay="0">
                      <p:tgtEl>
                        <p:sldTgt/>
                      </p:tgtEl>
                    </p:cond>
                  </p:endCondLst>
                </p:cTn>
                <p:tgtEl>
                  <p:spTgt spid="50"/>
                </p:tgtEl>
              </p:cMediaNode>
            </p:audio>
            <p:audio>
              <p:cMediaNode vol="33333">
                <p:cTn id="90" fill="hold" display="0">
                  <p:stCondLst>
                    <p:cond delay="indefinite"/>
                  </p:stCondLst>
                  <p:endCondLst>
                    <p:cond evt="onStopAudio" delay="0">
                      <p:tgtEl>
                        <p:sldTgt/>
                      </p:tgtEl>
                    </p:cond>
                  </p:endCondLst>
                </p:cTn>
                <p:tgtEl>
                  <p:spTgt spid="51"/>
                </p:tgtEl>
              </p:cMediaNode>
            </p:audio>
            <p:audio>
              <p:cMediaNode vol="43939">
                <p:cTn id="91" fill="hold" display="0">
                  <p:stCondLst>
                    <p:cond delay="indefinite"/>
                  </p:stCondLst>
                  <p:endCondLst>
                    <p:cond evt="onStopAudio" delay="0">
                      <p:tgtEl>
                        <p:sldTgt/>
                      </p:tgtEl>
                    </p:cond>
                  </p:endCondLst>
                </p:cTn>
                <p:tgtEl>
                  <p:spTgt spid="52"/>
                </p:tgtEl>
              </p:cMediaNode>
            </p:audio>
            <p:audio>
              <p:cMediaNode vol="42424">
                <p:cTn id="92" fill="hold" display="0">
                  <p:stCondLst>
                    <p:cond delay="indefinite"/>
                  </p:stCondLst>
                  <p:endCondLst>
                    <p:cond evt="onStopAudio" delay="0">
                      <p:tgtEl>
                        <p:sldTgt/>
                      </p:tgtEl>
                    </p:cond>
                  </p:endCondLst>
                </p:cTn>
                <p:tgtEl>
                  <p:spTgt spid="53"/>
                </p:tgtEl>
              </p:cMediaNode>
            </p:audio>
          </p:childTnLst>
        </p:cTn>
      </p:par>
    </p:tnLst>
    <p:bldLst>
      <p:bldP spid="36" grpId="0"/>
      <p:bldP spid="43" grpId="0" animBg="1"/>
      <p:bldP spid="43" grpId="1" animBg="1"/>
      <p:bldP spid="45" grpId="0" animBg="1"/>
      <p:bldP spid="45" grpId="1" animBg="1"/>
      <p:bldP spid="46" grpId="0" animBg="1"/>
      <p:bldP spid="46" grpId="1" animBg="1"/>
      <p:bldP spid="47" grpId="0" animBg="1"/>
      <p:bldP spid="47" grpId="1" animBg="1"/>
      <p:bldP spid="48" grpId="0" animBg="1"/>
      <p:bldP spid="48"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7"/>
          <p:cNvSpPr txBox="1">
            <a:spLocks noChangeArrowheads="1"/>
          </p:cNvSpPr>
          <p:nvPr/>
        </p:nvSpPr>
        <p:spPr bwMode="auto">
          <a:xfrm>
            <a:off x="6248400" y="3200401"/>
            <a:ext cx="1173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18441" name="Text Box 9"/>
          <p:cNvSpPr txBox="1">
            <a:spLocks noChangeArrowheads="1"/>
          </p:cNvSpPr>
          <p:nvPr/>
        </p:nvSpPr>
        <p:spPr bwMode="auto">
          <a:xfrm>
            <a:off x="254000" y="1786675"/>
            <a:ext cx="4699000" cy="923330"/>
          </a:xfrm>
          <a:prstGeom prst="rect">
            <a:avLst/>
          </a:prstGeom>
          <a:solidFill>
            <a:schemeClr val="bg1">
              <a:lumMod val="85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a:latin typeface="Times New Roman" panose="02020603050405020304" pitchFamily="18" charset="0"/>
              </a:rPr>
              <a:t>BÀI TẬP</a:t>
            </a:r>
            <a:endParaRPr lang="en-US" altLang="en-US" sz="5400" b="1" dirty="0">
              <a:latin typeface="Times New Roman" panose="02020603050405020304" pitchFamily="18" charset="0"/>
            </a:endParaRPr>
          </a:p>
        </p:txBody>
      </p:sp>
      <p:sp>
        <p:nvSpPr>
          <p:cNvPr id="18442" name="Text Box 10"/>
          <p:cNvSpPr txBox="1">
            <a:spLocks noChangeArrowheads="1"/>
          </p:cNvSpPr>
          <p:nvPr/>
        </p:nvSpPr>
        <p:spPr bwMode="auto">
          <a:xfrm>
            <a:off x="254000" y="3886639"/>
            <a:ext cx="13462000" cy="1015663"/>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6000" b="1">
                <a:latin typeface="Times New Roman" panose="02020603050405020304" pitchFamily="18" charset="0"/>
              </a:rPr>
              <a:t>Bài 1: SGK trang 104</a:t>
            </a:r>
          </a:p>
        </p:txBody>
      </p:sp>
      <p:sp>
        <p:nvSpPr>
          <p:cNvPr id="6154" name="Text Box 14"/>
          <p:cNvSpPr txBox="1">
            <a:spLocks noChangeArrowheads="1"/>
          </p:cNvSpPr>
          <p:nvPr/>
        </p:nvSpPr>
        <p:spPr bwMode="auto">
          <a:xfrm>
            <a:off x="28194000" y="7315201"/>
            <a:ext cx="1234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5" name="Text Box 15"/>
          <p:cNvSpPr txBox="1">
            <a:spLocks noChangeArrowheads="1"/>
          </p:cNvSpPr>
          <p:nvPr/>
        </p:nvSpPr>
        <p:spPr bwMode="auto">
          <a:xfrm>
            <a:off x="3048000" y="12801601"/>
            <a:ext cx="1203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a:latin typeface="Times New Roman" panose="02020603050405020304" pitchFamily="18" charset="0"/>
              </a:rPr>
              <a:t> </a:t>
            </a:r>
          </a:p>
        </p:txBody>
      </p:sp>
      <p:sp>
        <p:nvSpPr>
          <p:cNvPr id="6156" name="Text Box 16"/>
          <p:cNvSpPr txBox="1">
            <a:spLocks noChangeArrowheads="1"/>
          </p:cNvSpPr>
          <p:nvPr/>
        </p:nvSpPr>
        <p:spPr bwMode="auto">
          <a:xfrm>
            <a:off x="25603200" y="11430001"/>
            <a:ext cx="944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18449" name="Text Box 17"/>
          <p:cNvSpPr txBox="1">
            <a:spLocks noChangeArrowheads="1"/>
          </p:cNvSpPr>
          <p:nvPr/>
        </p:nvSpPr>
        <p:spPr bwMode="auto">
          <a:xfrm>
            <a:off x="11277600" y="472440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6159" name="Text Box 25"/>
          <p:cNvSpPr txBox="1">
            <a:spLocks noChangeArrowheads="1"/>
          </p:cNvSpPr>
          <p:nvPr/>
        </p:nvSpPr>
        <p:spPr bwMode="auto">
          <a:xfrm>
            <a:off x="13716000" y="7620001"/>
            <a:ext cx="121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a:solidFill>
                  <a:srgbClr val="FF00FF"/>
                </a:solidFill>
                <a:latin typeface="Times New Roman" panose="02020603050405020304" pitchFamily="18" charset="0"/>
              </a:rPr>
              <a:t> </a:t>
            </a:r>
          </a:p>
        </p:txBody>
      </p:sp>
      <p:sp>
        <p:nvSpPr>
          <p:cNvPr id="6160" name="Text Box 27"/>
          <p:cNvSpPr txBox="1">
            <a:spLocks noChangeArrowheads="1"/>
          </p:cNvSpPr>
          <p:nvPr/>
        </p:nvSpPr>
        <p:spPr bwMode="auto">
          <a:xfrm>
            <a:off x="13106400" y="4114801"/>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b="1">
              <a:solidFill>
                <a:schemeClr val="accent2"/>
              </a:solidFill>
              <a:latin typeface="Times New Roman" panose="02020603050405020304" pitchFamily="18" charset="0"/>
            </a:endParaRPr>
          </a:p>
        </p:txBody>
      </p:sp>
      <p:sp>
        <p:nvSpPr>
          <p:cNvPr id="7" name="Hộp Văn bản 6">
            <a:extLst>
              <a:ext uri="{FF2B5EF4-FFF2-40B4-BE49-F238E27FC236}">
                <a16:creationId xmlns:a16="http://schemas.microsoft.com/office/drawing/2014/main" id="{60E20E19-C445-8E06-CCF2-0A3038C81C29}"/>
              </a:ext>
            </a:extLst>
          </p:cNvPr>
          <p:cNvSpPr txBox="1"/>
          <p:nvPr/>
        </p:nvSpPr>
        <p:spPr>
          <a:xfrm>
            <a:off x="2209800" y="6823364"/>
            <a:ext cx="14833600" cy="3970318"/>
          </a:xfrm>
          <a:prstGeom prst="rect">
            <a:avLst/>
          </a:prstGeom>
          <a:noFill/>
        </p:spPr>
        <p:txBody>
          <a:bodyPr wrap="square">
            <a:spAutoFit/>
          </a:bodyPr>
          <a:lstStyle/>
          <a:p>
            <a:r>
              <a:rPr lang="en-US" altLang="en-US" sz="6000" b="1">
                <a:latin typeface="Times New Roman" panose="02020603050405020304" pitchFamily="18" charset="0"/>
                <a:cs typeface="Times New Roman" panose="02020603050405020304" pitchFamily="18" charset="0"/>
              </a:rPr>
              <a:t>Giải:</a:t>
            </a:r>
            <a:r>
              <a:rPr lang="en-US" altLang="en-US" sz="5400" b="1">
                <a:latin typeface="Times New Roman" panose="02020603050405020304" pitchFamily="18" charset="0"/>
                <a:cs typeface="Times New Roman" panose="02020603050405020304" pitchFamily="18" charset="0"/>
              </a:rPr>
              <a:t> </a:t>
            </a:r>
            <a:r>
              <a:rPr lang="vi-VN" sz="6600">
                <a:latin typeface="Times New Roman" panose="02020603050405020304" pitchFamily="18" charset="0"/>
                <a:cs typeface="Times New Roman" panose="02020603050405020304" pitchFamily="18" charset="0"/>
              </a:rPr>
              <a:t>Những hình ảnh về đường thẳng song song với mặt phẳng: đường chân tường và trần nhà; mép tường và bức tường; …</a:t>
            </a:r>
          </a:p>
          <a:p>
            <a:endParaRPr lang="en-US" altLang="en-US"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853175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out)">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3F5C47-6D82-4855-B2A4-B231A1999FD0}"/>
              </a:ext>
            </a:extLst>
          </p:cNvPr>
          <p:cNvGrpSpPr/>
          <p:nvPr/>
        </p:nvGrpSpPr>
        <p:grpSpPr>
          <a:xfrm>
            <a:off x="460262" y="4548242"/>
            <a:ext cx="22736076" cy="8786758"/>
            <a:chOff x="1205494" y="6947472"/>
            <a:chExt cx="22139783" cy="8330654"/>
          </a:xfrm>
        </p:grpSpPr>
        <p:sp>
          <p:nvSpPr>
            <p:cNvPr id="12" name="Rounded Rectangle 124">
              <a:extLst>
                <a:ext uri="{FF2B5EF4-FFF2-40B4-BE49-F238E27FC236}">
                  <a16:creationId xmlns:a16="http://schemas.microsoft.com/office/drawing/2014/main" id="{EEE4D060-C2D3-4FEB-875A-4E2C9644428D}"/>
                </a:ext>
              </a:extLst>
            </p:cNvPr>
            <p:cNvSpPr/>
            <p:nvPr/>
          </p:nvSpPr>
          <p:spPr>
            <a:xfrm>
              <a:off x="1209586" y="7179457"/>
              <a:ext cx="22135691" cy="8098669"/>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3" name="Group 12">
              <a:extLst>
                <a:ext uri="{FF2B5EF4-FFF2-40B4-BE49-F238E27FC236}">
                  <a16:creationId xmlns:a16="http://schemas.microsoft.com/office/drawing/2014/main" id="{F172D364-C652-4B0F-9CD8-DB5E93823522}"/>
                </a:ext>
              </a:extLst>
            </p:cNvPr>
            <p:cNvGrpSpPr/>
            <p:nvPr/>
          </p:nvGrpSpPr>
          <p:grpSpPr>
            <a:xfrm>
              <a:off x="1205494" y="6947472"/>
              <a:ext cx="3322466" cy="782727"/>
              <a:chOff x="1205494" y="6947472"/>
              <a:chExt cx="3322466" cy="782727"/>
            </a:xfrm>
          </p:grpSpPr>
          <p:sp>
            <p:nvSpPr>
              <p:cNvPr id="14" name="Freeform 20">
                <a:extLst>
                  <a:ext uri="{FF2B5EF4-FFF2-40B4-BE49-F238E27FC236}">
                    <a16:creationId xmlns:a16="http://schemas.microsoft.com/office/drawing/2014/main" id="{43577B14-FA20-4A33-9B14-FEC69AFCE4D0}"/>
                  </a:ext>
                </a:extLst>
              </p:cNvPr>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5" name="TextBox 14">
                <a:extLst>
                  <a:ext uri="{FF2B5EF4-FFF2-40B4-BE49-F238E27FC236}">
                    <a16:creationId xmlns:a16="http://schemas.microsoft.com/office/drawing/2014/main" id="{5A59F1D7-5337-4BE4-B4F5-EF5DA6C0BE9B}"/>
                  </a:ext>
                </a:extLst>
              </p:cNvPr>
              <p:cNvSpPr txBox="1"/>
              <p:nvPr/>
            </p:nvSpPr>
            <p:spPr>
              <a:xfrm>
                <a:off x="2147887" y="7023099"/>
                <a:ext cx="2111898" cy="646332"/>
              </a:xfrm>
              <a:prstGeom prst="rect">
                <a:avLst/>
              </a:prstGeom>
              <a:noFill/>
            </p:spPr>
            <p:txBody>
              <a:bodyPr wrap="square" rtlCol="0">
                <a:spAutoFit/>
              </a:bodyPr>
              <a:lstStyle/>
              <a:p>
                <a:r>
                  <a:rPr lang="en-US" sz="3600" b="1">
                    <a:solidFill>
                      <a:srgbClr val="FF0000"/>
                    </a:solidFill>
                    <a:latin typeface="Tahoma" pitchFamily="34" charset="0"/>
                    <a:ea typeface="Tahoma" pitchFamily="34" charset="0"/>
                    <a:cs typeface="Tahoma" pitchFamily="34" charset="0"/>
                  </a:rPr>
                  <a:t>Bài giải</a:t>
                </a:r>
                <a:endParaRPr lang="en-US" sz="3600" b="1" dirty="0">
                  <a:solidFill>
                    <a:srgbClr val="FF0000"/>
                  </a:solidFill>
                  <a:latin typeface="Tahoma" pitchFamily="34" charset="0"/>
                  <a:ea typeface="Tahoma" pitchFamily="34" charset="0"/>
                  <a:cs typeface="Tahoma" pitchFamily="34" charset="0"/>
                </a:endParaRPr>
              </a:p>
            </p:txBody>
          </p:sp>
          <p:sp>
            <p:nvSpPr>
              <p:cNvPr id="16" name="Round Diagonal Corner Rectangle 128">
                <a:extLst>
                  <a:ext uri="{FF2B5EF4-FFF2-40B4-BE49-F238E27FC236}">
                    <a16:creationId xmlns:a16="http://schemas.microsoft.com/office/drawing/2014/main" id="{32B1C51A-52FF-480C-B3BA-711B1677A1AA}"/>
                  </a:ext>
                </a:extLst>
              </p:cNvPr>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Freeform 15">
                <a:extLst>
                  <a:ext uri="{FF2B5EF4-FFF2-40B4-BE49-F238E27FC236}">
                    <a16:creationId xmlns:a16="http://schemas.microsoft.com/office/drawing/2014/main" id="{BAEC7502-1A4E-416A-864F-05258E03F2D4}"/>
                  </a:ext>
                </a:extLst>
              </p:cNvPr>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sp>
        <p:nvSpPr>
          <p:cNvPr id="21" name="TextBox 20">
            <a:extLst>
              <a:ext uri="{FF2B5EF4-FFF2-40B4-BE49-F238E27FC236}">
                <a16:creationId xmlns:a16="http://schemas.microsoft.com/office/drawing/2014/main" id="{C61BA4AF-8AB1-4326-BB9A-A76EDB86C684}"/>
              </a:ext>
            </a:extLst>
          </p:cNvPr>
          <p:cNvSpPr txBox="1"/>
          <p:nvPr/>
        </p:nvSpPr>
        <p:spPr>
          <a:xfrm>
            <a:off x="1189839" y="7027239"/>
            <a:ext cx="13332854" cy="1012650"/>
          </a:xfrm>
          <a:prstGeom prst="rect">
            <a:avLst/>
          </a:prstGeom>
          <a:noFill/>
        </p:spPr>
        <p:txBody>
          <a:bodyPr wrap="square">
            <a:spAutoFit/>
          </a:bodyPr>
          <a:lstStyle/>
          <a:p>
            <a:pPr>
              <a:lnSpc>
                <a:spcPct val="107000"/>
              </a:lnSpc>
              <a:spcAft>
                <a:spcPts val="800"/>
              </a:spcAft>
            </a:pPr>
            <a:r>
              <a:rPr lang="en-US" sz="6000">
                <a:latin typeface="Times New Roman" panose="02020603050405020304" pitchFamily="18" charset="0"/>
                <a:cs typeface="Times New Roman" panose="02020603050405020304" pitchFamily="18" charset="0"/>
              </a:rPr>
              <a:t>Ta có: a // (P); a ⊂ (Q); (P) ∩ (Q) = b.    </a:t>
            </a:r>
            <a:endParaRPr lang="vi-VN" sz="60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ED7FEED-16F9-4E22-ACB8-80CE8940EA4E}"/>
              </a:ext>
            </a:extLst>
          </p:cNvPr>
          <p:cNvSpPr txBox="1"/>
          <p:nvPr/>
        </p:nvSpPr>
        <p:spPr>
          <a:xfrm>
            <a:off x="1250801" y="8874021"/>
            <a:ext cx="12391696" cy="1013675"/>
          </a:xfrm>
          <a:prstGeom prst="rect">
            <a:avLst/>
          </a:prstGeom>
          <a:noFill/>
        </p:spPr>
        <p:txBody>
          <a:bodyPr wrap="square">
            <a:spAutoFit/>
          </a:bodyPr>
          <a:lstStyle/>
          <a:p>
            <a:pPr>
              <a:lnSpc>
                <a:spcPct val="107000"/>
              </a:lnSpc>
              <a:spcAft>
                <a:spcPts val="800"/>
              </a:spcAft>
            </a:pPr>
            <a:r>
              <a:rPr lang="en-US" sz="6000">
                <a:latin typeface="Times New Roman" panose="02020603050405020304" pitchFamily="18" charset="0"/>
                <a:cs typeface="Times New Roman" panose="02020603050405020304" pitchFamily="18" charset="0"/>
              </a:rPr>
              <a:t>Do đó theo định lí 2, a // b.</a:t>
            </a:r>
            <a:endParaRPr lang="vi-VN" sz="600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220CFECA-B884-4D28-88B3-7B88643B6FDD}"/>
              </a:ext>
            </a:extLst>
          </p:cNvPr>
          <p:cNvSpPr txBox="1"/>
          <p:nvPr/>
        </p:nvSpPr>
        <p:spPr>
          <a:xfrm>
            <a:off x="1146175" y="10765467"/>
            <a:ext cx="14207036" cy="1013675"/>
          </a:xfrm>
          <a:prstGeom prst="rect">
            <a:avLst/>
          </a:prstGeom>
          <a:noFill/>
        </p:spPr>
        <p:txBody>
          <a:bodyPr wrap="square">
            <a:spAutoFit/>
          </a:bodyPr>
          <a:lstStyle/>
          <a:p>
            <a:pPr>
              <a:lnSpc>
                <a:spcPct val="107000"/>
              </a:lnSpc>
              <a:spcAft>
                <a:spcPts val="800"/>
              </a:spcAft>
            </a:pPr>
            <a:r>
              <a:rPr lang="en-US" sz="6000">
                <a:latin typeface="Times New Roman" panose="02020603050405020304" pitchFamily="18" charset="0"/>
                <a:cs typeface="Times New Roman" panose="02020603050405020304" pitchFamily="18" charset="0"/>
              </a:rPr>
              <a:t>Vậy hai đường thẳng a, b song song với nhau.</a:t>
            </a:r>
            <a:endParaRPr lang="en-US" sz="60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 Box 10">
            <a:extLst>
              <a:ext uri="{FF2B5EF4-FFF2-40B4-BE49-F238E27FC236}">
                <a16:creationId xmlns:a16="http://schemas.microsoft.com/office/drawing/2014/main" id="{E246D617-4996-EB68-C1BC-25708971CA85}"/>
              </a:ext>
            </a:extLst>
          </p:cNvPr>
          <p:cNvSpPr txBox="1">
            <a:spLocks noChangeArrowheads="1"/>
          </p:cNvSpPr>
          <p:nvPr/>
        </p:nvSpPr>
        <p:spPr bwMode="auto">
          <a:xfrm>
            <a:off x="383939" y="2943133"/>
            <a:ext cx="13462000" cy="1015663"/>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6000" b="1">
                <a:latin typeface="Times New Roman" panose="02020603050405020304" pitchFamily="18" charset="0"/>
              </a:rPr>
              <a:t>Bài 2: SGK trang 104</a:t>
            </a:r>
          </a:p>
        </p:txBody>
      </p:sp>
      <p:pic>
        <p:nvPicPr>
          <p:cNvPr id="4" name="Hình ảnh 3">
            <a:extLst>
              <a:ext uri="{FF2B5EF4-FFF2-40B4-BE49-F238E27FC236}">
                <a16:creationId xmlns:a16="http://schemas.microsoft.com/office/drawing/2014/main" id="{2A35836D-B5A8-3F78-DBA1-A3C98CBF7179}"/>
              </a:ext>
            </a:extLst>
          </p:cNvPr>
          <p:cNvPicPr>
            <a:picLocks noChangeAspect="1"/>
          </p:cNvPicPr>
          <p:nvPr/>
        </p:nvPicPr>
        <p:blipFill>
          <a:blip r:embed="rId3"/>
          <a:stretch>
            <a:fillRect/>
          </a:stretch>
        </p:blipFill>
        <p:spPr>
          <a:xfrm>
            <a:off x="14744263" y="5346486"/>
            <a:ext cx="8230504" cy="4876799"/>
          </a:xfrm>
          <a:prstGeom prst="rect">
            <a:avLst/>
          </a:prstGeom>
        </p:spPr>
      </p:pic>
      <p:sp>
        <p:nvSpPr>
          <p:cNvPr id="5" name="Text Box 9">
            <a:extLst>
              <a:ext uri="{FF2B5EF4-FFF2-40B4-BE49-F238E27FC236}">
                <a16:creationId xmlns:a16="http://schemas.microsoft.com/office/drawing/2014/main" id="{18761C14-AC55-C58E-9EAA-B573829EE18C}"/>
              </a:ext>
            </a:extLst>
          </p:cNvPr>
          <p:cNvSpPr txBox="1">
            <a:spLocks noChangeArrowheads="1"/>
          </p:cNvSpPr>
          <p:nvPr/>
        </p:nvSpPr>
        <p:spPr bwMode="auto">
          <a:xfrm>
            <a:off x="254000" y="1786675"/>
            <a:ext cx="4699000" cy="923330"/>
          </a:xfrm>
          <a:prstGeom prst="rect">
            <a:avLst/>
          </a:prstGeom>
          <a:solidFill>
            <a:schemeClr val="bg1">
              <a:lumMod val="85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a:latin typeface="Times New Roman" panose="02020603050405020304" pitchFamily="18" charset="0"/>
              </a:rPr>
              <a:t>BÀI TẬP</a:t>
            </a:r>
            <a:endParaRPr lang="en-US" altLang="en-US" sz="5400" b="1" dirty="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2" grpId="0" animBg="1"/>
      <p:bldP spid="5" grpId="0" animBg="1"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3F5C47-6D82-4855-B2A4-B231A1999FD0}"/>
              </a:ext>
            </a:extLst>
          </p:cNvPr>
          <p:cNvGrpSpPr/>
          <p:nvPr/>
        </p:nvGrpSpPr>
        <p:grpSpPr>
          <a:xfrm>
            <a:off x="740910" y="4294952"/>
            <a:ext cx="22736076" cy="9421048"/>
            <a:chOff x="1205494" y="6947472"/>
            <a:chExt cx="22139783" cy="8330654"/>
          </a:xfrm>
        </p:grpSpPr>
        <p:sp>
          <p:nvSpPr>
            <p:cNvPr id="12" name="Rounded Rectangle 124">
              <a:extLst>
                <a:ext uri="{FF2B5EF4-FFF2-40B4-BE49-F238E27FC236}">
                  <a16:creationId xmlns:a16="http://schemas.microsoft.com/office/drawing/2014/main" id="{EEE4D060-C2D3-4FEB-875A-4E2C9644428D}"/>
                </a:ext>
              </a:extLst>
            </p:cNvPr>
            <p:cNvSpPr/>
            <p:nvPr/>
          </p:nvSpPr>
          <p:spPr>
            <a:xfrm>
              <a:off x="1209586" y="7179457"/>
              <a:ext cx="22135691" cy="8098669"/>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3" name="Group 12">
              <a:extLst>
                <a:ext uri="{FF2B5EF4-FFF2-40B4-BE49-F238E27FC236}">
                  <a16:creationId xmlns:a16="http://schemas.microsoft.com/office/drawing/2014/main" id="{F172D364-C652-4B0F-9CD8-DB5E93823522}"/>
                </a:ext>
              </a:extLst>
            </p:cNvPr>
            <p:cNvGrpSpPr/>
            <p:nvPr/>
          </p:nvGrpSpPr>
          <p:grpSpPr>
            <a:xfrm>
              <a:off x="1205494" y="6947472"/>
              <a:ext cx="3322466" cy="782727"/>
              <a:chOff x="1205494" y="6947472"/>
              <a:chExt cx="3322466" cy="782727"/>
            </a:xfrm>
          </p:grpSpPr>
          <p:sp>
            <p:nvSpPr>
              <p:cNvPr id="14" name="Freeform 20">
                <a:extLst>
                  <a:ext uri="{FF2B5EF4-FFF2-40B4-BE49-F238E27FC236}">
                    <a16:creationId xmlns:a16="http://schemas.microsoft.com/office/drawing/2014/main" id="{43577B14-FA20-4A33-9B14-FEC69AFCE4D0}"/>
                  </a:ext>
                </a:extLst>
              </p:cNvPr>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5" name="TextBox 14">
                <a:extLst>
                  <a:ext uri="{FF2B5EF4-FFF2-40B4-BE49-F238E27FC236}">
                    <a16:creationId xmlns:a16="http://schemas.microsoft.com/office/drawing/2014/main" id="{5A59F1D7-5337-4BE4-B4F5-EF5DA6C0BE9B}"/>
                  </a:ext>
                </a:extLst>
              </p:cNvPr>
              <p:cNvSpPr txBox="1"/>
              <p:nvPr/>
            </p:nvSpPr>
            <p:spPr>
              <a:xfrm>
                <a:off x="2147887" y="7023099"/>
                <a:ext cx="2111898" cy="646332"/>
              </a:xfrm>
              <a:prstGeom prst="rect">
                <a:avLst/>
              </a:prstGeom>
              <a:noFill/>
            </p:spPr>
            <p:txBody>
              <a:bodyPr wrap="square" rtlCol="0">
                <a:spAutoFit/>
              </a:bodyPr>
              <a:lstStyle/>
              <a:p>
                <a:r>
                  <a:rPr lang="en-US" sz="3600" b="1">
                    <a:solidFill>
                      <a:srgbClr val="FF0000"/>
                    </a:solidFill>
                    <a:latin typeface="Tahoma" pitchFamily="34" charset="0"/>
                    <a:ea typeface="Tahoma" pitchFamily="34" charset="0"/>
                    <a:cs typeface="Tahoma" pitchFamily="34" charset="0"/>
                  </a:rPr>
                  <a:t>Bài giải</a:t>
                </a:r>
                <a:endParaRPr lang="en-US" sz="3600" b="1" dirty="0">
                  <a:solidFill>
                    <a:srgbClr val="FF0000"/>
                  </a:solidFill>
                  <a:latin typeface="Tahoma" pitchFamily="34" charset="0"/>
                  <a:ea typeface="Tahoma" pitchFamily="34" charset="0"/>
                  <a:cs typeface="Tahoma" pitchFamily="34" charset="0"/>
                </a:endParaRPr>
              </a:p>
            </p:txBody>
          </p:sp>
          <p:sp>
            <p:nvSpPr>
              <p:cNvPr id="16" name="Round Diagonal Corner Rectangle 128">
                <a:extLst>
                  <a:ext uri="{FF2B5EF4-FFF2-40B4-BE49-F238E27FC236}">
                    <a16:creationId xmlns:a16="http://schemas.microsoft.com/office/drawing/2014/main" id="{32B1C51A-52FF-480C-B3BA-711B1677A1AA}"/>
                  </a:ext>
                </a:extLst>
              </p:cNvPr>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Freeform 15">
                <a:extLst>
                  <a:ext uri="{FF2B5EF4-FFF2-40B4-BE49-F238E27FC236}">
                    <a16:creationId xmlns:a16="http://schemas.microsoft.com/office/drawing/2014/main" id="{BAEC7502-1A4E-416A-864F-05258E03F2D4}"/>
                  </a:ext>
                </a:extLst>
              </p:cNvPr>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sp>
        <p:nvSpPr>
          <p:cNvPr id="21" name="TextBox 20">
            <a:extLst>
              <a:ext uri="{FF2B5EF4-FFF2-40B4-BE49-F238E27FC236}">
                <a16:creationId xmlns:a16="http://schemas.microsoft.com/office/drawing/2014/main" id="{C61BA4AF-8AB1-4326-BB9A-A76EDB86C684}"/>
              </a:ext>
            </a:extLst>
          </p:cNvPr>
          <p:cNvSpPr txBox="1"/>
          <p:nvPr/>
        </p:nvSpPr>
        <p:spPr>
          <a:xfrm>
            <a:off x="950523" y="5574590"/>
            <a:ext cx="13332854" cy="1015663"/>
          </a:xfrm>
          <a:prstGeom prst="rect">
            <a:avLst/>
          </a:prstGeom>
          <a:noFill/>
        </p:spPr>
        <p:txBody>
          <a:bodyPr wrap="square">
            <a:spAutoFit/>
          </a:bodyPr>
          <a:lstStyle/>
          <a:p>
            <a:r>
              <a:rPr lang="en-US" sz="6000">
                <a:latin typeface="Times New Roman" panose="02020603050405020304" pitchFamily="18" charset="0"/>
                <a:cs typeface="Times New Roman" panose="02020603050405020304" pitchFamily="18" charset="0"/>
              </a:rPr>
              <a:t>Gọi M là trung điểm của AD.</a:t>
            </a:r>
            <a:endParaRPr lang="vi-VN" sz="600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8ED7FEED-16F9-4E22-ACB8-80CE8940EA4E}"/>
                  </a:ext>
                </a:extLst>
              </p:cNvPr>
              <p:cNvSpPr txBox="1"/>
              <p:nvPr/>
            </p:nvSpPr>
            <p:spPr>
              <a:xfrm>
                <a:off x="950523" y="6984712"/>
                <a:ext cx="15018514" cy="3644972"/>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Xét ∆𝐴𝐵𝐷 có G là trọng tâm tam giác nên </a:t>
                </a:r>
                <a14:m>
                  <m:oMath xmlns:m="http://schemas.openxmlformats.org/officeDocument/2006/math">
                    <m:f>
                      <m:fPr>
                        <m:ctrlPr>
                          <a:rPr lang="en-US" sz="5400" i="1" smtClean="0">
                            <a:latin typeface="Cambria Math" panose="02040503050406030204" pitchFamily="18" charset="0"/>
                            <a:cs typeface="Times New Roman" panose="02020603050405020304" pitchFamily="18" charset="0"/>
                          </a:rPr>
                        </m:ctrlPr>
                      </m:fPr>
                      <m:num>
                        <m:r>
                          <a:rPr lang="en-US" sz="5400" b="0" i="1" smtClean="0">
                            <a:latin typeface="Cambria Math" panose="02040503050406030204" pitchFamily="18" charset="0"/>
                            <a:cs typeface="Times New Roman" panose="02020603050405020304" pitchFamily="18" charset="0"/>
                          </a:rPr>
                          <m:t>𝐵𝐺</m:t>
                        </m:r>
                      </m:num>
                      <m:den>
                        <m:r>
                          <a:rPr lang="en-US" sz="5400" b="0" i="1" smtClean="0">
                            <a:latin typeface="Cambria Math" panose="02040503050406030204" pitchFamily="18" charset="0"/>
                            <a:cs typeface="Times New Roman" panose="02020603050405020304" pitchFamily="18" charset="0"/>
                          </a:rPr>
                          <m:t>𝐺𝑀</m:t>
                        </m:r>
                      </m:den>
                    </m:f>
                    <m:r>
                      <a:rPr lang="en-US" sz="5400" b="0" i="1" smtClean="0">
                        <a:latin typeface="Cambria Math" panose="02040503050406030204" pitchFamily="18" charset="0"/>
                        <a:cs typeface="Times New Roman" panose="02020603050405020304" pitchFamily="18" charset="0"/>
                      </a:rPr>
                      <m:t>=</m:t>
                    </m:r>
                    <m:f>
                      <m:fPr>
                        <m:ctrlPr>
                          <a:rPr lang="en-US" sz="5400" b="0" i="1" smtClean="0">
                            <a:latin typeface="Cambria Math" panose="02040503050406030204" pitchFamily="18" charset="0"/>
                            <a:cs typeface="Times New Roman" panose="02020603050405020304" pitchFamily="18" charset="0"/>
                          </a:rPr>
                        </m:ctrlPr>
                      </m:fPr>
                      <m:num>
                        <m:r>
                          <a:rPr lang="en-US" sz="5400" b="0" i="1" smtClean="0">
                            <a:latin typeface="Cambria Math" panose="02040503050406030204" pitchFamily="18" charset="0"/>
                            <a:cs typeface="Times New Roman" panose="02020603050405020304" pitchFamily="18" charset="0"/>
                          </a:rPr>
                          <m:t>2</m:t>
                        </m:r>
                      </m:num>
                      <m:den>
                        <m:r>
                          <a:rPr lang="en-US" sz="5400" b="0" i="1" smtClean="0">
                            <a:latin typeface="Cambria Math" panose="02040503050406030204" pitchFamily="18" charset="0"/>
                            <a:cs typeface="Times New Roman" panose="02020603050405020304" pitchFamily="18" charset="0"/>
                          </a:rPr>
                          <m:t>1</m:t>
                        </m:r>
                      </m:den>
                    </m:f>
                  </m:oMath>
                </a14:m>
                <a:r>
                  <a:rPr lang="en-US" sz="5400">
                    <a:latin typeface="Times New Roman" panose="02020603050405020304" pitchFamily="18" charset="0"/>
                    <a:cs typeface="Times New Roman" panose="02020603050405020304" pitchFamily="18" charset="0"/>
                  </a:rPr>
                  <a:t>.</a:t>
                </a:r>
                <a:endParaRPr lang="vi-VN"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Theo bài, BI = 2IC nên </a:t>
                </a:r>
                <a:r>
                  <a:rPr lang="en-US" sz="5400">
                    <a:cs typeface="Times New Roman" panose="02020603050405020304" pitchFamily="18" charset="0"/>
                  </a:rPr>
                  <a:t> </a:t>
                </a:r>
                <a14:m>
                  <m:oMath xmlns:m="http://schemas.openxmlformats.org/officeDocument/2006/math">
                    <m:f>
                      <m:fPr>
                        <m:ctrlPr>
                          <a:rPr lang="en-US" sz="5400" i="1">
                            <a:latin typeface="Cambria Math" panose="02040503050406030204" pitchFamily="18" charset="0"/>
                            <a:cs typeface="Times New Roman" panose="02020603050405020304" pitchFamily="18" charset="0"/>
                          </a:rPr>
                        </m:ctrlPr>
                      </m:fPr>
                      <m:num>
                        <m:r>
                          <a:rPr lang="en-US" sz="5400" i="1">
                            <a:latin typeface="Cambria Math" panose="02040503050406030204" pitchFamily="18" charset="0"/>
                            <a:cs typeface="Times New Roman" panose="02020603050405020304" pitchFamily="18" charset="0"/>
                          </a:rPr>
                          <m:t>𝐵</m:t>
                        </m:r>
                        <m:r>
                          <a:rPr lang="en-US" sz="5400" b="0" i="1" smtClean="0">
                            <a:latin typeface="Cambria Math" panose="02040503050406030204" pitchFamily="18" charset="0"/>
                            <a:cs typeface="Times New Roman" panose="02020603050405020304" pitchFamily="18" charset="0"/>
                          </a:rPr>
                          <m:t>𝐼</m:t>
                        </m:r>
                      </m:num>
                      <m:den>
                        <m:r>
                          <a:rPr lang="en-US" sz="5400" b="0" i="1" smtClean="0">
                            <a:latin typeface="Cambria Math" panose="02040503050406030204" pitchFamily="18" charset="0"/>
                            <a:cs typeface="Times New Roman" panose="02020603050405020304" pitchFamily="18" charset="0"/>
                          </a:rPr>
                          <m:t>𝐼𝐶</m:t>
                        </m:r>
                      </m:den>
                    </m:f>
                    <m:r>
                      <a:rPr lang="en-US" sz="5400" i="1">
                        <a:latin typeface="Cambria Math" panose="02040503050406030204" pitchFamily="18" charset="0"/>
                        <a:cs typeface="Times New Roman" panose="02020603050405020304" pitchFamily="18" charset="0"/>
                      </a:rPr>
                      <m:t>=</m:t>
                    </m:r>
                    <m:f>
                      <m:fPr>
                        <m:ctrlPr>
                          <a:rPr lang="en-US" sz="5400" i="1">
                            <a:latin typeface="Cambria Math" panose="02040503050406030204" pitchFamily="18" charset="0"/>
                            <a:cs typeface="Times New Roman" panose="02020603050405020304" pitchFamily="18" charset="0"/>
                          </a:rPr>
                        </m:ctrlPr>
                      </m:fPr>
                      <m:num>
                        <m:r>
                          <a:rPr lang="en-US" sz="5400" i="1">
                            <a:latin typeface="Cambria Math" panose="02040503050406030204" pitchFamily="18" charset="0"/>
                            <a:cs typeface="Times New Roman" panose="02020603050405020304" pitchFamily="18" charset="0"/>
                          </a:rPr>
                          <m:t>2</m:t>
                        </m:r>
                      </m:num>
                      <m:den>
                        <m:r>
                          <a:rPr lang="en-US" sz="5400" i="1">
                            <a:latin typeface="Cambria Math" panose="02040503050406030204" pitchFamily="18" charset="0"/>
                            <a:cs typeface="Times New Roman" panose="02020603050405020304" pitchFamily="18" charset="0"/>
                          </a:rPr>
                          <m:t>1</m:t>
                        </m:r>
                      </m:den>
                    </m:f>
                    <m:r>
                      <a:rPr lang="en-US" sz="5400" i="1">
                        <a:latin typeface="Cambria Math" panose="02040503050406030204" pitchFamily="18" charset="0"/>
                        <a:cs typeface="Times New Roman" panose="02020603050405020304" pitchFamily="18" charset="0"/>
                      </a:rPr>
                      <m:t> </m:t>
                    </m:r>
                  </m:oMath>
                </a14:m>
                <a:endParaRPr lang="vi-VN"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Ta có </a:t>
                </a:r>
                <a14:m>
                  <m:oMath xmlns:m="http://schemas.openxmlformats.org/officeDocument/2006/math">
                    <m:f>
                      <m:fPr>
                        <m:ctrlPr>
                          <a:rPr lang="en-US" sz="5400" i="1">
                            <a:latin typeface="Cambria Math" panose="02040503050406030204" pitchFamily="18" charset="0"/>
                            <a:cs typeface="Times New Roman" panose="02020603050405020304" pitchFamily="18" charset="0"/>
                          </a:rPr>
                        </m:ctrlPr>
                      </m:fPr>
                      <m:num>
                        <m:r>
                          <a:rPr lang="en-US" sz="5400" i="1">
                            <a:latin typeface="Cambria Math" panose="02040503050406030204" pitchFamily="18" charset="0"/>
                            <a:cs typeface="Times New Roman" panose="02020603050405020304" pitchFamily="18" charset="0"/>
                          </a:rPr>
                          <m:t>𝐵</m:t>
                        </m:r>
                        <m:r>
                          <a:rPr lang="en-US" sz="5400" b="0" i="1" smtClean="0">
                            <a:latin typeface="Cambria Math" panose="02040503050406030204" pitchFamily="18" charset="0"/>
                            <a:cs typeface="Times New Roman" panose="02020603050405020304" pitchFamily="18" charset="0"/>
                          </a:rPr>
                          <m:t>𝐺</m:t>
                        </m:r>
                      </m:num>
                      <m:den>
                        <m:r>
                          <a:rPr lang="en-US" sz="5400" b="0" i="1" smtClean="0">
                            <a:latin typeface="Cambria Math" panose="02040503050406030204" pitchFamily="18" charset="0"/>
                            <a:cs typeface="Times New Roman" panose="02020603050405020304" pitchFamily="18" charset="0"/>
                          </a:rPr>
                          <m:t>𝐺𝑀</m:t>
                        </m:r>
                      </m:den>
                    </m:f>
                    <m:r>
                      <a:rPr lang="en-US" sz="5400" i="1">
                        <a:latin typeface="Cambria Math" panose="02040503050406030204" pitchFamily="18" charset="0"/>
                        <a:cs typeface="Times New Roman" panose="02020603050405020304" pitchFamily="18" charset="0"/>
                      </a:rPr>
                      <m:t>=</m:t>
                    </m:r>
                    <m:f>
                      <m:fPr>
                        <m:ctrlPr>
                          <a:rPr lang="en-US" sz="5400" i="1">
                            <a:latin typeface="Cambria Math" panose="02040503050406030204" pitchFamily="18" charset="0"/>
                            <a:cs typeface="Times New Roman" panose="02020603050405020304" pitchFamily="18" charset="0"/>
                          </a:rPr>
                        </m:ctrlPr>
                      </m:fPr>
                      <m:num>
                        <m:r>
                          <a:rPr lang="en-US" sz="5400" b="0" i="1" smtClean="0">
                            <a:latin typeface="Cambria Math" panose="02040503050406030204" pitchFamily="18" charset="0"/>
                            <a:cs typeface="Times New Roman" panose="02020603050405020304" pitchFamily="18" charset="0"/>
                          </a:rPr>
                          <m:t>𝐵𝐼</m:t>
                        </m:r>
                      </m:num>
                      <m:den>
                        <m:r>
                          <a:rPr lang="en-US" sz="5400" b="0" i="1" smtClean="0">
                            <a:latin typeface="Cambria Math" panose="02040503050406030204" pitchFamily="18" charset="0"/>
                            <a:cs typeface="Times New Roman" panose="02020603050405020304" pitchFamily="18" charset="0"/>
                          </a:rPr>
                          <m:t>𝐼𝐶</m:t>
                        </m:r>
                      </m:den>
                    </m:f>
                    <m:r>
                      <a:rPr lang="en-US" sz="5400" i="1">
                        <a:latin typeface="Cambria Math" panose="02040503050406030204" pitchFamily="18" charset="0"/>
                        <a:cs typeface="Times New Roman" panose="02020603050405020304" pitchFamily="18" charset="0"/>
                      </a:rPr>
                      <m:t>=</m:t>
                    </m:r>
                    <m:f>
                      <m:fPr>
                        <m:ctrlPr>
                          <a:rPr lang="en-US" sz="5400" i="1">
                            <a:latin typeface="Cambria Math" panose="02040503050406030204" pitchFamily="18" charset="0"/>
                            <a:cs typeface="Times New Roman" panose="02020603050405020304" pitchFamily="18" charset="0"/>
                          </a:rPr>
                        </m:ctrlPr>
                      </m:fPr>
                      <m:num>
                        <m:r>
                          <a:rPr lang="en-US" sz="5400" i="1">
                            <a:latin typeface="Cambria Math" panose="02040503050406030204" pitchFamily="18" charset="0"/>
                            <a:cs typeface="Times New Roman" panose="02020603050405020304" pitchFamily="18" charset="0"/>
                          </a:rPr>
                          <m:t>2</m:t>
                        </m:r>
                      </m:num>
                      <m:den>
                        <m:r>
                          <a:rPr lang="en-US" sz="5400" i="1">
                            <a:latin typeface="Cambria Math" panose="02040503050406030204" pitchFamily="18" charset="0"/>
                            <a:cs typeface="Times New Roman" panose="02020603050405020304" pitchFamily="18" charset="0"/>
                          </a:rPr>
                          <m:t>1</m:t>
                        </m:r>
                      </m:den>
                    </m:f>
                    <m:r>
                      <a:rPr lang="en-US" sz="5400" i="1">
                        <a:latin typeface="Cambria Math" panose="02040503050406030204" pitchFamily="18" charset="0"/>
                        <a:cs typeface="Times New Roman" panose="02020603050405020304" pitchFamily="18" charset="0"/>
                      </a:rPr>
                      <m:t> </m:t>
                    </m:r>
                  </m:oMath>
                </a14:m>
                <a:r>
                  <a:rPr lang="en-US" sz="5400">
                    <a:latin typeface="Times New Roman" panose="02020603050405020304" pitchFamily="18" charset="0"/>
                    <a:cs typeface="Times New Roman" panose="02020603050405020304" pitchFamily="18" charset="0"/>
                  </a:rPr>
                  <a:t>  suy ra IG // CM </a:t>
                </a:r>
                <a:endParaRPr lang="vi-VN" sz="5400">
                  <a:latin typeface="Times New Roman" panose="02020603050405020304" pitchFamily="18" charset="0"/>
                  <a:cs typeface="Times New Roman" panose="02020603050405020304" pitchFamily="18" charset="0"/>
                </a:endParaRPr>
              </a:p>
            </p:txBody>
          </p:sp>
        </mc:Choice>
        <mc:Fallback>
          <p:sp>
            <p:nvSpPr>
              <p:cNvPr id="25" name="TextBox 24">
                <a:extLst>
                  <a:ext uri="{FF2B5EF4-FFF2-40B4-BE49-F238E27FC236}">
                    <a16:creationId xmlns:a16="http://schemas.microsoft.com/office/drawing/2014/main" id="{8ED7FEED-16F9-4E22-ACB8-80CE8940EA4E}"/>
                  </a:ext>
                </a:extLst>
              </p:cNvPr>
              <p:cNvSpPr txBox="1">
                <a:spLocks noRot="1" noChangeAspect="1" noMove="1" noResize="1" noEditPoints="1" noAdjustHandles="1" noChangeArrowheads="1" noChangeShapeType="1" noTextEdit="1"/>
              </p:cNvSpPr>
              <p:nvPr/>
            </p:nvSpPr>
            <p:spPr>
              <a:xfrm>
                <a:off x="950523" y="6984712"/>
                <a:ext cx="15018514" cy="3644972"/>
              </a:xfrm>
              <a:prstGeom prst="rect">
                <a:avLst/>
              </a:prstGeom>
              <a:blipFill>
                <a:blip r:embed="rId3"/>
                <a:stretch>
                  <a:fillRect l="-2192" t="-334" b="-4013"/>
                </a:stretch>
              </a:blipFill>
            </p:spPr>
            <p:txBody>
              <a:bodyPr/>
              <a:lstStyle/>
              <a:p>
                <a:r>
                  <a:rPr lang="vi-VN">
                    <a:noFill/>
                  </a:rPr>
                  <a:t> </a:t>
                </a:r>
              </a:p>
            </p:txBody>
          </p:sp>
        </mc:Fallback>
      </mc:AlternateContent>
      <p:sp>
        <p:nvSpPr>
          <p:cNvPr id="27" name="TextBox 26">
            <a:extLst>
              <a:ext uri="{FF2B5EF4-FFF2-40B4-BE49-F238E27FC236}">
                <a16:creationId xmlns:a16="http://schemas.microsoft.com/office/drawing/2014/main" id="{220CFECA-B884-4D28-88B3-7B88643B6FDD}"/>
              </a:ext>
            </a:extLst>
          </p:cNvPr>
          <p:cNvSpPr txBox="1"/>
          <p:nvPr/>
        </p:nvSpPr>
        <p:spPr>
          <a:xfrm>
            <a:off x="1138356" y="11324213"/>
            <a:ext cx="15773136" cy="1754326"/>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 Ta có: IG // CM; CM ⊂ (ACD)</a:t>
            </a:r>
            <a:endParaRPr lang="vi-VN"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Do đó IG // (ACD).</a:t>
            </a:r>
            <a:endParaRPr lang="en-US" sz="5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2" name="Text Box 10">
            <a:extLst>
              <a:ext uri="{FF2B5EF4-FFF2-40B4-BE49-F238E27FC236}">
                <a16:creationId xmlns:a16="http://schemas.microsoft.com/office/drawing/2014/main" id="{E246D617-4996-EB68-C1BC-25708971CA85}"/>
              </a:ext>
            </a:extLst>
          </p:cNvPr>
          <p:cNvSpPr txBox="1">
            <a:spLocks noChangeArrowheads="1"/>
          </p:cNvSpPr>
          <p:nvPr/>
        </p:nvSpPr>
        <p:spPr bwMode="auto">
          <a:xfrm>
            <a:off x="383939" y="2943133"/>
            <a:ext cx="13462000" cy="1015663"/>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6000" b="1">
                <a:latin typeface="Times New Roman" panose="02020603050405020304" pitchFamily="18" charset="0"/>
              </a:rPr>
              <a:t>Bài 3: SGK trang 104</a:t>
            </a:r>
          </a:p>
        </p:txBody>
      </p:sp>
      <p:sp>
        <p:nvSpPr>
          <p:cNvPr id="5" name="Text Box 9">
            <a:extLst>
              <a:ext uri="{FF2B5EF4-FFF2-40B4-BE49-F238E27FC236}">
                <a16:creationId xmlns:a16="http://schemas.microsoft.com/office/drawing/2014/main" id="{18761C14-AC55-C58E-9EAA-B573829EE18C}"/>
              </a:ext>
            </a:extLst>
          </p:cNvPr>
          <p:cNvSpPr txBox="1">
            <a:spLocks noChangeArrowheads="1"/>
          </p:cNvSpPr>
          <p:nvPr/>
        </p:nvSpPr>
        <p:spPr bwMode="auto">
          <a:xfrm>
            <a:off x="254000" y="1786675"/>
            <a:ext cx="4699000" cy="923330"/>
          </a:xfrm>
          <a:prstGeom prst="rect">
            <a:avLst/>
          </a:prstGeom>
          <a:solidFill>
            <a:schemeClr val="bg1">
              <a:lumMod val="85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a:latin typeface="Times New Roman" panose="02020603050405020304" pitchFamily="18" charset="0"/>
              </a:rPr>
              <a:t>BÀI TẬP</a:t>
            </a:r>
            <a:endParaRPr lang="en-US" altLang="en-US" sz="5400" b="1" dirty="0">
              <a:latin typeface="Times New Roman" panose="02020603050405020304" pitchFamily="18" charset="0"/>
            </a:endParaRPr>
          </a:p>
        </p:txBody>
      </p:sp>
      <p:pic>
        <p:nvPicPr>
          <p:cNvPr id="3" name="Hình ảnh 2" descr="Bài 3 trang 104 Toán 11 Tập 1 | Cánh diều Giải Toán 11">
            <a:extLst>
              <a:ext uri="{FF2B5EF4-FFF2-40B4-BE49-F238E27FC236}">
                <a16:creationId xmlns:a16="http://schemas.microsoft.com/office/drawing/2014/main" id="{F8E1FE31-F995-0182-DB17-C5CA3678E1F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84116" y="5184160"/>
            <a:ext cx="7649361" cy="6386296"/>
          </a:xfrm>
          <a:prstGeom prst="rect">
            <a:avLst/>
          </a:prstGeom>
          <a:noFill/>
          <a:ln>
            <a:noFill/>
          </a:ln>
        </p:spPr>
      </p:pic>
    </p:spTree>
    <p:extLst>
      <p:ext uri="{BB962C8B-B14F-4D97-AF65-F5344CB8AC3E}">
        <p14:creationId xmlns:p14="http://schemas.microsoft.com/office/powerpoint/2010/main" val="748496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arn(inVertic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barn(inVertical)">
                                      <p:cBhvr>
                                        <p:cTn id="3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2" grpId="0" animBg="1"/>
      <p:bldP spid="5" grpId="0" animBg="1"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3F5C47-6D82-4855-B2A4-B231A1999FD0}"/>
              </a:ext>
            </a:extLst>
          </p:cNvPr>
          <p:cNvGrpSpPr/>
          <p:nvPr/>
        </p:nvGrpSpPr>
        <p:grpSpPr>
          <a:xfrm>
            <a:off x="740910" y="2855469"/>
            <a:ext cx="22736076" cy="10860531"/>
            <a:chOff x="1205494" y="6947472"/>
            <a:chExt cx="22139783" cy="8330654"/>
          </a:xfrm>
        </p:grpSpPr>
        <p:sp>
          <p:nvSpPr>
            <p:cNvPr id="12" name="Rounded Rectangle 124">
              <a:extLst>
                <a:ext uri="{FF2B5EF4-FFF2-40B4-BE49-F238E27FC236}">
                  <a16:creationId xmlns:a16="http://schemas.microsoft.com/office/drawing/2014/main" id="{EEE4D060-C2D3-4FEB-875A-4E2C9644428D}"/>
                </a:ext>
              </a:extLst>
            </p:cNvPr>
            <p:cNvSpPr/>
            <p:nvPr/>
          </p:nvSpPr>
          <p:spPr>
            <a:xfrm>
              <a:off x="1209586" y="7179457"/>
              <a:ext cx="22135691" cy="8098669"/>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3" name="Group 12">
              <a:extLst>
                <a:ext uri="{FF2B5EF4-FFF2-40B4-BE49-F238E27FC236}">
                  <a16:creationId xmlns:a16="http://schemas.microsoft.com/office/drawing/2014/main" id="{F172D364-C652-4B0F-9CD8-DB5E93823522}"/>
                </a:ext>
              </a:extLst>
            </p:cNvPr>
            <p:cNvGrpSpPr/>
            <p:nvPr/>
          </p:nvGrpSpPr>
          <p:grpSpPr>
            <a:xfrm>
              <a:off x="1205494" y="6947472"/>
              <a:ext cx="3322466" cy="782727"/>
              <a:chOff x="1205494" y="6947472"/>
              <a:chExt cx="3322466" cy="782727"/>
            </a:xfrm>
          </p:grpSpPr>
          <p:sp>
            <p:nvSpPr>
              <p:cNvPr id="14" name="Freeform 20">
                <a:extLst>
                  <a:ext uri="{FF2B5EF4-FFF2-40B4-BE49-F238E27FC236}">
                    <a16:creationId xmlns:a16="http://schemas.microsoft.com/office/drawing/2014/main" id="{43577B14-FA20-4A33-9B14-FEC69AFCE4D0}"/>
                  </a:ext>
                </a:extLst>
              </p:cNvPr>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5" name="TextBox 14">
                <a:extLst>
                  <a:ext uri="{FF2B5EF4-FFF2-40B4-BE49-F238E27FC236}">
                    <a16:creationId xmlns:a16="http://schemas.microsoft.com/office/drawing/2014/main" id="{5A59F1D7-5337-4BE4-B4F5-EF5DA6C0BE9B}"/>
                  </a:ext>
                </a:extLst>
              </p:cNvPr>
              <p:cNvSpPr txBox="1"/>
              <p:nvPr/>
            </p:nvSpPr>
            <p:spPr>
              <a:xfrm>
                <a:off x="2147887" y="7023099"/>
                <a:ext cx="2111898" cy="646332"/>
              </a:xfrm>
              <a:prstGeom prst="rect">
                <a:avLst/>
              </a:prstGeom>
              <a:noFill/>
            </p:spPr>
            <p:txBody>
              <a:bodyPr wrap="square" rtlCol="0">
                <a:spAutoFit/>
              </a:bodyPr>
              <a:lstStyle/>
              <a:p>
                <a:r>
                  <a:rPr lang="en-US" sz="3600" b="1">
                    <a:solidFill>
                      <a:srgbClr val="FF0000"/>
                    </a:solidFill>
                    <a:latin typeface="Tahoma" pitchFamily="34" charset="0"/>
                    <a:ea typeface="Tahoma" pitchFamily="34" charset="0"/>
                    <a:cs typeface="Tahoma" pitchFamily="34" charset="0"/>
                  </a:rPr>
                  <a:t>Bài giải</a:t>
                </a:r>
                <a:endParaRPr lang="en-US" sz="3600" b="1" dirty="0">
                  <a:solidFill>
                    <a:srgbClr val="FF0000"/>
                  </a:solidFill>
                  <a:latin typeface="Tahoma" pitchFamily="34" charset="0"/>
                  <a:ea typeface="Tahoma" pitchFamily="34" charset="0"/>
                  <a:cs typeface="Tahoma" pitchFamily="34" charset="0"/>
                </a:endParaRPr>
              </a:p>
            </p:txBody>
          </p:sp>
          <p:sp>
            <p:nvSpPr>
              <p:cNvPr id="16" name="Round Diagonal Corner Rectangle 128">
                <a:extLst>
                  <a:ext uri="{FF2B5EF4-FFF2-40B4-BE49-F238E27FC236}">
                    <a16:creationId xmlns:a16="http://schemas.microsoft.com/office/drawing/2014/main" id="{32B1C51A-52FF-480C-B3BA-711B1677A1AA}"/>
                  </a:ext>
                </a:extLst>
              </p:cNvPr>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Freeform 15">
                <a:extLst>
                  <a:ext uri="{FF2B5EF4-FFF2-40B4-BE49-F238E27FC236}">
                    <a16:creationId xmlns:a16="http://schemas.microsoft.com/office/drawing/2014/main" id="{BAEC7502-1A4E-416A-864F-05258E03F2D4}"/>
                  </a:ext>
                </a:extLst>
              </p:cNvPr>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sp>
        <p:nvSpPr>
          <p:cNvPr id="21" name="TextBox 20">
            <a:extLst>
              <a:ext uri="{FF2B5EF4-FFF2-40B4-BE49-F238E27FC236}">
                <a16:creationId xmlns:a16="http://schemas.microsoft.com/office/drawing/2014/main" id="{C61BA4AF-8AB1-4326-BB9A-A76EDB86C684}"/>
              </a:ext>
            </a:extLst>
          </p:cNvPr>
          <p:cNvSpPr txBox="1"/>
          <p:nvPr/>
        </p:nvSpPr>
        <p:spPr>
          <a:xfrm>
            <a:off x="950522" y="4183560"/>
            <a:ext cx="13984677" cy="3416320"/>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 Ta có: S ∈ (SAD) và S ∈ (SBC) nên S là giao điểm của (SAD) và (SBC).</a:t>
            </a:r>
            <a:endParaRPr lang="vi-VN"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Lại có: AD // BC (do ABCD là hình bình hành); AD ⊂ (SAD); BC ⊂ (SBC).</a:t>
            </a:r>
            <a:endParaRPr lang="vi-VN" sz="54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ED7FEED-16F9-4E22-ACB8-80CE8940EA4E}"/>
              </a:ext>
            </a:extLst>
          </p:cNvPr>
          <p:cNvSpPr txBox="1"/>
          <p:nvPr/>
        </p:nvSpPr>
        <p:spPr>
          <a:xfrm>
            <a:off x="1061710" y="8183467"/>
            <a:ext cx="13762300" cy="2585323"/>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Do đó giao tuyến d của hai mặt phẳng (SAD) và (SBC) là đường thẳng đi qua S và song song với AD, BC.</a:t>
            </a:r>
            <a:endParaRPr lang="vi-VN" sz="540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220CFECA-B884-4D28-88B3-7B88643B6FDD}"/>
              </a:ext>
            </a:extLst>
          </p:cNvPr>
          <p:cNvSpPr txBox="1"/>
          <p:nvPr/>
        </p:nvSpPr>
        <p:spPr>
          <a:xfrm>
            <a:off x="1097827" y="11376305"/>
            <a:ext cx="22026444" cy="1754326"/>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 Vì M, N lần lượt là trung điểm của AB và CD nên MN là đường trung bình</a:t>
            </a:r>
            <a:endParaRPr lang="vi-VN"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Do đó MN // BC // AD. Suy ra MN // d.</a:t>
            </a:r>
            <a:endParaRPr lang="vi-VN" sz="5400">
              <a:latin typeface="Times New Roman" panose="02020603050405020304" pitchFamily="18" charset="0"/>
              <a:cs typeface="Times New Roman" panose="02020603050405020304" pitchFamily="18" charset="0"/>
            </a:endParaRPr>
          </a:p>
        </p:txBody>
      </p:sp>
      <p:sp>
        <p:nvSpPr>
          <p:cNvPr id="2" name="Text Box 10">
            <a:extLst>
              <a:ext uri="{FF2B5EF4-FFF2-40B4-BE49-F238E27FC236}">
                <a16:creationId xmlns:a16="http://schemas.microsoft.com/office/drawing/2014/main" id="{E246D617-4996-EB68-C1BC-25708971CA85}"/>
              </a:ext>
            </a:extLst>
          </p:cNvPr>
          <p:cNvSpPr txBox="1">
            <a:spLocks noChangeArrowheads="1"/>
          </p:cNvSpPr>
          <p:nvPr/>
        </p:nvSpPr>
        <p:spPr bwMode="auto">
          <a:xfrm>
            <a:off x="139662" y="1839806"/>
            <a:ext cx="13462000" cy="1015663"/>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6000" b="1">
                <a:latin typeface="Times New Roman" panose="02020603050405020304" pitchFamily="18" charset="0"/>
              </a:rPr>
              <a:t>Bài 4: SGK trang 104</a:t>
            </a:r>
          </a:p>
        </p:txBody>
      </p:sp>
      <p:pic>
        <p:nvPicPr>
          <p:cNvPr id="4" name="Hình ảnh 3" descr="Ảnh có chứa hàng, giá ba chân&#10;&#10;Mô tả được tạo tự động">
            <a:extLst>
              <a:ext uri="{FF2B5EF4-FFF2-40B4-BE49-F238E27FC236}">
                <a16:creationId xmlns:a16="http://schemas.microsoft.com/office/drawing/2014/main" id="{278759AC-31BC-32C6-5099-5B0E3DF0E7C3}"/>
              </a:ext>
            </a:extLst>
          </p:cNvPr>
          <p:cNvPicPr>
            <a:picLocks noChangeAspect="1"/>
          </p:cNvPicPr>
          <p:nvPr/>
        </p:nvPicPr>
        <p:blipFill>
          <a:blip r:embed="rId3"/>
          <a:stretch>
            <a:fillRect/>
          </a:stretch>
        </p:blipFill>
        <p:spPr>
          <a:xfrm>
            <a:off x="14935200" y="3127473"/>
            <a:ext cx="8466901" cy="6549927"/>
          </a:xfrm>
          <a:prstGeom prst="rect">
            <a:avLst/>
          </a:prstGeom>
        </p:spPr>
      </p:pic>
    </p:spTree>
    <p:extLst>
      <p:ext uri="{BB962C8B-B14F-4D97-AF65-F5344CB8AC3E}">
        <p14:creationId xmlns:p14="http://schemas.microsoft.com/office/powerpoint/2010/main" val="3110622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20267693" cy="937969"/>
            <a:chOff x="7459670" y="7543799"/>
            <a:chExt cx="33479713" cy="938092"/>
          </a:xfrm>
        </p:grpSpPr>
        <p:sp>
          <p:nvSpPr>
            <p:cNvPr id="44" name="TextBox 43"/>
            <p:cNvSpPr txBox="1"/>
            <p:nvPr/>
          </p:nvSpPr>
          <p:spPr>
            <a:xfrm>
              <a:off x="7459672" y="7620004"/>
              <a:ext cx="33479711" cy="861887"/>
            </a:xfrm>
            <a:prstGeom prst="rect">
              <a:avLst/>
            </a:prstGeom>
            <a:noFill/>
          </p:spPr>
          <p:txBody>
            <a:bodyPr wrap="square" rtlCol="0">
              <a:spAutoFit/>
            </a:bodyPr>
            <a:lstStyle/>
            <a:p>
              <a:endParaRPr lang="vi-VN" sz="5000" b="1" dirty="0">
                <a:solidFill>
                  <a:srgbClr val="135F82"/>
                </a:solidFill>
                <a:latin typeface="Tahoma" pitchFamily="34" charset="0"/>
                <a:ea typeface="Tahoma" pitchFamily="34" charset="0"/>
                <a:cs typeface="Tahoma" pitchFamily="34" charset="0"/>
              </a:endParaRPr>
            </a:p>
          </p:txBody>
        </p:sp>
        <p:sp>
          <p:nvSpPr>
            <p:cNvPr id="47" name="Isosceles Triangle 44"/>
            <p:cNvSpPr/>
            <p:nvPr/>
          </p:nvSpPr>
          <p:spPr>
            <a:xfrm rot="16200000">
              <a:off x="7469937" y="7533532"/>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
            <a:extLst>
              <a:ext uri="{FF2B5EF4-FFF2-40B4-BE49-F238E27FC236}">
                <a16:creationId xmlns:a16="http://schemas.microsoft.com/office/drawing/2014/main" id="{F07FD5E6-9F3F-4498-BA72-C215395E22FD}"/>
              </a:ext>
            </a:extLst>
          </p:cNvPr>
          <p:cNvSpPr txBox="1">
            <a:spLocks noChangeArrowheads="1"/>
          </p:cNvSpPr>
          <p:nvPr/>
        </p:nvSpPr>
        <p:spPr bwMode="auto">
          <a:xfrm>
            <a:off x="710524" y="4578801"/>
            <a:ext cx="23368676"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vi-VN" altLang="en-US" sz="6000" b="1" dirty="0">
                <a:latin typeface="Times New Roman" panose="02020603050405020304" pitchFamily="18" charset="0"/>
                <a:cs typeface="Times New Roman" panose="02020603050405020304" pitchFamily="18" charset="0"/>
              </a:rPr>
              <a:t>a) Trong hình 44, thanh Barrier và mặt đường gợi nên hình ảnh đường thẳng d và mặt phẳng (P). Cho biết đường thẳng d và mặt phẳng (P) có điểm chung hay không?</a:t>
            </a:r>
          </a:p>
        </p:txBody>
      </p:sp>
      <p:sp>
        <p:nvSpPr>
          <p:cNvPr id="7" name="Text Box 5"/>
          <p:cNvSpPr txBox="1">
            <a:spLocks noChangeArrowheads="1"/>
          </p:cNvSpPr>
          <p:nvPr/>
        </p:nvSpPr>
        <p:spPr bwMode="auto">
          <a:xfrm>
            <a:off x="1066800" y="1981190"/>
            <a:ext cx="18288000" cy="8617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000" b="1" dirty="0">
                <a:latin typeface="Times New Roman" panose="02020603050405020304" pitchFamily="18" charset="0"/>
              </a:rPr>
              <a:t>I- </a:t>
            </a:r>
            <a:r>
              <a:rPr lang="vi-VN" altLang="en-US" sz="5000" b="1" dirty="0">
                <a:latin typeface="Times New Roman" panose="02020603050405020304" pitchFamily="18" charset="0"/>
              </a:rPr>
              <a:t>ĐƯỜNG THẲNG SONG SONG VỚI MẶT PHẲNG</a:t>
            </a:r>
            <a:endParaRPr lang="en-US" altLang="en-US" sz="5000" b="1" dirty="0">
              <a:latin typeface="Times New Roman" panose="02020603050405020304" pitchFamily="18" charset="0"/>
            </a:endParaRPr>
          </a:p>
        </p:txBody>
      </p:sp>
      <p:pic>
        <p:nvPicPr>
          <p:cNvPr id="3" name="Picture 2"/>
          <p:cNvPicPr>
            <a:picLocks noChangeAspect="1"/>
          </p:cNvPicPr>
          <p:nvPr/>
        </p:nvPicPr>
        <p:blipFill>
          <a:blip r:embed="rId5"/>
          <a:stretch>
            <a:fillRect/>
          </a:stretch>
        </p:blipFill>
        <p:spPr>
          <a:xfrm>
            <a:off x="1066800" y="3124201"/>
            <a:ext cx="2057400" cy="1167706"/>
          </a:xfrm>
          <a:prstGeom prst="rect">
            <a:avLst/>
          </a:prstGeom>
        </p:spPr>
      </p:pic>
      <p:sp>
        <p:nvSpPr>
          <p:cNvPr id="4" name="Rectangle 3"/>
          <p:cNvSpPr/>
          <p:nvPr/>
        </p:nvSpPr>
        <p:spPr>
          <a:xfrm>
            <a:off x="710524" y="9269293"/>
            <a:ext cx="22882901" cy="2862322"/>
          </a:xfrm>
          <a:prstGeom prst="rect">
            <a:avLst/>
          </a:prstGeom>
        </p:spPr>
        <p:txBody>
          <a:bodyPr wrap="square">
            <a:spAutoFit/>
          </a:bodyPr>
          <a:lstStyle/>
          <a:p>
            <a:pPr>
              <a:lnSpc>
                <a:spcPct val="150000"/>
              </a:lnSpc>
            </a:pPr>
            <a:r>
              <a:rPr lang="vi-VN" altLang="en-US" sz="6000" b="1" dirty="0">
                <a:latin typeface="Times New Roman" panose="02020603050405020304" pitchFamily="18" charset="0"/>
                <a:cs typeface="Times New Roman" panose="02020603050405020304" pitchFamily="18" charset="0"/>
              </a:rPr>
              <a:t>b) Cho đường thẳng d và mặt phẳng (P). Hãy cho biết các khả năng có thể xảy ra đối với số điểm chung của d và (P).</a:t>
            </a:r>
            <a:endParaRPr lang="en-US" altLang="en-US" sz="6000" b="1" dirty="0">
              <a:latin typeface="Times New Roman" panose="02020603050405020304" pitchFamily="18" charset="0"/>
              <a:cs typeface="Times New Roman" panose="02020603050405020304" pitchFamily="18" charset="0"/>
            </a:endParaRPr>
          </a:p>
        </p:txBody>
      </p:sp>
      <p:pic>
        <p:nvPicPr>
          <p:cNvPr id="5" name="Đồng-hồ-đếm-ngược-1-phút-có-âm-thanh-sinh-động.wmv">
            <a:hlinkClick r:id="" action="ppaction://media"/>
            <a:extLst>
              <a:ext uri="{FF2B5EF4-FFF2-40B4-BE49-F238E27FC236}">
                <a16:creationId xmlns:a16="http://schemas.microsoft.com/office/drawing/2014/main" id="{3A3849FA-4664-16A7-CB0D-B2E93856B9E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22936200" y="12801600"/>
            <a:ext cx="1354272" cy="914400"/>
          </a:xfrm>
          <a:prstGeom prst="rect">
            <a:avLst/>
          </a:prstGeom>
        </p:spPr>
      </p:pic>
    </p:spTree>
    <p:extLst>
      <p:ext uri="{BB962C8B-B14F-4D97-AF65-F5344CB8AC3E}">
        <p14:creationId xmlns:p14="http://schemas.microsoft.com/office/powerpoint/2010/main" val="4038692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circle(in)">
                                      <p:cBhvr>
                                        <p:cTn id="17" dur="20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ircle(in)">
                                      <p:cBhvr>
                                        <p:cTn id="2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5"/>
                                        </p:tgtEl>
                                      </p:cBhvr>
                                    </p:cmd>
                                  </p:childTnLst>
                                </p:cTn>
                              </p:par>
                            </p:childTnLst>
                          </p:cTn>
                        </p:par>
                      </p:childTnLst>
                    </p:cTn>
                  </p:par>
                </p:childTnLst>
              </p:cTn>
              <p:nextCondLst>
                <p:cond evt="onClick" delay="0">
                  <p:tgtEl>
                    <p:spTgt spid="5"/>
                  </p:tgtEl>
                </p:cond>
              </p:nextCondLst>
            </p:seq>
            <p:video>
              <p:cMediaNode vol="80000">
                <p:cTn id="28" fill="hold" display="0">
                  <p:stCondLst>
                    <p:cond delay="indefinite"/>
                  </p:stCondLst>
                </p:cTn>
                <p:tgtEl>
                  <p:spTgt spid="5"/>
                </p:tgtEl>
              </p:cMediaNode>
            </p:video>
          </p:childTnLst>
        </p:cTn>
      </p:par>
    </p:tnLst>
    <p:bldLst>
      <p:bldP spid="20" grpId="0"/>
      <p:bldP spid="7" grpId="0" animBg="1"/>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3F5C47-6D82-4855-B2A4-B231A1999FD0}"/>
              </a:ext>
            </a:extLst>
          </p:cNvPr>
          <p:cNvGrpSpPr/>
          <p:nvPr/>
        </p:nvGrpSpPr>
        <p:grpSpPr>
          <a:xfrm>
            <a:off x="740910" y="2855469"/>
            <a:ext cx="22736076" cy="10860531"/>
            <a:chOff x="1205494" y="6947472"/>
            <a:chExt cx="22139783" cy="8330654"/>
          </a:xfrm>
        </p:grpSpPr>
        <p:sp>
          <p:nvSpPr>
            <p:cNvPr id="12" name="Rounded Rectangle 124">
              <a:extLst>
                <a:ext uri="{FF2B5EF4-FFF2-40B4-BE49-F238E27FC236}">
                  <a16:creationId xmlns:a16="http://schemas.microsoft.com/office/drawing/2014/main" id="{EEE4D060-C2D3-4FEB-875A-4E2C9644428D}"/>
                </a:ext>
              </a:extLst>
            </p:cNvPr>
            <p:cNvSpPr/>
            <p:nvPr/>
          </p:nvSpPr>
          <p:spPr>
            <a:xfrm>
              <a:off x="1209586" y="7179457"/>
              <a:ext cx="22135691" cy="8098669"/>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3" name="Group 12">
              <a:extLst>
                <a:ext uri="{FF2B5EF4-FFF2-40B4-BE49-F238E27FC236}">
                  <a16:creationId xmlns:a16="http://schemas.microsoft.com/office/drawing/2014/main" id="{F172D364-C652-4B0F-9CD8-DB5E93823522}"/>
                </a:ext>
              </a:extLst>
            </p:cNvPr>
            <p:cNvGrpSpPr/>
            <p:nvPr/>
          </p:nvGrpSpPr>
          <p:grpSpPr>
            <a:xfrm>
              <a:off x="1205494" y="6947472"/>
              <a:ext cx="3322466" cy="782727"/>
              <a:chOff x="1205494" y="6947472"/>
              <a:chExt cx="3322466" cy="782727"/>
            </a:xfrm>
          </p:grpSpPr>
          <p:sp>
            <p:nvSpPr>
              <p:cNvPr id="14" name="Freeform 20">
                <a:extLst>
                  <a:ext uri="{FF2B5EF4-FFF2-40B4-BE49-F238E27FC236}">
                    <a16:creationId xmlns:a16="http://schemas.microsoft.com/office/drawing/2014/main" id="{43577B14-FA20-4A33-9B14-FEC69AFCE4D0}"/>
                  </a:ext>
                </a:extLst>
              </p:cNvPr>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5" name="TextBox 14">
                <a:extLst>
                  <a:ext uri="{FF2B5EF4-FFF2-40B4-BE49-F238E27FC236}">
                    <a16:creationId xmlns:a16="http://schemas.microsoft.com/office/drawing/2014/main" id="{5A59F1D7-5337-4BE4-B4F5-EF5DA6C0BE9B}"/>
                  </a:ext>
                </a:extLst>
              </p:cNvPr>
              <p:cNvSpPr txBox="1"/>
              <p:nvPr/>
            </p:nvSpPr>
            <p:spPr>
              <a:xfrm>
                <a:off x="2147887" y="7023099"/>
                <a:ext cx="2111898" cy="646332"/>
              </a:xfrm>
              <a:prstGeom prst="rect">
                <a:avLst/>
              </a:prstGeom>
              <a:noFill/>
            </p:spPr>
            <p:txBody>
              <a:bodyPr wrap="square" rtlCol="0">
                <a:spAutoFit/>
              </a:bodyPr>
              <a:lstStyle/>
              <a:p>
                <a:r>
                  <a:rPr lang="en-US" sz="3600" b="1">
                    <a:solidFill>
                      <a:srgbClr val="FF0000"/>
                    </a:solidFill>
                    <a:latin typeface="Tahoma" pitchFamily="34" charset="0"/>
                    <a:ea typeface="Tahoma" pitchFamily="34" charset="0"/>
                    <a:cs typeface="Tahoma" pitchFamily="34" charset="0"/>
                  </a:rPr>
                  <a:t>Bài giải</a:t>
                </a:r>
                <a:endParaRPr lang="en-US" sz="3600" b="1" dirty="0">
                  <a:solidFill>
                    <a:srgbClr val="FF0000"/>
                  </a:solidFill>
                  <a:latin typeface="Tahoma" pitchFamily="34" charset="0"/>
                  <a:ea typeface="Tahoma" pitchFamily="34" charset="0"/>
                  <a:cs typeface="Tahoma" pitchFamily="34" charset="0"/>
                </a:endParaRPr>
              </a:p>
            </p:txBody>
          </p:sp>
          <p:sp>
            <p:nvSpPr>
              <p:cNvPr id="16" name="Round Diagonal Corner Rectangle 128">
                <a:extLst>
                  <a:ext uri="{FF2B5EF4-FFF2-40B4-BE49-F238E27FC236}">
                    <a16:creationId xmlns:a16="http://schemas.microsoft.com/office/drawing/2014/main" id="{32B1C51A-52FF-480C-B3BA-711B1677A1AA}"/>
                  </a:ext>
                </a:extLst>
              </p:cNvPr>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Freeform 15">
                <a:extLst>
                  <a:ext uri="{FF2B5EF4-FFF2-40B4-BE49-F238E27FC236}">
                    <a16:creationId xmlns:a16="http://schemas.microsoft.com/office/drawing/2014/main" id="{BAEC7502-1A4E-416A-864F-05258E03F2D4}"/>
                  </a:ext>
                </a:extLst>
              </p:cNvPr>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C61BA4AF-8AB1-4326-BB9A-A76EDB86C684}"/>
                  </a:ext>
                </a:extLst>
              </p:cNvPr>
              <p:cNvSpPr txBox="1"/>
              <p:nvPr/>
            </p:nvSpPr>
            <p:spPr>
              <a:xfrm>
                <a:off x="950522" y="4183560"/>
                <a:ext cx="13984677" cy="2950680"/>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Gọi I là trung điểm của AB.</a:t>
                </a:r>
                <a:endParaRPr lang="vi-VN"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Xét DABF có M là trọng tâm của tam giác nên </a:t>
                </a:r>
                <a14:m>
                  <m:oMath xmlns:m="http://schemas.openxmlformats.org/officeDocument/2006/math">
                    <m:f>
                      <m:fPr>
                        <m:ctrlPr>
                          <a:rPr lang="vi-VN" sz="5400" i="1"/>
                        </m:ctrlPr>
                      </m:fPr>
                      <m:num>
                        <m:r>
                          <a:rPr lang="en-US" sz="5400" i="1"/>
                          <m:t>𝐹𝑀</m:t>
                        </m:r>
                      </m:num>
                      <m:den>
                        <m:r>
                          <a:rPr lang="en-US" sz="5400" i="1"/>
                          <m:t>𝑀𝐼</m:t>
                        </m:r>
                      </m:den>
                    </m:f>
                    <m:r>
                      <a:rPr lang="en-US" sz="5400" i="1"/>
                      <m:t>=</m:t>
                    </m:r>
                    <m:f>
                      <m:fPr>
                        <m:ctrlPr>
                          <a:rPr lang="vi-VN" sz="5400" i="1"/>
                        </m:ctrlPr>
                      </m:fPr>
                      <m:num>
                        <m:r>
                          <a:rPr lang="en-US" sz="5400" i="1"/>
                          <m:t>2</m:t>
                        </m:r>
                      </m:num>
                      <m:den>
                        <m:r>
                          <a:rPr lang="en-US" sz="5400" i="1"/>
                          <m:t>1</m:t>
                        </m:r>
                      </m:den>
                    </m:f>
                    <m:r>
                      <a:rPr lang="en-US" sz="5400" i="1"/>
                      <m:t>;</m:t>
                    </m:r>
                  </m:oMath>
                </a14:m>
                <a:endParaRPr lang="vi-VN" sz="5400">
                  <a:latin typeface="Times New Roman" panose="02020603050405020304" pitchFamily="18" charset="0"/>
                  <a:cs typeface="Times New Roman" panose="02020603050405020304" pitchFamily="18" charset="0"/>
                </a:endParaRPr>
              </a:p>
            </p:txBody>
          </p:sp>
        </mc:Choice>
        <mc:Fallback>
          <p:sp>
            <p:nvSpPr>
              <p:cNvPr id="21" name="TextBox 20">
                <a:extLst>
                  <a:ext uri="{FF2B5EF4-FFF2-40B4-BE49-F238E27FC236}">
                    <a16:creationId xmlns:a16="http://schemas.microsoft.com/office/drawing/2014/main" id="{C61BA4AF-8AB1-4326-BB9A-A76EDB86C684}"/>
                  </a:ext>
                </a:extLst>
              </p:cNvPr>
              <p:cNvSpPr txBox="1">
                <a:spLocks noRot="1" noChangeAspect="1" noMove="1" noResize="1" noEditPoints="1" noAdjustHandles="1" noChangeArrowheads="1" noChangeShapeType="1" noTextEdit="1"/>
              </p:cNvSpPr>
              <p:nvPr/>
            </p:nvSpPr>
            <p:spPr>
              <a:xfrm>
                <a:off x="950522" y="4183560"/>
                <a:ext cx="13984677" cy="2950680"/>
              </a:xfrm>
              <a:prstGeom prst="rect">
                <a:avLst/>
              </a:prstGeom>
              <a:blipFill>
                <a:blip r:embed="rId3"/>
                <a:stretch>
                  <a:fillRect l="-2354" t="-5785" b="-4545"/>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8ED7FEED-16F9-4E22-ACB8-80CE8940EA4E}"/>
                  </a:ext>
                </a:extLst>
              </p:cNvPr>
              <p:cNvSpPr txBox="1"/>
              <p:nvPr/>
            </p:nvSpPr>
            <p:spPr>
              <a:xfrm>
                <a:off x="1196571" y="7377110"/>
                <a:ext cx="13762300" cy="2119683"/>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Xét DABC có N là trọng tâm của tam giác nên </a:t>
                </a:r>
                <a14:m>
                  <m:oMath xmlns:m="http://schemas.openxmlformats.org/officeDocument/2006/math">
                    <m:f>
                      <m:fPr>
                        <m:ctrlPr>
                          <a:rPr lang="vi-VN" sz="5400" i="1"/>
                        </m:ctrlPr>
                      </m:fPr>
                      <m:num>
                        <m:r>
                          <a:rPr lang="en-US" sz="5400" i="1"/>
                          <m:t>𝑁𝐶</m:t>
                        </m:r>
                      </m:num>
                      <m:den>
                        <m:r>
                          <a:rPr lang="en-US" sz="5400" i="1"/>
                          <m:t>𝑁𝐼</m:t>
                        </m:r>
                      </m:den>
                    </m:f>
                    <m:r>
                      <a:rPr lang="en-US" sz="5400" i="1"/>
                      <m:t>=</m:t>
                    </m:r>
                    <m:f>
                      <m:fPr>
                        <m:ctrlPr>
                          <a:rPr lang="vi-VN" sz="5400" i="1"/>
                        </m:ctrlPr>
                      </m:fPr>
                      <m:num>
                        <m:r>
                          <a:rPr lang="en-US" sz="5400" i="1"/>
                          <m:t>2</m:t>
                        </m:r>
                      </m:num>
                      <m:den>
                        <m:r>
                          <a:rPr lang="en-US" sz="5400" i="1"/>
                          <m:t>1</m:t>
                        </m:r>
                      </m:den>
                    </m:f>
                    <m:r>
                      <a:rPr lang="en-US" sz="5400" i="1"/>
                      <m:t>;</m:t>
                    </m:r>
                  </m:oMath>
                </a14:m>
                <a:endParaRPr lang="vi-VN" sz="5400">
                  <a:latin typeface="Times New Roman" panose="02020603050405020304" pitchFamily="18" charset="0"/>
                  <a:cs typeface="Times New Roman" panose="02020603050405020304" pitchFamily="18" charset="0"/>
                </a:endParaRPr>
              </a:p>
            </p:txBody>
          </p:sp>
        </mc:Choice>
        <mc:Fallback>
          <p:sp>
            <p:nvSpPr>
              <p:cNvPr id="25" name="TextBox 24">
                <a:extLst>
                  <a:ext uri="{FF2B5EF4-FFF2-40B4-BE49-F238E27FC236}">
                    <a16:creationId xmlns:a16="http://schemas.microsoft.com/office/drawing/2014/main" id="{8ED7FEED-16F9-4E22-ACB8-80CE8940EA4E}"/>
                  </a:ext>
                </a:extLst>
              </p:cNvPr>
              <p:cNvSpPr txBox="1">
                <a:spLocks noRot="1" noChangeAspect="1" noMove="1" noResize="1" noEditPoints="1" noAdjustHandles="1" noChangeArrowheads="1" noChangeShapeType="1" noTextEdit="1"/>
              </p:cNvSpPr>
              <p:nvPr/>
            </p:nvSpPr>
            <p:spPr>
              <a:xfrm>
                <a:off x="1196571" y="7377110"/>
                <a:ext cx="13762300" cy="2119683"/>
              </a:xfrm>
              <a:prstGeom prst="rect">
                <a:avLst/>
              </a:prstGeom>
              <a:blipFill>
                <a:blip r:embed="rId4"/>
                <a:stretch>
                  <a:fillRect l="-2347" t="-8046" b="-6897"/>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220CFECA-B884-4D28-88B3-7B88643B6FDD}"/>
                  </a:ext>
                </a:extLst>
              </p:cNvPr>
              <p:cNvSpPr txBox="1"/>
              <p:nvPr/>
            </p:nvSpPr>
            <p:spPr>
              <a:xfrm>
                <a:off x="1408169" y="9892066"/>
                <a:ext cx="22026444" cy="2119683"/>
              </a:xfrm>
              <a:prstGeom prst="rect">
                <a:avLst/>
              </a:prstGeom>
              <a:noFill/>
            </p:spPr>
            <p:txBody>
              <a:bodyPr wrap="square">
                <a:spAutoFit/>
              </a:bodyPr>
              <a:lstStyle/>
              <a:p>
                <a:r>
                  <a:rPr lang="en-US" sz="5400">
                    <a:latin typeface="Times New Roman" panose="02020603050405020304" pitchFamily="18" charset="0"/>
                    <a:cs typeface="Times New Roman" panose="02020603050405020304" pitchFamily="18" charset="0"/>
                  </a:rPr>
                  <a:t>Ta có: </a:t>
                </a:r>
                <a14:m>
                  <m:oMath xmlns:m="http://schemas.openxmlformats.org/officeDocument/2006/math">
                    <m:f>
                      <m:fPr>
                        <m:ctrlPr>
                          <a:rPr lang="vi-VN" sz="5400" i="1"/>
                        </m:ctrlPr>
                      </m:fPr>
                      <m:num>
                        <m:r>
                          <a:rPr lang="en-US" sz="5400" i="1"/>
                          <m:t>𝐹𝑀</m:t>
                        </m:r>
                      </m:num>
                      <m:den>
                        <m:r>
                          <a:rPr lang="en-US" sz="5400" i="1"/>
                          <m:t>𝑀𝐼</m:t>
                        </m:r>
                      </m:den>
                    </m:f>
                    <m:r>
                      <a:rPr lang="en-US" sz="5400" i="1"/>
                      <m:t>=</m:t>
                    </m:r>
                    <m:f>
                      <m:fPr>
                        <m:ctrlPr>
                          <a:rPr lang="vi-VN" sz="5400" i="1"/>
                        </m:ctrlPr>
                      </m:fPr>
                      <m:num>
                        <m:r>
                          <a:rPr lang="en-US" sz="5400" i="1"/>
                          <m:t>𝑁𝐶</m:t>
                        </m:r>
                      </m:num>
                      <m:den>
                        <m:r>
                          <a:rPr lang="en-US" sz="5400" i="1"/>
                          <m:t>𝑁𝐼</m:t>
                        </m:r>
                      </m:den>
                    </m:f>
                    <m:r>
                      <a:rPr lang="en-US" sz="5400" i="1"/>
                      <m:t>=</m:t>
                    </m:r>
                    <m:f>
                      <m:fPr>
                        <m:ctrlPr>
                          <a:rPr lang="vi-VN" sz="5400" i="1"/>
                        </m:ctrlPr>
                      </m:fPr>
                      <m:num>
                        <m:r>
                          <a:rPr lang="en-US" sz="5400" i="1"/>
                          <m:t>2</m:t>
                        </m:r>
                      </m:num>
                      <m:den>
                        <m:r>
                          <a:rPr lang="en-US" sz="5400" i="1"/>
                          <m:t>1</m:t>
                        </m:r>
                      </m:den>
                    </m:f>
                  </m:oMath>
                </a14:m>
                <a:endParaRPr lang="vi-VN" sz="5400">
                  <a:latin typeface="Times New Roman" panose="02020603050405020304" pitchFamily="18" charset="0"/>
                  <a:cs typeface="Times New Roman" panose="02020603050405020304" pitchFamily="18" charset="0"/>
                </a:endParaRPr>
              </a:p>
              <a:p>
                <a:r>
                  <a:rPr lang="en-US" sz="5400">
                    <a:latin typeface="Times New Roman" panose="02020603050405020304" pitchFamily="18" charset="0"/>
                    <a:cs typeface="Times New Roman" panose="02020603050405020304" pitchFamily="18" charset="0"/>
                  </a:rPr>
                  <a:t>Suy ra MN // FC (theo định lí Ta-let)</a:t>
                </a:r>
                <a:endParaRPr lang="vi-VN" sz="5400">
                  <a:latin typeface="Times New Roman" panose="02020603050405020304" pitchFamily="18" charset="0"/>
                  <a:cs typeface="Times New Roman" panose="02020603050405020304" pitchFamily="18" charset="0"/>
                </a:endParaRPr>
              </a:p>
            </p:txBody>
          </p:sp>
        </mc:Choice>
        <mc:Fallback>
          <p:sp>
            <p:nvSpPr>
              <p:cNvPr id="27" name="TextBox 26">
                <a:extLst>
                  <a:ext uri="{FF2B5EF4-FFF2-40B4-BE49-F238E27FC236}">
                    <a16:creationId xmlns:a16="http://schemas.microsoft.com/office/drawing/2014/main" id="{220CFECA-B884-4D28-88B3-7B88643B6FDD}"/>
                  </a:ext>
                </a:extLst>
              </p:cNvPr>
              <p:cNvSpPr txBox="1">
                <a:spLocks noRot="1" noChangeAspect="1" noMove="1" noResize="1" noEditPoints="1" noAdjustHandles="1" noChangeArrowheads="1" noChangeShapeType="1" noTextEdit="1"/>
              </p:cNvSpPr>
              <p:nvPr/>
            </p:nvSpPr>
            <p:spPr>
              <a:xfrm>
                <a:off x="1408169" y="9892066"/>
                <a:ext cx="22026444" cy="2119683"/>
              </a:xfrm>
              <a:prstGeom prst="rect">
                <a:avLst/>
              </a:prstGeom>
              <a:blipFill>
                <a:blip r:embed="rId5"/>
                <a:stretch>
                  <a:fillRect l="-1495" t="-576" b="-15850"/>
                </a:stretch>
              </a:blipFill>
            </p:spPr>
            <p:txBody>
              <a:bodyPr/>
              <a:lstStyle/>
              <a:p>
                <a:r>
                  <a:rPr lang="vi-VN">
                    <a:noFill/>
                  </a:rPr>
                  <a:t> </a:t>
                </a:r>
              </a:p>
            </p:txBody>
          </p:sp>
        </mc:Fallback>
      </mc:AlternateContent>
      <p:sp>
        <p:nvSpPr>
          <p:cNvPr id="2" name="Text Box 10">
            <a:extLst>
              <a:ext uri="{FF2B5EF4-FFF2-40B4-BE49-F238E27FC236}">
                <a16:creationId xmlns:a16="http://schemas.microsoft.com/office/drawing/2014/main" id="{E246D617-4996-EB68-C1BC-25708971CA85}"/>
              </a:ext>
            </a:extLst>
          </p:cNvPr>
          <p:cNvSpPr txBox="1">
            <a:spLocks noChangeArrowheads="1"/>
          </p:cNvSpPr>
          <p:nvPr/>
        </p:nvSpPr>
        <p:spPr bwMode="auto">
          <a:xfrm>
            <a:off x="139662" y="1839806"/>
            <a:ext cx="13462000" cy="1015663"/>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6000" b="1">
                <a:latin typeface="Times New Roman" panose="02020603050405020304" pitchFamily="18" charset="0"/>
              </a:rPr>
              <a:t>Bài 5: SGK trang 104</a:t>
            </a:r>
          </a:p>
        </p:txBody>
      </p:sp>
      <p:pic>
        <p:nvPicPr>
          <p:cNvPr id="3" name="Hình ảnh 2" descr="Ảnh có chứa hàng, hình tam giác&#10;&#10;Mô tả được tạo tự động">
            <a:extLst>
              <a:ext uri="{FF2B5EF4-FFF2-40B4-BE49-F238E27FC236}">
                <a16:creationId xmlns:a16="http://schemas.microsoft.com/office/drawing/2014/main" id="{96DAE3B2-FBA6-33ED-066D-52E19054CA6B}"/>
              </a:ext>
            </a:extLst>
          </p:cNvPr>
          <p:cNvPicPr>
            <a:picLocks noChangeAspect="1"/>
          </p:cNvPicPr>
          <p:nvPr/>
        </p:nvPicPr>
        <p:blipFill>
          <a:blip r:embed="rId6"/>
          <a:stretch>
            <a:fillRect/>
          </a:stretch>
        </p:blipFill>
        <p:spPr>
          <a:xfrm>
            <a:off x="15392400" y="3157904"/>
            <a:ext cx="8353122" cy="6290896"/>
          </a:xfrm>
          <a:prstGeom prst="rect">
            <a:avLst/>
          </a:prstGeom>
        </p:spPr>
      </p:pic>
      <p:sp>
        <p:nvSpPr>
          <p:cNvPr id="6" name="Hộp Văn bản 5">
            <a:extLst>
              <a:ext uri="{FF2B5EF4-FFF2-40B4-BE49-F238E27FC236}">
                <a16:creationId xmlns:a16="http://schemas.microsoft.com/office/drawing/2014/main" id="{73691022-592B-B0B6-54E6-E4D10313ABE7}"/>
              </a:ext>
            </a:extLst>
          </p:cNvPr>
          <p:cNvSpPr txBox="1"/>
          <p:nvPr/>
        </p:nvSpPr>
        <p:spPr>
          <a:xfrm>
            <a:off x="1426098" y="12392147"/>
            <a:ext cx="12559552" cy="970394"/>
          </a:xfrm>
          <a:prstGeom prst="rect">
            <a:avLst/>
          </a:prstGeom>
          <a:noFill/>
        </p:spPr>
        <p:txBody>
          <a:bodyPr wrap="square">
            <a:spAutoFit/>
          </a:bodyPr>
          <a:lstStyle/>
          <a:p>
            <a:pPr marL="30480" marR="30480" algn="just">
              <a:lnSpc>
                <a:spcPct val="115000"/>
              </a:lnSpc>
            </a:pPr>
            <a:r>
              <a:rPr lang="en-US" sz="5400">
                <a:effectLst/>
                <a:latin typeface="Times New Roman" panose="02020603050405020304" pitchFamily="18" charset="0"/>
                <a:ea typeface="Times New Roman" panose="02020603050405020304" pitchFamily="18" charset="0"/>
                <a:cs typeface="Times New Roman" panose="02020603050405020304" pitchFamily="18" charset="0"/>
              </a:rPr>
              <a:t>Mà FC ⊂ (ACF).</a:t>
            </a:r>
            <a:r>
              <a:rPr lang="en-US" sz="5400">
                <a:latin typeface="Times New Roman" panose="02020603050405020304" pitchFamily="18" charset="0"/>
                <a:ea typeface="Times New Roman" panose="02020603050405020304" pitchFamily="18" charset="0"/>
                <a:cs typeface="Times New Roman" panose="02020603050405020304" pitchFamily="18" charset="0"/>
              </a:rPr>
              <a:t> </a:t>
            </a:r>
            <a:r>
              <a:rPr lang="en-US" sz="5400">
                <a:effectLst/>
                <a:latin typeface="Times New Roman" panose="02020603050405020304" pitchFamily="18" charset="0"/>
                <a:ea typeface="Calibri" panose="020F0502020204030204" pitchFamily="34" charset="0"/>
                <a:cs typeface="Times New Roman" panose="02020603050405020304" pitchFamily="18" charset="0"/>
              </a:rPr>
              <a:t>Do đó MN // (ACF).</a:t>
            </a:r>
            <a:endParaRPr lang="vi-VN" sz="54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842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2" grpId="0" animBg="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3F5C47-6D82-4855-B2A4-B231A1999FD0}"/>
              </a:ext>
            </a:extLst>
          </p:cNvPr>
          <p:cNvGrpSpPr/>
          <p:nvPr/>
        </p:nvGrpSpPr>
        <p:grpSpPr>
          <a:xfrm>
            <a:off x="740910" y="2855469"/>
            <a:ext cx="22736076" cy="10860531"/>
            <a:chOff x="1205494" y="6947472"/>
            <a:chExt cx="22139783" cy="8330654"/>
          </a:xfrm>
        </p:grpSpPr>
        <p:sp>
          <p:nvSpPr>
            <p:cNvPr id="12" name="Rounded Rectangle 124">
              <a:extLst>
                <a:ext uri="{FF2B5EF4-FFF2-40B4-BE49-F238E27FC236}">
                  <a16:creationId xmlns:a16="http://schemas.microsoft.com/office/drawing/2014/main" id="{EEE4D060-C2D3-4FEB-875A-4E2C9644428D}"/>
                </a:ext>
              </a:extLst>
            </p:cNvPr>
            <p:cNvSpPr/>
            <p:nvPr/>
          </p:nvSpPr>
          <p:spPr>
            <a:xfrm>
              <a:off x="1209586" y="7179457"/>
              <a:ext cx="22135691" cy="8098669"/>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3" name="Group 12">
              <a:extLst>
                <a:ext uri="{FF2B5EF4-FFF2-40B4-BE49-F238E27FC236}">
                  <a16:creationId xmlns:a16="http://schemas.microsoft.com/office/drawing/2014/main" id="{F172D364-C652-4B0F-9CD8-DB5E93823522}"/>
                </a:ext>
              </a:extLst>
            </p:cNvPr>
            <p:cNvGrpSpPr/>
            <p:nvPr/>
          </p:nvGrpSpPr>
          <p:grpSpPr>
            <a:xfrm>
              <a:off x="1205494" y="6947472"/>
              <a:ext cx="3322466" cy="782727"/>
              <a:chOff x="1205494" y="6947472"/>
              <a:chExt cx="3322466" cy="782727"/>
            </a:xfrm>
          </p:grpSpPr>
          <p:sp>
            <p:nvSpPr>
              <p:cNvPr id="14" name="Freeform 20">
                <a:extLst>
                  <a:ext uri="{FF2B5EF4-FFF2-40B4-BE49-F238E27FC236}">
                    <a16:creationId xmlns:a16="http://schemas.microsoft.com/office/drawing/2014/main" id="{43577B14-FA20-4A33-9B14-FEC69AFCE4D0}"/>
                  </a:ext>
                </a:extLst>
              </p:cNvPr>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5" name="TextBox 14">
                <a:extLst>
                  <a:ext uri="{FF2B5EF4-FFF2-40B4-BE49-F238E27FC236}">
                    <a16:creationId xmlns:a16="http://schemas.microsoft.com/office/drawing/2014/main" id="{5A59F1D7-5337-4BE4-B4F5-EF5DA6C0BE9B}"/>
                  </a:ext>
                </a:extLst>
              </p:cNvPr>
              <p:cNvSpPr txBox="1"/>
              <p:nvPr/>
            </p:nvSpPr>
            <p:spPr>
              <a:xfrm>
                <a:off x="2147887" y="7023099"/>
                <a:ext cx="2111898" cy="646332"/>
              </a:xfrm>
              <a:prstGeom prst="rect">
                <a:avLst/>
              </a:prstGeom>
              <a:noFill/>
            </p:spPr>
            <p:txBody>
              <a:bodyPr wrap="square" rtlCol="0">
                <a:spAutoFit/>
              </a:bodyPr>
              <a:lstStyle/>
              <a:p>
                <a:r>
                  <a:rPr lang="en-US" sz="3600" b="1">
                    <a:solidFill>
                      <a:srgbClr val="FF0000"/>
                    </a:solidFill>
                    <a:latin typeface="Tahoma" pitchFamily="34" charset="0"/>
                    <a:ea typeface="Tahoma" pitchFamily="34" charset="0"/>
                    <a:cs typeface="Tahoma" pitchFamily="34" charset="0"/>
                  </a:rPr>
                  <a:t>Bài giải</a:t>
                </a:r>
                <a:endParaRPr lang="en-US" sz="3600" b="1" dirty="0">
                  <a:solidFill>
                    <a:srgbClr val="FF0000"/>
                  </a:solidFill>
                  <a:latin typeface="Tahoma" pitchFamily="34" charset="0"/>
                  <a:ea typeface="Tahoma" pitchFamily="34" charset="0"/>
                  <a:cs typeface="Tahoma" pitchFamily="34" charset="0"/>
                </a:endParaRPr>
              </a:p>
            </p:txBody>
          </p:sp>
          <p:sp>
            <p:nvSpPr>
              <p:cNvPr id="16" name="Round Diagonal Corner Rectangle 128">
                <a:extLst>
                  <a:ext uri="{FF2B5EF4-FFF2-40B4-BE49-F238E27FC236}">
                    <a16:creationId xmlns:a16="http://schemas.microsoft.com/office/drawing/2014/main" id="{32B1C51A-52FF-480C-B3BA-711B1677A1AA}"/>
                  </a:ext>
                </a:extLst>
              </p:cNvPr>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Freeform 15">
                <a:extLst>
                  <a:ext uri="{FF2B5EF4-FFF2-40B4-BE49-F238E27FC236}">
                    <a16:creationId xmlns:a16="http://schemas.microsoft.com/office/drawing/2014/main" id="{BAEC7502-1A4E-416A-864F-05258E03F2D4}"/>
                  </a:ext>
                </a:extLst>
              </p:cNvPr>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p:sp>
        <p:nvSpPr>
          <p:cNvPr id="21" name="TextBox 20">
            <a:extLst>
              <a:ext uri="{FF2B5EF4-FFF2-40B4-BE49-F238E27FC236}">
                <a16:creationId xmlns:a16="http://schemas.microsoft.com/office/drawing/2014/main" id="{C61BA4AF-8AB1-4326-BB9A-A76EDB86C684}"/>
              </a:ext>
            </a:extLst>
          </p:cNvPr>
          <p:cNvSpPr txBox="1"/>
          <p:nvPr/>
        </p:nvSpPr>
        <p:spPr>
          <a:xfrm>
            <a:off x="1207304" y="4405353"/>
            <a:ext cx="13208008" cy="1754326"/>
          </a:xfrm>
          <a:prstGeom prst="rect">
            <a:avLst/>
          </a:prstGeom>
          <a:noFill/>
        </p:spPr>
        <p:txBody>
          <a:bodyPr wrap="square">
            <a:spAutoFit/>
          </a:bodyPr>
          <a:lstStyle/>
          <a:p>
            <a:r>
              <a:rPr lang="fr-FR" sz="5400">
                <a:latin typeface="Times New Roman" panose="02020603050405020304" pitchFamily="18" charset="0"/>
                <a:cs typeface="Times New Roman" panose="02020603050405020304" pitchFamily="18" charset="0"/>
              </a:rPr>
              <a:t>a) Ta có: S ∈ (SAB) và S ∈ (SCD) nên S là giao điểm của (SAB) và (SCD).</a:t>
            </a:r>
            <a:endParaRPr lang="vi-VN" sz="540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8ED7FEED-16F9-4E22-ACB8-80CE8940EA4E}"/>
              </a:ext>
            </a:extLst>
          </p:cNvPr>
          <p:cNvSpPr txBox="1"/>
          <p:nvPr/>
        </p:nvSpPr>
        <p:spPr>
          <a:xfrm>
            <a:off x="1322810" y="7109360"/>
            <a:ext cx="13762300" cy="1754326"/>
          </a:xfrm>
          <a:prstGeom prst="rect">
            <a:avLst/>
          </a:prstGeom>
          <a:noFill/>
        </p:spPr>
        <p:txBody>
          <a:bodyPr wrap="square">
            <a:spAutoFit/>
          </a:bodyPr>
          <a:lstStyle/>
          <a:p>
            <a:r>
              <a:rPr lang="fr-FR" sz="5400">
                <a:latin typeface="Times New Roman" panose="02020603050405020304" pitchFamily="18" charset="0"/>
                <a:cs typeface="Times New Roman" panose="02020603050405020304" pitchFamily="18" charset="0"/>
              </a:rPr>
              <a:t>Lại có: AB // CD (do ABCD là hình bình hành); AB ⊂ (SAB); CD ⊂ (SCD).</a:t>
            </a:r>
            <a:endParaRPr lang="vi-VN" sz="5400">
              <a:latin typeface="Times New Roman" panose="02020603050405020304" pitchFamily="18" charset="0"/>
              <a:cs typeface="Times New Roman" panose="02020603050405020304" pitchFamily="18" charset="0"/>
            </a:endParaRPr>
          </a:p>
        </p:txBody>
      </p:sp>
      <p:sp>
        <p:nvSpPr>
          <p:cNvPr id="27" name="TextBox 26">
            <a:extLst>
              <a:ext uri="{FF2B5EF4-FFF2-40B4-BE49-F238E27FC236}">
                <a16:creationId xmlns:a16="http://schemas.microsoft.com/office/drawing/2014/main" id="{220CFECA-B884-4D28-88B3-7B88643B6FDD}"/>
              </a:ext>
            </a:extLst>
          </p:cNvPr>
          <p:cNvSpPr txBox="1"/>
          <p:nvPr/>
        </p:nvSpPr>
        <p:spPr>
          <a:xfrm>
            <a:off x="1408169" y="9892066"/>
            <a:ext cx="12750361" cy="2585323"/>
          </a:xfrm>
          <a:prstGeom prst="rect">
            <a:avLst/>
          </a:prstGeom>
          <a:noFill/>
        </p:spPr>
        <p:txBody>
          <a:bodyPr wrap="square">
            <a:spAutoFit/>
          </a:bodyPr>
          <a:lstStyle/>
          <a:p>
            <a:r>
              <a:rPr lang="fr-FR" sz="5400">
                <a:latin typeface="Times New Roman" panose="02020603050405020304" pitchFamily="18" charset="0"/>
                <a:cs typeface="Times New Roman" panose="02020603050405020304" pitchFamily="18" charset="0"/>
              </a:rPr>
              <a:t>Do đó giao tuyến của hai mặt phẳng (SAB) và (SCD) là đường thẳng d đi qua S và song song với AB, CD.</a:t>
            </a:r>
            <a:endParaRPr lang="vi-VN" sz="5400">
              <a:latin typeface="Times New Roman" panose="02020603050405020304" pitchFamily="18" charset="0"/>
              <a:cs typeface="Times New Roman" panose="02020603050405020304" pitchFamily="18" charset="0"/>
            </a:endParaRPr>
          </a:p>
        </p:txBody>
      </p:sp>
      <p:sp>
        <p:nvSpPr>
          <p:cNvPr id="2" name="Text Box 10">
            <a:extLst>
              <a:ext uri="{FF2B5EF4-FFF2-40B4-BE49-F238E27FC236}">
                <a16:creationId xmlns:a16="http://schemas.microsoft.com/office/drawing/2014/main" id="{E246D617-4996-EB68-C1BC-25708971CA85}"/>
              </a:ext>
            </a:extLst>
          </p:cNvPr>
          <p:cNvSpPr txBox="1">
            <a:spLocks noChangeArrowheads="1"/>
          </p:cNvSpPr>
          <p:nvPr/>
        </p:nvSpPr>
        <p:spPr bwMode="auto">
          <a:xfrm>
            <a:off x="139662" y="1839806"/>
            <a:ext cx="13462000" cy="1015663"/>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6000" b="1">
                <a:latin typeface="Times New Roman" panose="02020603050405020304" pitchFamily="18" charset="0"/>
              </a:rPr>
              <a:t>Bài 6: SGK trang 104</a:t>
            </a:r>
          </a:p>
        </p:txBody>
      </p:sp>
      <p:pic>
        <p:nvPicPr>
          <p:cNvPr id="4" name="Hình ảnh 3" descr="Ảnh có chứa hàng, hình tam giác&#10;&#10;Mô tả được tạo tự động">
            <a:extLst>
              <a:ext uri="{FF2B5EF4-FFF2-40B4-BE49-F238E27FC236}">
                <a16:creationId xmlns:a16="http://schemas.microsoft.com/office/drawing/2014/main" id="{80617EE4-0D81-C88F-9CDE-8855D2ABDA93}"/>
              </a:ext>
            </a:extLst>
          </p:cNvPr>
          <p:cNvPicPr>
            <a:picLocks noChangeAspect="1"/>
          </p:cNvPicPr>
          <p:nvPr/>
        </p:nvPicPr>
        <p:blipFill>
          <a:blip r:embed="rId3"/>
          <a:stretch>
            <a:fillRect/>
          </a:stretch>
        </p:blipFill>
        <p:spPr>
          <a:xfrm>
            <a:off x="14158531" y="3352801"/>
            <a:ext cx="9310249" cy="8458199"/>
          </a:xfrm>
          <a:prstGeom prst="rect">
            <a:avLst/>
          </a:prstGeom>
        </p:spPr>
      </p:pic>
    </p:spTree>
    <p:extLst>
      <p:ext uri="{BB962C8B-B14F-4D97-AF65-F5344CB8AC3E}">
        <p14:creationId xmlns:p14="http://schemas.microsoft.com/office/powerpoint/2010/main" val="406705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barn(inVertical)">
                                      <p:cBhvr>
                                        <p:cTn id="27" dur="500"/>
                                        <p:tgtEl>
                                          <p:spTgt spid="2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A3F5C47-6D82-4855-B2A4-B231A1999FD0}"/>
              </a:ext>
            </a:extLst>
          </p:cNvPr>
          <p:cNvGrpSpPr/>
          <p:nvPr/>
        </p:nvGrpSpPr>
        <p:grpSpPr>
          <a:xfrm>
            <a:off x="139662" y="2616050"/>
            <a:ext cx="23211526" cy="11099950"/>
            <a:chOff x="1205494" y="6763824"/>
            <a:chExt cx="22139783" cy="8514302"/>
          </a:xfrm>
        </p:grpSpPr>
        <p:sp>
          <p:nvSpPr>
            <p:cNvPr id="12" name="Rounded Rectangle 124">
              <a:extLst>
                <a:ext uri="{FF2B5EF4-FFF2-40B4-BE49-F238E27FC236}">
                  <a16:creationId xmlns:a16="http://schemas.microsoft.com/office/drawing/2014/main" id="{EEE4D060-C2D3-4FEB-875A-4E2C9644428D}"/>
                </a:ext>
              </a:extLst>
            </p:cNvPr>
            <p:cNvSpPr/>
            <p:nvPr/>
          </p:nvSpPr>
          <p:spPr>
            <a:xfrm>
              <a:off x="1209586" y="6763824"/>
              <a:ext cx="22135691" cy="8514302"/>
            </a:xfrm>
            <a:prstGeom prst="roundRect">
              <a:avLst>
                <a:gd name="adj" fmla="val 2239"/>
              </a:avLst>
            </a:prstGeom>
            <a:solidFill>
              <a:schemeClr val="accent6">
                <a:lumMod val="20000"/>
                <a:lumOff val="80000"/>
              </a:schemeClr>
            </a:solidFill>
            <a:ln w="19050">
              <a:solidFill>
                <a:schemeClr val="accent6">
                  <a:lumMod val="50000"/>
                </a:schemeClr>
              </a:solidFill>
            </a:ln>
            <a:effectLst>
              <a:innerShdw blurRad="114300">
                <a:prstClr val="black"/>
              </a:inn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grpSp>
          <p:nvGrpSpPr>
            <p:cNvPr id="13" name="Group 12">
              <a:extLst>
                <a:ext uri="{FF2B5EF4-FFF2-40B4-BE49-F238E27FC236}">
                  <a16:creationId xmlns:a16="http://schemas.microsoft.com/office/drawing/2014/main" id="{F172D364-C652-4B0F-9CD8-DB5E93823522}"/>
                </a:ext>
              </a:extLst>
            </p:cNvPr>
            <p:cNvGrpSpPr/>
            <p:nvPr/>
          </p:nvGrpSpPr>
          <p:grpSpPr>
            <a:xfrm>
              <a:off x="1205494" y="6947472"/>
              <a:ext cx="3322466" cy="782727"/>
              <a:chOff x="1205494" y="6947472"/>
              <a:chExt cx="3322466" cy="782727"/>
            </a:xfrm>
          </p:grpSpPr>
          <p:sp>
            <p:nvSpPr>
              <p:cNvPr id="14" name="Freeform 20">
                <a:extLst>
                  <a:ext uri="{FF2B5EF4-FFF2-40B4-BE49-F238E27FC236}">
                    <a16:creationId xmlns:a16="http://schemas.microsoft.com/office/drawing/2014/main" id="{43577B14-FA20-4A33-9B14-FEC69AFCE4D0}"/>
                  </a:ext>
                </a:extLst>
              </p:cNvPr>
              <p:cNvSpPr>
                <a:spLocks/>
              </p:cNvSpPr>
              <p:nvPr/>
            </p:nvSpPr>
            <p:spPr bwMode="auto">
              <a:xfrm rot="16200000" flipV="1">
                <a:off x="2608156" y="5810396"/>
                <a:ext cx="782727" cy="3056880"/>
              </a:xfrm>
              <a:prstGeom prst="round1Rect">
                <a:avLst/>
              </a:prstGeom>
              <a:solidFill>
                <a:schemeClr val="bg1"/>
              </a:solidFill>
              <a:ln w="57150">
                <a:solidFill>
                  <a:schemeClr val="accent6">
                    <a:lumMod val="50000"/>
                  </a:schemeClr>
                </a:solidFill>
              </a:ln>
              <a:effectLst>
                <a:innerShdw blurRad="63500" dist="50800" dir="18900000">
                  <a:prstClr val="black">
                    <a:alpha val="50000"/>
                  </a:prstClr>
                </a:innerShdw>
              </a:effectLst>
            </p:spPr>
            <p:txBody>
              <a:bodyPr vert="horz" wrap="square" lIns="91428" tIns="45714" rIns="91428" bIns="45714" numCol="1" anchor="t" anchorCtr="0" compatLnSpc="1">
                <a:prstTxWarp prst="textNoShape">
                  <a:avLst/>
                </a:prstTxWarp>
              </a:bodyPr>
              <a:lstStyle/>
              <a:p>
                <a:endParaRPr lang="en-US" sz="3200"/>
              </a:p>
            </p:txBody>
          </p:sp>
          <p:sp>
            <p:nvSpPr>
              <p:cNvPr id="15" name="TextBox 14">
                <a:extLst>
                  <a:ext uri="{FF2B5EF4-FFF2-40B4-BE49-F238E27FC236}">
                    <a16:creationId xmlns:a16="http://schemas.microsoft.com/office/drawing/2014/main" id="{5A59F1D7-5337-4BE4-B4F5-EF5DA6C0BE9B}"/>
                  </a:ext>
                </a:extLst>
              </p:cNvPr>
              <p:cNvSpPr txBox="1"/>
              <p:nvPr/>
            </p:nvSpPr>
            <p:spPr>
              <a:xfrm>
                <a:off x="2147887" y="7023099"/>
                <a:ext cx="2111898" cy="646332"/>
              </a:xfrm>
              <a:prstGeom prst="rect">
                <a:avLst/>
              </a:prstGeom>
              <a:noFill/>
            </p:spPr>
            <p:txBody>
              <a:bodyPr wrap="square" rtlCol="0">
                <a:spAutoFit/>
              </a:bodyPr>
              <a:lstStyle/>
              <a:p>
                <a:r>
                  <a:rPr lang="en-US" sz="3600" b="1">
                    <a:solidFill>
                      <a:srgbClr val="FF0000"/>
                    </a:solidFill>
                    <a:latin typeface="Tahoma" pitchFamily="34" charset="0"/>
                    <a:ea typeface="Tahoma" pitchFamily="34" charset="0"/>
                    <a:cs typeface="Tahoma" pitchFamily="34" charset="0"/>
                  </a:rPr>
                  <a:t>Bài giải</a:t>
                </a:r>
                <a:endParaRPr lang="en-US" sz="3600" b="1" dirty="0">
                  <a:solidFill>
                    <a:srgbClr val="FF0000"/>
                  </a:solidFill>
                  <a:latin typeface="Tahoma" pitchFamily="34" charset="0"/>
                  <a:ea typeface="Tahoma" pitchFamily="34" charset="0"/>
                  <a:cs typeface="Tahoma" pitchFamily="34" charset="0"/>
                </a:endParaRPr>
              </a:p>
            </p:txBody>
          </p:sp>
          <p:sp>
            <p:nvSpPr>
              <p:cNvPr id="16" name="Round Diagonal Corner Rectangle 128">
                <a:extLst>
                  <a:ext uri="{FF2B5EF4-FFF2-40B4-BE49-F238E27FC236}">
                    <a16:creationId xmlns:a16="http://schemas.microsoft.com/office/drawing/2014/main" id="{32B1C51A-52FF-480C-B3BA-711B1677A1AA}"/>
                  </a:ext>
                </a:extLst>
              </p:cNvPr>
              <p:cNvSpPr/>
              <p:nvPr/>
            </p:nvSpPr>
            <p:spPr>
              <a:xfrm flipV="1">
                <a:off x="1205494" y="6951957"/>
                <a:ext cx="774046" cy="775029"/>
              </a:xfrm>
              <a:prstGeom prst="round2DiagRect">
                <a:avLst/>
              </a:prstGeom>
              <a:solidFill>
                <a:schemeClr val="accent6">
                  <a:lumMod val="75000"/>
                </a:schemeClr>
              </a:solidFill>
              <a:ln w="57150">
                <a:solidFill>
                  <a:schemeClr val="accent6">
                    <a:lumMod val="50000"/>
                  </a:schemeClr>
                </a:solid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a:p>
            </p:txBody>
          </p:sp>
          <p:sp>
            <p:nvSpPr>
              <p:cNvPr id="17" name="Freeform 15">
                <a:extLst>
                  <a:ext uri="{FF2B5EF4-FFF2-40B4-BE49-F238E27FC236}">
                    <a16:creationId xmlns:a16="http://schemas.microsoft.com/office/drawing/2014/main" id="{BAEC7502-1A4E-416A-864F-05258E03F2D4}"/>
                  </a:ext>
                </a:extLst>
              </p:cNvPr>
              <p:cNvSpPr>
                <a:spLocks noEditPoints="1"/>
              </p:cNvSpPr>
              <p:nvPr/>
            </p:nvSpPr>
            <p:spPr bwMode="auto">
              <a:xfrm>
                <a:off x="1375232" y="7017843"/>
                <a:ext cx="501844" cy="640616"/>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chemeClr val="bg1"/>
              </a:solidFill>
              <a:ln>
                <a:noFill/>
              </a:ln>
            </p:spPr>
            <p:txBody>
              <a:bodyPr vert="horz" wrap="square" lIns="91417" tIns="45709" rIns="91417" bIns="45709" numCol="1" anchor="t" anchorCtr="0" compatLnSpc="1">
                <a:prstTxWarp prst="textNoShape">
                  <a:avLst/>
                </a:prstTxWarp>
              </a:bodyPr>
              <a:lstStyle/>
              <a:p>
                <a:endParaRPr lang="en-US"/>
              </a:p>
            </p:txBody>
          </p:sp>
        </p:grpSp>
      </p:grpSp>
      <mc:AlternateContent xmlns:mc="http://schemas.openxmlformats.org/markup-compatibility/2006">
        <mc:Choice xmlns:a14="http://schemas.microsoft.com/office/drawing/2010/main" Requires="a14">
          <p:sp>
            <p:nvSpPr>
              <p:cNvPr id="21" name="TextBox 20">
                <a:extLst>
                  <a:ext uri="{FF2B5EF4-FFF2-40B4-BE49-F238E27FC236}">
                    <a16:creationId xmlns:a16="http://schemas.microsoft.com/office/drawing/2014/main" id="{C61BA4AF-8AB1-4326-BB9A-A76EDB86C684}"/>
                  </a:ext>
                </a:extLst>
              </p:cNvPr>
              <p:cNvSpPr txBox="1"/>
              <p:nvPr/>
            </p:nvSpPr>
            <p:spPr>
              <a:xfrm>
                <a:off x="185124" y="3895268"/>
                <a:ext cx="23207236" cy="2311658"/>
              </a:xfrm>
              <a:prstGeom prst="rect">
                <a:avLst/>
              </a:prstGeom>
              <a:noFill/>
            </p:spPr>
            <p:txBody>
              <a:bodyPr wrap="square">
                <a:spAutoFit/>
              </a:bodyPr>
              <a:lstStyle/>
              <a:p>
                <a:r>
                  <a:rPr lang="fr-FR" sz="5000">
                    <a:latin typeface="Times New Roman" panose="02020603050405020304" pitchFamily="18" charset="0"/>
                    <a:cs typeface="Times New Roman" panose="02020603050405020304" pitchFamily="18" charset="0"/>
                  </a:rPr>
                  <a:t>b) +) Gọi O là tâm của hình bình hành, khi đó </a:t>
                </a:r>
                <a14:m>
                  <m:oMath xmlns:m="http://schemas.openxmlformats.org/officeDocument/2006/math">
                    <m:r>
                      <a:rPr lang="en-US" sz="5000" i="1"/>
                      <m:t>𝐵𝑂</m:t>
                    </m:r>
                    <m:r>
                      <a:rPr lang="fr-FR" sz="5000" i="1"/>
                      <m:t>=</m:t>
                    </m:r>
                    <m:r>
                      <a:rPr lang="en-US" sz="5000" i="1"/>
                      <m:t>𝑂𝐷</m:t>
                    </m:r>
                    <m:r>
                      <a:rPr lang="fr-FR" sz="5000" i="1"/>
                      <m:t>=</m:t>
                    </m:r>
                    <m:f>
                      <m:fPr>
                        <m:ctrlPr>
                          <a:rPr lang="vi-VN" sz="5000" i="1"/>
                        </m:ctrlPr>
                      </m:fPr>
                      <m:num>
                        <m:r>
                          <a:rPr lang="fr-FR" sz="5000" i="1"/>
                          <m:t>1</m:t>
                        </m:r>
                      </m:num>
                      <m:den>
                        <m:r>
                          <a:rPr lang="fr-FR" sz="5000" i="1"/>
                          <m:t>2</m:t>
                        </m:r>
                      </m:den>
                    </m:f>
                    <m:r>
                      <a:rPr lang="en-US" sz="5000" i="1"/>
                      <m:t>𝐵𝐷</m:t>
                    </m:r>
                  </m:oMath>
                </a14:m>
                <a:endParaRPr lang="vi-VN" sz="5000">
                  <a:latin typeface="Times New Roman" panose="02020603050405020304" pitchFamily="18" charset="0"/>
                  <a:cs typeface="Times New Roman" panose="02020603050405020304" pitchFamily="18" charset="0"/>
                </a:endParaRPr>
              </a:p>
              <a:p>
                <a:r>
                  <a:rPr lang="fr-FR" sz="5000">
                    <a:latin typeface="Times New Roman" panose="02020603050405020304" pitchFamily="18" charset="0"/>
                    <a:cs typeface="Times New Roman" panose="02020603050405020304" pitchFamily="18" charset="0"/>
                  </a:rPr>
                  <a:t>Xét </a:t>
                </a:r>
                <a14:m>
                  <m:oMath xmlns:m="http://schemas.openxmlformats.org/officeDocument/2006/math">
                    <m:r>
                      <a:rPr lang="fr-FR" sz="5000" i="1"/>
                      <m:t>∆</m:t>
                    </m:r>
                    <m:r>
                      <a:rPr lang="en-US" sz="5000" i="1"/>
                      <m:t>𝐴𝐵𝐶</m:t>
                    </m:r>
                    <m:r>
                      <a:rPr lang="en-US" sz="5000" i="1"/>
                      <m:t> </m:t>
                    </m:r>
                  </m:oMath>
                </a14:m>
                <a:r>
                  <a:rPr lang="fr-FR" sz="5000">
                    <a:latin typeface="Times New Roman" panose="02020603050405020304" pitchFamily="18" charset="0"/>
                    <a:cs typeface="Times New Roman" panose="02020603050405020304" pitchFamily="18" charset="0"/>
                  </a:rPr>
                  <a:t> có N là trọng tâm của tam giác nên </a:t>
                </a:r>
                <a14:m>
                  <m:oMath xmlns:m="http://schemas.openxmlformats.org/officeDocument/2006/math">
                    <m:f>
                      <m:fPr>
                        <m:ctrlPr>
                          <a:rPr lang="vi-VN" sz="5000" i="1"/>
                        </m:ctrlPr>
                      </m:fPr>
                      <m:num>
                        <m:r>
                          <a:rPr lang="en-US" sz="5000" i="1"/>
                          <m:t>𝐵𝑁</m:t>
                        </m:r>
                      </m:num>
                      <m:den>
                        <m:r>
                          <a:rPr lang="en-US" sz="5000" i="1"/>
                          <m:t>𝐵𝑂</m:t>
                        </m:r>
                      </m:den>
                    </m:f>
                    <m:r>
                      <a:rPr lang="fr-FR" sz="5000" i="1"/>
                      <m:t>=</m:t>
                    </m:r>
                    <m:f>
                      <m:fPr>
                        <m:ctrlPr>
                          <a:rPr lang="vi-VN" sz="5000" i="1"/>
                        </m:ctrlPr>
                      </m:fPr>
                      <m:num>
                        <m:r>
                          <a:rPr lang="fr-FR" sz="5000" i="1"/>
                          <m:t>2</m:t>
                        </m:r>
                      </m:num>
                      <m:den>
                        <m:r>
                          <a:rPr lang="fr-FR" sz="5000" i="1"/>
                          <m:t>3</m:t>
                        </m:r>
                      </m:den>
                    </m:f>
                  </m:oMath>
                </a14:m>
                <a:r>
                  <a:rPr lang="fr-FR" sz="5000">
                    <a:latin typeface="Times New Roman" panose="02020603050405020304" pitchFamily="18" charset="0"/>
                    <a:cs typeface="Times New Roman" panose="02020603050405020304" pitchFamily="18" charset="0"/>
                  </a:rPr>
                  <a:t> do đó  </a:t>
                </a:r>
                <a14:m>
                  <m:oMath xmlns:m="http://schemas.openxmlformats.org/officeDocument/2006/math">
                    <m:f>
                      <m:fPr>
                        <m:ctrlPr>
                          <a:rPr lang="vi-VN" sz="5000" i="1"/>
                        </m:ctrlPr>
                      </m:fPr>
                      <m:num>
                        <m:r>
                          <a:rPr lang="en-US" sz="5000" i="1"/>
                          <m:t>𝐵𝑁</m:t>
                        </m:r>
                      </m:num>
                      <m:den>
                        <m:r>
                          <a:rPr lang="en-US" sz="5000" i="1"/>
                          <m:t>𝐵𝐷</m:t>
                        </m:r>
                      </m:den>
                    </m:f>
                    <m:r>
                      <a:rPr lang="fr-FR" sz="5000" i="1"/>
                      <m:t>=</m:t>
                    </m:r>
                    <m:f>
                      <m:fPr>
                        <m:ctrlPr>
                          <a:rPr lang="vi-VN" sz="5000" i="1"/>
                        </m:ctrlPr>
                      </m:fPr>
                      <m:num>
                        <m:r>
                          <a:rPr lang="en-US" sz="5000" i="1"/>
                          <m:t>𝐵𝑁</m:t>
                        </m:r>
                      </m:num>
                      <m:den>
                        <m:r>
                          <a:rPr lang="fr-FR" sz="5000" i="1"/>
                          <m:t>2</m:t>
                        </m:r>
                        <m:r>
                          <a:rPr lang="en-US" sz="5000" i="1"/>
                          <m:t>𝐵𝑂</m:t>
                        </m:r>
                      </m:den>
                    </m:f>
                    <m:r>
                      <a:rPr lang="fr-FR" sz="5000" i="1"/>
                      <m:t>=</m:t>
                    </m:r>
                    <m:f>
                      <m:fPr>
                        <m:ctrlPr>
                          <a:rPr lang="vi-VN" sz="5000" i="1"/>
                        </m:ctrlPr>
                      </m:fPr>
                      <m:num>
                        <m:r>
                          <a:rPr lang="fr-FR" sz="5000" i="1"/>
                          <m:t>1</m:t>
                        </m:r>
                      </m:num>
                      <m:den>
                        <m:r>
                          <a:rPr lang="fr-FR" sz="5000" i="1"/>
                          <m:t>3</m:t>
                        </m:r>
                      </m:den>
                    </m:f>
                    <m:r>
                      <a:rPr lang="fr-FR" sz="5000" i="1"/>
                      <m:t>.</m:t>
                    </m:r>
                  </m:oMath>
                </a14:m>
                <a:endParaRPr lang="vi-VN" sz="5000">
                  <a:latin typeface="Times New Roman" panose="02020603050405020304" pitchFamily="18" charset="0"/>
                  <a:cs typeface="Times New Roman" panose="02020603050405020304" pitchFamily="18" charset="0"/>
                </a:endParaRPr>
              </a:p>
            </p:txBody>
          </p:sp>
        </mc:Choice>
        <mc:Fallback>
          <p:sp>
            <p:nvSpPr>
              <p:cNvPr id="21" name="TextBox 20">
                <a:extLst>
                  <a:ext uri="{FF2B5EF4-FFF2-40B4-BE49-F238E27FC236}">
                    <a16:creationId xmlns:a16="http://schemas.microsoft.com/office/drawing/2014/main" id="{C61BA4AF-8AB1-4326-BB9A-A76EDB86C684}"/>
                  </a:ext>
                </a:extLst>
              </p:cNvPr>
              <p:cNvSpPr txBox="1">
                <a:spLocks noRot="1" noChangeAspect="1" noMove="1" noResize="1" noEditPoints="1" noAdjustHandles="1" noChangeArrowheads="1" noChangeShapeType="1" noTextEdit="1"/>
              </p:cNvSpPr>
              <p:nvPr/>
            </p:nvSpPr>
            <p:spPr>
              <a:xfrm>
                <a:off x="185124" y="3895268"/>
                <a:ext cx="23207236" cy="2311658"/>
              </a:xfrm>
              <a:prstGeom prst="rect">
                <a:avLst/>
              </a:prstGeom>
              <a:blipFill>
                <a:blip r:embed="rId3"/>
                <a:stretch>
                  <a:fillRect l="-1261" t="-264" b="-4222"/>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5" name="TextBox 24">
                <a:extLst>
                  <a:ext uri="{FF2B5EF4-FFF2-40B4-BE49-F238E27FC236}">
                    <a16:creationId xmlns:a16="http://schemas.microsoft.com/office/drawing/2014/main" id="{8ED7FEED-16F9-4E22-ACB8-80CE8940EA4E}"/>
                  </a:ext>
                </a:extLst>
              </p:cNvPr>
              <p:cNvSpPr txBox="1"/>
              <p:nvPr/>
            </p:nvSpPr>
            <p:spPr>
              <a:xfrm>
                <a:off x="418104" y="6442719"/>
                <a:ext cx="22748769" cy="1203727"/>
              </a:xfrm>
              <a:prstGeom prst="rect">
                <a:avLst/>
              </a:prstGeom>
              <a:noFill/>
            </p:spPr>
            <p:txBody>
              <a:bodyPr wrap="square">
                <a:spAutoFit/>
              </a:bodyPr>
              <a:lstStyle/>
              <a:p>
                <a:r>
                  <a:rPr lang="en-US" sz="5000">
                    <a:latin typeface="Times New Roman" panose="02020603050405020304" pitchFamily="18" charset="0"/>
                    <a:cs typeface="Times New Roman" panose="02020603050405020304" pitchFamily="18" charset="0"/>
                  </a:rPr>
                  <a:t>Theo bài, </a:t>
                </a:r>
                <a14:m>
                  <m:oMath xmlns:m="http://schemas.openxmlformats.org/officeDocument/2006/math">
                    <m:r>
                      <a:rPr lang="en-US" sz="5000" i="1"/>
                      <m:t>𝐴𝐷</m:t>
                    </m:r>
                    <m:r>
                      <a:rPr lang="en-US" sz="5000" i="1"/>
                      <m:t>=</m:t>
                    </m:r>
                    <m:r>
                      <a:rPr lang="en-US" sz="5000" i="1"/>
                      <m:t>3</m:t>
                    </m:r>
                    <m:r>
                      <a:rPr lang="en-US" sz="5000" i="1"/>
                      <m:t>𝐴𝑀</m:t>
                    </m:r>
                    <m:r>
                      <a:rPr lang="en-US" sz="5000" i="1"/>
                      <m:t> </m:t>
                    </m:r>
                  </m:oMath>
                </a14:m>
                <a:r>
                  <a:rPr lang="en-US" sz="5000">
                    <a:latin typeface="Times New Roman" panose="02020603050405020304" pitchFamily="18" charset="0"/>
                    <a:cs typeface="Times New Roman" panose="02020603050405020304" pitchFamily="18" charset="0"/>
                  </a:rPr>
                  <a:t>nên </a:t>
                </a:r>
                <a14:m>
                  <m:oMath xmlns:m="http://schemas.openxmlformats.org/officeDocument/2006/math">
                    <m:f>
                      <m:fPr>
                        <m:ctrlPr>
                          <a:rPr lang="vi-VN" sz="5000" i="1"/>
                        </m:ctrlPr>
                      </m:fPr>
                      <m:num>
                        <m:r>
                          <a:rPr lang="en-US" sz="5000" i="1"/>
                          <m:t>𝐴𝑀</m:t>
                        </m:r>
                      </m:num>
                      <m:den>
                        <m:r>
                          <a:rPr lang="en-US" sz="5000" i="1"/>
                          <m:t>𝐴𝐷</m:t>
                        </m:r>
                      </m:den>
                    </m:f>
                    <m:r>
                      <a:rPr lang="en-US" sz="5000" i="1"/>
                      <m:t>=</m:t>
                    </m:r>
                    <m:f>
                      <m:fPr>
                        <m:ctrlPr>
                          <a:rPr lang="vi-VN" sz="5000" i="1"/>
                        </m:ctrlPr>
                      </m:fPr>
                      <m:num>
                        <m:r>
                          <a:rPr lang="en-US" sz="5000" i="1"/>
                          <m:t>1</m:t>
                        </m:r>
                      </m:num>
                      <m:den>
                        <m:r>
                          <a:rPr lang="en-US" sz="5000" i="1"/>
                          <m:t>3</m:t>
                        </m:r>
                      </m:den>
                    </m:f>
                    <m:r>
                      <a:rPr lang="en-US" sz="5000" b="0" i="0" smtClean="0">
                        <a:latin typeface="Cambria Math" panose="02040503050406030204" pitchFamily="18" charset="0"/>
                      </a:rPr>
                      <m:t>. </m:t>
                    </m:r>
                  </m:oMath>
                </a14:m>
                <a:r>
                  <a:rPr lang="en-US" sz="5000">
                    <a:latin typeface="Times New Roman" panose="02020603050405020304" pitchFamily="18" charset="0"/>
                    <a:cs typeface="Times New Roman" panose="02020603050405020304" pitchFamily="18" charset="0"/>
                  </a:rPr>
                  <a:t>Ta có </a:t>
                </a:r>
                <a14:m>
                  <m:oMath xmlns:m="http://schemas.openxmlformats.org/officeDocument/2006/math">
                    <m:f>
                      <m:fPr>
                        <m:ctrlPr>
                          <a:rPr lang="vi-VN" sz="5000" i="1"/>
                        </m:ctrlPr>
                      </m:fPr>
                      <m:num>
                        <m:r>
                          <a:rPr lang="en-US" sz="5000" i="1"/>
                          <m:t>𝐴𝑀</m:t>
                        </m:r>
                      </m:num>
                      <m:den>
                        <m:r>
                          <a:rPr lang="en-US" sz="5000" i="1"/>
                          <m:t>𝐴𝐷</m:t>
                        </m:r>
                      </m:den>
                    </m:f>
                    <m:r>
                      <a:rPr lang="en-US" sz="5000" i="1"/>
                      <m:t>=</m:t>
                    </m:r>
                    <m:f>
                      <m:fPr>
                        <m:ctrlPr>
                          <a:rPr lang="vi-VN" sz="5000" i="1"/>
                        </m:ctrlPr>
                      </m:fPr>
                      <m:num>
                        <m:r>
                          <a:rPr lang="en-US" sz="5000" i="1"/>
                          <m:t>𝐵𝑁</m:t>
                        </m:r>
                      </m:num>
                      <m:den>
                        <m:r>
                          <a:rPr lang="en-US" sz="5000" i="1"/>
                          <m:t>𝐵𝐷</m:t>
                        </m:r>
                      </m:den>
                    </m:f>
                    <m:r>
                      <a:rPr lang="en-US" sz="5000" i="1"/>
                      <m:t>=</m:t>
                    </m:r>
                    <m:f>
                      <m:fPr>
                        <m:ctrlPr>
                          <a:rPr lang="vi-VN" sz="5000" i="1"/>
                        </m:ctrlPr>
                      </m:fPr>
                      <m:num>
                        <m:r>
                          <a:rPr lang="en-US" sz="5000" i="1"/>
                          <m:t>1</m:t>
                        </m:r>
                      </m:num>
                      <m:den>
                        <m:r>
                          <a:rPr lang="en-US" sz="5000" i="1"/>
                          <m:t>3</m:t>
                        </m:r>
                      </m:den>
                    </m:f>
                    <m:r>
                      <a:rPr lang="en-US" sz="5000" b="0" i="0" smtClean="0">
                        <a:latin typeface="Cambria Math" panose="02040503050406030204" pitchFamily="18" charset="0"/>
                      </a:rPr>
                      <m:t>. </m:t>
                    </m:r>
                  </m:oMath>
                </a14:m>
                <a:r>
                  <a:rPr lang="en-US" sz="5000">
                    <a:latin typeface="Times New Roman" panose="02020603050405020304" pitchFamily="18" charset="0"/>
                    <a:cs typeface="Times New Roman" panose="02020603050405020304" pitchFamily="18" charset="0"/>
                  </a:rPr>
                  <a:t>Suy ra MN//AB.</a:t>
                </a:r>
                <a:endParaRPr lang="vi-VN" sz="5000">
                  <a:latin typeface="Times New Roman" panose="02020603050405020304" pitchFamily="18" charset="0"/>
                  <a:cs typeface="Times New Roman" panose="02020603050405020304" pitchFamily="18" charset="0"/>
                </a:endParaRPr>
              </a:p>
            </p:txBody>
          </p:sp>
        </mc:Choice>
        <mc:Fallback>
          <p:sp>
            <p:nvSpPr>
              <p:cNvPr id="25" name="TextBox 24">
                <a:extLst>
                  <a:ext uri="{FF2B5EF4-FFF2-40B4-BE49-F238E27FC236}">
                    <a16:creationId xmlns:a16="http://schemas.microsoft.com/office/drawing/2014/main" id="{8ED7FEED-16F9-4E22-ACB8-80CE8940EA4E}"/>
                  </a:ext>
                </a:extLst>
              </p:cNvPr>
              <p:cNvSpPr txBox="1">
                <a:spLocks noRot="1" noChangeAspect="1" noMove="1" noResize="1" noEditPoints="1" noAdjustHandles="1" noChangeArrowheads="1" noChangeShapeType="1" noTextEdit="1"/>
              </p:cNvSpPr>
              <p:nvPr/>
            </p:nvSpPr>
            <p:spPr>
              <a:xfrm>
                <a:off x="418104" y="6442719"/>
                <a:ext cx="22748769" cy="1203727"/>
              </a:xfrm>
              <a:prstGeom prst="rect">
                <a:avLst/>
              </a:prstGeom>
              <a:blipFill>
                <a:blip r:embed="rId4"/>
                <a:stretch>
                  <a:fillRect l="-1287" b="-11168"/>
                </a:stretch>
              </a:blipFill>
            </p:spPr>
            <p:txBody>
              <a:bodyPr/>
              <a:lstStyle/>
              <a:p>
                <a:r>
                  <a:rPr lang="vi-VN">
                    <a:noFill/>
                  </a:rPr>
                  <a:t> </a:t>
                </a:r>
              </a:p>
            </p:txBody>
          </p:sp>
        </mc:Fallback>
      </mc:AlternateContent>
      <mc:AlternateContent xmlns:mc="http://schemas.openxmlformats.org/markup-compatibility/2006">
        <mc:Choice xmlns:a14="http://schemas.microsoft.com/office/drawing/2010/main" Requires="a14">
          <p:sp>
            <p:nvSpPr>
              <p:cNvPr id="27" name="TextBox 26">
                <a:extLst>
                  <a:ext uri="{FF2B5EF4-FFF2-40B4-BE49-F238E27FC236}">
                    <a16:creationId xmlns:a16="http://schemas.microsoft.com/office/drawing/2014/main" id="{220CFECA-B884-4D28-88B3-7B88643B6FDD}"/>
                  </a:ext>
                </a:extLst>
              </p:cNvPr>
              <p:cNvSpPr txBox="1"/>
              <p:nvPr/>
            </p:nvSpPr>
            <p:spPr>
              <a:xfrm>
                <a:off x="317617" y="8063029"/>
                <a:ext cx="22942251" cy="3854197"/>
              </a:xfrm>
              <a:prstGeom prst="rect">
                <a:avLst/>
              </a:prstGeom>
              <a:noFill/>
            </p:spPr>
            <p:txBody>
              <a:bodyPr wrap="square">
                <a:spAutoFit/>
              </a:bodyPr>
              <a:lstStyle/>
              <a:p>
                <a:r>
                  <a:rPr lang="en-US" sz="5000">
                    <a:latin typeface="Times New Roman" panose="02020603050405020304" pitchFamily="18" charset="0"/>
                    <a:cs typeface="Times New Roman" panose="02020603050405020304" pitchFamily="18" charset="0"/>
                  </a:rPr>
                  <a:t>+) Trong mặt phẳng (ABCD) có: AB // CD và MN // AB nên MN // CD.</a:t>
                </a:r>
                <a:endParaRPr lang="vi-VN" sz="5000">
                  <a:latin typeface="Times New Roman" panose="02020603050405020304" pitchFamily="18" charset="0"/>
                  <a:cs typeface="Times New Roman" panose="02020603050405020304" pitchFamily="18" charset="0"/>
                </a:endParaRPr>
              </a:p>
              <a:p>
                <a:r>
                  <a:rPr lang="en-US" sz="5000">
                    <a:latin typeface="Times New Roman" panose="02020603050405020304" pitchFamily="18" charset="0"/>
                    <a:cs typeface="Times New Roman" panose="02020603050405020304" pitchFamily="18" charset="0"/>
                  </a:rPr>
                  <a:t>Lại có CD ⊂ (SCD). Do đó MN // (SCD).</a:t>
                </a:r>
                <a:endParaRPr lang="vi-VN" sz="5000">
                  <a:latin typeface="Times New Roman" panose="02020603050405020304" pitchFamily="18" charset="0"/>
                  <a:cs typeface="Times New Roman" panose="02020603050405020304" pitchFamily="18" charset="0"/>
                </a:endParaRPr>
              </a:p>
              <a:p>
                <a:r>
                  <a:rPr lang="en-US" sz="5000">
                    <a:latin typeface="Times New Roman" panose="02020603050405020304" pitchFamily="18" charset="0"/>
                    <a:cs typeface="Times New Roman" panose="02020603050405020304" pitchFamily="18" charset="0"/>
                  </a:rPr>
                  <a:t>+) Gọi I là trung điểm của SA. Xét </a:t>
                </a:r>
                <a14:m>
                  <m:oMath xmlns:m="http://schemas.openxmlformats.org/officeDocument/2006/math">
                    <m:r>
                      <a:rPr lang="en-US" sz="5000" i="1"/>
                      <m:t>∆</m:t>
                    </m:r>
                    <m:r>
                      <a:rPr lang="en-US" sz="5000" i="1"/>
                      <m:t>𝐴𝐵𝐶</m:t>
                    </m:r>
                    <m:r>
                      <a:rPr lang="en-US" sz="5000" i="1"/>
                      <m:t> </m:t>
                    </m:r>
                  </m:oMath>
                </a14:m>
                <a:r>
                  <a:rPr lang="en-US" sz="5000">
                    <a:latin typeface="Times New Roman" panose="02020603050405020304" pitchFamily="18" charset="0"/>
                    <a:cs typeface="Times New Roman" panose="02020603050405020304" pitchFamily="18" charset="0"/>
                  </a:rPr>
                  <a:t>có G là trọng tâm của tam giác nên </a:t>
                </a:r>
                <a14:m>
                  <m:oMath xmlns:m="http://schemas.openxmlformats.org/officeDocument/2006/math">
                    <m:f>
                      <m:fPr>
                        <m:ctrlPr>
                          <a:rPr lang="vi-VN" sz="5000" i="1"/>
                        </m:ctrlPr>
                      </m:fPr>
                      <m:num>
                        <m:r>
                          <a:rPr lang="en-US" sz="5000" i="1"/>
                          <m:t>𝐵𝐺</m:t>
                        </m:r>
                      </m:num>
                      <m:den>
                        <m:r>
                          <a:rPr lang="en-US" sz="5000" i="1"/>
                          <m:t>𝐵𝐼</m:t>
                        </m:r>
                      </m:den>
                    </m:f>
                    <m:r>
                      <a:rPr lang="en-US" sz="5000" i="1"/>
                      <m:t>=</m:t>
                    </m:r>
                    <m:f>
                      <m:fPr>
                        <m:ctrlPr>
                          <a:rPr lang="vi-VN" sz="5000" i="1"/>
                        </m:ctrlPr>
                      </m:fPr>
                      <m:num>
                        <m:r>
                          <a:rPr lang="en-US" sz="5000" i="1"/>
                          <m:t>2</m:t>
                        </m:r>
                      </m:num>
                      <m:den>
                        <m:r>
                          <a:rPr lang="en-US" sz="5000" i="1"/>
                          <m:t>3</m:t>
                        </m:r>
                      </m:den>
                    </m:f>
                  </m:oMath>
                </a14:m>
                <a:endParaRPr lang="vi-VN" sz="5000">
                  <a:latin typeface="Times New Roman" panose="02020603050405020304" pitchFamily="18" charset="0"/>
                  <a:cs typeface="Times New Roman" panose="02020603050405020304" pitchFamily="18" charset="0"/>
                </a:endParaRPr>
              </a:p>
              <a:p>
                <a:r>
                  <a:rPr lang="en-US" sz="5000">
                    <a:latin typeface="Times New Roman" panose="02020603050405020304" pitchFamily="18" charset="0"/>
                    <a:cs typeface="Times New Roman" panose="02020603050405020304" pitchFamily="18" charset="0"/>
                  </a:rPr>
                  <a:t>Ta có: </a:t>
                </a:r>
                <a14:m>
                  <m:oMath xmlns:m="http://schemas.openxmlformats.org/officeDocument/2006/math">
                    <m:f>
                      <m:fPr>
                        <m:ctrlPr>
                          <a:rPr lang="vi-VN" sz="5000" i="1"/>
                        </m:ctrlPr>
                      </m:fPr>
                      <m:num>
                        <m:r>
                          <a:rPr lang="en-US" sz="5000" i="1"/>
                          <m:t>𝐵𝐺</m:t>
                        </m:r>
                      </m:num>
                      <m:den>
                        <m:r>
                          <a:rPr lang="en-US" sz="5000" i="1"/>
                          <m:t>𝐵𝐼</m:t>
                        </m:r>
                      </m:den>
                    </m:f>
                    <m:r>
                      <a:rPr lang="en-US" sz="5000" i="1"/>
                      <m:t>=</m:t>
                    </m:r>
                    <m:f>
                      <m:fPr>
                        <m:ctrlPr>
                          <a:rPr lang="vi-VN" sz="5000" i="1"/>
                        </m:ctrlPr>
                      </m:fPr>
                      <m:num>
                        <m:r>
                          <a:rPr lang="en-US" sz="5000" i="1"/>
                          <m:t>𝐵𝑁</m:t>
                        </m:r>
                      </m:num>
                      <m:den>
                        <m:r>
                          <a:rPr lang="en-US" sz="5000" i="1"/>
                          <m:t>𝐵𝑂</m:t>
                        </m:r>
                      </m:den>
                    </m:f>
                    <m:r>
                      <a:rPr lang="en-US" sz="5000" i="1"/>
                      <m:t>=</m:t>
                    </m:r>
                    <m:f>
                      <m:fPr>
                        <m:ctrlPr>
                          <a:rPr lang="vi-VN" sz="5000" i="1"/>
                        </m:ctrlPr>
                      </m:fPr>
                      <m:num>
                        <m:r>
                          <a:rPr lang="en-US" sz="5000" i="1"/>
                          <m:t>2</m:t>
                        </m:r>
                      </m:num>
                      <m:den>
                        <m:r>
                          <a:rPr lang="en-US" sz="5000" i="1"/>
                          <m:t>3</m:t>
                        </m:r>
                      </m:den>
                    </m:f>
                  </m:oMath>
                </a14:m>
                <a:endParaRPr lang="vi-VN" sz="5000">
                  <a:latin typeface="Times New Roman" panose="02020603050405020304" pitchFamily="18" charset="0"/>
                  <a:cs typeface="Times New Roman" panose="02020603050405020304" pitchFamily="18" charset="0"/>
                </a:endParaRPr>
              </a:p>
            </p:txBody>
          </p:sp>
        </mc:Choice>
        <mc:Fallback>
          <p:sp>
            <p:nvSpPr>
              <p:cNvPr id="27" name="TextBox 26">
                <a:extLst>
                  <a:ext uri="{FF2B5EF4-FFF2-40B4-BE49-F238E27FC236}">
                    <a16:creationId xmlns:a16="http://schemas.microsoft.com/office/drawing/2014/main" id="{220CFECA-B884-4D28-88B3-7B88643B6FDD}"/>
                  </a:ext>
                </a:extLst>
              </p:cNvPr>
              <p:cNvSpPr txBox="1">
                <a:spLocks noRot="1" noChangeAspect="1" noMove="1" noResize="1" noEditPoints="1" noAdjustHandles="1" noChangeArrowheads="1" noChangeShapeType="1" noTextEdit="1"/>
              </p:cNvSpPr>
              <p:nvPr/>
            </p:nvSpPr>
            <p:spPr>
              <a:xfrm>
                <a:off x="317617" y="8063029"/>
                <a:ext cx="22942251" cy="3854197"/>
              </a:xfrm>
              <a:prstGeom prst="rect">
                <a:avLst/>
              </a:prstGeom>
              <a:blipFill>
                <a:blip r:embed="rId5"/>
                <a:stretch>
                  <a:fillRect l="-1275" t="-3956" b="-2373"/>
                </a:stretch>
              </a:blipFill>
            </p:spPr>
            <p:txBody>
              <a:bodyPr/>
              <a:lstStyle/>
              <a:p>
                <a:r>
                  <a:rPr lang="vi-VN">
                    <a:noFill/>
                  </a:rPr>
                  <a:t> </a:t>
                </a:r>
              </a:p>
            </p:txBody>
          </p:sp>
        </mc:Fallback>
      </mc:AlternateContent>
      <p:sp>
        <p:nvSpPr>
          <p:cNvPr id="2" name="Text Box 10">
            <a:extLst>
              <a:ext uri="{FF2B5EF4-FFF2-40B4-BE49-F238E27FC236}">
                <a16:creationId xmlns:a16="http://schemas.microsoft.com/office/drawing/2014/main" id="{E246D617-4996-EB68-C1BC-25708971CA85}"/>
              </a:ext>
            </a:extLst>
          </p:cNvPr>
          <p:cNvSpPr txBox="1">
            <a:spLocks noChangeArrowheads="1"/>
          </p:cNvSpPr>
          <p:nvPr/>
        </p:nvSpPr>
        <p:spPr bwMode="auto">
          <a:xfrm>
            <a:off x="121733" y="1600387"/>
            <a:ext cx="13462000" cy="1015663"/>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6000" b="1">
                <a:latin typeface="Times New Roman" panose="02020603050405020304" pitchFamily="18" charset="0"/>
              </a:rPr>
              <a:t>Bài 6: SGK trang 104</a:t>
            </a:r>
          </a:p>
        </p:txBody>
      </p:sp>
      <p:sp>
        <p:nvSpPr>
          <p:cNvPr id="5" name="Hộp Văn bản 4">
            <a:extLst>
              <a:ext uri="{FF2B5EF4-FFF2-40B4-BE49-F238E27FC236}">
                <a16:creationId xmlns:a16="http://schemas.microsoft.com/office/drawing/2014/main" id="{043DF56E-19CC-5EB7-D802-7218A58D306D}"/>
              </a:ext>
            </a:extLst>
          </p:cNvPr>
          <p:cNvSpPr txBox="1"/>
          <p:nvPr/>
        </p:nvSpPr>
        <p:spPr>
          <a:xfrm>
            <a:off x="317617" y="11965378"/>
            <a:ext cx="22618583" cy="1790234"/>
          </a:xfrm>
          <a:prstGeom prst="rect">
            <a:avLst/>
          </a:prstGeom>
          <a:noFill/>
        </p:spPr>
        <p:txBody>
          <a:bodyPr wrap="square">
            <a:spAutoFit/>
          </a:bodyPr>
          <a:lstStyle/>
          <a:p>
            <a:pPr marL="30480" marR="30480" algn="just">
              <a:lnSpc>
                <a:spcPct val="115000"/>
              </a:lnSpc>
            </a:pPr>
            <a:r>
              <a:rPr lang="en-US" sz="5000">
                <a:effectLst/>
                <a:latin typeface="Times New Roman" panose="02020603050405020304" pitchFamily="18" charset="0"/>
                <a:ea typeface="Times New Roman" panose="02020603050405020304" pitchFamily="18" charset="0"/>
              </a:rPr>
              <a:t>Suy ra GN // IO (theo định lí Ta-let đảo)</a:t>
            </a:r>
            <a:endParaRPr lang="vi-VN" sz="5000">
              <a:effectLst/>
              <a:latin typeface="Times New Roman" panose="02020603050405020304" pitchFamily="18" charset="0"/>
              <a:ea typeface="Times New Roman" panose="02020603050405020304" pitchFamily="18" charset="0"/>
            </a:endParaRPr>
          </a:p>
          <a:p>
            <a:pPr marL="30480" marR="30480" algn="just">
              <a:lnSpc>
                <a:spcPct val="115000"/>
              </a:lnSpc>
            </a:pPr>
            <a:r>
              <a:rPr lang="en-US" sz="5000">
                <a:effectLst/>
                <a:latin typeface="Times New Roman" panose="02020603050405020304" pitchFamily="18" charset="0"/>
                <a:ea typeface="Times New Roman" panose="02020603050405020304" pitchFamily="18" charset="0"/>
              </a:rPr>
              <a:t>Mà IO </a:t>
            </a:r>
            <a:r>
              <a:rPr lang="en-US" sz="5000">
                <a:effectLst/>
                <a:latin typeface="Cambria Math" panose="02040503050406030204" pitchFamily="18" charset="0"/>
                <a:ea typeface="Times New Roman" panose="02020603050405020304" pitchFamily="18" charset="0"/>
                <a:cs typeface="Cambria Math" panose="02040503050406030204" pitchFamily="18" charset="0"/>
              </a:rPr>
              <a:t>⊂</a:t>
            </a:r>
            <a:r>
              <a:rPr lang="en-US" sz="5000">
                <a:effectLst/>
                <a:latin typeface="Times New Roman" panose="02020603050405020304" pitchFamily="18" charset="0"/>
                <a:ea typeface="Times New Roman" panose="02020603050405020304" pitchFamily="18" charset="0"/>
              </a:rPr>
              <a:t> (SAC) nên GN // (SAC).</a:t>
            </a:r>
            <a:endParaRPr lang="vi-VN" sz="500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680403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arn(inVertic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P spid="27"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Text Box 4">
            <a:extLst>
              <a:ext uri="{FF2B5EF4-FFF2-40B4-BE49-F238E27FC236}">
                <a16:creationId xmlns:a16="http://schemas.microsoft.com/office/drawing/2014/main" id="{CA293549-500E-46CB-94D6-1AF5CD33E876}"/>
              </a:ext>
            </a:extLst>
          </p:cNvPr>
          <p:cNvSpPr txBox="1">
            <a:spLocks noChangeArrowheads="1"/>
          </p:cNvSpPr>
          <p:nvPr/>
        </p:nvSpPr>
        <p:spPr bwMode="auto">
          <a:xfrm>
            <a:off x="1295400" y="3657600"/>
            <a:ext cx="22250400" cy="470898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marL="914400" indent="-914400">
              <a:spcBef>
                <a:spcPct val="50000"/>
              </a:spcBef>
              <a:buFont typeface="+mj-lt"/>
              <a:buAutoNum type="arabicPeriod"/>
            </a:pPr>
            <a:r>
              <a:rPr lang="en-US" altLang="en-US" sz="4800"/>
              <a:t> </a:t>
            </a:r>
            <a:r>
              <a:rPr lang="en-US" altLang="en-US" sz="6000"/>
              <a:t>Đường thẳng song song với mặt phẳng: Định nghĩa.</a:t>
            </a:r>
            <a:endParaRPr lang="en-US" altLang="en-US" sz="6000" dirty="0"/>
          </a:p>
          <a:p>
            <a:pPr marL="914400" indent="-914400">
              <a:spcBef>
                <a:spcPct val="50000"/>
              </a:spcBef>
              <a:buFont typeface="+mj-lt"/>
              <a:buAutoNum type="arabicPeriod"/>
            </a:pPr>
            <a:r>
              <a:rPr lang="en-US" altLang="en-US" sz="6000"/>
              <a:t> Điều kiện và tính chất: Dấu hiện nhận biết, tính chất của đường thẳng song song với mặt phẳng.</a:t>
            </a:r>
            <a:endParaRPr lang="en-US" altLang="en-US" sz="6000" dirty="0"/>
          </a:p>
          <a:p>
            <a:pPr marL="914400" indent="-914400">
              <a:spcBef>
                <a:spcPct val="50000"/>
              </a:spcBef>
              <a:buFont typeface="+mj-lt"/>
              <a:buAutoNum type="arabicPeriod"/>
            </a:pPr>
            <a:r>
              <a:rPr lang="en-US" altLang="en-US" sz="6000" b="1">
                <a:solidFill>
                  <a:srgbClr val="7030A0"/>
                </a:solidFill>
              </a:rPr>
              <a:t>Phương </a:t>
            </a:r>
            <a:r>
              <a:rPr lang="en-US" altLang="en-US" sz="6000" b="1" dirty="0" err="1">
                <a:solidFill>
                  <a:srgbClr val="7030A0"/>
                </a:solidFill>
              </a:rPr>
              <a:t>pháp</a:t>
            </a:r>
            <a:r>
              <a:rPr lang="en-US" altLang="en-US" sz="6000" b="1" dirty="0">
                <a:solidFill>
                  <a:srgbClr val="7030A0"/>
                </a:solidFill>
              </a:rPr>
              <a:t> </a:t>
            </a:r>
            <a:r>
              <a:rPr lang="en-US" altLang="en-US" sz="6000" b="1" dirty="0" err="1">
                <a:solidFill>
                  <a:srgbClr val="7030A0"/>
                </a:solidFill>
              </a:rPr>
              <a:t>tìm</a:t>
            </a:r>
            <a:r>
              <a:rPr lang="en-US" altLang="en-US" sz="6000" b="1" dirty="0">
                <a:solidFill>
                  <a:srgbClr val="7030A0"/>
                </a:solidFill>
              </a:rPr>
              <a:t> </a:t>
            </a:r>
            <a:r>
              <a:rPr lang="en-US" altLang="en-US" sz="6000" b="1" dirty="0" err="1">
                <a:solidFill>
                  <a:srgbClr val="7030A0"/>
                </a:solidFill>
              </a:rPr>
              <a:t>giao</a:t>
            </a:r>
            <a:r>
              <a:rPr lang="en-US" altLang="en-US" sz="6000" b="1" dirty="0">
                <a:solidFill>
                  <a:srgbClr val="7030A0"/>
                </a:solidFill>
              </a:rPr>
              <a:t> </a:t>
            </a:r>
            <a:r>
              <a:rPr lang="en-US" altLang="en-US" sz="6000" b="1" dirty="0" err="1">
                <a:solidFill>
                  <a:srgbClr val="7030A0"/>
                </a:solidFill>
              </a:rPr>
              <a:t>tuyến</a:t>
            </a:r>
            <a:r>
              <a:rPr lang="en-US" altLang="en-US" sz="6000" b="1" dirty="0">
                <a:solidFill>
                  <a:srgbClr val="7030A0"/>
                </a:solidFill>
              </a:rPr>
              <a:t> </a:t>
            </a:r>
            <a:r>
              <a:rPr lang="en-US" altLang="en-US" sz="6000" b="1" dirty="0" err="1">
                <a:solidFill>
                  <a:srgbClr val="7030A0"/>
                </a:solidFill>
              </a:rPr>
              <a:t>của</a:t>
            </a:r>
            <a:r>
              <a:rPr lang="en-US" altLang="en-US" sz="6000" b="1" dirty="0">
                <a:solidFill>
                  <a:srgbClr val="7030A0"/>
                </a:solidFill>
              </a:rPr>
              <a:t> </a:t>
            </a:r>
            <a:r>
              <a:rPr lang="en-US" altLang="en-US" sz="6000" b="1" dirty="0" err="1">
                <a:solidFill>
                  <a:srgbClr val="7030A0"/>
                </a:solidFill>
              </a:rPr>
              <a:t>hai</a:t>
            </a:r>
            <a:r>
              <a:rPr lang="en-US" altLang="en-US" sz="6000" b="1" dirty="0">
                <a:solidFill>
                  <a:srgbClr val="7030A0"/>
                </a:solidFill>
              </a:rPr>
              <a:t> </a:t>
            </a:r>
            <a:r>
              <a:rPr lang="en-US" altLang="en-US" sz="6000" b="1" dirty="0" err="1">
                <a:solidFill>
                  <a:srgbClr val="7030A0"/>
                </a:solidFill>
              </a:rPr>
              <a:t>mặt</a:t>
            </a:r>
            <a:r>
              <a:rPr lang="en-US" altLang="en-US" sz="6000" b="1" dirty="0">
                <a:solidFill>
                  <a:srgbClr val="7030A0"/>
                </a:solidFill>
              </a:rPr>
              <a:t> </a:t>
            </a:r>
            <a:r>
              <a:rPr lang="en-US" altLang="en-US" sz="6000" b="1" dirty="0" err="1">
                <a:solidFill>
                  <a:srgbClr val="7030A0"/>
                </a:solidFill>
              </a:rPr>
              <a:t>phẳng</a:t>
            </a:r>
            <a:r>
              <a:rPr lang="en-US" altLang="en-US" sz="6000" b="1" dirty="0">
                <a:solidFill>
                  <a:srgbClr val="7030A0"/>
                </a:solidFill>
              </a:rPr>
              <a:t> </a:t>
            </a:r>
            <a:r>
              <a:rPr lang="en-US" altLang="en-US" sz="6000" b="1" err="1">
                <a:solidFill>
                  <a:srgbClr val="7030A0"/>
                </a:solidFill>
              </a:rPr>
              <a:t>phân</a:t>
            </a:r>
            <a:r>
              <a:rPr lang="en-US" altLang="en-US" sz="6000" b="1">
                <a:solidFill>
                  <a:srgbClr val="7030A0"/>
                </a:solidFill>
              </a:rPr>
              <a:t> biệt</a:t>
            </a:r>
            <a:endParaRPr lang="en-US" altLang="en-US" sz="6000" b="1" dirty="0">
              <a:solidFill>
                <a:srgbClr val="7030A0"/>
              </a:solidFill>
            </a:endParaRPr>
          </a:p>
        </p:txBody>
      </p:sp>
      <p:sp>
        <p:nvSpPr>
          <p:cNvPr id="38917" name="Text Box 5">
            <a:extLst>
              <a:ext uri="{FF2B5EF4-FFF2-40B4-BE49-F238E27FC236}">
                <a16:creationId xmlns:a16="http://schemas.microsoft.com/office/drawing/2014/main" id="{ABA97D74-8C5C-48FE-80EE-395CAE377BD9}"/>
              </a:ext>
            </a:extLst>
          </p:cNvPr>
          <p:cNvSpPr txBox="1">
            <a:spLocks noChangeArrowheads="1"/>
          </p:cNvSpPr>
          <p:nvPr/>
        </p:nvSpPr>
        <p:spPr bwMode="auto">
          <a:xfrm>
            <a:off x="2438400" y="9067800"/>
            <a:ext cx="16078200" cy="4016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spcBef>
                <a:spcPts val="600"/>
              </a:spcBef>
              <a:buFontTx/>
              <a:buNone/>
            </a:pPr>
            <a:r>
              <a:rPr lang="en-US" altLang="en-US" sz="6000" b="1" dirty="0" err="1">
                <a:solidFill>
                  <a:srgbClr val="FF0000"/>
                </a:solidFill>
              </a:rPr>
              <a:t>Bài</a:t>
            </a:r>
            <a:r>
              <a:rPr lang="en-US" altLang="en-US" sz="6000" b="1" dirty="0">
                <a:solidFill>
                  <a:srgbClr val="FF0000"/>
                </a:solidFill>
              </a:rPr>
              <a:t> </a:t>
            </a:r>
            <a:r>
              <a:rPr lang="en-US" altLang="en-US" sz="6000" b="1" dirty="0" err="1">
                <a:solidFill>
                  <a:srgbClr val="FF0000"/>
                </a:solidFill>
              </a:rPr>
              <a:t>tập</a:t>
            </a:r>
            <a:r>
              <a:rPr lang="en-US" altLang="en-US" sz="6000" b="1" dirty="0">
                <a:solidFill>
                  <a:srgbClr val="FF0000"/>
                </a:solidFill>
              </a:rPr>
              <a:t> </a:t>
            </a:r>
            <a:r>
              <a:rPr lang="en-US" altLang="en-US" sz="6000" b="1" dirty="0" err="1">
                <a:solidFill>
                  <a:srgbClr val="FF0000"/>
                </a:solidFill>
              </a:rPr>
              <a:t>về</a:t>
            </a:r>
            <a:r>
              <a:rPr lang="en-US" altLang="en-US" sz="6000" b="1" dirty="0">
                <a:solidFill>
                  <a:srgbClr val="FF0000"/>
                </a:solidFill>
              </a:rPr>
              <a:t> </a:t>
            </a:r>
            <a:r>
              <a:rPr lang="en-US" altLang="en-US" sz="6000" b="1" dirty="0" err="1">
                <a:solidFill>
                  <a:srgbClr val="FF0000"/>
                </a:solidFill>
              </a:rPr>
              <a:t>nhà</a:t>
            </a:r>
            <a:endParaRPr lang="en-US" altLang="en-US" sz="6000" b="1" dirty="0">
              <a:solidFill>
                <a:srgbClr val="FF0000"/>
              </a:solidFill>
            </a:endParaRPr>
          </a:p>
          <a:p>
            <a:pPr marL="685800" indent="-685800">
              <a:spcBef>
                <a:spcPts val="600"/>
              </a:spcBef>
              <a:buFontTx/>
              <a:buChar char="-"/>
            </a:pPr>
            <a:r>
              <a:rPr lang="en-US" altLang="en-US" sz="6000" i="1"/>
              <a:t>Bài </a:t>
            </a:r>
            <a:r>
              <a:rPr lang="en-US" altLang="en-US" sz="6000" i="1" err="1"/>
              <a:t>tập</a:t>
            </a:r>
            <a:r>
              <a:rPr lang="en-US" altLang="en-US" sz="6000"/>
              <a:t> còn lại của</a:t>
            </a:r>
            <a:r>
              <a:rPr lang="en-US" altLang="en-US" sz="6000" i="1"/>
              <a:t> </a:t>
            </a:r>
            <a:r>
              <a:rPr lang="en-US" altLang="en-US" sz="6000" i="1" dirty="0" err="1"/>
              <a:t>sách</a:t>
            </a:r>
            <a:r>
              <a:rPr lang="en-US" altLang="en-US" sz="6000" i="1" dirty="0"/>
              <a:t> </a:t>
            </a:r>
            <a:r>
              <a:rPr lang="en-US" altLang="en-US" sz="6000" i="1" dirty="0" err="1"/>
              <a:t>giáo</a:t>
            </a:r>
            <a:r>
              <a:rPr lang="en-US" altLang="en-US" sz="6000" i="1" dirty="0"/>
              <a:t> khoa </a:t>
            </a:r>
            <a:r>
              <a:rPr lang="en-US" altLang="en-US" sz="6000" i="1" err="1"/>
              <a:t>trang</a:t>
            </a:r>
            <a:r>
              <a:rPr lang="en-US" altLang="en-US" sz="6000" i="1"/>
              <a:t> 104.</a:t>
            </a:r>
          </a:p>
          <a:p>
            <a:pPr marL="685800" indent="-685800">
              <a:spcBef>
                <a:spcPts val="600"/>
              </a:spcBef>
              <a:buFontTx/>
              <a:buChar char="-"/>
            </a:pPr>
            <a:r>
              <a:rPr lang="en-US" altLang="en-US" sz="6000" i="1"/>
              <a:t>Bài tập SBT của bài §3.</a:t>
            </a:r>
          </a:p>
          <a:p>
            <a:pPr marL="685800" indent="-685800">
              <a:spcBef>
                <a:spcPts val="600"/>
              </a:spcBef>
              <a:buFontTx/>
              <a:buChar char="-"/>
            </a:pPr>
            <a:r>
              <a:rPr lang="en-US" altLang="en-US" sz="6000" i="1"/>
              <a:t>Chuẩn bị bài mới</a:t>
            </a:r>
            <a:r>
              <a:rPr lang="pt-BR" sz="5400"/>
              <a:t>: "Bài 4. </a:t>
            </a:r>
            <a:r>
              <a:rPr lang="en-US" sz="5400"/>
              <a:t>Hai mặt phẳng song song"</a:t>
            </a:r>
            <a:endParaRPr lang="vi-VN" sz="5400"/>
          </a:p>
        </p:txBody>
      </p:sp>
      <p:sp>
        <p:nvSpPr>
          <p:cNvPr id="2" name="TextBox 1">
            <a:extLst>
              <a:ext uri="{FF2B5EF4-FFF2-40B4-BE49-F238E27FC236}">
                <a16:creationId xmlns:a16="http://schemas.microsoft.com/office/drawing/2014/main" id="{9AF74D1E-E6B8-4143-AD42-A2830F81FD07}"/>
              </a:ext>
            </a:extLst>
          </p:cNvPr>
          <p:cNvSpPr txBox="1"/>
          <p:nvPr/>
        </p:nvSpPr>
        <p:spPr>
          <a:xfrm>
            <a:off x="7239000" y="2134954"/>
            <a:ext cx="7543800" cy="1015663"/>
          </a:xfrm>
          <a:prstGeom prst="rect">
            <a:avLst/>
          </a:prstGeom>
          <a:solidFill>
            <a:srgbClr val="145F82"/>
          </a:solidFill>
        </p:spPr>
        <p:txBody>
          <a:bodyPr wrap="square" rtlCol="0">
            <a:spAutoFit/>
          </a:bodyPr>
          <a:lstStyle/>
          <a:p>
            <a:pPr algn="ctr"/>
            <a:r>
              <a:rPr lang="en-US" sz="6000" b="1" dirty="0">
                <a:solidFill>
                  <a:schemeClr val="bg1"/>
                </a:solidFill>
                <a:latin typeface="Times New Roman" panose="02020603050405020304" pitchFamily="18" charset="0"/>
                <a:cs typeface="Times New Roman" panose="02020603050405020304" pitchFamily="18" charset="0"/>
              </a:rPr>
              <a:t>CỦNG CỐ BÀI HỌC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8916">
                                            <p:txEl>
                                              <p:pRg st="0" end="0"/>
                                            </p:txEl>
                                          </p:spTgt>
                                        </p:tgtEl>
                                        <p:attrNameLst>
                                          <p:attrName>style.visibility</p:attrName>
                                        </p:attrNameLst>
                                      </p:cBhvr>
                                      <p:to>
                                        <p:strVal val="visible"/>
                                      </p:to>
                                    </p:set>
                                    <p:anim calcmode="lin" valueType="num">
                                      <p:cBhvr additive="base">
                                        <p:cTn id="7" dur="1000" fill="hold"/>
                                        <p:tgtEl>
                                          <p:spTgt spid="38916">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89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38916">
                                            <p:txEl>
                                              <p:pRg st="1" end="1"/>
                                            </p:txEl>
                                          </p:spTgt>
                                        </p:tgtEl>
                                        <p:attrNameLst>
                                          <p:attrName>style.visibility</p:attrName>
                                        </p:attrNameLst>
                                      </p:cBhvr>
                                      <p:to>
                                        <p:strVal val="visible"/>
                                      </p:to>
                                    </p:set>
                                    <p:anim calcmode="lin" valueType="num">
                                      <p:cBhvr additive="base">
                                        <p:cTn id="13" dur="1000" fill="hold"/>
                                        <p:tgtEl>
                                          <p:spTgt spid="38916">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891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nodeType="clickEffect">
                                  <p:stCondLst>
                                    <p:cond delay="0"/>
                                  </p:stCondLst>
                                  <p:childTnLst>
                                    <p:set>
                                      <p:cBhvr>
                                        <p:cTn id="18" dur="1" fill="hold">
                                          <p:stCondLst>
                                            <p:cond delay="0"/>
                                          </p:stCondLst>
                                        </p:cTn>
                                        <p:tgtEl>
                                          <p:spTgt spid="38916">
                                            <p:txEl>
                                              <p:pRg st="2" end="2"/>
                                            </p:txEl>
                                          </p:spTgt>
                                        </p:tgtEl>
                                        <p:attrNameLst>
                                          <p:attrName>style.visibility</p:attrName>
                                        </p:attrNameLst>
                                      </p:cBhvr>
                                      <p:to>
                                        <p:strVal val="visible"/>
                                      </p:to>
                                    </p:set>
                                    <p:anim calcmode="lin" valueType="num">
                                      <p:cBhvr additive="base">
                                        <p:cTn id="19" dur="1000" fill="hold"/>
                                        <p:tgtEl>
                                          <p:spTgt spid="38916">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891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8" presetClass="entr" presetSubtype="16" fill="hold" grpId="0" nodeType="clickEffect">
                                  <p:stCondLst>
                                    <p:cond delay="0"/>
                                  </p:stCondLst>
                                  <p:childTnLst>
                                    <p:set>
                                      <p:cBhvr>
                                        <p:cTn id="24" dur="1" fill="hold">
                                          <p:stCondLst>
                                            <p:cond delay="0"/>
                                          </p:stCondLst>
                                        </p:cTn>
                                        <p:tgtEl>
                                          <p:spTgt spid="38917"/>
                                        </p:tgtEl>
                                        <p:attrNameLst>
                                          <p:attrName>style.visibility</p:attrName>
                                        </p:attrNameLst>
                                      </p:cBhvr>
                                      <p:to>
                                        <p:strVal val="visible"/>
                                      </p:to>
                                    </p:set>
                                    <p:animEffect transition="in" filter="diamond(in)">
                                      <p:cBhvr>
                                        <p:cTn id="25" dur="2000"/>
                                        <p:tgtEl>
                                          <p:spTgt spid="389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7408083-7E0A-45BB-8DE9-0BB20A45CE1F}"/>
              </a:ext>
            </a:extLst>
          </p:cNvPr>
          <p:cNvSpPr>
            <a:spLocks noGrp="1"/>
          </p:cNvSpPr>
          <p:nvPr>
            <p:ph type="title"/>
          </p:nvPr>
        </p:nvSpPr>
        <p:spPr>
          <a:xfrm>
            <a:off x="470263" y="10220846"/>
            <a:ext cx="23913738" cy="1343080"/>
          </a:xfrm>
          <a:noFill/>
        </p:spPr>
        <p:txBody>
          <a:bodyPr vert="horz" lIns="182880" tIns="91440" rIns="182880" bIns="91440" rtlCol="0" anchor="ctr">
            <a:noAutofit/>
          </a:bodyPr>
          <a:lstStyle/>
          <a:p>
            <a:pPr algn="ctr"/>
            <a:r>
              <a:rPr lang="en-US" sz="6400" b="1" dirty="0">
                <a:latin typeface="Times New Roman" panose="02020603050405020304" pitchFamily="18" charset="0"/>
                <a:cs typeface="Times New Roman" panose="02020603050405020304" pitchFamily="18" charset="0"/>
              </a:rPr>
              <a:t>CẢM ƠN </a:t>
            </a:r>
            <a:r>
              <a:rPr lang="vi-VN" sz="6400" b="1" dirty="0">
                <a:latin typeface="Times New Roman" panose="02020603050405020304" pitchFamily="18" charset="0"/>
                <a:cs typeface="Times New Roman" panose="02020603050405020304" pitchFamily="18" charset="0"/>
              </a:rPr>
              <a:t>THẦY CÔ VÀ CÁC EM HỌC SINH ĐÃ THEO DÕI</a:t>
            </a:r>
            <a:endParaRPr lang="en-US" sz="6400" b="1" dirty="0">
              <a:latin typeface="Times New Roman" panose="02020603050405020304" pitchFamily="18" charset="0"/>
              <a:cs typeface="Times New Roman" panose="02020603050405020304" pitchFamily="18" charset="0"/>
            </a:endParaRPr>
          </a:p>
        </p:txBody>
      </p:sp>
      <p:pic>
        <p:nvPicPr>
          <p:cNvPr id="14338" name="Picture 2" descr="Những lời cảm ơn hay, chân thành, ý nghĩa và sâu sắc nhất">
            <a:extLst>
              <a:ext uri="{FF2B5EF4-FFF2-40B4-BE49-F238E27FC236}">
                <a16:creationId xmlns:a16="http://schemas.microsoft.com/office/drawing/2014/main" id="{EA1C49D8-89CD-4F0A-8DC8-A5D16B9036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1969" r="2" b="2"/>
          <a:stretch/>
        </p:blipFill>
        <p:spPr bwMode="auto">
          <a:xfrm>
            <a:off x="4340059" y="1609344"/>
            <a:ext cx="15703886" cy="7109352"/>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527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100" name="Object 3"/>
          <p:cNvGraphicFramePr>
            <a:graphicFrameLocks noChangeAspect="1"/>
          </p:cNvGraphicFramePr>
          <p:nvPr/>
        </p:nvGraphicFramePr>
        <p:xfrm>
          <a:off x="12077701" y="6642101"/>
          <a:ext cx="225426" cy="428626"/>
        </p:xfrm>
        <a:graphic>
          <a:graphicData uri="http://schemas.openxmlformats.org/presentationml/2006/ole">
            <mc:AlternateContent xmlns:mc="http://schemas.openxmlformats.org/markup-compatibility/2006">
              <mc:Choice xmlns:v="urn:schemas-microsoft-com:vml" Requires="v">
                <p:oleObj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7701" y="6642101"/>
                        <a:ext cx="225426" cy="4286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10245" name="Text Box 5"/>
          <p:cNvSpPr txBox="1">
            <a:spLocks noChangeArrowheads="1"/>
          </p:cNvSpPr>
          <p:nvPr/>
        </p:nvSpPr>
        <p:spPr bwMode="auto">
          <a:xfrm>
            <a:off x="152400" y="1990150"/>
            <a:ext cx="18288000" cy="86177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000" b="1" dirty="0">
                <a:latin typeface="Times New Roman" panose="02020603050405020304" pitchFamily="18" charset="0"/>
              </a:rPr>
              <a:t>I- </a:t>
            </a:r>
            <a:r>
              <a:rPr lang="vi-VN" altLang="en-US" sz="5000" b="1" dirty="0">
                <a:latin typeface="Times New Roman" panose="02020603050405020304" pitchFamily="18" charset="0"/>
              </a:rPr>
              <a:t>ĐƯỜNG THẲNG SONG SONG VỚI MẶT PHẲNG</a:t>
            </a:r>
            <a:endParaRPr lang="en-US" altLang="en-US" sz="5000" b="1" dirty="0">
              <a:latin typeface="Times New Roman" panose="02020603050405020304" pitchFamily="18" charset="0"/>
            </a:endParaRPr>
          </a:p>
        </p:txBody>
      </p:sp>
      <p:sp>
        <p:nvSpPr>
          <p:cNvPr id="10246" name="Text Box 6"/>
          <p:cNvSpPr txBox="1">
            <a:spLocks noChangeArrowheads="1"/>
          </p:cNvSpPr>
          <p:nvPr/>
        </p:nvSpPr>
        <p:spPr bwMode="auto">
          <a:xfrm>
            <a:off x="533400" y="3278486"/>
            <a:ext cx="17526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b="1">
                <a:latin typeface="Times New Roman" panose="02020603050405020304" pitchFamily="18" charset="0"/>
              </a:rPr>
              <a:t>Cho đ</a:t>
            </a:r>
            <a:r>
              <a:rPr lang="vi-VN" altLang="en-US" sz="4800" b="1">
                <a:latin typeface="Times New Roman" panose="02020603050405020304" pitchFamily="18" charset="0"/>
              </a:rPr>
              <a:t>ư</a:t>
            </a:r>
            <a:r>
              <a:rPr lang="en-US" altLang="en-US" sz="4800" b="1">
                <a:latin typeface="Times New Roman" panose="02020603050405020304" pitchFamily="18" charset="0"/>
              </a:rPr>
              <a:t>ờng thẳng </a:t>
            </a:r>
            <a:r>
              <a:rPr lang="vi-VN" altLang="en-US" sz="4800" b="1">
                <a:latin typeface="Times New Roman" panose="02020603050405020304" pitchFamily="18" charset="0"/>
              </a:rPr>
              <a:t>d</a:t>
            </a:r>
            <a:r>
              <a:rPr lang="en-US" altLang="en-US" sz="4800" b="1">
                <a:latin typeface="Times New Roman" panose="02020603050405020304" pitchFamily="18" charset="0"/>
              </a:rPr>
              <a:t> và mặt phẳng (</a:t>
            </a:r>
            <a:r>
              <a:rPr lang="vi-VN" altLang="en-US" sz="4800" b="1">
                <a:latin typeface="Times New Roman" panose="02020603050405020304" pitchFamily="18" charset="0"/>
                <a:sym typeface="Symbol" panose="05050102010706020507" pitchFamily="18" charset="2"/>
              </a:rPr>
              <a:t>P</a:t>
            </a:r>
            <a:r>
              <a:rPr lang="en-US" altLang="en-US" sz="4800" b="1">
                <a:latin typeface="Times New Roman" panose="02020603050405020304" pitchFamily="18" charset="0"/>
              </a:rPr>
              <a:t>) </a:t>
            </a:r>
            <a:endParaRPr lang="en-US" altLang="en-US" sz="4800" b="1" dirty="0">
              <a:latin typeface="Times New Roman" panose="02020603050405020304" pitchFamily="18" charset="0"/>
            </a:endParaRPr>
          </a:p>
        </p:txBody>
      </p:sp>
      <p:sp>
        <p:nvSpPr>
          <p:cNvPr id="10247" name="Text Box 7"/>
          <p:cNvSpPr txBox="1">
            <a:spLocks noChangeArrowheads="1"/>
          </p:cNvSpPr>
          <p:nvPr/>
        </p:nvSpPr>
        <p:spPr bwMode="auto">
          <a:xfrm>
            <a:off x="16444191" y="7513846"/>
            <a:ext cx="7939809"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vi-VN" altLang="en-US" sz="4800" b="1" dirty="0">
                <a:latin typeface="Times New Roman" panose="02020603050405020304" pitchFamily="18" charset="0"/>
              </a:rPr>
              <a:t>d và (P) không có điểm chung      </a:t>
            </a:r>
          </a:p>
          <a:p>
            <a:pPr algn="l"/>
            <a:r>
              <a:rPr lang="vi-VN" altLang="en-US" sz="4800" b="1" dirty="0">
                <a:latin typeface="Times New Roman" panose="02020603050405020304" pitchFamily="18" charset="0"/>
              </a:rPr>
              <a:t>d</a:t>
            </a:r>
            <a:r>
              <a:rPr lang="en-US" altLang="en-US" sz="4800" b="1" dirty="0">
                <a:latin typeface="Times New Roman" panose="02020603050405020304" pitchFamily="18" charset="0"/>
              </a:rPr>
              <a:t> song </a:t>
            </a:r>
            <a:r>
              <a:rPr lang="en-US" altLang="en-US" sz="4800" b="1" dirty="0" err="1">
                <a:latin typeface="Times New Roman" panose="02020603050405020304" pitchFamily="18" charset="0"/>
              </a:rPr>
              <a:t>song</a:t>
            </a:r>
            <a:r>
              <a:rPr lang="en-US" altLang="en-US" sz="4800" b="1" dirty="0">
                <a:latin typeface="Times New Roman" panose="02020603050405020304" pitchFamily="18" charset="0"/>
              </a:rPr>
              <a:t> (</a:t>
            </a:r>
            <a:r>
              <a:rPr lang="vi-VN" altLang="en-US" sz="4800" b="1" dirty="0">
                <a:latin typeface="Times New Roman" panose="02020603050405020304" pitchFamily="18" charset="0"/>
                <a:sym typeface="Symbol" panose="05050102010706020507" pitchFamily="18" charset="2"/>
              </a:rPr>
              <a:t>P</a:t>
            </a:r>
            <a:r>
              <a:rPr lang="en-US" altLang="en-US" sz="4800" b="1" dirty="0">
                <a:latin typeface="Times New Roman" panose="02020603050405020304" pitchFamily="18" charset="0"/>
              </a:rPr>
              <a:t>) </a:t>
            </a:r>
          </a:p>
          <a:p>
            <a:pPr algn="l"/>
            <a:r>
              <a:rPr lang="en-US" altLang="en-US" sz="4800" b="1" dirty="0">
                <a:latin typeface="Times New Roman" panose="02020603050405020304" pitchFamily="18" charset="0"/>
              </a:rPr>
              <a:t> </a:t>
            </a:r>
            <a:r>
              <a:rPr lang="en-US" altLang="en-US" sz="4800" b="1" dirty="0" err="1">
                <a:latin typeface="Times New Roman" panose="02020603050405020304" pitchFamily="18" charset="0"/>
              </a:rPr>
              <a:t>Kí</a:t>
            </a:r>
            <a:r>
              <a:rPr lang="en-US" altLang="en-US" sz="4800" b="1" dirty="0">
                <a:latin typeface="Times New Roman" panose="02020603050405020304" pitchFamily="18" charset="0"/>
              </a:rPr>
              <a:t> </a:t>
            </a:r>
            <a:r>
              <a:rPr lang="en-US" altLang="en-US" sz="4800" b="1" dirty="0" err="1">
                <a:latin typeface="Times New Roman" panose="02020603050405020304" pitchFamily="18" charset="0"/>
              </a:rPr>
              <a:t>hiệu</a:t>
            </a:r>
            <a:r>
              <a:rPr lang="en-US" altLang="en-US" sz="4800" b="1" dirty="0">
                <a:latin typeface="Times New Roman" panose="02020603050405020304" pitchFamily="18" charset="0"/>
              </a:rPr>
              <a:t> : </a:t>
            </a:r>
            <a:r>
              <a:rPr lang="vi-VN" altLang="en-US" sz="4800" b="1" dirty="0">
                <a:latin typeface="Times New Roman" panose="02020603050405020304" pitchFamily="18" charset="0"/>
              </a:rPr>
              <a:t>d </a:t>
            </a:r>
            <a:r>
              <a:rPr lang="en-US" altLang="en-US" sz="4800" b="1" dirty="0">
                <a:latin typeface="Times New Roman" panose="02020603050405020304" pitchFamily="18" charset="0"/>
              </a:rPr>
              <a:t>//</a:t>
            </a:r>
            <a:r>
              <a:rPr lang="vi-VN" altLang="en-US" sz="4800" b="1" dirty="0">
                <a:latin typeface="Times New Roman" panose="02020603050405020304" pitchFamily="18" charset="0"/>
              </a:rPr>
              <a:t> </a:t>
            </a:r>
            <a:r>
              <a:rPr lang="en-US" altLang="en-US" sz="4800" b="1" dirty="0">
                <a:latin typeface="Times New Roman" panose="02020603050405020304" pitchFamily="18" charset="0"/>
              </a:rPr>
              <a:t>(</a:t>
            </a:r>
            <a:r>
              <a:rPr lang="vi-VN" altLang="en-US" sz="4800" b="1" dirty="0">
                <a:latin typeface="Times New Roman" panose="02020603050405020304" pitchFamily="18" charset="0"/>
                <a:sym typeface="Symbol" panose="05050102010706020507" pitchFamily="18" charset="2"/>
              </a:rPr>
              <a:t>P</a:t>
            </a:r>
            <a:r>
              <a:rPr lang="en-US" altLang="en-US" sz="4800" b="1" dirty="0">
                <a:latin typeface="Times New Roman" panose="02020603050405020304" pitchFamily="18" charset="0"/>
              </a:rPr>
              <a:t>) </a:t>
            </a:r>
          </a:p>
        </p:txBody>
      </p:sp>
      <p:sp>
        <p:nvSpPr>
          <p:cNvPr id="10248" name="AutoShape 8"/>
          <p:cNvSpPr>
            <a:spLocks noChangeArrowheads="1"/>
          </p:cNvSpPr>
          <p:nvPr/>
        </p:nvSpPr>
        <p:spPr bwMode="auto">
          <a:xfrm>
            <a:off x="16481136" y="5496096"/>
            <a:ext cx="7772400" cy="1524000"/>
          </a:xfrm>
          <a:prstGeom prst="parallelogram">
            <a:avLst>
              <a:gd name="adj" fmla="val 127500"/>
            </a:avLst>
          </a:prstGeom>
          <a:solidFill>
            <a:schemeClr val="accent1"/>
          </a:solidFill>
          <a:ln w="28575">
            <a:solidFill>
              <a:srgbClr val="FF0000"/>
            </a:solidFill>
            <a:miter lim="800000"/>
            <a:headEnd/>
            <a:tailEnd/>
          </a:ln>
          <a:effectLst/>
        </p:spPr>
        <p:txBody>
          <a:bodyPr wrap="none" anchor="ct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endParaRPr lang="en-US" altLang="en-US" sz="4800">
              <a:latin typeface="Times New Roman" panose="02020603050405020304" pitchFamily="18" charset="0"/>
            </a:endParaRPr>
          </a:p>
        </p:txBody>
      </p:sp>
      <p:sp>
        <p:nvSpPr>
          <p:cNvPr id="10249" name="Line 9"/>
          <p:cNvSpPr>
            <a:spLocks noChangeShapeType="1"/>
          </p:cNvSpPr>
          <p:nvPr/>
        </p:nvSpPr>
        <p:spPr bwMode="auto">
          <a:xfrm>
            <a:off x="18097500" y="4835099"/>
            <a:ext cx="5486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600"/>
          </a:p>
        </p:txBody>
      </p:sp>
      <p:sp>
        <p:nvSpPr>
          <p:cNvPr id="10250" name="Text Box 10"/>
          <p:cNvSpPr txBox="1">
            <a:spLocks noChangeArrowheads="1"/>
          </p:cNvSpPr>
          <p:nvPr/>
        </p:nvSpPr>
        <p:spPr bwMode="auto">
          <a:xfrm>
            <a:off x="20250150" y="3796354"/>
            <a:ext cx="1371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vi-VN" altLang="en-US" sz="4800" b="1" dirty="0">
                <a:latin typeface="Times New Roman" panose="02020603050405020304" pitchFamily="18" charset="0"/>
              </a:rPr>
              <a:t>d</a:t>
            </a:r>
            <a:endParaRPr lang="en-US" altLang="en-US" sz="4800" b="1" dirty="0">
              <a:latin typeface="Times New Roman" panose="02020603050405020304" pitchFamily="18" charset="0"/>
            </a:endParaRPr>
          </a:p>
        </p:txBody>
      </p:sp>
      <p:sp>
        <p:nvSpPr>
          <p:cNvPr id="10251" name="Text Box 11"/>
          <p:cNvSpPr txBox="1">
            <a:spLocks noChangeArrowheads="1"/>
          </p:cNvSpPr>
          <p:nvPr/>
        </p:nvSpPr>
        <p:spPr bwMode="auto">
          <a:xfrm>
            <a:off x="16910770" y="6332435"/>
            <a:ext cx="426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vi-VN" altLang="en-US" sz="4800" b="1" dirty="0">
                <a:latin typeface="Times New Roman" panose="02020603050405020304" pitchFamily="18" charset="0"/>
                <a:sym typeface="Symbol" panose="05050102010706020507" pitchFamily="18" charset="2"/>
              </a:rPr>
              <a:t>P</a:t>
            </a:r>
            <a:r>
              <a:rPr lang="en-US" altLang="en-US" sz="4800" dirty="0">
                <a:latin typeface="Times New Roman" panose="02020603050405020304" pitchFamily="18" charset="0"/>
                <a:sym typeface="Symbol" panose="05050102010706020507" pitchFamily="18" charset="2"/>
              </a:rPr>
              <a:t>)</a:t>
            </a:r>
          </a:p>
        </p:txBody>
      </p:sp>
      <p:sp>
        <p:nvSpPr>
          <p:cNvPr id="10252" name="Text Box 12"/>
          <p:cNvSpPr txBox="1">
            <a:spLocks noChangeArrowheads="1"/>
          </p:cNvSpPr>
          <p:nvPr/>
        </p:nvSpPr>
        <p:spPr bwMode="auto">
          <a:xfrm>
            <a:off x="8940803" y="8399570"/>
            <a:ext cx="76200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vi-VN" altLang="en-US" sz="4800" b="1" dirty="0">
                <a:latin typeface="Times New Roman" panose="02020603050405020304" pitchFamily="18" charset="0"/>
              </a:rPr>
              <a:t>d và (P) có 1 điểm chung</a:t>
            </a:r>
          </a:p>
          <a:p>
            <a:pPr algn="l"/>
            <a:r>
              <a:rPr lang="vi-VN" altLang="en-US" sz="4800" b="1" dirty="0">
                <a:latin typeface="Times New Roman" panose="02020603050405020304" pitchFamily="18" charset="0"/>
              </a:rPr>
              <a:t>d</a:t>
            </a:r>
            <a:r>
              <a:rPr lang="en-US" altLang="en-US" sz="4800" b="1" dirty="0">
                <a:latin typeface="Times New Roman" panose="02020603050405020304" pitchFamily="18" charset="0"/>
              </a:rPr>
              <a:t> </a:t>
            </a:r>
            <a:r>
              <a:rPr lang="en-US" altLang="en-US" sz="4800" b="1" dirty="0" err="1">
                <a:latin typeface="Times New Roman" panose="02020603050405020304" pitchFamily="18" charset="0"/>
              </a:rPr>
              <a:t>cắt</a:t>
            </a:r>
            <a:r>
              <a:rPr lang="en-US" altLang="en-US" sz="4800" b="1" dirty="0">
                <a:latin typeface="Times New Roman" panose="02020603050405020304" pitchFamily="18" charset="0"/>
              </a:rPr>
              <a:t> (</a:t>
            </a:r>
            <a:r>
              <a:rPr lang="vi-VN" altLang="en-US" sz="4800" b="1" dirty="0">
                <a:latin typeface="Times New Roman" panose="02020603050405020304" pitchFamily="18" charset="0"/>
                <a:sym typeface="Symbol" panose="05050102010706020507" pitchFamily="18" charset="2"/>
              </a:rPr>
              <a:t>P</a:t>
            </a:r>
            <a:r>
              <a:rPr lang="en-US" altLang="en-US" sz="4800" b="1" dirty="0">
                <a:latin typeface="Times New Roman" panose="02020603050405020304" pitchFamily="18" charset="0"/>
              </a:rPr>
              <a:t>)</a:t>
            </a:r>
            <a:r>
              <a:rPr lang="vi-VN" altLang="en-US" sz="4800" b="1" dirty="0">
                <a:latin typeface="Times New Roman" panose="02020603050405020304" pitchFamily="18" charset="0"/>
              </a:rPr>
              <a:t> tại A</a:t>
            </a:r>
            <a:r>
              <a:rPr lang="en-US" altLang="en-US" sz="4800" b="1" dirty="0">
                <a:latin typeface="Times New Roman" panose="02020603050405020304" pitchFamily="18" charset="0"/>
              </a:rPr>
              <a:t> </a:t>
            </a:r>
          </a:p>
          <a:p>
            <a:pPr algn="l"/>
            <a:r>
              <a:rPr lang="en-US" altLang="en-US" sz="4800" b="1" dirty="0" err="1">
                <a:latin typeface="Times New Roman" panose="02020603050405020304" pitchFamily="18" charset="0"/>
              </a:rPr>
              <a:t>Kí</a:t>
            </a:r>
            <a:r>
              <a:rPr lang="en-US" altLang="en-US" sz="4800" b="1" dirty="0">
                <a:latin typeface="Times New Roman" panose="02020603050405020304" pitchFamily="18" charset="0"/>
              </a:rPr>
              <a:t> </a:t>
            </a:r>
            <a:r>
              <a:rPr lang="en-US" altLang="en-US" sz="4800" b="1" dirty="0" err="1">
                <a:latin typeface="Times New Roman" panose="02020603050405020304" pitchFamily="18" charset="0"/>
              </a:rPr>
              <a:t>hiệu</a:t>
            </a:r>
            <a:r>
              <a:rPr lang="en-US" altLang="en-US" sz="4800" b="1" dirty="0">
                <a:latin typeface="Times New Roman" panose="02020603050405020304" pitchFamily="18" charset="0"/>
              </a:rPr>
              <a:t> : </a:t>
            </a:r>
            <a:r>
              <a:rPr lang="vi-VN" altLang="en-US" sz="4800" b="1" dirty="0">
                <a:latin typeface="Times New Roman" panose="02020603050405020304" pitchFamily="18" charset="0"/>
              </a:rPr>
              <a:t>d</a:t>
            </a:r>
            <a:r>
              <a:rPr lang="en-US" altLang="en-US" sz="4800" b="1" dirty="0">
                <a:latin typeface="Times New Roman" panose="02020603050405020304" pitchFamily="18" charset="0"/>
              </a:rPr>
              <a:t>  </a:t>
            </a:r>
            <a:r>
              <a:rPr lang="en-US" altLang="en-US" sz="4800" b="1" dirty="0">
                <a:latin typeface="Times New Roman" panose="02020603050405020304" pitchFamily="18" charset="0"/>
                <a:sym typeface="Symbol" panose="05050102010706020507" pitchFamily="18" charset="2"/>
              </a:rPr>
              <a:t></a:t>
            </a:r>
            <a:r>
              <a:rPr lang="en-US" altLang="en-US" sz="4800" b="1" dirty="0">
                <a:latin typeface="Times New Roman" panose="02020603050405020304" pitchFamily="18" charset="0"/>
              </a:rPr>
              <a:t>  (</a:t>
            </a:r>
            <a:r>
              <a:rPr lang="vi-VN" altLang="en-US" sz="4800" b="1" dirty="0">
                <a:latin typeface="Times New Roman" panose="02020603050405020304" pitchFamily="18" charset="0"/>
                <a:sym typeface="Symbol" panose="05050102010706020507" pitchFamily="18" charset="2"/>
              </a:rPr>
              <a:t>P</a:t>
            </a:r>
            <a:r>
              <a:rPr lang="en-US" altLang="en-US" sz="4800" b="1" dirty="0">
                <a:latin typeface="Times New Roman" panose="02020603050405020304" pitchFamily="18" charset="0"/>
              </a:rPr>
              <a:t>)</a:t>
            </a:r>
            <a:r>
              <a:rPr lang="vi-VN" altLang="en-US" sz="4800" b="1" dirty="0">
                <a:latin typeface="Times New Roman" panose="02020603050405020304" pitchFamily="18" charset="0"/>
              </a:rPr>
              <a:t> </a:t>
            </a:r>
            <a:r>
              <a:rPr lang="en-US" altLang="en-US" sz="4800" b="1" dirty="0">
                <a:latin typeface="Times New Roman" panose="02020603050405020304" pitchFamily="18" charset="0"/>
              </a:rPr>
              <a:t>=</a:t>
            </a:r>
            <a:r>
              <a:rPr lang="vi-VN" altLang="en-US" sz="4800" b="1" dirty="0">
                <a:latin typeface="Times New Roman" panose="02020603050405020304" pitchFamily="18" charset="0"/>
              </a:rPr>
              <a:t> A</a:t>
            </a:r>
            <a:endParaRPr lang="en-US" altLang="en-US" sz="4800" b="1" dirty="0">
              <a:latin typeface="Times New Roman" panose="02020603050405020304" pitchFamily="18" charset="0"/>
            </a:endParaRPr>
          </a:p>
        </p:txBody>
      </p:sp>
      <p:sp>
        <p:nvSpPr>
          <p:cNvPr id="10253" name="Text Box 13"/>
          <p:cNvSpPr txBox="1">
            <a:spLocks noChangeArrowheads="1"/>
          </p:cNvSpPr>
          <p:nvPr/>
        </p:nvSpPr>
        <p:spPr bwMode="auto">
          <a:xfrm>
            <a:off x="152400" y="7955354"/>
            <a:ext cx="793172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vi-VN" altLang="en-US" sz="4800" b="1" dirty="0">
                <a:latin typeface="Times New Roman" panose="02020603050405020304" pitchFamily="18" charset="0"/>
              </a:rPr>
              <a:t>d và (P) có hơn 2 điểm chung</a:t>
            </a:r>
          </a:p>
          <a:p>
            <a:pPr algn="l"/>
            <a:r>
              <a:rPr lang="vi-VN" altLang="en-US" sz="4800" b="1" dirty="0">
                <a:latin typeface="Times New Roman" panose="02020603050405020304" pitchFamily="18" charset="0"/>
              </a:rPr>
              <a:t>d</a:t>
            </a:r>
            <a:r>
              <a:rPr lang="en-US" altLang="en-US" sz="4800" b="1" dirty="0">
                <a:latin typeface="Times New Roman" panose="02020603050405020304" pitchFamily="18" charset="0"/>
              </a:rPr>
              <a:t> </a:t>
            </a:r>
            <a:r>
              <a:rPr lang="en-US" altLang="en-US" sz="4800" b="1" dirty="0" err="1">
                <a:latin typeface="Times New Roman" panose="02020603050405020304" pitchFamily="18" charset="0"/>
              </a:rPr>
              <a:t>nằm</a:t>
            </a:r>
            <a:r>
              <a:rPr lang="en-US" altLang="en-US" sz="4800" b="1" dirty="0">
                <a:latin typeface="Times New Roman" panose="02020603050405020304" pitchFamily="18" charset="0"/>
              </a:rPr>
              <a:t> </a:t>
            </a:r>
            <a:r>
              <a:rPr lang="en-US" altLang="en-US" sz="4800" b="1" dirty="0" err="1">
                <a:latin typeface="Times New Roman" panose="02020603050405020304" pitchFamily="18" charset="0"/>
              </a:rPr>
              <a:t>trong</a:t>
            </a:r>
            <a:r>
              <a:rPr lang="en-US" altLang="en-US" sz="4800" b="1" dirty="0">
                <a:latin typeface="Times New Roman" panose="02020603050405020304" pitchFamily="18" charset="0"/>
              </a:rPr>
              <a:t> (</a:t>
            </a:r>
            <a:r>
              <a:rPr lang="vi-VN" altLang="en-US" sz="4800" b="1" dirty="0">
                <a:latin typeface="Times New Roman" panose="02020603050405020304" pitchFamily="18" charset="0"/>
                <a:sym typeface="Symbol" panose="05050102010706020507" pitchFamily="18" charset="2"/>
              </a:rPr>
              <a:t>P</a:t>
            </a:r>
            <a:r>
              <a:rPr lang="en-US" altLang="en-US" sz="4800" b="1" dirty="0">
                <a:latin typeface="Times New Roman" panose="02020603050405020304" pitchFamily="18" charset="0"/>
              </a:rPr>
              <a:t>) </a:t>
            </a:r>
          </a:p>
          <a:p>
            <a:pPr algn="l"/>
            <a:r>
              <a:rPr lang="en-US" altLang="en-US" sz="4800" b="1" dirty="0">
                <a:latin typeface="Times New Roman" panose="02020603050405020304" pitchFamily="18" charset="0"/>
              </a:rPr>
              <a:t> </a:t>
            </a:r>
            <a:r>
              <a:rPr lang="en-US" altLang="en-US" sz="4800" b="1" dirty="0" err="1">
                <a:latin typeface="Times New Roman" panose="02020603050405020304" pitchFamily="18" charset="0"/>
              </a:rPr>
              <a:t>Kí</a:t>
            </a:r>
            <a:r>
              <a:rPr lang="en-US" altLang="en-US" sz="4800" b="1" dirty="0">
                <a:latin typeface="Times New Roman" panose="02020603050405020304" pitchFamily="18" charset="0"/>
              </a:rPr>
              <a:t> </a:t>
            </a:r>
            <a:r>
              <a:rPr lang="en-US" altLang="en-US" sz="4800" b="1" dirty="0" err="1">
                <a:latin typeface="Times New Roman" panose="02020603050405020304" pitchFamily="18" charset="0"/>
              </a:rPr>
              <a:t>hiệu</a:t>
            </a:r>
            <a:r>
              <a:rPr lang="en-US" altLang="en-US" sz="4800" b="1" dirty="0">
                <a:latin typeface="Times New Roman" panose="02020603050405020304" pitchFamily="18" charset="0"/>
              </a:rPr>
              <a:t> : </a:t>
            </a:r>
            <a:r>
              <a:rPr lang="vi-VN" altLang="en-US" sz="4800" b="1" dirty="0">
                <a:latin typeface="Times New Roman" panose="02020603050405020304" pitchFamily="18" charset="0"/>
              </a:rPr>
              <a:t>d </a:t>
            </a:r>
            <a:r>
              <a:rPr lang="en-US" altLang="en-US" sz="4800" b="1" dirty="0">
                <a:latin typeface="Times New Roman" panose="02020603050405020304" pitchFamily="18" charset="0"/>
                <a:sym typeface="Symbol" panose="05050102010706020507" pitchFamily="18" charset="2"/>
              </a:rPr>
              <a:t></a:t>
            </a:r>
            <a:r>
              <a:rPr lang="en-US" altLang="en-US" sz="4800" b="1" dirty="0">
                <a:latin typeface="Times New Roman" panose="02020603050405020304" pitchFamily="18" charset="0"/>
              </a:rPr>
              <a:t> (</a:t>
            </a:r>
            <a:r>
              <a:rPr lang="vi-VN" altLang="en-US" sz="4800" b="1" dirty="0">
                <a:latin typeface="Times New Roman" panose="02020603050405020304" pitchFamily="18" charset="0"/>
                <a:sym typeface="Symbol" panose="05050102010706020507" pitchFamily="18" charset="2"/>
              </a:rPr>
              <a:t>P</a:t>
            </a:r>
            <a:r>
              <a:rPr lang="en-US" altLang="en-US" sz="4800" b="1" dirty="0">
                <a:latin typeface="Times New Roman" panose="02020603050405020304" pitchFamily="18" charset="0"/>
              </a:rPr>
              <a:t>)</a:t>
            </a:r>
          </a:p>
        </p:txBody>
      </p:sp>
      <p:sp>
        <p:nvSpPr>
          <p:cNvPr id="10254" name="Text Box 14"/>
          <p:cNvSpPr txBox="1">
            <a:spLocks noChangeArrowheads="1"/>
          </p:cNvSpPr>
          <p:nvPr/>
        </p:nvSpPr>
        <p:spPr bwMode="auto">
          <a:xfrm>
            <a:off x="152400" y="11415933"/>
            <a:ext cx="23955375" cy="1938992"/>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6000" b="1" i="1" dirty="0" err="1">
                <a:latin typeface="Times New Roman" panose="02020603050405020304" pitchFamily="18" charset="0"/>
              </a:rPr>
              <a:t>Định</a:t>
            </a:r>
            <a:r>
              <a:rPr lang="en-US" altLang="en-US" sz="6000" b="1" i="1" dirty="0">
                <a:latin typeface="Times New Roman" panose="02020603050405020304" pitchFamily="18" charset="0"/>
              </a:rPr>
              <a:t> </a:t>
            </a:r>
            <a:r>
              <a:rPr lang="en-US" altLang="en-US" sz="6000" b="1" i="1" dirty="0" err="1">
                <a:latin typeface="Times New Roman" panose="02020603050405020304" pitchFamily="18" charset="0"/>
              </a:rPr>
              <a:t>nghĩa</a:t>
            </a:r>
            <a:r>
              <a:rPr lang="en-US" altLang="en-US" sz="6000" b="1" i="1" dirty="0">
                <a:latin typeface="Times New Roman" panose="02020603050405020304" pitchFamily="18" charset="0"/>
              </a:rPr>
              <a:t>:</a:t>
            </a:r>
            <a:r>
              <a:rPr lang="vi-VN" altLang="en-US" sz="6000" b="1" i="1" dirty="0">
                <a:latin typeface="Times New Roman" panose="02020603050405020304" pitchFamily="18" charset="0"/>
              </a:rPr>
              <a:t> Đường thẳng được gọi là song song với mặt phẳng nếu chúng không có điểm chung.</a:t>
            </a:r>
            <a:endParaRPr lang="en-US" altLang="en-US" sz="6000" b="1" i="1" dirty="0">
              <a:latin typeface="Times New Roman" panose="02020603050405020304" pitchFamily="18" charset="0"/>
            </a:endParaRPr>
          </a:p>
        </p:txBody>
      </p:sp>
      <p:sp>
        <p:nvSpPr>
          <p:cNvPr id="10255" name="AutoShape 15"/>
          <p:cNvSpPr>
            <a:spLocks noChangeArrowheads="1"/>
          </p:cNvSpPr>
          <p:nvPr/>
        </p:nvSpPr>
        <p:spPr bwMode="auto">
          <a:xfrm>
            <a:off x="-38098" y="5151015"/>
            <a:ext cx="7772400" cy="1981200"/>
          </a:xfrm>
          <a:prstGeom prst="parallelogram">
            <a:avLst>
              <a:gd name="adj" fmla="val 98077"/>
            </a:avLst>
          </a:prstGeom>
          <a:solidFill>
            <a:schemeClr val="accent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endParaRPr lang="en-US" altLang="en-US" sz="4800">
              <a:latin typeface="Times New Roman" panose="02020603050405020304" pitchFamily="18" charset="0"/>
            </a:endParaRPr>
          </a:p>
        </p:txBody>
      </p:sp>
      <p:sp>
        <p:nvSpPr>
          <p:cNvPr id="10256" name="Line 16"/>
          <p:cNvSpPr>
            <a:spLocks noChangeShapeType="1"/>
          </p:cNvSpPr>
          <p:nvPr/>
        </p:nvSpPr>
        <p:spPr bwMode="auto">
          <a:xfrm flipV="1">
            <a:off x="2366964" y="5431404"/>
            <a:ext cx="3581400" cy="850901"/>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600"/>
          </a:p>
        </p:txBody>
      </p:sp>
      <p:sp>
        <p:nvSpPr>
          <p:cNvPr id="10257" name="Text Box 17"/>
          <p:cNvSpPr txBox="1">
            <a:spLocks noChangeArrowheads="1"/>
          </p:cNvSpPr>
          <p:nvPr/>
        </p:nvSpPr>
        <p:spPr bwMode="auto">
          <a:xfrm>
            <a:off x="152400" y="6403096"/>
            <a:ext cx="106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vi-VN" altLang="en-US" sz="4800" b="1" dirty="0">
                <a:latin typeface="Times New Roman" panose="02020603050405020304" pitchFamily="18" charset="0"/>
                <a:sym typeface="Symbol" panose="05050102010706020507" pitchFamily="18" charset="2"/>
              </a:rPr>
              <a:t>P</a:t>
            </a:r>
            <a:r>
              <a:rPr lang="en-US" altLang="en-US" sz="4800" b="1" dirty="0">
                <a:latin typeface="Times New Roman" panose="02020603050405020304" pitchFamily="18" charset="0"/>
                <a:sym typeface="Symbol" panose="05050102010706020507" pitchFamily="18" charset="2"/>
              </a:rPr>
              <a:t>)</a:t>
            </a:r>
          </a:p>
        </p:txBody>
      </p:sp>
      <p:sp>
        <p:nvSpPr>
          <p:cNvPr id="10258" name="Text Box 18"/>
          <p:cNvSpPr txBox="1">
            <a:spLocks noChangeArrowheads="1"/>
          </p:cNvSpPr>
          <p:nvPr/>
        </p:nvSpPr>
        <p:spPr bwMode="auto">
          <a:xfrm>
            <a:off x="3478936" y="5174505"/>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vi-VN" altLang="en-US" sz="4800" dirty="0">
                <a:latin typeface="Times New Roman" panose="02020603050405020304" pitchFamily="18" charset="0"/>
              </a:rPr>
              <a:t>d</a:t>
            </a:r>
            <a:endParaRPr lang="en-US" altLang="en-US" sz="4800" dirty="0">
              <a:latin typeface="Times New Roman" panose="02020603050405020304" pitchFamily="18" charset="0"/>
            </a:endParaRPr>
          </a:p>
        </p:txBody>
      </p:sp>
      <p:sp>
        <p:nvSpPr>
          <p:cNvPr id="4116" name="Line 21"/>
          <p:cNvSpPr>
            <a:spLocks noChangeShapeType="1"/>
          </p:cNvSpPr>
          <p:nvPr/>
        </p:nvSpPr>
        <p:spPr bwMode="auto">
          <a:xfrm>
            <a:off x="16764000" y="7162800"/>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600"/>
          </a:p>
        </p:txBody>
      </p:sp>
      <p:sp>
        <p:nvSpPr>
          <p:cNvPr id="4117" name="Text Box 27"/>
          <p:cNvSpPr txBox="1">
            <a:spLocks noChangeArrowheads="1"/>
          </p:cNvSpPr>
          <p:nvPr/>
        </p:nvSpPr>
        <p:spPr bwMode="auto">
          <a:xfrm>
            <a:off x="28498800" y="7467601"/>
            <a:ext cx="3505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4121" name="Text Box 38"/>
          <p:cNvSpPr txBox="1">
            <a:spLocks noChangeArrowheads="1"/>
          </p:cNvSpPr>
          <p:nvPr/>
        </p:nvSpPr>
        <p:spPr bwMode="auto">
          <a:xfrm>
            <a:off x="9661236" y="8312151"/>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endParaRPr lang="en-US" altLang="en-US" sz="4800">
              <a:latin typeface="Times New Roman" panose="02020603050405020304" pitchFamily="18" charset="0"/>
            </a:endParaRPr>
          </a:p>
        </p:txBody>
      </p:sp>
      <p:sp>
        <p:nvSpPr>
          <p:cNvPr id="4122" name="Text Box 41"/>
          <p:cNvSpPr txBox="1">
            <a:spLocks noChangeArrowheads="1"/>
          </p:cNvSpPr>
          <p:nvPr/>
        </p:nvSpPr>
        <p:spPr bwMode="auto">
          <a:xfrm>
            <a:off x="11337636" y="9074151"/>
            <a:ext cx="18473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endParaRPr lang="en-US" altLang="en-US" sz="4800">
              <a:latin typeface="Times New Roman" panose="02020603050405020304" pitchFamily="18" charset="0"/>
            </a:endParaRPr>
          </a:p>
        </p:txBody>
      </p:sp>
      <p:sp>
        <p:nvSpPr>
          <p:cNvPr id="10284" name="AutoShape 44"/>
          <p:cNvSpPr>
            <a:spLocks noChangeArrowheads="1"/>
          </p:cNvSpPr>
          <p:nvPr/>
        </p:nvSpPr>
        <p:spPr bwMode="auto">
          <a:xfrm>
            <a:off x="7553401" y="5334632"/>
            <a:ext cx="8534400" cy="1828800"/>
          </a:xfrm>
          <a:prstGeom prst="parallelogram">
            <a:avLst>
              <a:gd name="adj" fmla="val 116667"/>
            </a:avLst>
          </a:prstGeom>
          <a:solidFill>
            <a:schemeClr val="accent1"/>
          </a:solidFill>
          <a:ln w="28575">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endParaRPr lang="en-US" altLang="en-US" sz="4800">
              <a:latin typeface="Times New Roman" panose="02020603050405020304" pitchFamily="18" charset="0"/>
            </a:endParaRPr>
          </a:p>
        </p:txBody>
      </p:sp>
      <p:sp>
        <p:nvSpPr>
          <p:cNvPr id="10291" name="Line 51"/>
          <p:cNvSpPr>
            <a:spLocks noChangeShapeType="1"/>
          </p:cNvSpPr>
          <p:nvPr/>
        </p:nvSpPr>
        <p:spPr bwMode="auto">
          <a:xfrm>
            <a:off x="10906201" y="5760615"/>
            <a:ext cx="914400" cy="1371600"/>
          </a:xfrm>
          <a:prstGeom prst="line">
            <a:avLst/>
          </a:prstGeom>
          <a:noFill/>
          <a:ln w="28575">
            <a:solidFill>
              <a:srgbClr val="FF0000"/>
            </a:solidFill>
            <a:prstDash val="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600"/>
          </a:p>
        </p:txBody>
      </p:sp>
      <p:sp>
        <p:nvSpPr>
          <p:cNvPr id="10293" name="Line 53"/>
          <p:cNvSpPr>
            <a:spLocks noChangeShapeType="1"/>
          </p:cNvSpPr>
          <p:nvPr/>
        </p:nvSpPr>
        <p:spPr bwMode="auto">
          <a:xfrm>
            <a:off x="11883159" y="7187624"/>
            <a:ext cx="762000" cy="121920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600"/>
          </a:p>
        </p:txBody>
      </p:sp>
      <p:sp>
        <p:nvSpPr>
          <p:cNvPr id="10294" name="Text Box 54"/>
          <p:cNvSpPr txBox="1">
            <a:spLocks noChangeArrowheads="1"/>
          </p:cNvSpPr>
          <p:nvPr/>
        </p:nvSpPr>
        <p:spPr bwMode="auto">
          <a:xfrm>
            <a:off x="7874003" y="6399582"/>
            <a:ext cx="1066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vi-VN" altLang="en-US" sz="4800" b="1" dirty="0">
                <a:latin typeface="Times New Roman" panose="02020603050405020304" pitchFamily="18" charset="0"/>
                <a:sym typeface="Symbol" panose="05050102010706020507" pitchFamily="18" charset="2"/>
              </a:rPr>
              <a:t>P</a:t>
            </a:r>
            <a:r>
              <a:rPr lang="en-US" altLang="en-US" sz="4800" b="1" dirty="0">
                <a:latin typeface="Times New Roman" panose="02020603050405020304" pitchFamily="18" charset="0"/>
                <a:sym typeface="Symbol" panose="05050102010706020507" pitchFamily="18" charset="2"/>
              </a:rPr>
              <a:t>)</a:t>
            </a:r>
          </a:p>
        </p:txBody>
      </p:sp>
      <p:sp>
        <p:nvSpPr>
          <p:cNvPr id="10296" name="Text Box 56"/>
          <p:cNvSpPr txBox="1">
            <a:spLocks noChangeArrowheads="1"/>
          </p:cNvSpPr>
          <p:nvPr/>
        </p:nvSpPr>
        <p:spPr bwMode="auto">
          <a:xfrm>
            <a:off x="10200828" y="4393183"/>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vi-VN" altLang="en-US" sz="4800" b="1" dirty="0">
                <a:latin typeface="Times New Roman" panose="02020603050405020304" pitchFamily="18" charset="0"/>
              </a:rPr>
              <a:t>d</a:t>
            </a:r>
            <a:endParaRPr lang="en-US" altLang="en-US" sz="4800" b="1" dirty="0">
              <a:latin typeface="Times New Roman" panose="02020603050405020304" pitchFamily="18" charset="0"/>
            </a:endParaRPr>
          </a:p>
        </p:txBody>
      </p:sp>
      <p:sp>
        <p:nvSpPr>
          <p:cNvPr id="10297" name="Text Box 57"/>
          <p:cNvSpPr txBox="1">
            <a:spLocks noChangeArrowheads="1"/>
          </p:cNvSpPr>
          <p:nvPr/>
        </p:nvSpPr>
        <p:spPr bwMode="auto">
          <a:xfrm>
            <a:off x="11232823" y="5157448"/>
            <a:ext cx="457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vi-VN" altLang="en-US" sz="4800" b="1" dirty="0">
                <a:latin typeface="Times New Roman" panose="02020603050405020304" pitchFamily="18" charset="0"/>
              </a:rPr>
              <a:t>A</a:t>
            </a:r>
            <a:endParaRPr lang="en-US" altLang="en-US" sz="4800" b="1" dirty="0">
              <a:latin typeface="Times New Roman" panose="02020603050405020304" pitchFamily="18" charset="0"/>
            </a:endParaRPr>
          </a:p>
        </p:txBody>
      </p:sp>
      <p:sp>
        <p:nvSpPr>
          <p:cNvPr id="10298" name="Line 58"/>
          <p:cNvSpPr>
            <a:spLocks noChangeShapeType="1"/>
          </p:cNvSpPr>
          <p:nvPr/>
        </p:nvSpPr>
        <p:spPr bwMode="auto">
          <a:xfrm flipH="1" flipV="1">
            <a:off x="10083232" y="4542710"/>
            <a:ext cx="914400" cy="1371600"/>
          </a:xfrm>
          <a:prstGeom prst="line">
            <a:avLst/>
          </a:prstGeom>
          <a:noFill/>
          <a:ln w="127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600"/>
          </a:p>
        </p:txBody>
      </p:sp>
      <p:sp>
        <p:nvSpPr>
          <p:cNvPr id="2" name="Rectangle 1"/>
          <p:cNvSpPr/>
          <p:nvPr/>
        </p:nvSpPr>
        <p:spPr>
          <a:xfrm>
            <a:off x="2827030" y="5646411"/>
            <a:ext cx="325730" cy="769441"/>
          </a:xfrm>
          <a:prstGeom prst="rect">
            <a:avLst/>
          </a:prstGeom>
        </p:spPr>
        <p:txBody>
          <a:bodyPr wrap="none">
            <a:spAutoFit/>
          </a:bodyPr>
          <a:lstStyle/>
          <a:p>
            <a:r>
              <a:rPr lang="vi-VN" altLang="en-US" sz="4400" b="1" i="1" dirty="0">
                <a:latin typeface="Times New Roman" panose="02020603050405020304" pitchFamily="18" charset="0"/>
              </a:rPr>
              <a:t>.</a:t>
            </a:r>
            <a:endParaRPr lang="en-US" dirty="0"/>
          </a:p>
        </p:txBody>
      </p:sp>
      <p:sp>
        <p:nvSpPr>
          <p:cNvPr id="3" name="Rectangle 2"/>
          <p:cNvSpPr/>
          <p:nvPr/>
        </p:nvSpPr>
        <p:spPr>
          <a:xfrm>
            <a:off x="10893565" y="5387634"/>
            <a:ext cx="325730" cy="769441"/>
          </a:xfrm>
          <a:prstGeom prst="rect">
            <a:avLst/>
          </a:prstGeom>
        </p:spPr>
        <p:txBody>
          <a:bodyPr wrap="none">
            <a:spAutoFit/>
          </a:bodyPr>
          <a:lstStyle/>
          <a:p>
            <a:r>
              <a:rPr lang="vi-VN" altLang="en-US" sz="4400" b="1" i="1" dirty="0">
                <a:latin typeface="Times New Roman" panose="02020603050405020304" pitchFamily="18" charset="0"/>
              </a:rPr>
              <a:t>.</a:t>
            </a:r>
            <a:endParaRPr lang="en-US" dirty="0"/>
          </a:p>
        </p:txBody>
      </p:sp>
      <p:sp>
        <p:nvSpPr>
          <p:cNvPr id="4" name="Rectangle 3"/>
          <p:cNvSpPr/>
          <p:nvPr/>
        </p:nvSpPr>
        <p:spPr>
          <a:xfrm>
            <a:off x="4682605" y="5188225"/>
            <a:ext cx="325730" cy="769441"/>
          </a:xfrm>
          <a:prstGeom prst="rect">
            <a:avLst/>
          </a:prstGeom>
        </p:spPr>
        <p:txBody>
          <a:bodyPr wrap="none">
            <a:spAutoFit/>
          </a:bodyPr>
          <a:lstStyle/>
          <a:p>
            <a:r>
              <a:rPr lang="vi-VN" altLang="en-US" sz="4400" b="1" i="1" dirty="0">
                <a:latin typeface="Times New Roman" panose="02020603050405020304" pitchFamily="18" charset="0"/>
              </a:rPr>
              <a:t>.</a:t>
            </a:r>
            <a:endParaRPr lang="en-US" dirty="0"/>
          </a:p>
        </p:txBody>
      </p:sp>
    </p:spTree>
    <p:extLst>
      <p:ext uri="{BB962C8B-B14F-4D97-AF65-F5344CB8AC3E}">
        <p14:creationId xmlns:p14="http://schemas.microsoft.com/office/powerpoint/2010/main" val="776025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0245"/>
                                        </p:tgtEl>
                                        <p:attrNameLst>
                                          <p:attrName>style.visibility</p:attrName>
                                        </p:attrNameLst>
                                      </p:cBhvr>
                                      <p:to>
                                        <p:strVal val="visible"/>
                                      </p:to>
                                    </p:set>
                                    <p:anim calcmode="lin" valueType="num">
                                      <p:cBhvr>
                                        <p:cTn id="7" dur="500" fill="hold"/>
                                        <p:tgtEl>
                                          <p:spTgt spid="10245"/>
                                        </p:tgtEl>
                                        <p:attrNameLst>
                                          <p:attrName>ppt_w</p:attrName>
                                        </p:attrNameLst>
                                      </p:cBhvr>
                                      <p:tavLst>
                                        <p:tav tm="0">
                                          <p:val>
                                            <p:fltVal val="0"/>
                                          </p:val>
                                        </p:tav>
                                        <p:tav tm="100000">
                                          <p:val>
                                            <p:strVal val="#ppt_w"/>
                                          </p:val>
                                        </p:tav>
                                      </p:tavLst>
                                    </p:anim>
                                    <p:anim calcmode="lin" valueType="num">
                                      <p:cBhvr>
                                        <p:cTn id="8" dur="500" fill="hold"/>
                                        <p:tgtEl>
                                          <p:spTgt spid="10245"/>
                                        </p:tgtEl>
                                        <p:attrNameLst>
                                          <p:attrName>ppt_h</p:attrName>
                                        </p:attrNameLst>
                                      </p:cBhvr>
                                      <p:tavLst>
                                        <p:tav tm="0">
                                          <p:val>
                                            <p:fltVal val="0"/>
                                          </p:val>
                                        </p:tav>
                                        <p:tav tm="100000">
                                          <p:val>
                                            <p:strVal val="#ppt_h"/>
                                          </p:val>
                                        </p:tav>
                                      </p:tavLst>
                                    </p:anim>
                                    <p:animEffect transition="in" filter="fade">
                                      <p:cBhvr>
                                        <p:cTn id="9" dur="500"/>
                                        <p:tgtEl>
                                          <p:spTgt spid="10245"/>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3" presetClass="entr" presetSubtype="16" fill="hold" grpId="0" nodeType="clickEffect">
                                  <p:stCondLst>
                                    <p:cond delay="0"/>
                                  </p:stCondLst>
                                  <p:childTnLst>
                                    <p:set>
                                      <p:cBhvr>
                                        <p:cTn id="13" dur="1" fill="hold">
                                          <p:stCondLst>
                                            <p:cond delay="0"/>
                                          </p:stCondLst>
                                        </p:cTn>
                                        <p:tgtEl>
                                          <p:spTgt spid="10246"/>
                                        </p:tgtEl>
                                        <p:attrNameLst>
                                          <p:attrName>style.visibility</p:attrName>
                                        </p:attrNameLst>
                                      </p:cBhvr>
                                      <p:to>
                                        <p:strVal val="visible"/>
                                      </p:to>
                                    </p:set>
                                    <p:animEffect transition="in" filter="plus(in)">
                                      <p:cBhvr>
                                        <p:cTn id="14" dur="2000"/>
                                        <p:tgtEl>
                                          <p:spTgt spid="1024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0255"/>
                                        </p:tgtEl>
                                        <p:attrNameLst>
                                          <p:attrName>style.visibility</p:attrName>
                                        </p:attrNameLst>
                                      </p:cBhvr>
                                      <p:to>
                                        <p:strVal val="visible"/>
                                      </p:to>
                                    </p:set>
                                    <p:animEffect transition="in" filter="wipe(down)">
                                      <p:cBhvr>
                                        <p:cTn id="19" dur="580">
                                          <p:stCondLst>
                                            <p:cond delay="0"/>
                                          </p:stCondLst>
                                        </p:cTn>
                                        <p:tgtEl>
                                          <p:spTgt spid="10255"/>
                                        </p:tgtEl>
                                      </p:cBhvr>
                                    </p:animEffect>
                                    <p:anim calcmode="lin" valueType="num">
                                      <p:cBhvr>
                                        <p:cTn id="20" dur="1822" tmFilter="0,0; 0.14,0.36; 0.43,0.73; 0.71,0.91; 1.0,1.0">
                                          <p:stCondLst>
                                            <p:cond delay="0"/>
                                          </p:stCondLst>
                                        </p:cTn>
                                        <p:tgtEl>
                                          <p:spTgt spid="1025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025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025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025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0255"/>
                                        </p:tgtEl>
                                        <p:attrNameLst>
                                          <p:attrName>ppt_y</p:attrName>
                                        </p:attrNameLst>
                                      </p:cBhvr>
                                      <p:tavLst>
                                        <p:tav tm="0" fmla="#ppt_y-sin(pi*$)/81">
                                          <p:val>
                                            <p:fltVal val="0"/>
                                          </p:val>
                                        </p:tav>
                                        <p:tav tm="100000">
                                          <p:val>
                                            <p:fltVal val="1"/>
                                          </p:val>
                                        </p:tav>
                                      </p:tavLst>
                                    </p:anim>
                                    <p:animScale>
                                      <p:cBhvr>
                                        <p:cTn id="25" dur="26">
                                          <p:stCondLst>
                                            <p:cond delay="650"/>
                                          </p:stCondLst>
                                        </p:cTn>
                                        <p:tgtEl>
                                          <p:spTgt spid="10255"/>
                                        </p:tgtEl>
                                      </p:cBhvr>
                                      <p:to x="100000" y="60000"/>
                                    </p:animScale>
                                    <p:animScale>
                                      <p:cBhvr>
                                        <p:cTn id="26" dur="166" decel="50000">
                                          <p:stCondLst>
                                            <p:cond delay="676"/>
                                          </p:stCondLst>
                                        </p:cTn>
                                        <p:tgtEl>
                                          <p:spTgt spid="10255"/>
                                        </p:tgtEl>
                                      </p:cBhvr>
                                      <p:to x="100000" y="100000"/>
                                    </p:animScale>
                                    <p:animScale>
                                      <p:cBhvr>
                                        <p:cTn id="27" dur="26">
                                          <p:stCondLst>
                                            <p:cond delay="1312"/>
                                          </p:stCondLst>
                                        </p:cTn>
                                        <p:tgtEl>
                                          <p:spTgt spid="10255"/>
                                        </p:tgtEl>
                                      </p:cBhvr>
                                      <p:to x="100000" y="80000"/>
                                    </p:animScale>
                                    <p:animScale>
                                      <p:cBhvr>
                                        <p:cTn id="28" dur="166" decel="50000">
                                          <p:stCondLst>
                                            <p:cond delay="1338"/>
                                          </p:stCondLst>
                                        </p:cTn>
                                        <p:tgtEl>
                                          <p:spTgt spid="10255"/>
                                        </p:tgtEl>
                                      </p:cBhvr>
                                      <p:to x="100000" y="100000"/>
                                    </p:animScale>
                                    <p:animScale>
                                      <p:cBhvr>
                                        <p:cTn id="29" dur="26">
                                          <p:stCondLst>
                                            <p:cond delay="1642"/>
                                          </p:stCondLst>
                                        </p:cTn>
                                        <p:tgtEl>
                                          <p:spTgt spid="10255"/>
                                        </p:tgtEl>
                                      </p:cBhvr>
                                      <p:to x="100000" y="90000"/>
                                    </p:animScale>
                                    <p:animScale>
                                      <p:cBhvr>
                                        <p:cTn id="30" dur="166" decel="50000">
                                          <p:stCondLst>
                                            <p:cond delay="1668"/>
                                          </p:stCondLst>
                                        </p:cTn>
                                        <p:tgtEl>
                                          <p:spTgt spid="10255"/>
                                        </p:tgtEl>
                                      </p:cBhvr>
                                      <p:to x="100000" y="100000"/>
                                    </p:animScale>
                                    <p:animScale>
                                      <p:cBhvr>
                                        <p:cTn id="31" dur="26">
                                          <p:stCondLst>
                                            <p:cond delay="1808"/>
                                          </p:stCondLst>
                                        </p:cTn>
                                        <p:tgtEl>
                                          <p:spTgt spid="10255"/>
                                        </p:tgtEl>
                                      </p:cBhvr>
                                      <p:to x="100000" y="95000"/>
                                    </p:animScale>
                                    <p:animScale>
                                      <p:cBhvr>
                                        <p:cTn id="32" dur="166" decel="50000">
                                          <p:stCondLst>
                                            <p:cond delay="1834"/>
                                          </p:stCondLst>
                                        </p:cTn>
                                        <p:tgtEl>
                                          <p:spTgt spid="10255"/>
                                        </p:tgtEl>
                                      </p:cBhvr>
                                      <p:to x="100000" y="100000"/>
                                    </p:animScale>
                                  </p:childTnLst>
                                </p:cTn>
                              </p:par>
                              <p:par>
                                <p:cTn id="33" presetID="26" presetClass="entr" presetSubtype="0" fill="hold" grpId="0" nodeType="withEffect">
                                  <p:stCondLst>
                                    <p:cond delay="0"/>
                                  </p:stCondLst>
                                  <p:childTnLst>
                                    <p:set>
                                      <p:cBhvr>
                                        <p:cTn id="34" dur="1" fill="hold">
                                          <p:stCondLst>
                                            <p:cond delay="0"/>
                                          </p:stCondLst>
                                        </p:cTn>
                                        <p:tgtEl>
                                          <p:spTgt spid="10257"/>
                                        </p:tgtEl>
                                        <p:attrNameLst>
                                          <p:attrName>style.visibility</p:attrName>
                                        </p:attrNameLst>
                                      </p:cBhvr>
                                      <p:to>
                                        <p:strVal val="visible"/>
                                      </p:to>
                                    </p:set>
                                    <p:animEffect transition="in" filter="wipe(down)">
                                      <p:cBhvr>
                                        <p:cTn id="35" dur="580">
                                          <p:stCondLst>
                                            <p:cond delay="0"/>
                                          </p:stCondLst>
                                        </p:cTn>
                                        <p:tgtEl>
                                          <p:spTgt spid="10257"/>
                                        </p:tgtEl>
                                      </p:cBhvr>
                                    </p:animEffect>
                                    <p:anim calcmode="lin" valueType="num">
                                      <p:cBhvr>
                                        <p:cTn id="36" dur="1822" tmFilter="0,0; 0.14,0.36; 0.43,0.73; 0.71,0.91; 1.0,1.0">
                                          <p:stCondLst>
                                            <p:cond delay="0"/>
                                          </p:stCondLst>
                                        </p:cTn>
                                        <p:tgtEl>
                                          <p:spTgt spid="10257"/>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0257"/>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0257"/>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0257"/>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0257"/>
                                        </p:tgtEl>
                                        <p:attrNameLst>
                                          <p:attrName>ppt_y</p:attrName>
                                        </p:attrNameLst>
                                      </p:cBhvr>
                                      <p:tavLst>
                                        <p:tav tm="0" fmla="#ppt_y-sin(pi*$)/81">
                                          <p:val>
                                            <p:fltVal val="0"/>
                                          </p:val>
                                        </p:tav>
                                        <p:tav tm="100000">
                                          <p:val>
                                            <p:fltVal val="1"/>
                                          </p:val>
                                        </p:tav>
                                      </p:tavLst>
                                    </p:anim>
                                    <p:animScale>
                                      <p:cBhvr>
                                        <p:cTn id="41" dur="26">
                                          <p:stCondLst>
                                            <p:cond delay="650"/>
                                          </p:stCondLst>
                                        </p:cTn>
                                        <p:tgtEl>
                                          <p:spTgt spid="10257"/>
                                        </p:tgtEl>
                                      </p:cBhvr>
                                      <p:to x="100000" y="60000"/>
                                    </p:animScale>
                                    <p:animScale>
                                      <p:cBhvr>
                                        <p:cTn id="42" dur="166" decel="50000">
                                          <p:stCondLst>
                                            <p:cond delay="676"/>
                                          </p:stCondLst>
                                        </p:cTn>
                                        <p:tgtEl>
                                          <p:spTgt spid="10257"/>
                                        </p:tgtEl>
                                      </p:cBhvr>
                                      <p:to x="100000" y="100000"/>
                                    </p:animScale>
                                    <p:animScale>
                                      <p:cBhvr>
                                        <p:cTn id="43" dur="26">
                                          <p:stCondLst>
                                            <p:cond delay="1312"/>
                                          </p:stCondLst>
                                        </p:cTn>
                                        <p:tgtEl>
                                          <p:spTgt spid="10257"/>
                                        </p:tgtEl>
                                      </p:cBhvr>
                                      <p:to x="100000" y="80000"/>
                                    </p:animScale>
                                    <p:animScale>
                                      <p:cBhvr>
                                        <p:cTn id="44" dur="166" decel="50000">
                                          <p:stCondLst>
                                            <p:cond delay="1338"/>
                                          </p:stCondLst>
                                        </p:cTn>
                                        <p:tgtEl>
                                          <p:spTgt spid="10257"/>
                                        </p:tgtEl>
                                      </p:cBhvr>
                                      <p:to x="100000" y="100000"/>
                                    </p:animScale>
                                    <p:animScale>
                                      <p:cBhvr>
                                        <p:cTn id="45" dur="26">
                                          <p:stCondLst>
                                            <p:cond delay="1642"/>
                                          </p:stCondLst>
                                        </p:cTn>
                                        <p:tgtEl>
                                          <p:spTgt spid="10257"/>
                                        </p:tgtEl>
                                      </p:cBhvr>
                                      <p:to x="100000" y="90000"/>
                                    </p:animScale>
                                    <p:animScale>
                                      <p:cBhvr>
                                        <p:cTn id="46" dur="166" decel="50000">
                                          <p:stCondLst>
                                            <p:cond delay="1668"/>
                                          </p:stCondLst>
                                        </p:cTn>
                                        <p:tgtEl>
                                          <p:spTgt spid="10257"/>
                                        </p:tgtEl>
                                      </p:cBhvr>
                                      <p:to x="100000" y="100000"/>
                                    </p:animScale>
                                    <p:animScale>
                                      <p:cBhvr>
                                        <p:cTn id="47" dur="26">
                                          <p:stCondLst>
                                            <p:cond delay="1808"/>
                                          </p:stCondLst>
                                        </p:cTn>
                                        <p:tgtEl>
                                          <p:spTgt spid="10257"/>
                                        </p:tgtEl>
                                      </p:cBhvr>
                                      <p:to x="100000" y="95000"/>
                                    </p:animScale>
                                    <p:animScale>
                                      <p:cBhvr>
                                        <p:cTn id="48" dur="166" decel="50000">
                                          <p:stCondLst>
                                            <p:cond delay="1834"/>
                                          </p:stCondLst>
                                        </p:cTn>
                                        <p:tgtEl>
                                          <p:spTgt spid="10257"/>
                                        </p:tgtEl>
                                      </p:cBhvr>
                                      <p:to x="100000" y="100000"/>
                                    </p:animScale>
                                  </p:childTnLst>
                                </p:cTn>
                              </p:par>
                              <p:par>
                                <p:cTn id="49" presetID="17" presetClass="entr" presetSubtype="10" fill="hold" grpId="0" nodeType="withEffect">
                                  <p:stCondLst>
                                    <p:cond delay="0"/>
                                  </p:stCondLst>
                                  <p:childTnLst>
                                    <p:set>
                                      <p:cBhvr>
                                        <p:cTn id="50" dur="1" fill="hold">
                                          <p:stCondLst>
                                            <p:cond delay="0"/>
                                          </p:stCondLst>
                                        </p:cTn>
                                        <p:tgtEl>
                                          <p:spTgt spid="10258"/>
                                        </p:tgtEl>
                                        <p:attrNameLst>
                                          <p:attrName>style.visibility</p:attrName>
                                        </p:attrNameLst>
                                      </p:cBhvr>
                                      <p:to>
                                        <p:strVal val="visible"/>
                                      </p:to>
                                    </p:set>
                                    <p:anim calcmode="lin" valueType="num">
                                      <p:cBhvr>
                                        <p:cTn id="51" dur="500" fill="hold"/>
                                        <p:tgtEl>
                                          <p:spTgt spid="10258"/>
                                        </p:tgtEl>
                                        <p:attrNameLst>
                                          <p:attrName>ppt_w</p:attrName>
                                        </p:attrNameLst>
                                      </p:cBhvr>
                                      <p:tavLst>
                                        <p:tav tm="0">
                                          <p:val>
                                            <p:fltVal val="0"/>
                                          </p:val>
                                        </p:tav>
                                        <p:tav tm="100000">
                                          <p:val>
                                            <p:strVal val="#ppt_w"/>
                                          </p:val>
                                        </p:tav>
                                      </p:tavLst>
                                    </p:anim>
                                    <p:anim calcmode="lin" valueType="num">
                                      <p:cBhvr>
                                        <p:cTn id="52" dur="500" fill="hold"/>
                                        <p:tgtEl>
                                          <p:spTgt spid="10258"/>
                                        </p:tgtEl>
                                        <p:attrNameLst>
                                          <p:attrName>ppt_h</p:attrName>
                                        </p:attrNameLst>
                                      </p:cBhvr>
                                      <p:tavLst>
                                        <p:tav tm="0">
                                          <p:val>
                                            <p:strVal val="#ppt_h"/>
                                          </p:val>
                                        </p:tav>
                                        <p:tav tm="100000">
                                          <p:val>
                                            <p:strVal val="#ppt_h"/>
                                          </p:val>
                                        </p:tav>
                                      </p:tavLst>
                                    </p:anim>
                                  </p:childTnLst>
                                </p:cTn>
                              </p:par>
                              <p:par>
                                <p:cTn id="53" presetID="26" presetClass="entr" presetSubtype="0" fill="hold" grpId="0" nodeType="withEffect">
                                  <p:stCondLst>
                                    <p:cond delay="0"/>
                                  </p:stCondLst>
                                  <p:childTnLst>
                                    <p:set>
                                      <p:cBhvr>
                                        <p:cTn id="54" dur="1" fill="hold">
                                          <p:stCondLst>
                                            <p:cond delay="0"/>
                                          </p:stCondLst>
                                        </p:cTn>
                                        <p:tgtEl>
                                          <p:spTgt spid="10256"/>
                                        </p:tgtEl>
                                        <p:attrNameLst>
                                          <p:attrName>style.visibility</p:attrName>
                                        </p:attrNameLst>
                                      </p:cBhvr>
                                      <p:to>
                                        <p:strVal val="visible"/>
                                      </p:to>
                                    </p:set>
                                    <p:animEffect transition="in" filter="wipe(down)">
                                      <p:cBhvr>
                                        <p:cTn id="55" dur="580">
                                          <p:stCondLst>
                                            <p:cond delay="0"/>
                                          </p:stCondLst>
                                        </p:cTn>
                                        <p:tgtEl>
                                          <p:spTgt spid="10256"/>
                                        </p:tgtEl>
                                      </p:cBhvr>
                                    </p:animEffect>
                                    <p:anim calcmode="lin" valueType="num">
                                      <p:cBhvr>
                                        <p:cTn id="56" dur="1822" tmFilter="0,0; 0.14,0.36; 0.43,0.73; 0.71,0.91; 1.0,1.0">
                                          <p:stCondLst>
                                            <p:cond delay="0"/>
                                          </p:stCondLst>
                                        </p:cTn>
                                        <p:tgtEl>
                                          <p:spTgt spid="10256"/>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0256"/>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0256"/>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0256"/>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0256"/>
                                        </p:tgtEl>
                                        <p:attrNameLst>
                                          <p:attrName>ppt_y</p:attrName>
                                        </p:attrNameLst>
                                      </p:cBhvr>
                                      <p:tavLst>
                                        <p:tav tm="0" fmla="#ppt_y-sin(pi*$)/81">
                                          <p:val>
                                            <p:fltVal val="0"/>
                                          </p:val>
                                        </p:tav>
                                        <p:tav tm="100000">
                                          <p:val>
                                            <p:fltVal val="1"/>
                                          </p:val>
                                        </p:tav>
                                      </p:tavLst>
                                    </p:anim>
                                    <p:animScale>
                                      <p:cBhvr>
                                        <p:cTn id="61" dur="26">
                                          <p:stCondLst>
                                            <p:cond delay="650"/>
                                          </p:stCondLst>
                                        </p:cTn>
                                        <p:tgtEl>
                                          <p:spTgt spid="10256"/>
                                        </p:tgtEl>
                                      </p:cBhvr>
                                      <p:to x="100000" y="60000"/>
                                    </p:animScale>
                                    <p:animScale>
                                      <p:cBhvr>
                                        <p:cTn id="62" dur="166" decel="50000">
                                          <p:stCondLst>
                                            <p:cond delay="676"/>
                                          </p:stCondLst>
                                        </p:cTn>
                                        <p:tgtEl>
                                          <p:spTgt spid="10256"/>
                                        </p:tgtEl>
                                      </p:cBhvr>
                                      <p:to x="100000" y="100000"/>
                                    </p:animScale>
                                    <p:animScale>
                                      <p:cBhvr>
                                        <p:cTn id="63" dur="26">
                                          <p:stCondLst>
                                            <p:cond delay="1312"/>
                                          </p:stCondLst>
                                        </p:cTn>
                                        <p:tgtEl>
                                          <p:spTgt spid="10256"/>
                                        </p:tgtEl>
                                      </p:cBhvr>
                                      <p:to x="100000" y="80000"/>
                                    </p:animScale>
                                    <p:animScale>
                                      <p:cBhvr>
                                        <p:cTn id="64" dur="166" decel="50000">
                                          <p:stCondLst>
                                            <p:cond delay="1338"/>
                                          </p:stCondLst>
                                        </p:cTn>
                                        <p:tgtEl>
                                          <p:spTgt spid="10256"/>
                                        </p:tgtEl>
                                      </p:cBhvr>
                                      <p:to x="100000" y="100000"/>
                                    </p:animScale>
                                    <p:animScale>
                                      <p:cBhvr>
                                        <p:cTn id="65" dur="26">
                                          <p:stCondLst>
                                            <p:cond delay="1642"/>
                                          </p:stCondLst>
                                        </p:cTn>
                                        <p:tgtEl>
                                          <p:spTgt spid="10256"/>
                                        </p:tgtEl>
                                      </p:cBhvr>
                                      <p:to x="100000" y="90000"/>
                                    </p:animScale>
                                    <p:animScale>
                                      <p:cBhvr>
                                        <p:cTn id="66" dur="166" decel="50000">
                                          <p:stCondLst>
                                            <p:cond delay="1668"/>
                                          </p:stCondLst>
                                        </p:cTn>
                                        <p:tgtEl>
                                          <p:spTgt spid="10256"/>
                                        </p:tgtEl>
                                      </p:cBhvr>
                                      <p:to x="100000" y="100000"/>
                                    </p:animScale>
                                    <p:animScale>
                                      <p:cBhvr>
                                        <p:cTn id="67" dur="26">
                                          <p:stCondLst>
                                            <p:cond delay="1808"/>
                                          </p:stCondLst>
                                        </p:cTn>
                                        <p:tgtEl>
                                          <p:spTgt spid="10256"/>
                                        </p:tgtEl>
                                      </p:cBhvr>
                                      <p:to x="100000" y="95000"/>
                                    </p:animScale>
                                    <p:animScale>
                                      <p:cBhvr>
                                        <p:cTn id="68" dur="166" decel="50000">
                                          <p:stCondLst>
                                            <p:cond delay="1834"/>
                                          </p:stCondLst>
                                        </p:cTn>
                                        <p:tgtEl>
                                          <p:spTgt spid="10256"/>
                                        </p:tgtEl>
                                      </p:cBhvr>
                                      <p:to x="100000" y="100000"/>
                                    </p:animScale>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fade">
                                      <p:cBhvr>
                                        <p:cTn id="73" dur="500"/>
                                        <p:tgtEl>
                                          <p:spTgt spid="4"/>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2"/>
                                        </p:tgtEl>
                                        <p:attrNameLst>
                                          <p:attrName>style.visibility</p:attrName>
                                        </p:attrNameLst>
                                      </p:cBhvr>
                                      <p:to>
                                        <p:strVal val="visible"/>
                                      </p:to>
                                    </p:set>
                                    <p:animEffect transition="in" filter="fade">
                                      <p:cBhvr>
                                        <p:cTn id="78" dur="500"/>
                                        <p:tgtEl>
                                          <p:spTgt spid="2"/>
                                        </p:tgtEl>
                                      </p:cBhvr>
                                    </p:animEffect>
                                  </p:childTnLst>
                                </p:cTn>
                              </p:par>
                            </p:childTnLst>
                          </p:cTn>
                        </p:par>
                      </p:childTnLst>
                    </p:cTn>
                  </p:par>
                  <p:par>
                    <p:cTn id="79" fill="hold">
                      <p:stCondLst>
                        <p:cond delay="indefinite"/>
                      </p:stCondLst>
                      <p:childTnLst>
                        <p:par>
                          <p:cTn id="80" fill="hold">
                            <p:stCondLst>
                              <p:cond delay="0"/>
                            </p:stCondLst>
                            <p:childTnLst>
                              <p:par>
                                <p:cTn id="81" presetID="51" presetClass="entr" presetSubtype="0" fill="hold" grpId="0" nodeType="clickEffect">
                                  <p:stCondLst>
                                    <p:cond delay="0"/>
                                  </p:stCondLst>
                                  <p:childTnLst>
                                    <p:set>
                                      <p:cBhvr>
                                        <p:cTn id="82" dur="1" fill="hold">
                                          <p:stCondLst>
                                            <p:cond delay="0"/>
                                          </p:stCondLst>
                                        </p:cTn>
                                        <p:tgtEl>
                                          <p:spTgt spid="10253"/>
                                        </p:tgtEl>
                                        <p:attrNameLst>
                                          <p:attrName>style.visibility</p:attrName>
                                        </p:attrNameLst>
                                      </p:cBhvr>
                                      <p:to>
                                        <p:strVal val="visible"/>
                                      </p:to>
                                    </p:set>
                                    <p:animEffect transition="in" filter="fade">
                                      <p:cBhvr>
                                        <p:cTn id="83" dur="770" decel="100000"/>
                                        <p:tgtEl>
                                          <p:spTgt spid="10253"/>
                                        </p:tgtEl>
                                      </p:cBhvr>
                                    </p:animEffect>
                                    <p:animScale>
                                      <p:cBhvr>
                                        <p:cTn id="84" dur="770" decel="100000"/>
                                        <p:tgtEl>
                                          <p:spTgt spid="10253"/>
                                        </p:tgtEl>
                                      </p:cBhvr>
                                      <p:from x="10000" y="10000"/>
                                      <p:to x="200000" y="450000"/>
                                    </p:animScale>
                                    <p:animScale>
                                      <p:cBhvr>
                                        <p:cTn id="85" dur="1230" accel="100000" fill="hold">
                                          <p:stCondLst>
                                            <p:cond delay="770"/>
                                          </p:stCondLst>
                                        </p:cTn>
                                        <p:tgtEl>
                                          <p:spTgt spid="10253"/>
                                        </p:tgtEl>
                                      </p:cBhvr>
                                      <p:from x="200000" y="450000"/>
                                      <p:to x="100000" y="100000"/>
                                    </p:animScale>
                                    <p:set>
                                      <p:cBhvr>
                                        <p:cTn id="86" dur="770" fill="hold"/>
                                        <p:tgtEl>
                                          <p:spTgt spid="10253"/>
                                        </p:tgtEl>
                                        <p:attrNameLst>
                                          <p:attrName>ppt_x</p:attrName>
                                        </p:attrNameLst>
                                      </p:cBhvr>
                                      <p:to>
                                        <p:strVal val="(0.5)"/>
                                      </p:to>
                                    </p:set>
                                    <p:anim from="(0.5)" to="(#ppt_x)" calcmode="lin" valueType="num">
                                      <p:cBhvr>
                                        <p:cTn id="87" dur="1230" accel="100000" fill="hold">
                                          <p:stCondLst>
                                            <p:cond delay="770"/>
                                          </p:stCondLst>
                                        </p:cTn>
                                        <p:tgtEl>
                                          <p:spTgt spid="10253"/>
                                        </p:tgtEl>
                                        <p:attrNameLst>
                                          <p:attrName>ppt_x</p:attrName>
                                        </p:attrNameLst>
                                      </p:cBhvr>
                                    </p:anim>
                                    <p:set>
                                      <p:cBhvr>
                                        <p:cTn id="88" dur="770" fill="hold"/>
                                        <p:tgtEl>
                                          <p:spTgt spid="10253"/>
                                        </p:tgtEl>
                                        <p:attrNameLst>
                                          <p:attrName>ppt_y</p:attrName>
                                        </p:attrNameLst>
                                      </p:cBhvr>
                                      <p:to>
                                        <p:strVal val="(#ppt_y+0.4)"/>
                                      </p:to>
                                    </p:set>
                                    <p:anim from="(#ppt_y+0.4)" to="(#ppt_y)" calcmode="lin" valueType="num">
                                      <p:cBhvr>
                                        <p:cTn id="89" dur="1230" accel="100000" fill="hold">
                                          <p:stCondLst>
                                            <p:cond delay="770"/>
                                          </p:stCondLst>
                                        </p:cTn>
                                        <p:tgtEl>
                                          <p:spTgt spid="10253"/>
                                        </p:tgtEl>
                                        <p:attrNameLst>
                                          <p:attrName>ppt_y</p:attrName>
                                        </p:attrNameLst>
                                      </p:cBhvr>
                                    </p:anim>
                                  </p:childTnLst>
                                </p:cTn>
                              </p:par>
                            </p:childTnLst>
                          </p:cTn>
                        </p:par>
                      </p:childTnLst>
                    </p:cTn>
                  </p:par>
                  <p:par>
                    <p:cTn id="90" fill="hold">
                      <p:stCondLst>
                        <p:cond delay="indefinite"/>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10284"/>
                                        </p:tgtEl>
                                        <p:attrNameLst>
                                          <p:attrName>style.visibility</p:attrName>
                                        </p:attrNameLst>
                                      </p:cBhvr>
                                      <p:to>
                                        <p:strVal val="visible"/>
                                      </p:to>
                                    </p:set>
                                    <p:animEffect transition="in" filter="wipe(down)">
                                      <p:cBhvr>
                                        <p:cTn id="94" dur="580">
                                          <p:stCondLst>
                                            <p:cond delay="0"/>
                                          </p:stCondLst>
                                        </p:cTn>
                                        <p:tgtEl>
                                          <p:spTgt spid="10284"/>
                                        </p:tgtEl>
                                      </p:cBhvr>
                                    </p:animEffect>
                                    <p:anim calcmode="lin" valueType="num">
                                      <p:cBhvr>
                                        <p:cTn id="95" dur="1822" tmFilter="0,0; 0.14,0.36; 0.43,0.73; 0.71,0.91; 1.0,1.0">
                                          <p:stCondLst>
                                            <p:cond delay="0"/>
                                          </p:stCondLst>
                                        </p:cTn>
                                        <p:tgtEl>
                                          <p:spTgt spid="10284"/>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10284"/>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10284"/>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10284"/>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10284"/>
                                        </p:tgtEl>
                                        <p:attrNameLst>
                                          <p:attrName>ppt_y</p:attrName>
                                        </p:attrNameLst>
                                      </p:cBhvr>
                                      <p:tavLst>
                                        <p:tav tm="0" fmla="#ppt_y-sin(pi*$)/81">
                                          <p:val>
                                            <p:fltVal val="0"/>
                                          </p:val>
                                        </p:tav>
                                        <p:tav tm="100000">
                                          <p:val>
                                            <p:fltVal val="1"/>
                                          </p:val>
                                        </p:tav>
                                      </p:tavLst>
                                    </p:anim>
                                    <p:animScale>
                                      <p:cBhvr>
                                        <p:cTn id="100" dur="26">
                                          <p:stCondLst>
                                            <p:cond delay="650"/>
                                          </p:stCondLst>
                                        </p:cTn>
                                        <p:tgtEl>
                                          <p:spTgt spid="10284"/>
                                        </p:tgtEl>
                                      </p:cBhvr>
                                      <p:to x="100000" y="60000"/>
                                    </p:animScale>
                                    <p:animScale>
                                      <p:cBhvr>
                                        <p:cTn id="101" dur="166" decel="50000">
                                          <p:stCondLst>
                                            <p:cond delay="676"/>
                                          </p:stCondLst>
                                        </p:cTn>
                                        <p:tgtEl>
                                          <p:spTgt spid="10284"/>
                                        </p:tgtEl>
                                      </p:cBhvr>
                                      <p:to x="100000" y="100000"/>
                                    </p:animScale>
                                    <p:animScale>
                                      <p:cBhvr>
                                        <p:cTn id="102" dur="26">
                                          <p:stCondLst>
                                            <p:cond delay="1312"/>
                                          </p:stCondLst>
                                        </p:cTn>
                                        <p:tgtEl>
                                          <p:spTgt spid="10284"/>
                                        </p:tgtEl>
                                      </p:cBhvr>
                                      <p:to x="100000" y="80000"/>
                                    </p:animScale>
                                    <p:animScale>
                                      <p:cBhvr>
                                        <p:cTn id="103" dur="166" decel="50000">
                                          <p:stCondLst>
                                            <p:cond delay="1338"/>
                                          </p:stCondLst>
                                        </p:cTn>
                                        <p:tgtEl>
                                          <p:spTgt spid="10284"/>
                                        </p:tgtEl>
                                      </p:cBhvr>
                                      <p:to x="100000" y="100000"/>
                                    </p:animScale>
                                    <p:animScale>
                                      <p:cBhvr>
                                        <p:cTn id="104" dur="26">
                                          <p:stCondLst>
                                            <p:cond delay="1642"/>
                                          </p:stCondLst>
                                        </p:cTn>
                                        <p:tgtEl>
                                          <p:spTgt spid="10284"/>
                                        </p:tgtEl>
                                      </p:cBhvr>
                                      <p:to x="100000" y="90000"/>
                                    </p:animScale>
                                    <p:animScale>
                                      <p:cBhvr>
                                        <p:cTn id="105" dur="166" decel="50000">
                                          <p:stCondLst>
                                            <p:cond delay="1668"/>
                                          </p:stCondLst>
                                        </p:cTn>
                                        <p:tgtEl>
                                          <p:spTgt spid="10284"/>
                                        </p:tgtEl>
                                      </p:cBhvr>
                                      <p:to x="100000" y="100000"/>
                                    </p:animScale>
                                    <p:animScale>
                                      <p:cBhvr>
                                        <p:cTn id="106" dur="26">
                                          <p:stCondLst>
                                            <p:cond delay="1808"/>
                                          </p:stCondLst>
                                        </p:cTn>
                                        <p:tgtEl>
                                          <p:spTgt spid="10284"/>
                                        </p:tgtEl>
                                      </p:cBhvr>
                                      <p:to x="100000" y="95000"/>
                                    </p:animScale>
                                    <p:animScale>
                                      <p:cBhvr>
                                        <p:cTn id="107" dur="166" decel="50000">
                                          <p:stCondLst>
                                            <p:cond delay="1834"/>
                                          </p:stCondLst>
                                        </p:cTn>
                                        <p:tgtEl>
                                          <p:spTgt spid="10284"/>
                                        </p:tgtEl>
                                      </p:cBhvr>
                                      <p:to x="100000" y="100000"/>
                                    </p:animScale>
                                  </p:childTnLst>
                                </p:cTn>
                              </p:par>
                              <p:par>
                                <p:cTn id="108" presetID="26" presetClass="entr" presetSubtype="0" fill="hold" grpId="0" nodeType="withEffect">
                                  <p:stCondLst>
                                    <p:cond delay="0"/>
                                  </p:stCondLst>
                                  <p:childTnLst>
                                    <p:set>
                                      <p:cBhvr>
                                        <p:cTn id="109" dur="1" fill="hold">
                                          <p:stCondLst>
                                            <p:cond delay="0"/>
                                          </p:stCondLst>
                                        </p:cTn>
                                        <p:tgtEl>
                                          <p:spTgt spid="10294"/>
                                        </p:tgtEl>
                                        <p:attrNameLst>
                                          <p:attrName>style.visibility</p:attrName>
                                        </p:attrNameLst>
                                      </p:cBhvr>
                                      <p:to>
                                        <p:strVal val="visible"/>
                                      </p:to>
                                    </p:set>
                                    <p:animEffect transition="in" filter="wipe(down)">
                                      <p:cBhvr>
                                        <p:cTn id="110" dur="580">
                                          <p:stCondLst>
                                            <p:cond delay="0"/>
                                          </p:stCondLst>
                                        </p:cTn>
                                        <p:tgtEl>
                                          <p:spTgt spid="10294"/>
                                        </p:tgtEl>
                                      </p:cBhvr>
                                    </p:animEffect>
                                    <p:anim calcmode="lin" valueType="num">
                                      <p:cBhvr>
                                        <p:cTn id="111" dur="1822" tmFilter="0,0; 0.14,0.36; 0.43,0.73; 0.71,0.91; 1.0,1.0">
                                          <p:stCondLst>
                                            <p:cond delay="0"/>
                                          </p:stCondLst>
                                        </p:cTn>
                                        <p:tgtEl>
                                          <p:spTgt spid="10294"/>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0294"/>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0294"/>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0294"/>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0294"/>
                                        </p:tgtEl>
                                        <p:attrNameLst>
                                          <p:attrName>ppt_y</p:attrName>
                                        </p:attrNameLst>
                                      </p:cBhvr>
                                      <p:tavLst>
                                        <p:tav tm="0" fmla="#ppt_y-sin(pi*$)/81">
                                          <p:val>
                                            <p:fltVal val="0"/>
                                          </p:val>
                                        </p:tav>
                                        <p:tav tm="100000">
                                          <p:val>
                                            <p:fltVal val="1"/>
                                          </p:val>
                                        </p:tav>
                                      </p:tavLst>
                                    </p:anim>
                                    <p:animScale>
                                      <p:cBhvr>
                                        <p:cTn id="116" dur="26">
                                          <p:stCondLst>
                                            <p:cond delay="650"/>
                                          </p:stCondLst>
                                        </p:cTn>
                                        <p:tgtEl>
                                          <p:spTgt spid="10294"/>
                                        </p:tgtEl>
                                      </p:cBhvr>
                                      <p:to x="100000" y="60000"/>
                                    </p:animScale>
                                    <p:animScale>
                                      <p:cBhvr>
                                        <p:cTn id="117" dur="166" decel="50000">
                                          <p:stCondLst>
                                            <p:cond delay="676"/>
                                          </p:stCondLst>
                                        </p:cTn>
                                        <p:tgtEl>
                                          <p:spTgt spid="10294"/>
                                        </p:tgtEl>
                                      </p:cBhvr>
                                      <p:to x="100000" y="100000"/>
                                    </p:animScale>
                                    <p:animScale>
                                      <p:cBhvr>
                                        <p:cTn id="118" dur="26">
                                          <p:stCondLst>
                                            <p:cond delay="1312"/>
                                          </p:stCondLst>
                                        </p:cTn>
                                        <p:tgtEl>
                                          <p:spTgt spid="10294"/>
                                        </p:tgtEl>
                                      </p:cBhvr>
                                      <p:to x="100000" y="80000"/>
                                    </p:animScale>
                                    <p:animScale>
                                      <p:cBhvr>
                                        <p:cTn id="119" dur="166" decel="50000">
                                          <p:stCondLst>
                                            <p:cond delay="1338"/>
                                          </p:stCondLst>
                                        </p:cTn>
                                        <p:tgtEl>
                                          <p:spTgt spid="10294"/>
                                        </p:tgtEl>
                                      </p:cBhvr>
                                      <p:to x="100000" y="100000"/>
                                    </p:animScale>
                                    <p:animScale>
                                      <p:cBhvr>
                                        <p:cTn id="120" dur="26">
                                          <p:stCondLst>
                                            <p:cond delay="1642"/>
                                          </p:stCondLst>
                                        </p:cTn>
                                        <p:tgtEl>
                                          <p:spTgt spid="10294"/>
                                        </p:tgtEl>
                                      </p:cBhvr>
                                      <p:to x="100000" y="90000"/>
                                    </p:animScale>
                                    <p:animScale>
                                      <p:cBhvr>
                                        <p:cTn id="121" dur="166" decel="50000">
                                          <p:stCondLst>
                                            <p:cond delay="1668"/>
                                          </p:stCondLst>
                                        </p:cTn>
                                        <p:tgtEl>
                                          <p:spTgt spid="10294"/>
                                        </p:tgtEl>
                                      </p:cBhvr>
                                      <p:to x="100000" y="100000"/>
                                    </p:animScale>
                                    <p:animScale>
                                      <p:cBhvr>
                                        <p:cTn id="122" dur="26">
                                          <p:stCondLst>
                                            <p:cond delay="1808"/>
                                          </p:stCondLst>
                                        </p:cTn>
                                        <p:tgtEl>
                                          <p:spTgt spid="10294"/>
                                        </p:tgtEl>
                                      </p:cBhvr>
                                      <p:to x="100000" y="95000"/>
                                    </p:animScale>
                                    <p:animScale>
                                      <p:cBhvr>
                                        <p:cTn id="123" dur="166" decel="50000">
                                          <p:stCondLst>
                                            <p:cond delay="1834"/>
                                          </p:stCondLst>
                                        </p:cTn>
                                        <p:tgtEl>
                                          <p:spTgt spid="10294"/>
                                        </p:tgtEl>
                                      </p:cBhvr>
                                      <p:to x="100000" y="100000"/>
                                    </p:animScale>
                                  </p:childTnLst>
                                </p:cTn>
                              </p:par>
                              <p:par>
                                <p:cTn id="124" presetID="26" presetClass="entr" presetSubtype="0" fill="hold" grpId="0" nodeType="withEffect">
                                  <p:stCondLst>
                                    <p:cond delay="0"/>
                                  </p:stCondLst>
                                  <p:childTnLst>
                                    <p:set>
                                      <p:cBhvr>
                                        <p:cTn id="125" dur="1" fill="hold">
                                          <p:stCondLst>
                                            <p:cond delay="0"/>
                                          </p:stCondLst>
                                        </p:cTn>
                                        <p:tgtEl>
                                          <p:spTgt spid="10297"/>
                                        </p:tgtEl>
                                        <p:attrNameLst>
                                          <p:attrName>style.visibility</p:attrName>
                                        </p:attrNameLst>
                                      </p:cBhvr>
                                      <p:to>
                                        <p:strVal val="visible"/>
                                      </p:to>
                                    </p:set>
                                    <p:animEffect transition="in" filter="wipe(down)">
                                      <p:cBhvr>
                                        <p:cTn id="126" dur="580">
                                          <p:stCondLst>
                                            <p:cond delay="0"/>
                                          </p:stCondLst>
                                        </p:cTn>
                                        <p:tgtEl>
                                          <p:spTgt spid="10297"/>
                                        </p:tgtEl>
                                      </p:cBhvr>
                                    </p:animEffect>
                                    <p:anim calcmode="lin" valueType="num">
                                      <p:cBhvr>
                                        <p:cTn id="127" dur="1822" tmFilter="0,0; 0.14,0.36; 0.43,0.73; 0.71,0.91; 1.0,1.0">
                                          <p:stCondLst>
                                            <p:cond delay="0"/>
                                          </p:stCondLst>
                                        </p:cTn>
                                        <p:tgtEl>
                                          <p:spTgt spid="10297"/>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10297"/>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10297"/>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10297"/>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10297"/>
                                        </p:tgtEl>
                                        <p:attrNameLst>
                                          <p:attrName>ppt_y</p:attrName>
                                        </p:attrNameLst>
                                      </p:cBhvr>
                                      <p:tavLst>
                                        <p:tav tm="0" fmla="#ppt_y-sin(pi*$)/81">
                                          <p:val>
                                            <p:fltVal val="0"/>
                                          </p:val>
                                        </p:tav>
                                        <p:tav tm="100000">
                                          <p:val>
                                            <p:fltVal val="1"/>
                                          </p:val>
                                        </p:tav>
                                      </p:tavLst>
                                    </p:anim>
                                    <p:animScale>
                                      <p:cBhvr>
                                        <p:cTn id="132" dur="26">
                                          <p:stCondLst>
                                            <p:cond delay="650"/>
                                          </p:stCondLst>
                                        </p:cTn>
                                        <p:tgtEl>
                                          <p:spTgt spid="10297"/>
                                        </p:tgtEl>
                                      </p:cBhvr>
                                      <p:to x="100000" y="60000"/>
                                    </p:animScale>
                                    <p:animScale>
                                      <p:cBhvr>
                                        <p:cTn id="133" dur="166" decel="50000">
                                          <p:stCondLst>
                                            <p:cond delay="676"/>
                                          </p:stCondLst>
                                        </p:cTn>
                                        <p:tgtEl>
                                          <p:spTgt spid="10297"/>
                                        </p:tgtEl>
                                      </p:cBhvr>
                                      <p:to x="100000" y="100000"/>
                                    </p:animScale>
                                    <p:animScale>
                                      <p:cBhvr>
                                        <p:cTn id="134" dur="26">
                                          <p:stCondLst>
                                            <p:cond delay="1312"/>
                                          </p:stCondLst>
                                        </p:cTn>
                                        <p:tgtEl>
                                          <p:spTgt spid="10297"/>
                                        </p:tgtEl>
                                      </p:cBhvr>
                                      <p:to x="100000" y="80000"/>
                                    </p:animScale>
                                    <p:animScale>
                                      <p:cBhvr>
                                        <p:cTn id="135" dur="166" decel="50000">
                                          <p:stCondLst>
                                            <p:cond delay="1338"/>
                                          </p:stCondLst>
                                        </p:cTn>
                                        <p:tgtEl>
                                          <p:spTgt spid="10297"/>
                                        </p:tgtEl>
                                      </p:cBhvr>
                                      <p:to x="100000" y="100000"/>
                                    </p:animScale>
                                    <p:animScale>
                                      <p:cBhvr>
                                        <p:cTn id="136" dur="26">
                                          <p:stCondLst>
                                            <p:cond delay="1642"/>
                                          </p:stCondLst>
                                        </p:cTn>
                                        <p:tgtEl>
                                          <p:spTgt spid="10297"/>
                                        </p:tgtEl>
                                      </p:cBhvr>
                                      <p:to x="100000" y="90000"/>
                                    </p:animScale>
                                    <p:animScale>
                                      <p:cBhvr>
                                        <p:cTn id="137" dur="166" decel="50000">
                                          <p:stCondLst>
                                            <p:cond delay="1668"/>
                                          </p:stCondLst>
                                        </p:cTn>
                                        <p:tgtEl>
                                          <p:spTgt spid="10297"/>
                                        </p:tgtEl>
                                      </p:cBhvr>
                                      <p:to x="100000" y="100000"/>
                                    </p:animScale>
                                    <p:animScale>
                                      <p:cBhvr>
                                        <p:cTn id="138" dur="26">
                                          <p:stCondLst>
                                            <p:cond delay="1808"/>
                                          </p:stCondLst>
                                        </p:cTn>
                                        <p:tgtEl>
                                          <p:spTgt spid="10297"/>
                                        </p:tgtEl>
                                      </p:cBhvr>
                                      <p:to x="100000" y="95000"/>
                                    </p:animScale>
                                    <p:animScale>
                                      <p:cBhvr>
                                        <p:cTn id="139" dur="166" decel="50000">
                                          <p:stCondLst>
                                            <p:cond delay="1834"/>
                                          </p:stCondLst>
                                        </p:cTn>
                                        <p:tgtEl>
                                          <p:spTgt spid="10297"/>
                                        </p:tgtEl>
                                      </p:cBhvr>
                                      <p:to x="100000" y="100000"/>
                                    </p:animScale>
                                  </p:childTnLst>
                                </p:cTn>
                              </p:par>
                              <p:par>
                                <p:cTn id="140" presetID="26" presetClass="entr" presetSubtype="0" fill="hold" grpId="0" nodeType="withEffect">
                                  <p:stCondLst>
                                    <p:cond delay="0"/>
                                  </p:stCondLst>
                                  <p:childTnLst>
                                    <p:set>
                                      <p:cBhvr>
                                        <p:cTn id="141" dur="1" fill="hold">
                                          <p:stCondLst>
                                            <p:cond delay="0"/>
                                          </p:stCondLst>
                                        </p:cTn>
                                        <p:tgtEl>
                                          <p:spTgt spid="10291"/>
                                        </p:tgtEl>
                                        <p:attrNameLst>
                                          <p:attrName>style.visibility</p:attrName>
                                        </p:attrNameLst>
                                      </p:cBhvr>
                                      <p:to>
                                        <p:strVal val="visible"/>
                                      </p:to>
                                    </p:set>
                                    <p:animEffect transition="in" filter="wipe(down)">
                                      <p:cBhvr>
                                        <p:cTn id="142" dur="580">
                                          <p:stCondLst>
                                            <p:cond delay="0"/>
                                          </p:stCondLst>
                                        </p:cTn>
                                        <p:tgtEl>
                                          <p:spTgt spid="10291"/>
                                        </p:tgtEl>
                                      </p:cBhvr>
                                    </p:animEffect>
                                    <p:anim calcmode="lin" valueType="num">
                                      <p:cBhvr>
                                        <p:cTn id="143" dur="1822" tmFilter="0,0; 0.14,0.36; 0.43,0.73; 0.71,0.91; 1.0,1.0">
                                          <p:stCondLst>
                                            <p:cond delay="0"/>
                                          </p:stCondLst>
                                        </p:cTn>
                                        <p:tgtEl>
                                          <p:spTgt spid="10291"/>
                                        </p:tgtEl>
                                        <p:attrNameLst>
                                          <p:attrName>ppt_x</p:attrName>
                                        </p:attrNameLst>
                                      </p:cBhvr>
                                      <p:tavLst>
                                        <p:tav tm="0">
                                          <p:val>
                                            <p:strVal val="#ppt_x-0.25"/>
                                          </p:val>
                                        </p:tav>
                                        <p:tav tm="100000">
                                          <p:val>
                                            <p:strVal val="#ppt_x"/>
                                          </p:val>
                                        </p:tav>
                                      </p:tavLst>
                                    </p:anim>
                                    <p:anim calcmode="lin" valueType="num">
                                      <p:cBhvr>
                                        <p:cTn id="144" dur="664" tmFilter="0.0,0.0; 0.25,0.07; 0.50,0.2; 0.75,0.467; 1.0,1.0">
                                          <p:stCondLst>
                                            <p:cond delay="0"/>
                                          </p:stCondLst>
                                        </p:cTn>
                                        <p:tgtEl>
                                          <p:spTgt spid="10291"/>
                                        </p:tgtEl>
                                        <p:attrNameLst>
                                          <p:attrName>ppt_y</p:attrName>
                                        </p:attrNameLst>
                                      </p:cBhvr>
                                      <p:tavLst>
                                        <p:tav tm="0" fmla="#ppt_y-sin(pi*$)/3">
                                          <p:val>
                                            <p:fltVal val="0.5"/>
                                          </p:val>
                                        </p:tav>
                                        <p:tav tm="100000">
                                          <p:val>
                                            <p:fltVal val="1"/>
                                          </p:val>
                                        </p:tav>
                                      </p:tavLst>
                                    </p:anim>
                                    <p:anim calcmode="lin" valueType="num">
                                      <p:cBhvr>
                                        <p:cTn id="145" dur="664" tmFilter="0, 0; 0.125,0.2665; 0.25,0.4; 0.375,0.465; 0.5,0.5;  0.625,0.535; 0.75,0.6; 0.875,0.7335; 1,1">
                                          <p:stCondLst>
                                            <p:cond delay="664"/>
                                          </p:stCondLst>
                                        </p:cTn>
                                        <p:tgtEl>
                                          <p:spTgt spid="10291"/>
                                        </p:tgtEl>
                                        <p:attrNameLst>
                                          <p:attrName>ppt_y</p:attrName>
                                        </p:attrNameLst>
                                      </p:cBhvr>
                                      <p:tavLst>
                                        <p:tav tm="0" fmla="#ppt_y-sin(pi*$)/9">
                                          <p:val>
                                            <p:fltVal val="0"/>
                                          </p:val>
                                        </p:tav>
                                        <p:tav tm="100000">
                                          <p:val>
                                            <p:fltVal val="1"/>
                                          </p:val>
                                        </p:tav>
                                      </p:tavLst>
                                    </p:anim>
                                    <p:anim calcmode="lin" valueType="num">
                                      <p:cBhvr>
                                        <p:cTn id="146" dur="332" tmFilter="0, 0; 0.125,0.2665; 0.25,0.4; 0.375,0.465; 0.5,0.5;  0.625,0.535; 0.75,0.6; 0.875,0.7335; 1,1">
                                          <p:stCondLst>
                                            <p:cond delay="1324"/>
                                          </p:stCondLst>
                                        </p:cTn>
                                        <p:tgtEl>
                                          <p:spTgt spid="10291"/>
                                        </p:tgtEl>
                                        <p:attrNameLst>
                                          <p:attrName>ppt_y</p:attrName>
                                        </p:attrNameLst>
                                      </p:cBhvr>
                                      <p:tavLst>
                                        <p:tav tm="0" fmla="#ppt_y-sin(pi*$)/27">
                                          <p:val>
                                            <p:fltVal val="0"/>
                                          </p:val>
                                        </p:tav>
                                        <p:tav tm="100000">
                                          <p:val>
                                            <p:fltVal val="1"/>
                                          </p:val>
                                        </p:tav>
                                      </p:tavLst>
                                    </p:anim>
                                    <p:anim calcmode="lin" valueType="num">
                                      <p:cBhvr>
                                        <p:cTn id="147" dur="164" tmFilter="0, 0; 0.125,0.2665; 0.25,0.4; 0.375,0.465; 0.5,0.5;  0.625,0.535; 0.75,0.6; 0.875,0.7335; 1,1">
                                          <p:stCondLst>
                                            <p:cond delay="1656"/>
                                          </p:stCondLst>
                                        </p:cTn>
                                        <p:tgtEl>
                                          <p:spTgt spid="10291"/>
                                        </p:tgtEl>
                                        <p:attrNameLst>
                                          <p:attrName>ppt_y</p:attrName>
                                        </p:attrNameLst>
                                      </p:cBhvr>
                                      <p:tavLst>
                                        <p:tav tm="0" fmla="#ppt_y-sin(pi*$)/81">
                                          <p:val>
                                            <p:fltVal val="0"/>
                                          </p:val>
                                        </p:tav>
                                        <p:tav tm="100000">
                                          <p:val>
                                            <p:fltVal val="1"/>
                                          </p:val>
                                        </p:tav>
                                      </p:tavLst>
                                    </p:anim>
                                    <p:animScale>
                                      <p:cBhvr>
                                        <p:cTn id="148" dur="26">
                                          <p:stCondLst>
                                            <p:cond delay="650"/>
                                          </p:stCondLst>
                                        </p:cTn>
                                        <p:tgtEl>
                                          <p:spTgt spid="10291"/>
                                        </p:tgtEl>
                                      </p:cBhvr>
                                      <p:to x="100000" y="60000"/>
                                    </p:animScale>
                                    <p:animScale>
                                      <p:cBhvr>
                                        <p:cTn id="149" dur="166" decel="50000">
                                          <p:stCondLst>
                                            <p:cond delay="676"/>
                                          </p:stCondLst>
                                        </p:cTn>
                                        <p:tgtEl>
                                          <p:spTgt spid="10291"/>
                                        </p:tgtEl>
                                      </p:cBhvr>
                                      <p:to x="100000" y="100000"/>
                                    </p:animScale>
                                    <p:animScale>
                                      <p:cBhvr>
                                        <p:cTn id="150" dur="26">
                                          <p:stCondLst>
                                            <p:cond delay="1312"/>
                                          </p:stCondLst>
                                        </p:cTn>
                                        <p:tgtEl>
                                          <p:spTgt spid="10291"/>
                                        </p:tgtEl>
                                      </p:cBhvr>
                                      <p:to x="100000" y="80000"/>
                                    </p:animScale>
                                    <p:animScale>
                                      <p:cBhvr>
                                        <p:cTn id="151" dur="166" decel="50000">
                                          <p:stCondLst>
                                            <p:cond delay="1338"/>
                                          </p:stCondLst>
                                        </p:cTn>
                                        <p:tgtEl>
                                          <p:spTgt spid="10291"/>
                                        </p:tgtEl>
                                      </p:cBhvr>
                                      <p:to x="100000" y="100000"/>
                                    </p:animScale>
                                    <p:animScale>
                                      <p:cBhvr>
                                        <p:cTn id="152" dur="26">
                                          <p:stCondLst>
                                            <p:cond delay="1642"/>
                                          </p:stCondLst>
                                        </p:cTn>
                                        <p:tgtEl>
                                          <p:spTgt spid="10291"/>
                                        </p:tgtEl>
                                      </p:cBhvr>
                                      <p:to x="100000" y="90000"/>
                                    </p:animScale>
                                    <p:animScale>
                                      <p:cBhvr>
                                        <p:cTn id="153" dur="166" decel="50000">
                                          <p:stCondLst>
                                            <p:cond delay="1668"/>
                                          </p:stCondLst>
                                        </p:cTn>
                                        <p:tgtEl>
                                          <p:spTgt spid="10291"/>
                                        </p:tgtEl>
                                      </p:cBhvr>
                                      <p:to x="100000" y="100000"/>
                                    </p:animScale>
                                    <p:animScale>
                                      <p:cBhvr>
                                        <p:cTn id="154" dur="26">
                                          <p:stCondLst>
                                            <p:cond delay="1808"/>
                                          </p:stCondLst>
                                        </p:cTn>
                                        <p:tgtEl>
                                          <p:spTgt spid="10291"/>
                                        </p:tgtEl>
                                      </p:cBhvr>
                                      <p:to x="100000" y="95000"/>
                                    </p:animScale>
                                    <p:animScale>
                                      <p:cBhvr>
                                        <p:cTn id="155" dur="166" decel="50000">
                                          <p:stCondLst>
                                            <p:cond delay="1834"/>
                                          </p:stCondLst>
                                        </p:cTn>
                                        <p:tgtEl>
                                          <p:spTgt spid="10291"/>
                                        </p:tgtEl>
                                      </p:cBhvr>
                                      <p:to x="100000" y="100000"/>
                                    </p:animScale>
                                  </p:childTnLst>
                                </p:cTn>
                              </p:par>
                              <p:par>
                                <p:cTn id="156" presetID="26" presetClass="entr" presetSubtype="0" fill="hold" grpId="0" nodeType="withEffect">
                                  <p:stCondLst>
                                    <p:cond delay="0"/>
                                  </p:stCondLst>
                                  <p:childTnLst>
                                    <p:set>
                                      <p:cBhvr>
                                        <p:cTn id="157" dur="1" fill="hold">
                                          <p:stCondLst>
                                            <p:cond delay="0"/>
                                          </p:stCondLst>
                                        </p:cTn>
                                        <p:tgtEl>
                                          <p:spTgt spid="10293"/>
                                        </p:tgtEl>
                                        <p:attrNameLst>
                                          <p:attrName>style.visibility</p:attrName>
                                        </p:attrNameLst>
                                      </p:cBhvr>
                                      <p:to>
                                        <p:strVal val="visible"/>
                                      </p:to>
                                    </p:set>
                                    <p:animEffect transition="in" filter="wipe(down)">
                                      <p:cBhvr>
                                        <p:cTn id="158" dur="580">
                                          <p:stCondLst>
                                            <p:cond delay="0"/>
                                          </p:stCondLst>
                                        </p:cTn>
                                        <p:tgtEl>
                                          <p:spTgt spid="10293"/>
                                        </p:tgtEl>
                                      </p:cBhvr>
                                    </p:animEffect>
                                    <p:anim calcmode="lin" valueType="num">
                                      <p:cBhvr>
                                        <p:cTn id="159" dur="1822" tmFilter="0,0; 0.14,0.36; 0.43,0.73; 0.71,0.91; 1.0,1.0">
                                          <p:stCondLst>
                                            <p:cond delay="0"/>
                                          </p:stCondLst>
                                        </p:cTn>
                                        <p:tgtEl>
                                          <p:spTgt spid="10293"/>
                                        </p:tgtEl>
                                        <p:attrNameLst>
                                          <p:attrName>ppt_x</p:attrName>
                                        </p:attrNameLst>
                                      </p:cBhvr>
                                      <p:tavLst>
                                        <p:tav tm="0">
                                          <p:val>
                                            <p:strVal val="#ppt_x-0.25"/>
                                          </p:val>
                                        </p:tav>
                                        <p:tav tm="100000">
                                          <p:val>
                                            <p:strVal val="#ppt_x"/>
                                          </p:val>
                                        </p:tav>
                                      </p:tavLst>
                                    </p:anim>
                                    <p:anim calcmode="lin" valueType="num">
                                      <p:cBhvr>
                                        <p:cTn id="160" dur="664" tmFilter="0.0,0.0; 0.25,0.07; 0.50,0.2; 0.75,0.467; 1.0,1.0">
                                          <p:stCondLst>
                                            <p:cond delay="0"/>
                                          </p:stCondLst>
                                        </p:cTn>
                                        <p:tgtEl>
                                          <p:spTgt spid="10293"/>
                                        </p:tgtEl>
                                        <p:attrNameLst>
                                          <p:attrName>ppt_y</p:attrName>
                                        </p:attrNameLst>
                                      </p:cBhvr>
                                      <p:tavLst>
                                        <p:tav tm="0" fmla="#ppt_y-sin(pi*$)/3">
                                          <p:val>
                                            <p:fltVal val="0.5"/>
                                          </p:val>
                                        </p:tav>
                                        <p:tav tm="100000">
                                          <p:val>
                                            <p:fltVal val="1"/>
                                          </p:val>
                                        </p:tav>
                                      </p:tavLst>
                                    </p:anim>
                                    <p:anim calcmode="lin" valueType="num">
                                      <p:cBhvr>
                                        <p:cTn id="161" dur="664" tmFilter="0, 0; 0.125,0.2665; 0.25,0.4; 0.375,0.465; 0.5,0.5;  0.625,0.535; 0.75,0.6; 0.875,0.7335; 1,1">
                                          <p:stCondLst>
                                            <p:cond delay="664"/>
                                          </p:stCondLst>
                                        </p:cTn>
                                        <p:tgtEl>
                                          <p:spTgt spid="10293"/>
                                        </p:tgtEl>
                                        <p:attrNameLst>
                                          <p:attrName>ppt_y</p:attrName>
                                        </p:attrNameLst>
                                      </p:cBhvr>
                                      <p:tavLst>
                                        <p:tav tm="0" fmla="#ppt_y-sin(pi*$)/9">
                                          <p:val>
                                            <p:fltVal val="0"/>
                                          </p:val>
                                        </p:tav>
                                        <p:tav tm="100000">
                                          <p:val>
                                            <p:fltVal val="1"/>
                                          </p:val>
                                        </p:tav>
                                      </p:tavLst>
                                    </p:anim>
                                    <p:anim calcmode="lin" valueType="num">
                                      <p:cBhvr>
                                        <p:cTn id="162" dur="332" tmFilter="0, 0; 0.125,0.2665; 0.25,0.4; 0.375,0.465; 0.5,0.5;  0.625,0.535; 0.75,0.6; 0.875,0.7335; 1,1">
                                          <p:stCondLst>
                                            <p:cond delay="1324"/>
                                          </p:stCondLst>
                                        </p:cTn>
                                        <p:tgtEl>
                                          <p:spTgt spid="10293"/>
                                        </p:tgtEl>
                                        <p:attrNameLst>
                                          <p:attrName>ppt_y</p:attrName>
                                        </p:attrNameLst>
                                      </p:cBhvr>
                                      <p:tavLst>
                                        <p:tav tm="0" fmla="#ppt_y-sin(pi*$)/27">
                                          <p:val>
                                            <p:fltVal val="0"/>
                                          </p:val>
                                        </p:tav>
                                        <p:tav tm="100000">
                                          <p:val>
                                            <p:fltVal val="1"/>
                                          </p:val>
                                        </p:tav>
                                      </p:tavLst>
                                    </p:anim>
                                    <p:anim calcmode="lin" valueType="num">
                                      <p:cBhvr>
                                        <p:cTn id="163" dur="164" tmFilter="0, 0; 0.125,0.2665; 0.25,0.4; 0.375,0.465; 0.5,0.5;  0.625,0.535; 0.75,0.6; 0.875,0.7335; 1,1">
                                          <p:stCondLst>
                                            <p:cond delay="1656"/>
                                          </p:stCondLst>
                                        </p:cTn>
                                        <p:tgtEl>
                                          <p:spTgt spid="10293"/>
                                        </p:tgtEl>
                                        <p:attrNameLst>
                                          <p:attrName>ppt_y</p:attrName>
                                        </p:attrNameLst>
                                      </p:cBhvr>
                                      <p:tavLst>
                                        <p:tav tm="0" fmla="#ppt_y-sin(pi*$)/81">
                                          <p:val>
                                            <p:fltVal val="0"/>
                                          </p:val>
                                        </p:tav>
                                        <p:tav tm="100000">
                                          <p:val>
                                            <p:fltVal val="1"/>
                                          </p:val>
                                        </p:tav>
                                      </p:tavLst>
                                    </p:anim>
                                    <p:animScale>
                                      <p:cBhvr>
                                        <p:cTn id="164" dur="26">
                                          <p:stCondLst>
                                            <p:cond delay="650"/>
                                          </p:stCondLst>
                                        </p:cTn>
                                        <p:tgtEl>
                                          <p:spTgt spid="10293"/>
                                        </p:tgtEl>
                                      </p:cBhvr>
                                      <p:to x="100000" y="60000"/>
                                    </p:animScale>
                                    <p:animScale>
                                      <p:cBhvr>
                                        <p:cTn id="165" dur="166" decel="50000">
                                          <p:stCondLst>
                                            <p:cond delay="676"/>
                                          </p:stCondLst>
                                        </p:cTn>
                                        <p:tgtEl>
                                          <p:spTgt spid="10293"/>
                                        </p:tgtEl>
                                      </p:cBhvr>
                                      <p:to x="100000" y="100000"/>
                                    </p:animScale>
                                    <p:animScale>
                                      <p:cBhvr>
                                        <p:cTn id="166" dur="26">
                                          <p:stCondLst>
                                            <p:cond delay="1312"/>
                                          </p:stCondLst>
                                        </p:cTn>
                                        <p:tgtEl>
                                          <p:spTgt spid="10293"/>
                                        </p:tgtEl>
                                      </p:cBhvr>
                                      <p:to x="100000" y="80000"/>
                                    </p:animScale>
                                    <p:animScale>
                                      <p:cBhvr>
                                        <p:cTn id="167" dur="166" decel="50000">
                                          <p:stCondLst>
                                            <p:cond delay="1338"/>
                                          </p:stCondLst>
                                        </p:cTn>
                                        <p:tgtEl>
                                          <p:spTgt spid="10293"/>
                                        </p:tgtEl>
                                      </p:cBhvr>
                                      <p:to x="100000" y="100000"/>
                                    </p:animScale>
                                    <p:animScale>
                                      <p:cBhvr>
                                        <p:cTn id="168" dur="26">
                                          <p:stCondLst>
                                            <p:cond delay="1642"/>
                                          </p:stCondLst>
                                        </p:cTn>
                                        <p:tgtEl>
                                          <p:spTgt spid="10293"/>
                                        </p:tgtEl>
                                      </p:cBhvr>
                                      <p:to x="100000" y="90000"/>
                                    </p:animScale>
                                    <p:animScale>
                                      <p:cBhvr>
                                        <p:cTn id="169" dur="166" decel="50000">
                                          <p:stCondLst>
                                            <p:cond delay="1668"/>
                                          </p:stCondLst>
                                        </p:cTn>
                                        <p:tgtEl>
                                          <p:spTgt spid="10293"/>
                                        </p:tgtEl>
                                      </p:cBhvr>
                                      <p:to x="100000" y="100000"/>
                                    </p:animScale>
                                    <p:animScale>
                                      <p:cBhvr>
                                        <p:cTn id="170" dur="26">
                                          <p:stCondLst>
                                            <p:cond delay="1808"/>
                                          </p:stCondLst>
                                        </p:cTn>
                                        <p:tgtEl>
                                          <p:spTgt spid="10293"/>
                                        </p:tgtEl>
                                      </p:cBhvr>
                                      <p:to x="100000" y="95000"/>
                                    </p:animScale>
                                    <p:animScale>
                                      <p:cBhvr>
                                        <p:cTn id="171" dur="166" decel="50000">
                                          <p:stCondLst>
                                            <p:cond delay="1834"/>
                                          </p:stCondLst>
                                        </p:cTn>
                                        <p:tgtEl>
                                          <p:spTgt spid="10293"/>
                                        </p:tgtEl>
                                      </p:cBhvr>
                                      <p:to x="100000" y="100000"/>
                                    </p:animScale>
                                  </p:childTnLst>
                                </p:cTn>
                              </p:par>
                              <p:par>
                                <p:cTn id="172" presetID="26" presetClass="entr" presetSubtype="0" fill="hold" grpId="0" nodeType="withEffect">
                                  <p:stCondLst>
                                    <p:cond delay="0"/>
                                  </p:stCondLst>
                                  <p:childTnLst>
                                    <p:set>
                                      <p:cBhvr>
                                        <p:cTn id="173" dur="1" fill="hold">
                                          <p:stCondLst>
                                            <p:cond delay="0"/>
                                          </p:stCondLst>
                                        </p:cTn>
                                        <p:tgtEl>
                                          <p:spTgt spid="10298"/>
                                        </p:tgtEl>
                                        <p:attrNameLst>
                                          <p:attrName>style.visibility</p:attrName>
                                        </p:attrNameLst>
                                      </p:cBhvr>
                                      <p:to>
                                        <p:strVal val="visible"/>
                                      </p:to>
                                    </p:set>
                                    <p:animEffect transition="in" filter="wipe(down)">
                                      <p:cBhvr>
                                        <p:cTn id="174" dur="580">
                                          <p:stCondLst>
                                            <p:cond delay="0"/>
                                          </p:stCondLst>
                                        </p:cTn>
                                        <p:tgtEl>
                                          <p:spTgt spid="10298"/>
                                        </p:tgtEl>
                                      </p:cBhvr>
                                    </p:animEffect>
                                    <p:anim calcmode="lin" valueType="num">
                                      <p:cBhvr>
                                        <p:cTn id="175" dur="1822" tmFilter="0,0; 0.14,0.36; 0.43,0.73; 0.71,0.91; 1.0,1.0">
                                          <p:stCondLst>
                                            <p:cond delay="0"/>
                                          </p:stCondLst>
                                        </p:cTn>
                                        <p:tgtEl>
                                          <p:spTgt spid="10298"/>
                                        </p:tgtEl>
                                        <p:attrNameLst>
                                          <p:attrName>ppt_x</p:attrName>
                                        </p:attrNameLst>
                                      </p:cBhvr>
                                      <p:tavLst>
                                        <p:tav tm="0">
                                          <p:val>
                                            <p:strVal val="#ppt_x-0.25"/>
                                          </p:val>
                                        </p:tav>
                                        <p:tav tm="100000">
                                          <p:val>
                                            <p:strVal val="#ppt_x"/>
                                          </p:val>
                                        </p:tav>
                                      </p:tavLst>
                                    </p:anim>
                                    <p:anim calcmode="lin" valueType="num">
                                      <p:cBhvr>
                                        <p:cTn id="176" dur="664" tmFilter="0.0,0.0; 0.25,0.07; 0.50,0.2; 0.75,0.467; 1.0,1.0">
                                          <p:stCondLst>
                                            <p:cond delay="0"/>
                                          </p:stCondLst>
                                        </p:cTn>
                                        <p:tgtEl>
                                          <p:spTgt spid="10298"/>
                                        </p:tgtEl>
                                        <p:attrNameLst>
                                          <p:attrName>ppt_y</p:attrName>
                                        </p:attrNameLst>
                                      </p:cBhvr>
                                      <p:tavLst>
                                        <p:tav tm="0" fmla="#ppt_y-sin(pi*$)/3">
                                          <p:val>
                                            <p:fltVal val="0.5"/>
                                          </p:val>
                                        </p:tav>
                                        <p:tav tm="100000">
                                          <p:val>
                                            <p:fltVal val="1"/>
                                          </p:val>
                                        </p:tav>
                                      </p:tavLst>
                                    </p:anim>
                                    <p:anim calcmode="lin" valueType="num">
                                      <p:cBhvr>
                                        <p:cTn id="177" dur="664" tmFilter="0, 0; 0.125,0.2665; 0.25,0.4; 0.375,0.465; 0.5,0.5;  0.625,0.535; 0.75,0.6; 0.875,0.7335; 1,1">
                                          <p:stCondLst>
                                            <p:cond delay="664"/>
                                          </p:stCondLst>
                                        </p:cTn>
                                        <p:tgtEl>
                                          <p:spTgt spid="10298"/>
                                        </p:tgtEl>
                                        <p:attrNameLst>
                                          <p:attrName>ppt_y</p:attrName>
                                        </p:attrNameLst>
                                      </p:cBhvr>
                                      <p:tavLst>
                                        <p:tav tm="0" fmla="#ppt_y-sin(pi*$)/9">
                                          <p:val>
                                            <p:fltVal val="0"/>
                                          </p:val>
                                        </p:tav>
                                        <p:tav tm="100000">
                                          <p:val>
                                            <p:fltVal val="1"/>
                                          </p:val>
                                        </p:tav>
                                      </p:tavLst>
                                    </p:anim>
                                    <p:anim calcmode="lin" valueType="num">
                                      <p:cBhvr>
                                        <p:cTn id="178" dur="332" tmFilter="0, 0; 0.125,0.2665; 0.25,0.4; 0.375,0.465; 0.5,0.5;  0.625,0.535; 0.75,0.6; 0.875,0.7335; 1,1">
                                          <p:stCondLst>
                                            <p:cond delay="1324"/>
                                          </p:stCondLst>
                                        </p:cTn>
                                        <p:tgtEl>
                                          <p:spTgt spid="10298"/>
                                        </p:tgtEl>
                                        <p:attrNameLst>
                                          <p:attrName>ppt_y</p:attrName>
                                        </p:attrNameLst>
                                      </p:cBhvr>
                                      <p:tavLst>
                                        <p:tav tm="0" fmla="#ppt_y-sin(pi*$)/27">
                                          <p:val>
                                            <p:fltVal val="0"/>
                                          </p:val>
                                        </p:tav>
                                        <p:tav tm="100000">
                                          <p:val>
                                            <p:fltVal val="1"/>
                                          </p:val>
                                        </p:tav>
                                      </p:tavLst>
                                    </p:anim>
                                    <p:anim calcmode="lin" valueType="num">
                                      <p:cBhvr>
                                        <p:cTn id="179" dur="164" tmFilter="0, 0; 0.125,0.2665; 0.25,0.4; 0.375,0.465; 0.5,0.5;  0.625,0.535; 0.75,0.6; 0.875,0.7335; 1,1">
                                          <p:stCondLst>
                                            <p:cond delay="1656"/>
                                          </p:stCondLst>
                                        </p:cTn>
                                        <p:tgtEl>
                                          <p:spTgt spid="10298"/>
                                        </p:tgtEl>
                                        <p:attrNameLst>
                                          <p:attrName>ppt_y</p:attrName>
                                        </p:attrNameLst>
                                      </p:cBhvr>
                                      <p:tavLst>
                                        <p:tav tm="0" fmla="#ppt_y-sin(pi*$)/81">
                                          <p:val>
                                            <p:fltVal val="0"/>
                                          </p:val>
                                        </p:tav>
                                        <p:tav tm="100000">
                                          <p:val>
                                            <p:fltVal val="1"/>
                                          </p:val>
                                        </p:tav>
                                      </p:tavLst>
                                    </p:anim>
                                    <p:animScale>
                                      <p:cBhvr>
                                        <p:cTn id="180" dur="26">
                                          <p:stCondLst>
                                            <p:cond delay="650"/>
                                          </p:stCondLst>
                                        </p:cTn>
                                        <p:tgtEl>
                                          <p:spTgt spid="10298"/>
                                        </p:tgtEl>
                                      </p:cBhvr>
                                      <p:to x="100000" y="60000"/>
                                    </p:animScale>
                                    <p:animScale>
                                      <p:cBhvr>
                                        <p:cTn id="181" dur="166" decel="50000">
                                          <p:stCondLst>
                                            <p:cond delay="676"/>
                                          </p:stCondLst>
                                        </p:cTn>
                                        <p:tgtEl>
                                          <p:spTgt spid="10298"/>
                                        </p:tgtEl>
                                      </p:cBhvr>
                                      <p:to x="100000" y="100000"/>
                                    </p:animScale>
                                    <p:animScale>
                                      <p:cBhvr>
                                        <p:cTn id="182" dur="26">
                                          <p:stCondLst>
                                            <p:cond delay="1312"/>
                                          </p:stCondLst>
                                        </p:cTn>
                                        <p:tgtEl>
                                          <p:spTgt spid="10298"/>
                                        </p:tgtEl>
                                      </p:cBhvr>
                                      <p:to x="100000" y="80000"/>
                                    </p:animScale>
                                    <p:animScale>
                                      <p:cBhvr>
                                        <p:cTn id="183" dur="166" decel="50000">
                                          <p:stCondLst>
                                            <p:cond delay="1338"/>
                                          </p:stCondLst>
                                        </p:cTn>
                                        <p:tgtEl>
                                          <p:spTgt spid="10298"/>
                                        </p:tgtEl>
                                      </p:cBhvr>
                                      <p:to x="100000" y="100000"/>
                                    </p:animScale>
                                    <p:animScale>
                                      <p:cBhvr>
                                        <p:cTn id="184" dur="26">
                                          <p:stCondLst>
                                            <p:cond delay="1642"/>
                                          </p:stCondLst>
                                        </p:cTn>
                                        <p:tgtEl>
                                          <p:spTgt spid="10298"/>
                                        </p:tgtEl>
                                      </p:cBhvr>
                                      <p:to x="100000" y="90000"/>
                                    </p:animScale>
                                    <p:animScale>
                                      <p:cBhvr>
                                        <p:cTn id="185" dur="166" decel="50000">
                                          <p:stCondLst>
                                            <p:cond delay="1668"/>
                                          </p:stCondLst>
                                        </p:cTn>
                                        <p:tgtEl>
                                          <p:spTgt spid="10298"/>
                                        </p:tgtEl>
                                      </p:cBhvr>
                                      <p:to x="100000" y="100000"/>
                                    </p:animScale>
                                    <p:animScale>
                                      <p:cBhvr>
                                        <p:cTn id="186" dur="26">
                                          <p:stCondLst>
                                            <p:cond delay="1808"/>
                                          </p:stCondLst>
                                        </p:cTn>
                                        <p:tgtEl>
                                          <p:spTgt spid="10298"/>
                                        </p:tgtEl>
                                      </p:cBhvr>
                                      <p:to x="100000" y="95000"/>
                                    </p:animScale>
                                    <p:animScale>
                                      <p:cBhvr>
                                        <p:cTn id="187" dur="166" decel="50000">
                                          <p:stCondLst>
                                            <p:cond delay="1834"/>
                                          </p:stCondLst>
                                        </p:cTn>
                                        <p:tgtEl>
                                          <p:spTgt spid="10298"/>
                                        </p:tgtEl>
                                      </p:cBhvr>
                                      <p:to x="100000" y="100000"/>
                                    </p:animScale>
                                  </p:childTnLst>
                                </p:cTn>
                              </p:par>
                              <p:par>
                                <p:cTn id="188" presetID="26" presetClass="entr" presetSubtype="0" fill="hold" grpId="0" nodeType="withEffect">
                                  <p:stCondLst>
                                    <p:cond delay="0"/>
                                  </p:stCondLst>
                                  <p:childTnLst>
                                    <p:set>
                                      <p:cBhvr>
                                        <p:cTn id="189" dur="1" fill="hold">
                                          <p:stCondLst>
                                            <p:cond delay="0"/>
                                          </p:stCondLst>
                                        </p:cTn>
                                        <p:tgtEl>
                                          <p:spTgt spid="10296"/>
                                        </p:tgtEl>
                                        <p:attrNameLst>
                                          <p:attrName>style.visibility</p:attrName>
                                        </p:attrNameLst>
                                      </p:cBhvr>
                                      <p:to>
                                        <p:strVal val="visible"/>
                                      </p:to>
                                    </p:set>
                                    <p:animEffect transition="in" filter="wipe(down)">
                                      <p:cBhvr>
                                        <p:cTn id="190" dur="580">
                                          <p:stCondLst>
                                            <p:cond delay="0"/>
                                          </p:stCondLst>
                                        </p:cTn>
                                        <p:tgtEl>
                                          <p:spTgt spid="10296"/>
                                        </p:tgtEl>
                                      </p:cBhvr>
                                    </p:animEffect>
                                    <p:anim calcmode="lin" valueType="num">
                                      <p:cBhvr>
                                        <p:cTn id="191" dur="1822" tmFilter="0,0; 0.14,0.36; 0.43,0.73; 0.71,0.91; 1.0,1.0">
                                          <p:stCondLst>
                                            <p:cond delay="0"/>
                                          </p:stCondLst>
                                        </p:cTn>
                                        <p:tgtEl>
                                          <p:spTgt spid="10296"/>
                                        </p:tgtEl>
                                        <p:attrNameLst>
                                          <p:attrName>ppt_x</p:attrName>
                                        </p:attrNameLst>
                                      </p:cBhvr>
                                      <p:tavLst>
                                        <p:tav tm="0">
                                          <p:val>
                                            <p:strVal val="#ppt_x-0.25"/>
                                          </p:val>
                                        </p:tav>
                                        <p:tav tm="100000">
                                          <p:val>
                                            <p:strVal val="#ppt_x"/>
                                          </p:val>
                                        </p:tav>
                                      </p:tavLst>
                                    </p:anim>
                                    <p:anim calcmode="lin" valueType="num">
                                      <p:cBhvr>
                                        <p:cTn id="192" dur="664" tmFilter="0.0,0.0; 0.25,0.07; 0.50,0.2; 0.75,0.467; 1.0,1.0">
                                          <p:stCondLst>
                                            <p:cond delay="0"/>
                                          </p:stCondLst>
                                        </p:cTn>
                                        <p:tgtEl>
                                          <p:spTgt spid="10296"/>
                                        </p:tgtEl>
                                        <p:attrNameLst>
                                          <p:attrName>ppt_y</p:attrName>
                                        </p:attrNameLst>
                                      </p:cBhvr>
                                      <p:tavLst>
                                        <p:tav tm="0" fmla="#ppt_y-sin(pi*$)/3">
                                          <p:val>
                                            <p:fltVal val="0.5"/>
                                          </p:val>
                                        </p:tav>
                                        <p:tav tm="100000">
                                          <p:val>
                                            <p:fltVal val="1"/>
                                          </p:val>
                                        </p:tav>
                                      </p:tavLst>
                                    </p:anim>
                                    <p:anim calcmode="lin" valueType="num">
                                      <p:cBhvr>
                                        <p:cTn id="193" dur="664" tmFilter="0, 0; 0.125,0.2665; 0.25,0.4; 0.375,0.465; 0.5,0.5;  0.625,0.535; 0.75,0.6; 0.875,0.7335; 1,1">
                                          <p:stCondLst>
                                            <p:cond delay="664"/>
                                          </p:stCondLst>
                                        </p:cTn>
                                        <p:tgtEl>
                                          <p:spTgt spid="10296"/>
                                        </p:tgtEl>
                                        <p:attrNameLst>
                                          <p:attrName>ppt_y</p:attrName>
                                        </p:attrNameLst>
                                      </p:cBhvr>
                                      <p:tavLst>
                                        <p:tav tm="0" fmla="#ppt_y-sin(pi*$)/9">
                                          <p:val>
                                            <p:fltVal val="0"/>
                                          </p:val>
                                        </p:tav>
                                        <p:tav tm="100000">
                                          <p:val>
                                            <p:fltVal val="1"/>
                                          </p:val>
                                        </p:tav>
                                      </p:tavLst>
                                    </p:anim>
                                    <p:anim calcmode="lin" valueType="num">
                                      <p:cBhvr>
                                        <p:cTn id="194" dur="332" tmFilter="0, 0; 0.125,0.2665; 0.25,0.4; 0.375,0.465; 0.5,0.5;  0.625,0.535; 0.75,0.6; 0.875,0.7335; 1,1">
                                          <p:stCondLst>
                                            <p:cond delay="1324"/>
                                          </p:stCondLst>
                                        </p:cTn>
                                        <p:tgtEl>
                                          <p:spTgt spid="10296"/>
                                        </p:tgtEl>
                                        <p:attrNameLst>
                                          <p:attrName>ppt_y</p:attrName>
                                        </p:attrNameLst>
                                      </p:cBhvr>
                                      <p:tavLst>
                                        <p:tav tm="0" fmla="#ppt_y-sin(pi*$)/27">
                                          <p:val>
                                            <p:fltVal val="0"/>
                                          </p:val>
                                        </p:tav>
                                        <p:tav tm="100000">
                                          <p:val>
                                            <p:fltVal val="1"/>
                                          </p:val>
                                        </p:tav>
                                      </p:tavLst>
                                    </p:anim>
                                    <p:anim calcmode="lin" valueType="num">
                                      <p:cBhvr>
                                        <p:cTn id="195" dur="164" tmFilter="0, 0; 0.125,0.2665; 0.25,0.4; 0.375,0.465; 0.5,0.5;  0.625,0.535; 0.75,0.6; 0.875,0.7335; 1,1">
                                          <p:stCondLst>
                                            <p:cond delay="1656"/>
                                          </p:stCondLst>
                                        </p:cTn>
                                        <p:tgtEl>
                                          <p:spTgt spid="10296"/>
                                        </p:tgtEl>
                                        <p:attrNameLst>
                                          <p:attrName>ppt_y</p:attrName>
                                        </p:attrNameLst>
                                      </p:cBhvr>
                                      <p:tavLst>
                                        <p:tav tm="0" fmla="#ppt_y-sin(pi*$)/81">
                                          <p:val>
                                            <p:fltVal val="0"/>
                                          </p:val>
                                        </p:tav>
                                        <p:tav tm="100000">
                                          <p:val>
                                            <p:fltVal val="1"/>
                                          </p:val>
                                        </p:tav>
                                      </p:tavLst>
                                    </p:anim>
                                    <p:animScale>
                                      <p:cBhvr>
                                        <p:cTn id="196" dur="26">
                                          <p:stCondLst>
                                            <p:cond delay="650"/>
                                          </p:stCondLst>
                                        </p:cTn>
                                        <p:tgtEl>
                                          <p:spTgt spid="10296"/>
                                        </p:tgtEl>
                                      </p:cBhvr>
                                      <p:to x="100000" y="60000"/>
                                    </p:animScale>
                                    <p:animScale>
                                      <p:cBhvr>
                                        <p:cTn id="197" dur="166" decel="50000">
                                          <p:stCondLst>
                                            <p:cond delay="676"/>
                                          </p:stCondLst>
                                        </p:cTn>
                                        <p:tgtEl>
                                          <p:spTgt spid="10296"/>
                                        </p:tgtEl>
                                      </p:cBhvr>
                                      <p:to x="100000" y="100000"/>
                                    </p:animScale>
                                    <p:animScale>
                                      <p:cBhvr>
                                        <p:cTn id="198" dur="26">
                                          <p:stCondLst>
                                            <p:cond delay="1312"/>
                                          </p:stCondLst>
                                        </p:cTn>
                                        <p:tgtEl>
                                          <p:spTgt spid="10296"/>
                                        </p:tgtEl>
                                      </p:cBhvr>
                                      <p:to x="100000" y="80000"/>
                                    </p:animScale>
                                    <p:animScale>
                                      <p:cBhvr>
                                        <p:cTn id="199" dur="166" decel="50000">
                                          <p:stCondLst>
                                            <p:cond delay="1338"/>
                                          </p:stCondLst>
                                        </p:cTn>
                                        <p:tgtEl>
                                          <p:spTgt spid="10296"/>
                                        </p:tgtEl>
                                      </p:cBhvr>
                                      <p:to x="100000" y="100000"/>
                                    </p:animScale>
                                    <p:animScale>
                                      <p:cBhvr>
                                        <p:cTn id="200" dur="26">
                                          <p:stCondLst>
                                            <p:cond delay="1642"/>
                                          </p:stCondLst>
                                        </p:cTn>
                                        <p:tgtEl>
                                          <p:spTgt spid="10296"/>
                                        </p:tgtEl>
                                      </p:cBhvr>
                                      <p:to x="100000" y="90000"/>
                                    </p:animScale>
                                    <p:animScale>
                                      <p:cBhvr>
                                        <p:cTn id="201" dur="166" decel="50000">
                                          <p:stCondLst>
                                            <p:cond delay="1668"/>
                                          </p:stCondLst>
                                        </p:cTn>
                                        <p:tgtEl>
                                          <p:spTgt spid="10296"/>
                                        </p:tgtEl>
                                      </p:cBhvr>
                                      <p:to x="100000" y="100000"/>
                                    </p:animScale>
                                    <p:animScale>
                                      <p:cBhvr>
                                        <p:cTn id="202" dur="26">
                                          <p:stCondLst>
                                            <p:cond delay="1808"/>
                                          </p:stCondLst>
                                        </p:cTn>
                                        <p:tgtEl>
                                          <p:spTgt spid="10296"/>
                                        </p:tgtEl>
                                      </p:cBhvr>
                                      <p:to x="100000" y="95000"/>
                                    </p:animScale>
                                    <p:animScale>
                                      <p:cBhvr>
                                        <p:cTn id="203" dur="166" decel="50000">
                                          <p:stCondLst>
                                            <p:cond delay="1834"/>
                                          </p:stCondLst>
                                        </p:cTn>
                                        <p:tgtEl>
                                          <p:spTgt spid="10296"/>
                                        </p:tgtEl>
                                      </p:cBhvr>
                                      <p:to x="100000" y="100000"/>
                                    </p:animScale>
                                  </p:childTnLst>
                                </p:cTn>
                              </p:par>
                            </p:childTnLst>
                          </p:cTn>
                        </p:par>
                      </p:childTnLst>
                    </p:cTn>
                  </p:par>
                  <p:par>
                    <p:cTn id="204" fill="hold">
                      <p:stCondLst>
                        <p:cond delay="indefinite"/>
                      </p:stCondLst>
                      <p:childTnLst>
                        <p:par>
                          <p:cTn id="205" fill="hold">
                            <p:stCondLst>
                              <p:cond delay="0"/>
                            </p:stCondLst>
                            <p:childTnLst>
                              <p:par>
                                <p:cTn id="206" presetID="10" presetClass="entr" presetSubtype="0" fill="hold" grpId="0" nodeType="clickEffect">
                                  <p:stCondLst>
                                    <p:cond delay="0"/>
                                  </p:stCondLst>
                                  <p:childTnLst>
                                    <p:set>
                                      <p:cBhvr>
                                        <p:cTn id="207" dur="1" fill="hold">
                                          <p:stCondLst>
                                            <p:cond delay="0"/>
                                          </p:stCondLst>
                                        </p:cTn>
                                        <p:tgtEl>
                                          <p:spTgt spid="3"/>
                                        </p:tgtEl>
                                        <p:attrNameLst>
                                          <p:attrName>style.visibility</p:attrName>
                                        </p:attrNameLst>
                                      </p:cBhvr>
                                      <p:to>
                                        <p:strVal val="visible"/>
                                      </p:to>
                                    </p:set>
                                    <p:animEffect transition="in" filter="fade">
                                      <p:cBhvr>
                                        <p:cTn id="208" dur="500"/>
                                        <p:tgtEl>
                                          <p:spTgt spid="3"/>
                                        </p:tgtEl>
                                      </p:cBhvr>
                                    </p:animEffect>
                                  </p:childTnLst>
                                </p:cTn>
                              </p:par>
                            </p:childTnLst>
                          </p:cTn>
                        </p:par>
                      </p:childTnLst>
                    </p:cTn>
                  </p:par>
                  <p:par>
                    <p:cTn id="209" fill="hold">
                      <p:stCondLst>
                        <p:cond delay="indefinite"/>
                      </p:stCondLst>
                      <p:childTnLst>
                        <p:par>
                          <p:cTn id="210" fill="hold">
                            <p:stCondLst>
                              <p:cond delay="0"/>
                            </p:stCondLst>
                            <p:childTnLst>
                              <p:par>
                                <p:cTn id="211" presetID="25" presetClass="entr" presetSubtype="0" fill="hold" grpId="0" nodeType="clickEffect">
                                  <p:stCondLst>
                                    <p:cond delay="0"/>
                                  </p:stCondLst>
                                  <p:childTnLst>
                                    <p:set>
                                      <p:cBhvr>
                                        <p:cTn id="212" dur="1" fill="hold">
                                          <p:stCondLst>
                                            <p:cond delay="0"/>
                                          </p:stCondLst>
                                        </p:cTn>
                                        <p:tgtEl>
                                          <p:spTgt spid="10252"/>
                                        </p:tgtEl>
                                        <p:attrNameLst>
                                          <p:attrName>style.visibility</p:attrName>
                                        </p:attrNameLst>
                                      </p:cBhvr>
                                      <p:to>
                                        <p:strVal val="visible"/>
                                      </p:to>
                                    </p:set>
                                    <p:anim calcmode="lin" valueType="num">
                                      <p:cBhvr>
                                        <p:cTn id="213" dur="500" decel="50000" fill="hold">
                                          <p:stCondLst>
                                            <p:cond delay="0"/>
                                          </p:stCondLst>
                                        </p:cTn>
                                        <p:tgtEl>
                                          <p:spTgt spid="10252"/>
                                        </p:tgtEl>
                                        <p:attrNameLst>
                                          <p:attrName>style.rotation</p:attrName>
                                        </p:attrNameLst>
                                      </p:cBhvr>
                                      <p:tavLst>
                                        <p:tav tm="0">
                                          <p:val>
                                            <p:fltVal val="-90"/>
                                          </p:val>
                                        </p:tav>
                                        <p:tav tm="100000">
                                          <p:val>
                                            <p:fltVal val="0"/>
                                          </p:val>
                                        </p:tav>
                                      </p:tavLst>
                                    </p:anim>
                                    <p:anim calcmode="lin" valueType="num">
                                      <p:cBhvr>
                                        <p:cTn id="214" dur="500" decel="50000" fill="hold">
                                          <p:stCondLst>
                                            <p:cond delay="0"/>
                                          </p:stCondLst>
                                        </p:cTn>
                                        <p:tgtEl>
                                          <p:spTgt spid="10252"/>
                                        </p:tgtEl>
                                        <p:attrNameLst>
                                          <p:attrName>ppt_w</p:attrName>
                                        </p:attrNameLst>
                                      </p:cBhvr>
                                      <p:tavLst>
                                        <p:tav tm="0">
                                          <p:val>
                                            <p:strVal val="#ppt_w"/>
                                          </p:val>
                                        </p:tav>
                                        <p:tav tm="100000">
                                          <p:val>
                                            <p:strVal val="#ppt_w*.05"/>
                                          </p:val>
                                        </p:tav>
                                      </p:tavLst>
                                    </p:anim>
                                    <p:anim calcmode="lin" valueType="num">
                                      <p:cBhvr>
                                        <p:cTn id="215" dur="500" accel="50000" fill="hold">
                                          <p:stCondLst>
                                            <p:cond delay="500"/>
                                          </p:stCondLst>
                                        </p:cTn>
                                        <p:tgtEl>
                                          <p:spTgt spid="10252"/>
                                        </p:tgtEl>
                                        <p:attrNameLst>
                                          <p:attrName>ppt_w</p:attrName>
                                        </p:attrNameLst>
                                      </p:cBhvr>
                                      <p:tavLst>
                                        <p:tav tm="0">
                                          <p:val>
                                            <p:strVal val="#ppt_w*.05"/>
                                          </p:val>
                                        </p:tav>
                                        <p:tav tm="100000">
                                          <p:val>
                                            <p:strVal val="#ppt_w"/>
                                          </p:val>
                                        </p:tav>
                                      </p:tavLst>
                                    </p:anim>
                                    <p:anim calcmode="lin" valueType="num">
                                      <p:cBhvr>
                                        <p:cTn id="216" dur="1000" fill="hold"/>
                                        <p:tgtEl>
                                          <p:spTgt spid="10252"/>
                                        </p:tgtEl>
                                        <p:attrNameLst>
                                          <p:attrName>ppt_h</p:attrName>
                                        </p:attrNameLst>
                                      </p:cBhvr>
                                      <p:tavLst>
                                        <p:tav tm="0">
                                          <p:val>
                                            <p:strVal val="#ppt_h"/>
                                          </p:val>
                                        </p:tav>
                                        <p:tav tm="100000">
                                          <p:val>
                                            <p:strVal val="#ppt_h"/>
                                          </p:val>
                                        </p:tav>
                                      </p:tavLst>
                                    </p:anim>
                                    <p:anim calcmode="lin" valueType="num">
                                      <p:cBhvr>
                                        <p:cTn id="217" dur="500" decel="50000" fill="hold">
                                          <p:stCondLst>
                                            <p:cond delay="0"/>
                                          </p:stCondLst>
                                        </p:cTn>
                                        <p:tgtEl>
                                          <p:spTgt spid="10252"/>
                                        </p:tgtEl>
                                        <p:attrNameLst>
                                          <p:attrName>ppt_x</p:attrName>
                                        </p:attrNameLst>
                                      </p:cBhvr>
                                      <p:tavLst>
                                        <p:tav tm="0">
                                          <p:val>
                                            <p:strVal val="#ppt_x+.4"/>
                                          </p:val>
                                        </p:tav>
                                        <p:tav tm="100000">
                                          <p:val>
                                            <p:strVal val="#ppt_x"/>
                                          </p:val>
                                        </p:tav>
                                      </p:tavLst>
                                    </p:anim>
                                    <p:anim calcmode="lin" valueType="num">
                                      <p:cBhvr>
                                        <p:cTn id="218" dur="500" decel="50000" fill="hold">
                                          <p:stCondLst>
                                            <p:cond delay="0"/>
                                          </p:stCondLst>
                                        </p:cTn>
                                        <p:tgtEl>
                                          <p:spTgt spid="10252"/>
                                        </p:tgtEl>
                                        <p:attrNameLst>
                                          <p:attrName>ppt_y</p:attrName>
                                        </p:attrNameLst>
                                      </p:cBhvr>
                                      <p:tavLst>
                                        <p:tav tm="0">
                                          <p:val>
                                            <p:strVal val="#ppt_y-.2"/>
                                          </p:val>
                                        </p:tav>
                                        <p:tav tm="100000">
                                          <p:val>
                                            <p:strVal val="#ppt_y+.1"/>
                                          </p:val>
                                        </p:tav>
                                      </p:tavLst>
                                    </p:anim>
                                    <p:anim calcmode="lin" valueType="num">
                                      <p:cBhvr>
                                        <p:cTn id="219" dur="500" accel="50000" fill="hold">
                                          <p:stCondLst>
                                            <p:cond delay="500"/>
                                          </p:stCondLst>
                                        </p:cTn>
                                        <p:tgtEl>
                                          <p:spTgt spid="10252"/>
                                        </p:tgtEl>
                                        <p:attrNameLst>
                                          <p:attrName>ppt_y</p:attrName>
                                        </p:attrNameLst>
                                      </p:cBhvr>
                                      <p:tavLst>
                                        <p:tav tm="0">
                                          <p:val>
                                            <p:strVal val="#ppt_y+.1"/>
                                          </p:val>
                                        </p:tav>
                                        <p:tav tm="100000">
                                          <p:val>
                                            <p:strVal val="#ppt_y"/>
                                          </p:val>
                                        </p:tav>
                                      </p:tavLst>
                                    </p:anim>
                                    <p:animEffect transition="in" filter="fade">
                                      <p:cBhvr>
                                        <p:cTn id="220" dur="1000" decel="50000">
                                          <p:stCondLst>
                                            <p:cond delay="0"/>
                                          </p:stCondLst>
                                        </p:cTn>
                                        <p:tgtEl>
                                          <p:spTgt spid="10252"/>
                                        </p:tgtEl>
                                      </p:cBhvr>
                                    </p:animEffect>
                                  </p:childTnLst>
                                </p:cTn>
                              </p:par>
                            </p:childTnLst>
                          </p:cTn>
                        </p:par>
                      </p:childTnLst>
                    </p:cTn>
                  </p:par>
                  <p:par>
                    <p:cTn id="221" fill="hold">
                      <p:stCondLst>
                        <p:cond delay="indefinite"/>
                      </p:stCondLst>
                      <p:childTnLst>
                        <p:par>
                          <p:cTn id="222" fill="hold">
                            <p:stCondLst>
                              <p:cond delay="0"/>
                            </p:stCondLst>
                            <p:childTnLst>
                              <p:par>
                                <p:cTn id="223" presetID="51" presetClass="entr" presetSubtype="0" fill="hold" nodeType="clickEffect">
                                  <p:stCondLst>
                                    <p:cond delay="0"/>
                                  </p:stCondLst>
                                  <p:childTnLst>
                                    <p:set>
                                      <p:cBhvr>
                                        <p:cTn id="224" dur="1" fill="hold">
                                          <p:stCondLst>
                                            <p:cond delay="0"/>
                                          </p:stCondLst>
                                        </p:cTn>
                                        <p:tgtEl>
                                          <p:spTgt spid="10248"/>
                                        </p:tgtEl>
                                        <p:attrNameLst>
                                          <p:attrName>style.visibility</p:attrName>
                                        </p:attrNameLst>
                                      </p:cBhvr>
                                      <p:to>
                                        <p:strVal val="visible"/>
                                      </p:to>
                                    </p:set>
                                    <p:animEffect transition="in" filter="fade">
                                      <p:cBhvr>
                                        <p:cTn id="225" dur="770" decel="100000"/>
                                        <p:tgtEl>
                                          <p:spTgt spid="10248"/>
                                        </p:tgtEl>
                                      </p:cBhvr>
                                    </p:animEffect>
                                    <p:animScale>
                                      <p:cBhvr>
                                        <p:cTn id="226" dur="770" decel="100000"/>
                                        <p:tgtEl>
                                          <p:spTgt spid="10248"/>
                                        </p:tgtEl>
                                      </p:cBhvr>
                                      <p:from x="10000" y="10000"/>
                                      <p:to x="200000" y="450000"/>
                                    </p:animScale>
                                    <p:animScale>
                                      <p:cBhvr>
                                        <p:cTn id="227" dur="1230" accel="100000" fill="hold">
                                          <p:stCondLst>
                                            <p:cond delay="770"/>
                                          </p:stCondLst>
                                        </p:cTn>
                                        <p:tgtEl>
                                          <p:spTgt spid="10248"/>
                                        </p:tgtEl>
                                      </p:cBhvr>
                                      <p:from x="200000" y="450000"/>
                                      <p:to x="100000" y="100000"/>
                                    </p:animScale>
                                    <p:set>
                                      <p:cBhvr>
                                        <p:cTn id="228" dur="770" fill="hold"/>
                                        <p:tgtEl>
                                          <p:spTgt spid="10248"/>
                                        </p:tgtEl>
                                        <p:attrNameLst>
                                          <p:attrName>ppt_x</p:attrName>
                                        </p:attrNameLst>
                                      </p:cBhvr>
                                      <p:to>
                                        <p:strVal val="(0.5)"/>
                                      </p:to>
                                    </p:set>
                                    <p:anim from="(0.5)" to="(#ppt_x)" calcmode="lin" valueType="num">
                                      <p:cBhvr>
                                        <p:cTn id="229" dur="1230" accel="100000" fill="hold">
                                          <p:stCondLst>
                                            <p:cond delay="770"/>
                                          </p:stCondLst>
                                        </p:cTn>
                                        <p:tgtEl>
                                          <p:spTgt spid="10248"/>
                                        </p:tgtEl>
                                        <p:attrNameLst>
                                          <p:attrName>ppt_x</p:attrName>
                                        </p:attrNameLst>
                                      </p:cBhvr>
                                    </p:anim>
                                    <p:set>
                                      <p:cBhvr>
                                        <p:cTn id="230" dur="770" fill="hold"/>
                                        <p:tgtEl>
                                          <p:spTgt spid="10248"/>
                                        </p:tgtEl>
                                        <p:attrNameLst>
                                          <p:attrName>ppt_y</p:attrName>
                                        </p:attrNameLst>
                                      </p:cBhvr>
                                      <p:to>
                                        <p:strVal val="(#ppt_y+0.4)"/>
                                      </p:to>
                                    </p:set>
                                    <p:anim from="(#ppt_y+0.4)" to="(#ppt_y)" calcmode="lin" valueType="num">
                                      <p:cBhvr>
                                        <p:cTn id="231" dur="1230" accel="100000" fill="hold">
                                          <p:stCondLst>
                                            <p:cond delay="770"/>
                                          </p:stCondLst>
                                        </p:cTn>
                                        <p:tgtEl>
                                          <p:spTgt spid="10248"/>
                                        </p:tgtEl>
                                        <p:attrNameLst>
                                          <p:attrName>ppt_y</p:attrName>
                                        </p:attrNameLst>
                                      </p:cBhvr>
                                    </p:anim>
                                  </p:childTnLst>
                                </p:cTn>
                              </p:par>
                              <p:par>
                                <p:cTn id="232" presetID="51" presetClass="entr" presetSubtype="0" fill="hold" grpId="0" nodeType="withEffect">
                                  <p:stCondLst>
                                    <p:cond delay="0"/>
                                  </p:stCondLst>
                                  <p:childTnLst>
                                    <p:set>
                                      <p:cBhvr>
                                        <p:cTn id="233" dur="1" fill="hold">
                                          <p:stCondLst>
                                            <p:cond delay="0"/>
                                          </p:stCondLst>
                                        </p:cTn>
                                        <p:tgtEl>
                                          <p:spTgt spid="10251"/>
                                        </p:tgtEl>
                                        <p:attrNameLst>
                                          <p:attrName>style.visibility</p:attrName>
                                        </p:attrNameLst>
                                      </p:cBhvr>
                                      <p:to>
                                        <p:strVal val="visible"/>
                                      </p:to>
                                    </p:set>
                                    <p:animEffect transition="in" filter="fade">
                                      <p:cBhvr>
                                        <p:cTn id="234" dur="770" decel="100000"/>
                                        <p:tgtEl>
                                          <p:spTgt spid="10251"/>
                                        </p:tgtEl>
                                      </p:cBhvr>
                                    </p:animEffect>
                                    <p:animScale>
                                      <p:cBhvr>
                                        <p:cTn id="235" dur="770" decel="100000"/>
                                        <p:tgtEl>
                                          <p:spTgt spid="10251"/>
                                        </p:tgtEl>
                                      </p:cBhvr>
                                      <p:from x="10000" y="10000"/>
                                      <p:to x="200000" y="450000"/>
                                    </p:animScale>
                                    <p:animScale>
                                      <p:cBhvr>
                                        <p:cTn id="236" dur="1230" accel="100000" fill="hold">
                                          <p:stCondLst>
                                            <p:cond delay="770"/>
                                          </p:stCondLst>
                                        </p:cTn>
                                        <p:tgtEl>
                                          <p:spTgt spid="10251"/>
                                        </p:tgtEl>
                                      </p:cBhvr>
                                      <p:from x="200000" y="450000"/>
                                      <p:to x="100000" y="100000"/>
                                    </p:animScale>
                                    <p:set>
                                      <p:cBhvr>
                                        <p:cTn id="237" dur="770" fill="hold"/>
                                        <p:tgtEl>
                                          <p:spTgt spid="10251"/>
                                        </p:tgtEl>
                                        <p:attrNameLst>
                                          <p:attrName>ppt_x</p:attrName>
                                        </p:attrNameLst>
                                      </p:cBhvr>
                                      <p:to>
                                        <p:strVal val="(0.5)"/>
                                      </p:to>
                                    </p:set>
                                    <p:anim from="(0.5)" to="(#ppt_x)" calcmode="lin" valueType="num">
                                      <p:cBhvr>
                                        <p:cTn id="238" dur="1230" accel="100000" fill="hold">
                                          <p:stCondLst>
                                            <p:cond delay="770"/>
                                          </p:stCondLst>
                                        </p:cTn>
                                        <p:tgtEl>
                                          <p:spTgt spid="10251"/>
                                        </p:tgtEl>
                                        <p:attrNameLst>
                                          <p:attrName>ppt_x</p:attrName>
                                        </p:attrNameLst>
                                      </p:cBhvr>
                                    </p:anim>
                                    <p:set>
                                      <p:cBhvr>
                                        <p:cTn id="239" dur="770" fill="hold"/>
                                        <p:tgtEl>
                                          <p:spTgt spid="10251"/>
                                        </p:tgtEl>
                                        <p:attrNameLst>
                                          <p:attrName>ppt_y</p:attrName>
                                        </p:attrNameLst>
                                      </p:cBhvr>
                                      <p:to>
                                        <p:strVal val="(#ppt_y+0.4)"/>
                                      </p:to>
                                    </p:set>
                                    <p:anim from="(#ppt_y+0.4)" to="(#ppt_y)" calcmode="lin" valueType="num">
                                      <p:cBhvr>
                                        <p:cTn id="240" dur="1230" accel="100000" fill="hold">
                                          <p:stCondLst>
                                            <p:cond delay="770"/>
                                          </p:stCondLst>
                                        </p:cTn>
                                        <p:tgtEl>
                                          <p:spTgt spid="10251"/>
                                        </p:tgtEl>
                                        <p:attrNameLst>
                                          <p:attrName>ppt_y</p:attrName>
                                        </p:attrNameLst>
                                      </p:cBhvr>
                                    </p:anim>
                                  </p:childTnLst>
                                </p:cTn>
                              </p:par>
                              <p:par>
                                <p:cTn id="241" presetID="51" presetClass="entr" presetSubtype="0" fill="hold" grpId="0" nodeType="withEffect">
                                  <p:stCondLst>
                                    <p:cond delay="0"/>
                                  </p:stCondLst>
                                  <p:childTnLst>
                                    <p:set>
                                      <p:cBhvr>
                                        <p:cTn id="242" dur="1" fill="hold">
                                          <p:stCondLst>
                                            <p:cond delay="0"/>
                                          </p:stCondLst>
                                        </p:cTn>
                                        <p:tgtEl>
                                          <p:spTgt spid="10249"/>
                                        </p:tgtEl>
                                        <p:attrNameLst>
                                          <p:attrName>style.visibility</p:attrName>
                                        </p:attrNameLst>
                                      </p:cBhvr>
                                      <p:to>
                                        <p:strVal val="visible"/>
                                      </p:to>
                                    </p:set>
                                    <p:animEffect transition="in" filter="fade">
                                      <p:cBhvr>
                                        <p:cTn id="243" dur="770" decel="100000"/>
                                        <p:tgtEl>
                                          <p:spTgt spid="10249"/>
                                        </p:tgtEl>
                                      </p:cBhvr>
                                    </p:animEffect>
                                    <p:animScale>
                                      <p:cBhvr>
                                        <p:cTn id="244" dur="770" decel="100000"/>
                                        <p:tgtEl>
                                          <p:spTgt spid="10249"/>
                                        </p:tgtEl>
                                      </p:cBhvr>
                                      <p:from x="10000" y="10000"/>
                                      <p:to x="200000" y="450000"/>
                                    </p:animScale>
                                    <p:animScale>
                                      <p:cBhvr>
                                        <p:cTn id="245" dur="1230" accel="100000" fill="hold">
                                          <p:stCondLst>
                                            <p:cond delay="770"/>
                                          </p:stCondLst>
                                        </p:cTn>
                                        <p:tgtEl>
                                          <p:spTgt spid="10249"/>
                                        </p:tgtEl>
                                      </p:cBhvr>
                                      <p:from x="200000" y="450000"/>
                                      <p:to x="100000" y="100000"/>
                                    </p:animScale>
                                    <p:set>
                                      <p:cBhvr>
                                        <p:cTn id="246" dur="770" fill="hold"/>
                                        <p:tgtEl>
                                          <p:spTgt spid="10249"/>
                                        </p:tgtEl>
                                        <p:attrNameLst>
                                          <p:attrName>ppt_x</p:attrName>
                                        </p:attrNameLst>
                                      </p:cBhvr>
                                      <p:to>
                                        <p:strVal val="(0.5)"/>
                                      </p:to>
                                    </p:set>
                                    <p:anim from="(0.5)" to="(#ppt_x)" calcmode="lin" valueType="num">
                                      <p:cBhvr>
                                        <p:cTn id="247" dur="1230" accel="100000" fill="hold">
                                          <p:stCondLst>
                                            <p:cond delay="770"/>
                                          </p:stCondLst>
                                        </p:cTn>
                                        <p:tgtEl>
                                          <p:spTgt spid="10249"/>
                                        </p:tgtEl>
                                        <p:attrNameLst>
                                          <p:attrName>ppt_x</p:attrName>
                                        </p:attrNameLst>
                                      </p:cBhvr>
                                    </p:anim>
                                    <p:set>
                                      <p:cBhvr>
                                        <p:cTn id="248" dur="770" fill="hold"/>
                                        <p:tgtEl>
                                          <p:spTgt spid="10249"/>
                                        </p:tgtEl>
                                        <p:attrNameLst>
                                          <p:attrName>ppt_y</p:attrName>
                                        </p:attrNameLst>
                                      </p:cBhvr>
                                      <p:to>
                                        <p:strVal val="(#ppt_y+0.4)"/>
                                      </p:to>
                                    </p:set>
                                    <p:anim from="(#ppt_y+0.4)" to="(#ppt_y)" calcmode="lin" valueType="num">
                                      <p:cBhvr>
                                        <p:cTn id="249" dur="1230" accel="100000" fill="hold">
                                          <p:stCondLst>
                                            <p:cond delay="770"/>
                                          </p:stCondLst>
                                        </p:cTn>
                                        <p:tgtEl>
                                          <p:spTgt spid="10249"/>
                                        </p:tgtEl>
                                        <p:attrNameLst>
                                          <p:attrName>ppt_y</p:attrName>
                                        </p:attrNameLst>
                                      </p:cBhvr>
                                    </p:anim>
                                  </p:childTnLst>
                                </p:cTn>
                              </p:par>
                              <p:par>
                                <p:cTn id="250" presetID="51" presetClass="entr" presetSubtype="0" fill="hold" grpId="0" nodeType="withEffect">
                                  <p:stCondLst>
                                    <p:cond delay="0"/>
                                  </p:stCondLst>
                                  <p:childTnLst>
                                    <p:set>
                                      <p:cBhvr>
                                        <p:cTn id="251" dur="1" fill="hold">
                                          <p:stCondLst>
                                            <p:cond delay="0"/>
                                          </p:stCondLst>
                                        </p:cTn>
                                        <p:tgtEl>
                                          <p:spTgt spid="10250"/>
                                        </p:tgtEl>
                                        <p:attrNameLst>
                                          <p:attrName>style.visibility</p:attrName>
                                        </p:attrNameLst>
                                      </p:cBhvr>
                                      <p:to>
                                        <p:strVal val="visible"/>
                                      </p:to>
                                    </p:set>
                                    <p:animEffect transition="in" filter="fade">
                                      <p:cBhvr>
                                        <p:cTn id="252" dur="770" decel="100000"/>
                                        <p:tgtEl>
                                          <p:spTgt spid="10250"/>
                                        </p:tgtEl>
                                      </p:cBhvr>
                                    </p:animEffect>
                                    <p:animScale>
                                      <p:cBhvr>
                                        <p:cTn id="253" dur="770" decel="100000"/>
                                        <p:tgtEl>
                                          <p:spTgt spid="10250"/>
                                        </p:tgtEl>
                                      </p:cBhvr>
                                      <p:from x="10000" y="10000"/>
                                      <p:to x="200000" y="450000"/>
                                    </p:animScale>
                                    <p:animScale>
                                      <p:cBhvr>
                                        <p:cTn id="254" dur="1230" accel="100000" fill="hold">
                                          <p:stCondLst>
                                            <p:cond delay="770"/>
                                          </p:stCondLst>
                                        </p:cTn>
                                        <p:tgtEl>
                                          <p:spTgt spid="10250"/>
                                        </p:tgtEl>
                                      </p:cBhvr>
                                      <p:from x="200000" y="450000"/>
                                      <p:to x="100000" y="100000"/>
                                    </p:animScale>
                                    <p:set>
                                      <p:cBhvr>
                                        <p:cTn id="255" dur="770" fill="hold"/>
                                        <p:tgtEl>
                                          <p:spTgt spid="10250"/>
                                        </p:tgtEl>
                                        <p:attrNameLst>
                                          <p:attrName>ppt_x</p:attrName>
                                        </p:attrNameLst>
                                      </p:cBhvr>
                                      <p:to>
                                        <p:strVal val="(0.5)"/>
                                      </p:to>
                                    </p:set>
                                    <p:anim from="(0.5)" to="(#ppt_x)" calcmode="lin" valueType="num">
                                      <p:cBhvr>
                                        <p:cTn id="256" dur="1230" accel="100000" fill="hold">
                                          <p:stCondLst>
                                            <p:cond delay="770"/>
                                          </p:stCondLst>
                                        </p:cTn>
                                        <p:tgtEl>
                                          <p:spTgt spid="10250"/>
                                        </p:tgtEl>
                                        <p:attrNameLst>
                                          <p:attrName>ppt_x</p:attrName>
                                        </p:attrNameLst>
                                      </p:cBhvr>
                                    </p:anim>
                                    <p:set>
                                      <p:cBhvr>
                                        <p:cTn id="257" dur="770" fill="hold"/>
                                        <p:tgtEl>
                                          <p:spTgt spid="10250"/>
                                        </p:tgtEl>
                                        <p:attrNameLst>
                                          <p:attrName>ppt_y</p:attrName>
                                        </p:attrNameLst>
                                      </p:cBhvr>
                                      <p:to>
                                        <p:strVal val="(#ppt_y+0.4)"/>
                                      </p:to>
                                    </p:set>
                                    <p:anim from="(#ppt_y+0.4)" to="(#ppt_y)" calcmode="lin" valueType="num">
                                      <p:cBhvr>
                                        <p:cTn id="258" dur="1230" accel="100000" fill="hold">
                                          <p:stCondLst>
                                            <p:cond delay="770"/>
                                          </p:stCondLst>
                                        </p:cTn>
                                        <p:tgtEl>
                                          <p:spTgt spid="10250"/>
                                        </p:tgtEl>
                                        <p:attrNameLst>
                                          <p:attrName>ppt_y</p:attrName>
                                        </p:attrNameLst>
                                      </p:cBhvr>
                                    </p:anim>
                                  </p:childTnLst>
                                </p:cTn>
                              </p:par>
                            </p:childTnLst>
                          </p:cTn>
                        </p:par>
                      </p:childTnLst>
                    </p:cTn>
                  </p:par>
                  <p:par>
                    <p:cTn id="259" fill="hold" nodeType="clickPar">
                      <p:stCondLst>
                        <p:cond delay="indefinite"/>
                      </p:stCondLst>
                      <p:childTnLst>
                        <p:par>
                          <p:cTn id="260" fill="hold" nodeType="withGroup">
                            <p:stCondLst>
                              <p:cond delay="0"/>
                            </p:stCondLst>
                            <p:childTnLst>
                              <p:par>
                                <p:cTn id="261" presetID="53" presetClass="entr" presetSubtype="0" fill="hold" grpId="0" nodeType="clickEffect">
                                  <p:stCondLst>
                                    <p:cond delay="0"/>
                                  </p:stCondLst>
                                  <p:childTnLst>
                                    <p:set>
                                      <p:cBhvr>
                                        <p:cTn id="262" dur="1" fill="hold">
                                          <p:stCondLst>
                                            <p:cond delay="0"/>
                                          </p:stCondLst>
                                        </p:cTn>
                                        <p:tgtEl>
                                          <p:spTgt spid="10247"/>
                                        </p:tgtEl>
                                        <p:attrNameLst>
                                          <p:attrName>style.visibility</p:attrName>
                                        </p:attrNameLst>
                                      </p:cBhvr>
                                      <p:to>
                                        <p:strVal val="visible"/>
                                      </p:to>
                                    </p:set>
                                    <p:anim calcmode="lin" valueType="num">
                                      <p:cBhvr>
                                        <p:cTn id="263" dur="500" fill="hold"/>
                                        <p:tgtEl>
                                          <p:spTgt spid="10247"/>
                                        </p:tgtEl>
                                        <p:attrNameLst>
                                          <p:attrName>ppt_w</p:attrName>
                                        </p:attrNameLst>
                                      </p:cBhvr>
                                      <p:tavLst>
                                        <p:tav tm="0">
                                          <p:val>
                                            <p:fltVal val="0"/>
                                          </p:val>
                                        </p:tav>
                                        <p:tav tm="100000">
                                          <p:val>
                                            <p:strVal val="#ppt_w"/>
                                          </p:val>
                                        </p:tav>
                                      </p:tavLst>
                                    </p:anim>
                                    <p:anim calcmode="lin" valueType="num">
                                      <p:cBhvr>
                                        <p:cTn id="264" dur="500" fill="hold"/>
                                        <p:tgtEl>
                                          <p:spTgt spid="10247"/>
                                        </p:tgtEl>
                                        <p:attrNameLst>
                                          <p:attrName>ppt_h</p:attrName>
                                        </p:attrNameLst>
                                      </p:cBhvr>
                                      <p:tavLst>
                                        <p:tav tm="0">
                                          <p:val>
                                            <p:fltVal val="0"/>
                                          </p:val>
                                        </p:tav>
                                        <p:tav tm="100000">
                                          <p:val>
                                            <p:strVal val="#ppt_h"/>
                                          </p:val>
                                        </p:tav>
                                      </p:tavLst>
                                    </p:anim>
                                    <p:animEffect transition="in" filter="fade">
                                      <p:cBhvr>
                                        <p:cTn id="265" dur="500"/>
                                        <p:tgtEl>
                                          <p:spTgt spid="10247"/>
                                        </p:tgtEl>
                                      </p:cBhvr>
                                    </p:animEffect>
                                  </p:childTnLst>
                                </p:cTn>
                              </p:par>
                            </p:childTnLst>
                          </p:cTn>
                        </p:par>
                      </p:childTnLst>
                    </p:cTn>
                  </p:par>
                  <p:par>
                    <p:cTn id="266" fill="hold" nodeType="clickPar">
                      <p:stCondLst>
                        <p:cond delay="indefinite"/>
                      </p:stCondLst>
                      <p:childTnLst>
                        <p:par>
                          <p:cTn id="267" fill="hold" nodeType="withGroup">
                            <p:stCondLst>
                              <p:cond delay="0"/>
                            </p:stCondLst>
                            <p:childTnLst>
                              <p:par>
                                <p:cTn id="268" presetID="17" presetClass="entr" presetSubtype="10" fill="hold" grpId="0" nodeType="clickEffect">
                                  <p:stCondLst>
                                    <p:cond delay="0"/>
                                  </p:stCondLst>
                                  <p:childTnLst>
                                    <p:set>
                                      <p:cBhvr>
                                        <p:cTn id="269" dur="1" fill="hold">
                                          <p:stCondLst>
                                            <p:cond delay="0"/>
                                          </p:stCondLst>
                                        </p:cTn>
                                        <p:tgtEl>
                                          <p:spTgt spid="10254"/>
                                        </p:tgtEl>
                                        <p:attrNameLst>
                                          <p:attrName>style.visibility</p:attrName>
                                        </p:attrNameLst>
                                      </p:cBhvr>
                                      <p:to>
                                        <p:strVal val="visible"/>
                                      </p:to>
                                    </p:set>
                                    <p:anim calcmode="lin" valueType="num">
                                      <p:cBhvr>
                                        <p:cTn id="270" dur="500" fill="hold"/>
                                        <p:tgtEl>
                                          <p:spTgt spid="10254"/>
                                        </p:tgtEl>
                                        <p:attrNameLst>
                                          <p:attrName>ppt_w</p:attrName>
                                        </p:attrNameLst>
                                      </p:cBhvr>
                                      <p:tavLst>
                                        <p:tav tm="0">
                                          <p:val>
                                            <p:fltVal val="0"/>
                                          </p:val>
                                        </p:tav>
                                        <p:tav tm="100000">
                                          <p:val>
                                            <p:strVal val="#ppt_w"/>
                                          </p:val>
                                        </p:tav>
                                      </p:tavLst>
                                    </p:anim>
                                    <p:anim calcmode="lin" valueType="num">
                                      <p:cBhvr>
                                        <p:cTn id="271" dur="500" fill="hold"/>
                                        <p:tgtEl>
                                          <p:spTgt spid="1025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5" grpId="0" animBg="1" autoUpdateAnimBg="0"/>
      <p:bldP spid="10246" grpId="0"/>
      <p:bldP spid="10247" grpId="0"/>
      <p:bldP spid="10249" grpId="0" animBg="1"/>
      <p:bldP spid="10250" grpId="0"/>
      <p:bldP spid="10251" grpId="0"/>
      <p:bldP spid="10252" grpId="0"/>
      <p:bldP spid="10253" grpId="0"/>
      <p:bldP spid="10254" grpId="0" animBg="1"/>
      <p:bldP spid="10255" grpId="0" animBg="1"/>
      <p:bldP spid="10256" grpId="0" animBg="1"/>
      <p:bldP spid="10257" grpId="0"/>
      <p:bldP spid="10258" grpId="0"/>
      <p:bldP spid="10291" grpId="0" animBg="1"/>
      <p:bldP spid="10293" grpId="0" animBg="1"/>
      <p:bldP spid="10294" grpId="0"/>
      <p:bldP spid="10296" grpId="0"/>
      <p:bldP spid="10297" grpId="0"/>
      <p:bldP spid="10298" grpId="0" animBg="1"/>
      <p:bldP spid="2" grpId="0"/>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0"/>
            <a:ext cx="20267693" cy="1707411"/>
            <a:chOff x="7459670" y="7543799"/>
            <a:chExt cx="33479713" cy="1707635"/>
          </a:xfrm>
        </p:grpSpPr>
        <p:sp>
          <p:nvSpPr>
            <p:cNvPr id="44" name="TextBox 43"/>
            <p:cNvSpPr txBox="1"/>
            <p:nvPr/>
          </p:nvSpPr>
          <p:spPr>
            <a:xfrm>
              <a:off x="7459672" y="7620004"/>
              <a:ext cx="33479711" cy="1631430"/>
            </a:xfrm>
            <a:prstGeom prst="rect">
              <a:avLst/>
            </a:prstGeom>
            <a:noFill/>
          </p:spPr>
          <p:txBody>
            <a:bodyPr wrap="square" rtlCol="0">
              <a:spAutoFit/>
            </a:bodyPr>
            <a:lstStyle/>
            <a:p>
              <a:r>
                <a:rPr lang="vi-VN" sz="5000" b="1" dirty="0">
                  <a:solidFill>
                    <a:srgbClr val="135F82"/>
                  </a:solidFill>
                  <a:latin typeface="Tahoma" pitchFamily="34" charset="0"/>
                  <a:ea typeface="Tahoma" pitchFamily="34" charset="0"/>
                  <a:cs typeface="Tahoma" pitchFamily="34" charset="0"/>
                </a:rPr>
                <a:t>Ví dụ 1: Cho hình chóp S.ABCD có đáy ABCD là hình bình hành. </a:t>
              </a:r>
            </a:p>
            <a:p>
              <a:r>
                <a:rPr lang="vi-VN" sz="5000" b="1" dirty="0">
                  <a:solidFill>
                    <a:srgbClr val="135F82"/>
                  </a:solidFill>
                  <a:latin typeface="Tahoma" pitchFamily="34" charset="0"/>
                  <a:ea typeface="Tahoma" pitchFamily="34" charset="0"/>
                  <a:cs typeface="Tahoma" pitchFamily="34" charset="0"/>
                </a:rPr>
                <a:t>Chứng minh AB // (SCD)</a:t>
              </a:r>
              <a:endParaRPr lang="en-US" sz="5000" b="1" dirty="0">
                <a:solidFill>
                  <a:srgbClr val="135F82"/>
                </a:solidFill>
                <a:latin typeface="Tahoma" pitchFamily="34" charset="0"/>
                <a:ea typeface="Tahoma" pitchFamily="34" charset="0"/>
                <a:cs typeface="Tahoma" pitchFamily="34" charset="0"/>
              </a:endParaRPr>
            </a:p>
          </p:txBody>
        </p:sp>
        <p:sp>
          <p:nvSpPr>
            <p:cNvPr id="47" name="Isosceles Triangle 44"/>
            <p:cNvSpPr/>
            <p:nvPr/>
          </p:nvSpPr>
          <p:spPr>
            <a:xfrm rot="16200000">
              <a:off x="7469937" y="7533532"/>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mc:AlternateContent xmlns:mc="http://schemas.openxmlformats.org/markup-compatibility/2006" xmlns:a14="http://schemas.microsoft.com/office/drawing/2010/main">
        <mc:Choice Requires="a14">
          <p:sp>
            <p:nvSpPr>
              <p:cNvPr id="20" name="TextBox 1">
                <a:extLst>
                  <a:ext uri="{FF2B5EF4-FFF2-40B4-BE49-F238E27FC236}">
                    <a16:creationId xmlns:a16="http://schemas.microsoft.com/office/drawing/2014/main" id="{F07FD5E6-9F3F-4498-BA72-C215395E22FD}"/>
                  </a:ext>
                </a:extLst>
              </p:cNvPr>
              <p:cNvSpPr txBox="1">
                <a:spLocks noChangeArrowheads="1"/>
              </p:cNvSpPr>
              <p:nvPr/>
            </p:nvSpPr>
            <p:spPr bwMode="auto">
              <a:xfrm>
                <a:off x="400051" y="4368101"/>
                <a:ext cx="15611474" cy="5863144"/>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nSpc>
                    <a:spcPct val="150000"/>
                  </a:lnSpc>
                </a:pPr>
                <a:r>
                  <a:rPr lang="vi-VN" altLang="en-US" sz="5000" b="1" dirty="0">
                    <a:latin typeface="Times New Roman" panose="02020603050405020304" pitchFamily="18" charset="0"/>
                    <a:cs typeface="Times New Roman" panose="02020603050405020304" pitchFamily="18" charset="0"/>
                  </a:rPr>
                  <a:t>Giải: </a:t>
                </a:r>
              </a:p>
              <a:p>
                <a:pPr>
                  <a:lnSpc>
                    <a:spcPct val="150000"/>
                  </a:lnSpc>
                </a:pPr>
                <a:r>
                  <a:rPr lang="vi-VN" altLang="en-US" sz="5000" b="1" dirty="0">
                    <a:latin typeface="Times New Roman" panose="02020603050405020304" pitchFamily="18" charset="0"/>
                    <a:cs typeface="Times New Roman" panose="02020603050405020304" pitchFamily="18" charset="0"/>
                  </a:rPr>
                  <a:t>Gọi M là điểm chung của AB và (SCD) thì M </a:t>
                </a:r>
                <a14:m>
                  <m:oMath xmlns:m="http://schemas.openxmlformats.org/officeDocument/2006/math">
                    <m:r>
                      <a:rPr lang="vi-VN" altLang="en-US" sz="5000" b="1"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vi-VN" altLang="en-US" sz="5000" b="1" dirty="0">
                    <a:latin typeface="Times New Roman" panose="02020603050405020304" pitchFamily="18" charset="0"/>
                    <a:cs typeface="Times New Roman" panose="02020603050405020304" pitchFamily="18" charset="0"/>
                  </a:rPr>
                  <a:t> (ABCD) và M </a:t>
                </a:r>
                <a14:m>
                  <m:oMath xmlns:m="http://schemas.openxmlformats.org/officeDocument/2006/math">
                    <m:r>
                      <a:rPr lang="vi-VN" altLang="en-US" sz="5000" b="1" i="1">
                        <a:latin typeface="Cambria Math" panose="02040503050406030204" pitchFamily="18" charset="0"/>
                        <a:ea typeface="Cambria Math" panose="02040503050406030204" pitchFamily="18" charset="0"/>
                        <a:cs typeface="Times New Roman" panose="02020603050405020304" pitchFamily="18" charset="0"/>
                      </a:rPr>
                      <m:t>∈</m:t>
                    </m:r>
                    <m:r>
                      <a:rPr lang="vi-VN" altLang="en-US" sz="5000" b="1" i="1" smtClean="0">
                        <a:latin typeface="Cambria Math" panose="02040503050406030204" pitchFamily="18" charset="0"/>
                        <a:ea typeface="Cambria Math" panose="02040503050406030204" pitchFamily="18" charset="0"/>
                        <a:cs typeface="Times New Roman" panose="02020603050405020304" pitchFamily="18" charset="0"/>
                      </a:rPr>
                      <m:t> </m:t>
                    </m:r>
                  </m:oMath>
                </a14:m>
                <a:r>
                  <a:rPr lang="vi-VN" altLang="en-US" sz="5000" b="1" dirty="0">
                    <a:latin typeface="Times New Roman" panose="02020603050405020304" pitchFamily="18" charset="0"/>
                    <a:cs typeface="Times New Roman" panose="02020603050405020304" pitchFamily="18" charset="0"/>
                  </a:rPr>
                  <a:t>(SCD) mà CD = (ABCD) </a:t>
                </a:r>
                <a:r>
                  <a:rPr lang="en-US" altLang="en-US" sz="5000" b="1" dirty="0">
                    <a:latin typeface="Times New Roman" panose="02020603050405020304" pitchFamily="18" charset="0"/>
                    <a:sym typeface="Symbol" panose="05050102010706020507" pitchFamily="18" charset="2"/>
                  </a:rPr>
                  <a:t></a:t>
                </a:r>
                <a:r>
                  <a:rPr lang="vi-VN" altLang="en-US" sz="5000" b="1" dirty="0">
                    <a:latin typeface="Times New Roman" panose="02020603050405020304" pitchFamily="18" charset="0"/>
                    <a:sym typeface="Symbol" panose="05050102010706020507" pitchFamily="18" charset="2"/>
                  </a:rPr>
                  <a:t> (SCD) nên M </a:t>
                </a:r>
                <a14:m>
                  <m:oMath xmlns:m="http://schemas.openxmlformats.org/officeDocument/2006/math">
                    <m:r>
                      <a:rPr lang="vi-VN" altLang="en-US" sz="5000" b="1" i="1">
                        <a:latin typeface="Cambria Math" panose="02040503050406030204" pitchFamily="18" charset="0"/>
                        <a:ea typeface="Cambria Math" panose="02040503050406030204" pitchFamily="18" charset="0"/>
                        <a:cs typeface="Times New Roman" panose="02020603050405020304" pitchFamily="18" charset="0"/>
                      </a:rPr>
                      <m:t>∈</m:t>
                    </m:r>
                  </m:oMath>
                </a14:m>
                <a:r>
                  <a:rPr lang="vi-VN" altLang="en-US" sz="5000" b="1" dirty="0">
                    <a:latin typeface="Times New Roman" panose="02020603050405020304" pitchFamily="18" charset="0"/>
                    <a:sym typeface="Symbol" panose="05050102010706020507" pitchFamily="18" charset="2"/>
                  </a:rPr>
                  <a:t> CD</a:t>
                </a:r>
              </a:p>
              <a:p>
                <a:pPr>
                  <a:lnSpc>
                    <a:spcPct val="150000"/>
                  </a:lnSpc>
                </a:pPr>
                <a:r>
                  <a:rPr lang="vi-VN" altLang="en-US" sz="5000" b="1" dirty="0">
                    <a:latin typeface="Times New Roman" panose="02020603050405020304" pitchFamily="18" charset="0"/>
                    <a:cs typeface="Times New Roman" panose="02020603050405020304" pitchFamily="18" charset="0"/>
                    <a:sym typeface="Symbol" panose="05050102010706020507" pitchFamily="18" charset="2"/>
                  </a:rPr>
                  <a:t>Do đó M là điểm chung của AB và CD (vô lí vì AB // CD)</a:t>
                </a:r>
              </a:p>
              <a:p>
                <a:pPr>
                  <a:lnSpc>
                    <a:spcPct val="150000"/>
                  </a:lnSpc>
                </a:pPr>
                <a:r>
                  <a:rPr lang="vi-VN" altLang="en-US" sz="5000" b="1" dirty="0">
                    <a:latin typeface="Times New Roman" panose="02020603050405020304" pitchFamily="18" charset="0"/>
                    <a:cs typeface="Times New Roman" panose="02020603050405020304" pitchFamily="18" charset="0"/>
                    <a:sym typeface="Symbol" panose="05050102010706020507" pitchFamily="18" charset="2"/>
                  </a:rPr>
                  <a:t>Vậy AB // (SCD)</a:t>
                </a:r>
                <a:endParaRPr lang="en-US" altLang="en-US" sz="5000" b="1" dirty="0">
                  <a:latin typeface="Times New Roman" panose="02020603050405020304" pitchFamily="18" charset="0"/>
                  <a:cs typeface="Times New Roman" panose="02020603050405020304" pitchFamily="18" charset="0"/>
                </a:endParaRPr>
              </a:p>
            </p:txBody>
          </p:sp>
        </mc:Choice>
        <mc:Fallback xmlns="">
          <p:sp>
            <p:nvSpPr>
              <p:cNvPr id="20" name="TextBox 1">
                <a:extLst>
                  <a:ext uri="{FF2B5EF4-FFF2-40B4-BE49-F238E27FC236}">
                    <a16:creationId xmlns:a16="http://schemas.microsoft.com/office/drawing/2014/main" xmlns="" id="{F07FD5E6-9F3F-4498-BA72-C215395E22FD}"/>
                  </a:ext>
                </a:extLst>
              </p:cNvPr>
              <p:cNvSpPr txBox="1">
                <a:spLocks noRot="1" noChangeAspect="1" noMove="1" noResize="1" noEditPoints="1" noAdjustHandles="1" noChangeArrowheads="1" noChangeShapeType="1" noTextEdit="1"/>
              </p:cNvSpPr>
              <p:nvPr/>
            </p:nvSpPr>
            <p:spPr bwMode="auto">
              <a:xfrm>
                <a:off x="400051" y="4368101"/>
                <a:ext cx="15611474" cy="5863144"/>
              </a:xfrm>
              <a:prstGeom prst="rect">
                <a:avLst/>
              </a:prstGeom>
              <a:blipFill rotWithShape="0">
                <a:blip r:embed="rId3"/>
                <a:stretch>
                  <a:fillRect l="-1874" r="-976" b="-249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2" name="Picture 1"/>
          <p:cNvPicPr>
            <a:picLocks noChangeAspect="1"/>
          </p:cNvPicPr>
          <p:nvPr/>
        </p:nvPicPr>
        <p:blipFill>
          <a:blip r:embed="rId4"/>
          <a:stretch>
            <a:fillRect/>
          </a:stretch>
        </p:blipFill>
        <p:spPr>
          <a:xfrm>
            <a:off x="15992475" y="3484180"/>
            <a:ext cx="8391525" cy="7630986"/>
          </a:xfrm>
          <a:prstGeom prst="rect">
            <a:avLst/>
          </a:prstGeom>
        </p:spPr>
      </p:pic>
    </p:spTree>
    <p:extLst>
      <p:ext uri="{BB962C8B-B14F-4D97-AF65-F5344CB8AC3E}">
        <p14:creationId xmlns:p14="http://schemas.microsoft.com/office/powerpoint/2010/main" val="186931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randombar(horizont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 26"/>
          <p:cNvGrpSpPr/>
          <p:nvPr/>
        </p:nvGrpSpPr>
        <p:grpSpPr>
          <a:xfrm>
            <a:off x="611108" y="1828801"/>
            <a:ext cx="23010891" cy="1707411"/>
            <a:chOff x="7459670" y="7543799"/>
            <a:chExt cx="38011136" cy="1707635"/>
          </a:xfrm>
        </p:grpSpPr>
        <p:sp>
          <p:nvSpPr>
            <p:cNvPr id="44" name="TextBox 43"/>
            <p:cNvSpPr txBox="1"/>
            <p:nvPr/>
          </p:nvSpPr>
          <p:spPr>
            <a:xfrm>
              <a:off x="7459670" y="7620004"/>
              <a:ext cx="38011136" cy="1631430"/>
            </a:xfrm>
            <a:prstGeom prst="rect">
              <a:avLst/>
            </a:prstGeom>
            <a:noFill/>
          </p:spPr>
          <p:txBody>
            <a:bodyPr wrap="square" rtlCol="0">
              <a:spAutoFit/>
            </a:bodyPr>
            <a:lstStyle/>
            <a:p>
              <a:r>
                <a:rPr lang="vi-VN" sz="5000" b="1" dirty="0">
                  <a:solidFill>
                    <a:srgbClr val="135F82"/>
                  </a:solidFill>
                  <a:latin typeface="Tahoma" pitchFamily="34" charset="0"/>
                  <a:ea typeface="Tahoma" pitchFamily="34" charset="0"/>
                  <a:cs typeface="Tahoma" pitchFamily="34" charset="0"/>
                </a:rPr>
                <a:t>Luyện tập 1: Quan sát các xà ngang trên sân tập thể dục ở hình 47. Hãy cho biết vị trí tương đối của các xà ngang đó với mặt sân.</a:t>
              </a:r>
              <a:endParaRPr lang="en-US" sz="5000" b="1" dirty="0">
                <a:solidFill>
                  <a:srgbClr val="135F82"/>
                </a:solidFill>
                <a:latin typeface="Tahoma" pitchFamily="34" charset="0"/>
                <a:ea typeface="Tahoma" pitchFamily="34" charset="0"/>
                <a:cs typeface="Tahoma" pitchFamily="34" charset="0"/>
              </a:endParaRPr>
            </a:p>
          </p:txBody>
        </p:sp>
        <p:sp>
          <p:nvSpPr>
            <p:cNvPr id="47" name="Isosceles Triangle 44"/>
            <p:cNvSpPr/>
            <p:nvPr/>
          </p:nvSpPr>
          <p:spPr>
            <a:xfrm rot="16200000">
              <a:off x="7469937" y="7533532"/>
              <a:ext cx="143688" cy="164221"/>
            </a:xfrm>
            <a:custGeom>
              <a:avLst/>
              <a:gdLst>
                <a:gd name="connsiteX0" fmla="*/ 0 w 293725"/>
                <a:gd name="connsiteY0" fmla="*/ 164224 h 164224"/>
                <a:gd name="connsiteX1" fmla="*/ 146863 w 293725"/>
                <a:gd name="connsiteY1" fmla="*/ 0 h 164224"/>
                <a:gd name="connsiteX2" fmla="*/ 293725 w 293725"/>
                <a:gd name="connsiteY2" fmla="*/ 164224 h 164224"/>
                <a:gd name="connsiteX3" fmla="*/ 0 w 293725"/>
                <a:gd name="connsiteY3" fmla="*/ 164224 h 164224"/>
                <a:gd name="connsiteX0" fmla="*/ 2363 w 296088"/>
                <a:gd name="connsiteY0" fmla="*/ 164221 h 164221"/>
                <a:gd name="connsiteX1" fmla="*/ 0 w 296088"/>
                <a:gd name="connsiteY1" fmla="*/ 0 h 164221"/>
                <a:gd name="connsiteX2" fmla="*/ 296088 w 296088"/>
                <a:gd name="connsiteY2" fmla="*/ 164221 h 164221"/>
                <a:gd name="connsiteX3" fmla="*/ 2363 w 296088"/>
                <a:gd name="connsiteY3" fmla="*/ 164221 h 164221"/>
              </a:gdLst>
              <a:ahLst/>
              <a:cxnLst>
                <a:cxn ang="0">
                  <a:pos x="connsiteX0" y="connsiteY0"/>
                </a:cxn>
                <a:cxn ang="0">
                  <a:pos x="connsiteX1" y="connsiteY1"/>
                </a:cxn>
                <a:cxn ang="0">
                  <a:pos x="connsiteX2" y="connsiteY2"/>
                </a:cxn>
                <a:cxn ang="0">
                  <a:pos x="connsiteX3" y="connsiteY3"/>
                </a:cxn>
              </a:cxnLst>
              <a:rect l="l" t="t" r="r" b="b"/>
              <a:pathLst>
                <a:path w="296088" h="164221">
                  <a:moveTo>
                    <a:pt x="2363" y="164221"/>
                  </a:moveTo>
                  <a:cubicBezTo>
                    <a:pt x="1575" y="109481"/>
                    <a:pt x="788" y="54740"/>
                    <a:pt x="0" y="0"/>
                  </a:cubicBezTo>
                  <a:lnTo>
                    <a:pt x="296088" y="164221"/>
                  </a:lnTo>
                  <a:lnTo>
                    <a:pt x="2363" y="164221"/>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
            <a:extLst>
              <a:ext uri="{FF2B5EF4-FFF2-40B4-BE49-F238E27FC236}">
                <a16:creationId xmlns:a16="http://schemas.microsoft.com/office/drawing/2014/main" id="{F07FD5E6-9F3F-4498-BA72-C215395E22FD}"/>
              </a:ext>
            </a:extLst>
          </p:cNvPr>
          <p:cNvSpPr txBox="1">
            <a:spLocks noChangeArrowheads="1"/>
          </p:cNvSpPr>
          <p:nvPr/>
        </p:nvSpPr>
        <p:spPr bwMode="auto">
          <a:xfrm>
            <a:off x="0" y="11941913"/>
            <a:ext cx="2438400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vi-VN" altLang="en-US" sz="5000" b="1" dirty="0">
                <a:latin typeface="Times New Roman" panose="02020603050405020304" pitchFamily="18" charset="0"/>
                <a:cs typeface="Times New Roman" panose="02020603050405020304" pitchFamily="18" charset="0"/>
              </a:rPr>
              <a:t>Giải: </a:t>
            </a:r>
            <a:r>
              <a:rPr lang="vi-VN" sz="5000" b="1" dirty="0">
                <a:latin typeface="+mj-lt"/>
              </a:rPr>
              <a:t>Vị trí tương đối của xà ngang với mặt sàn là đường thẳng song song với mặt phẳng.</a:t>
            </a:r>
            <a:endParaRPr lang="vi-VN" altLang="en-US" sz="5000" b="1" dirty="0">
              <a:latin typeface="+mj-lt"/>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6553200" y="3886200"/>
            <a:ext cx="12039600" cy="7696200"/>
          </a:xfrm>
          <a:prstGeom prst="rect">
            <a:avLst/>
          </a:prstGeom>
        </p:spPr>
      </p:pic>
    </p:spTree>
    <p:extLst>
      <p:ext uri="{BB962C8B-B14F-4D97-AF65-F5344CB8AC3E}">
        <p14:creationId xmlns:p14="http://schemas.microsoft.com/office/powerpoint/2010/main" val="44015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wipe(down)">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randombar(horizont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a:extLst>
              <a:ext uri="{FF2B5EF4-FFF2-40B4-BE49-F238E27FC236}">
                <a16:creationId xmlns:a16="http://schemas.microsoft.com/office/drawing/2014/main" id="{CD0BD230-DB81-47B6-9D01-177839C7C6A0}"/>
              </a:ext>
            </a:extLst>
          </p:cNvPr>
          <p:cNvSpPr txBox="1">
            <a:spLocks noChangeArrowheads="1"/>
          </p:cNvSpPr>
          <p:nvPr/>
        </p:nvSpPr>
        <p:spPr bwMode="auto">
          <a:xfrm>
            <a:off x="508474" y="1721938"/>
            <a:ext cx="9190336"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Times New Roman" panose="02020603050405020304" pitchFamily="18" charset="0"/>
                <a:cs typeface="Times New Roman" panose="02020603050405020304" pitchFamily="18" charset="0"/>
              </a:defRPr>
            </a:lvl1pPr>
            <a:lvl2pPr marL="742950" indent="-285750">
              <a:spcBef>
                <a:spcPct val="20000"/>
              </a:spcBef>
              <a:buChar char="–"/>
              <a:defRPr sz="2800">
                <a:solidFill>
                  <a:schemeClr val="tx1"/>
                </a:solidFill>
                <a:latin typeface="Times New Roman" panose="02020603050405020304" pitchFamily="18" charset="0"/>
                <a:cs typeface="Times New Roman" panose="02020603050405020304" pitchFamily="18" charset="0"/>
              </a:defRPr>
            </a:lvl2pPr>
            <a:lvl3pPr marL="1143000" indent="-228600">
              <a:spcBef>
                <a:spcPct val="20000"/>
              </a:spcBef>
              <a:buChar char="•"/>
              <a:defRPr sz="2400">
                <a:solidFill>
                  <a:schemeClr val="tx1"/>
                </a:solidFill>
                <a:latin typeface="Times New Roman" panose="02020603050405020304" pitchFamily="18" charset="0"/>
                <a:cs typeface="Times New Roman" panose="02020603050405020304" pitchFamily="18" charset="0"/>
              </a:defRPr>
            </a:lvl3pPr>
            <a:lvl4pPr marL="16002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4pPr>
            <a:lvl5pPr marL="2057400" indent="-228600">
              <a:spcBef>
                <a:spcPct val="20000"/>
              </a:spcBef>
              <a:buChar char="»"/>
              <a:defRPr sz="20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cs typeface="Times New Roman" panose="02020603050405020304" pitchFamily="18" charset="0"/>
              </a:defRPr>
            </a:lvl9pPr>
          </a:lstStyle>
          <a:p>
            <a:pPr>
              <a:buNone/>
            </a:pPr>
            <a:r>
              <a:rPr lang="en-US" sz="4400" b="1" dirty="0">
                <a:solidFill>
                  <a:srgbClr val="135F82"/>
                </a:solidFill>
                <a:latin typeface="Tahoma" pitchFamily="34" charset="0"/>
                <a:ea typeface="Tahoma" pitchFamily="34" charset="0"/>
                <a:cs typeface="Tahoma" pitchFamily="34" charset="0"/>
              </a:rPr>
              <a:t>II. CÁC TÍNH CHẤT THỪA NHẬN</a:t>
            </a:r>
          </a:p>
        </p:txBody>
      </p:sp>
      <p:sp>
        <p:nvSpPr>
          <p:cNvPr id="2" name="Rectangle 1"/>
          <p:cNvSpPr/>
          <p:nvPr/>
        </p:nvSpPr>
        <p:spPr>
          <a:xfrm>
            <a:off x="1752599" y="2491379"/>
            <a:ext cx="22860001" cy="3838295"/>
          </a:xfrm>
          <a:prstGeom prst="rect">
            <a:avLst/>
          </a:prstGeom>
        </p:spPr>
        <p:txBody>
          <a:bodyPr wrap="square">
            <a:spAutoFit/>
          </a:bodyPr>
          <a:lstStyle/>
          <a:p>
            <a:pPr>
              <a:lnSpc>
                <a:spcPct val="115000"/>
              </a:lnSpc>
              <a:spcAft>
                <a:spcPts val="0"/>
              </a:spcAft>
            </a:pPr>
            <a:r>
              <a:rPr lang="vi-VN" sz="5400" dirty="0">
                <a:effectLst/>
                <a:latin typeface="Times New Roman" panose="02020603050405020304" pitchFamily="18" charset="0"/>
                <a:ea typeface="Times New Roman" panose="02020603050405020304" pitchFamily="18" charset="0"/>
              </a:rPr>
              <a:t>Cho đường thẳng a song song với mặt phẳng (P). Cho mặt phẳng (Q) chứa a và cắt (P) theo giao tuyến b.</a:t>
            </a:r>
          </a:p>
          <a:p>
            <a:pPr marL="914400" indent="-914400">
              <a:lnSpc>
                <a:spcPct val="115000"/>
              </a:lnSpc>
              <a:spcAft>
                <a:spcPts val="0"/>
              </a:spcAft>
              <a:buAutoNum type="alphaLcParenR"/>
            </a:pPr>
            <a:r>
              <a:rPr lang="en-US" sz="5400">
                <a:latin typeface="Times New Roman" panose="02020603050405020304" pitchFamily="18" charset="0"/>
                <a:ea typeface="Times New Roman" panose="02020603050405020304" pitchFamily="18" charset="0"/>
              </a:rPr>
              <a:t>Giả sử a cắt (P) tại M. Đường thẳng a có cắt đường thẳng a’ tại M hay không?</a:t>
            </a:r>
          </a:p>
          <a:p>
            <a:pPr marL="914400" indent="-914400">
              <a:lnSpc>
                <a:spcPct val="115000"/>
              </a:lnSpc>
              <a:spcAft>
                <a:spcPts val="0"/>
              </a:spcAft>
              <a:buAutoNum type="alphaLcParenR"/>
            </a:pPr>
            <a:r>
              <a:rPr lang="en-US" sz="5400">
                <a:effectLst/>
                <a:latin typeface="Times New Roman" panose="02020603050405020304" pitchFamily="18" charset="0"/>
                <a:ea typeface="Times New Roman" panose="02020603050405020304" pitchFamily="18" charset="0"/>
              </a:rPr>
              <a:t>Nêu vị trí tương đối của đường thẳng a và (P). Vì sao?</a:t>
            </a:r>
            <a:endParaRPr lang="en-US" sz="5400" dirty="0">
              <a:effectLst/>
              <a:latin typeface="Times New Roman" panose="02020603050405020304" pitchFamily="18" charset="0"/>
              <a:ea typeface="Times New Roman" panose="02020603050405020304" pitchFamily="18" charset="0"/>
            </a:endParaRPr>
          </a:p>
        </p:txBody>
      </p:sp>
      <mc:AlternateContent xmlns:mc="http://schemas.openxmlformats.org/markup-compatibility/2006" xmlns:a14="http://schemas.microsoft.com/office/drawing/2010/main">
        <mc:Choice Requires="a14">
          <p:sp>
            <p:nvSpPr>
              <p:cNvPr id="3" name="Rectangle 2"/>
              <p:cNvSpPr/>
              <p:nvPr/>
            </p:nvSpPr>
            <p:spPr>
              <a:xfrm>
                <a:off x="21770" y="6346373"/>
                <a:ext cx="24384000" cy="7119257"/>
              </a:xfrm>
              <a:prstGeom prst="rect">
                <a:avLst/>
              </a:prstGeom>
            </p:spPr>
            <p:txBody>
              <a:bodyPr wrap="square">
                <a:spAutoFit/>
              </a:bodyPr>
              <a:lstStyle/>
              <a:p>
                <a:pPr marL="30480" marR="30480" algn="just">
                  <a:lnSpc>
                    <a:spcPct val="115000"/>
                  </a:lnSpc>
                  <a:spcAft>
                    <a:spcPts val="0"/>
                  </a:spcAft>
                </a:pPr>
                <a:r>
                  <a:rPr lang="vi-VN" sz="5000" b="1" dirty="0">
                    <a:latin typeface="+mj-lt"/>
                    <a:ea typeface="Times New Roman" panose="02020603050405020304" pitchFamily="18" charset="0"/>
                  </a:rPr>
                  <a:t>Giải</a:t>
                </a:r>
                <a:r>
                  <a:rPr lang="vi-VN" sz="5000" dirty="0">
                    <a:latin typeface="+mj-lt"/>
                    <a:ea typeface="Times New Roman" panose="02020603050405020304" pitchFamily="18" charset="0"/>
                  </a:rPr>
                  <a:t>: Xét </a:t>
                </a:r>
                <a14:m>
                  <m:oMath xmlns:m="http://schemas.openxmlformats.org/officeDocument/2006/math">
                    <m:r>
                      <a:rPr lang="vi-VN" sz="5000" i="1">
                        <a:effectLst/>
                        <a:latin typeface="Cambria Math" panose="02040503050406030204" pitchFamily="18" charset="0"/>
                        <a:ea typeface="Times New Roman" panose="02020603050405020304" pitchFamily="18" charset="0"/>
                      </a:rPr>
                      <m:t>∆</m:t>
                    </m:r>
                    <m:r>
                      <a:rPr lang="vi-VN" sz="5000" i="1">
                        <a:effectLst/>
                        <a:latin typeface="Cambria Math" panose="02040503050406030204" pitchFamily="18" charset="0"/>
                        <a:ea typeface="Times New Roman" panose="02020603050405020304" pitchFamily="18" charset="0"/>
                      </a:rPr>
                      <m:t>𝐴𝐵𝐶</m:t>
                    </m:r>
                    <m:r>
                      <a:rPr lang="vi-VN" sz="5000" i="1">
                        <a:effectLst/>
                        <a:latin typeface="Cambria Math" panose="02040503050406030204" pitchFamily="18" charset="0"/>
                        <a:ea typeface="Times New Roman" panose="02020603050405020304" pitchFamily="18" charset="0"/>
                      </a:rPr>
                      <m:t> </m:t>
                    </m:r>
                  </m:oMath>
                </a14:m>
                <a:r>
                  <a:rPr lang="vi-VN" sz="5000" dirty="0">
                    <a:effectLst/>
                    <a:latin typeface="+mj-lt"/>
                    <a:ea typeface="Times New Roman" panose="02020603050405020304" pitchFamily="18" charset="0"/>
                  </a:rPr>
                  <a:t> có M, N lần lượt là trung điểm của AB, AC nên MN là đường trung bình của </a:t>
                </a:r>
                <a:r>
                  <a:rPr lang="vi-VN" sz="5000">
                    <a:effectLst/>
                    <a:latin typeface="+mj-lt"/>
                    <a:ea typeface="Times New Roman" panose="02020603050405020304" pitchFamily="18" charset="0"/>
                  </a:rPr>
                  <a:t>tam giác</a:t>
                </a:r>
                <a:r>
                  <a:rPr lang="en-US" sz="5000">
                    <a:latin typeface="+mj-lt"/>
                    <a:ea typeface="Times New Roman" panose="02020603050405020304" pitchFamily="18" charset="0"/>
                  </a:rPr>
                  <a:t>. </a:t>
                </a:r>
                <a:r>
                  <a:rPr lang="en-US" sz="5000">
                    <a:effectLst/>
                    <a:latin typeface="+mj-lt"/>
                    <a:ea typeface="Times New Roman" panose="02020603050405020304" pitchFamily="18" charset="0"/>
                  </a:rPr>
                  <a:t>Do </a:t>
                </a:r>
                <a:r>
                  <a:rPr lang="en-US" sz="5000" dirty="0" err="1">
                    <a:effectLst/>
                    <a:latin typeface="+mj-lt"/>
                    <a:ea typeface="Times New Roman" panose="02020603050405020304" pitchFamily="18" charset="0"/>
                  </a:rPr>
                  <a:t>đó</a:t>
                </a:r>
                <a:r>
                  <a:rPr lang="en-US" sz="5000" dirty="0">
                    <a:effectLst/>
                    <a:latin typeface="+mj-lt"/>
                    <a:ea typeface="Times New Roman" panose="02020603050405020304" pitchFamily="18" charset="0"/>
                  </a:rPr>
                  <a:t> MN // BC</a:t>
                </a:r>
              </a:p>
              <a:p>
                <a:pPr marL="30480" marR="30480" algn="just">
                  <a:lnSpc>
                    <a:spcPct val="115000"/>
                  </a:lnSpc>
                  <a:spcAft>
                    <a:spcPts val="0"/>
                  </a:spcAft>
                </a:pPr>
                <a:r>
                  <a:rPr lang="en-US" sz="5000" dirty="0" err="1">
                    <a:effectLst/>
                    <a:latin typeface="+mj-lt"/>
                    <a:ea typeface="Times New Roman" panose="02020603050405020304" pitchFamily="18" charset="0"/>
                  </a:rPr>
                  <a:t>Lại</a:t>
                </a:r>
                <a:r>
                  <a:rPr lang="en-US" sz="5000" dirty="0">
                    <a:effectLst/>
                    <a:latin typeface="+mj-lt"/>
                    <a:ea typeface="Times New Roman" panose="02020603050405020304" pitchFamily="18" charset="0"/>
                  </a:rPr>
                  <a:t> </a:t>
                </a:r>
                <a:r>
                  <a:rPr lang="en-US" sz="5000" dirty="0" err="1">
                    <a:effectLst/>
                    <a:latin typeface="+mj-lt"/>
                    <a:ea typeface="Times New Roman" panose="02020603050405020304" pitchFamily="18" charset="0"/>
                  </a:rPr>
                  <a:t>có</a:t>
                </a:r>
                <a:r>
                  <a:rPr lang="en-US" sz="5000" dirty="0">
                    <a:effectLst/>
                    <a:latin typeface="+mj-lt"/>
                    <a:ea typeface="Times New Roman" panose="02020603050405020304" pitchFamily="18" charset="0"/>
                  </a:rPr>
                  <a:t> </a:t>
                </a:r>
                <a14:m>
                  <m:oMath xmlns:m="http://schemas.openxmlformats.org/officeDocument/2006/math">
                    <m:r>
                      <a:rPr lang="en-US" sz="5000" i="1">
                        <a:effectLst/>
                        <a:latin typeface="Cambria Math" panose="02040503050406030204" pitchFamily="18" charset="0"/>
                        <a:ea typeface="Times New Roman" panose="02020603050405020304" pitchFamily="18" charset="0"/>
                      </a:rPr>
                      <m:t>𝐵𝐶</m:t>
                    </m:r>
                    <m:r>
                      <a:rPr lang="en-US" sz="5000" i="1">
                        <a:effectLst/>
                        <a:latin typeface="Cambria Math" panose="02040503050406030204" pitchFamily="18" charset="0"/>
                        <a:ea typeface="Times New Roman" panose="02020603050405020304" pitchFamily="18" charset="0"/>
                      </a:rPr>
                      <m:t> ⊂ </m:t>
                    </m:r>
                    <m:d>
                      <m:dPr>
                        <m:ctrlPr>
                          <a:rPr lang="en-US" sz="5000" i="1">
                            <a:solidFill>
                              <a:srgbClr val="000000"/>
                            </a:solidFill>
                            <a:effectLst/>
                            <a:latin typeface="Cambria Math" panose="02040503050406030204" pitchFamily="18" charset="0"/>
                            <a:ea typeface="Times New Roman" panose="02020603050405020304" pitchFamily="18" charset="0"/>
                          </a:rPr>
                        </m:ctrlPr>
                      </m:dPr>
                      <m:e>
                        <m:r>
                          <a:rPr lang="en-US" sz="5000" i="1">
                            <a:effectLst/>
                            <a:latin typeface="Cambria Math" panose="02040503050406030204" pitchFamily="18" charset="0"/>
                            <a:ea typeface="Times New Roman" panose="02020603050405020304" pitchFamily="18" charset="0"/>
                          </a:rPr>
                          <m:t>𝐵𝐶𝐷</m:t>
                        </m:r>
                      </m:e>
                    </m:d>
                    <m:r>
                      <a:rPr lang="vi-VN" sz="5000" i="1">
                        <a:effectLst/>
                        <a:latin typeface="Cambria Math" panose="02040503050406030204" pitchFamily="18" charset="0"/>
                        <a:ea typeface="Times New Roman" panose="02020603050405020304" pitchFamily="18" charset="0"/>
                      </a:rPr>
                      <m:t>,</m:t>
                    </m:r>
                    <m:r>
                      <a:rPr lang="vi-VN" sz="5000" i="1">
                        <a:effectLst/>
                        <a:latin typeface="Cambria Math" panose="02040503050406030204" pitchFamily="18" charset="0"/>
                        <a:ea typeface="Times New Roman" panose="02020603050405020304" pitchFamily="18" charset="0"/>
                      </a:rPr>
                      <m:t>𝑀𝑁</m:t>
                    </m:r>
                    <m:r>
                      <a:rPr lang="vi-VN" sz="5000" i="1">
                        <a:effectLst/>
                        <a:latin typeface="Cambria Math" panose="02040503050406030204" pitchFamily="18" charset="0"/>
                        <a:ea typeface="Times New Roman" panose="02020603050405020304" pitchFamily="18" charset="0"/>
                      </a:rPr>
                      <m:t>⊄(</m:t>
                    </m:r>
                    <m:r>
                      <a:rPr lang="vi-VN" sz="5000" i="1">
                        <a:effectLst/>
                        <a:latin typeface="Cambria Math" panose="02040503050406030204" pitchFamily="18" charset="0"/>
                        <a:ea typeface="Times New Roman" panose="02020603050405020304" pitchFamily="18" charset="0"/>
                      </a:rPr>
                      <m:t>𝐵𝐶𝐷</m:t>
                    </m:r>
                    <m:r>
                      <a:rPr lang="vi-VN" sz="5000" i="1">
                        <a:effectLst/>
                        <a:latin typeface="Cambria Math" panose="02040503050406030204" pitchFamily="18" charset="0"/>
                        <a:ea typeface="Times New Roman" panose="02020603050405020304" pitchFamily="18" charset="0"/>
                      </a:rPr>
                      <m:t>)</m:t>
                    </m:r>
                  </m:oMath>
                </a14:m>
                <a:r>
                  <a:rPr lang="vi-VN" sz="5000" dirty="0">
                    <a:effectLst/>
                    <a:latin typeface="+mj-lt"/>
                    <a:ea typeface="Times New Roman" panose="02020603050405020304" pitchFamily="18" charset="0"/>
                  </a:rPr>
                  <a:t> </a:t>
                </a:r>
                <a:endParaRPr lang="en-US" sz="5000" dirty="0">
                  <a:effectLst/>
                  <a:latin typeface="+mj-lt"/>
                  <a:ea typeface="Times New Roman" panose="02020603050405020304" pitchFamily="18" charset="0"/>
                </a:endParaRPr>
              </a:p>
              <a:p>
                <a:pPr marL="30480" marR="30480" algn="just">
                  <a:lnSpc>
                    <a:spcPct val="115000"/>
                  </a:lnSpc>
                  <a:spcAft>
                    <a:spcPts val="0"/>
                  </a:spcAft>
                </a:pPr>
                <a:r>
                  <a:rPr lang="vi-VN" sz="5000" dirty="0">
                    <a:effectLst/>
                    <a:latin typeface="+mj-lt"/>
                    <a:ea typeface="Times New Roman" panose="02020603050405020304" pitchFamily="18" charset="0"/>
                  </a:rPr>
                  <a:t>Suy ra MN // (BCD).</a:t>
                </a:r>
                <a:endParaRPr lang="en-US" sz="5000" dirty="0">
                  <a:effectLst/>
                  <a:latin typeface="+mj-lt"/>
                  <a:ea typeface="Times New Roman" panose="02020603050405020304" pitchFamily="18" charset="0"/>
                </a:endParaRPr>
              </a:p>
              <a:p>
                <a:pPr marL="30480" marR="30480" algn="just">
                  <a:lnSpc>
                    <a:spcPct val="115000"/>
                  </a:lnSpc>
                  <a:spcAft>
                    <a:spcPts val="0"/>
                  </a:spcAft>
                </a:pPr>
                <a:r>
                  <a:rPr lang="vi-VN" sz="5000" dirty="0">
                    <a:effectLst/>
                    <a:latin typeface="+mj-lt"/>
                    <a:ea typeface="Times New Roman" panose="02020603050405020304" pitchFamily="18" charset="0"/>
                  </a:rPr>
                  <a:t>+) Chứng minh tương tự: NP // CD, CD </a:t>
                </a:r>
                <a:r>
                  <a:rPr lang="vi-VN" sz="5000" dirty="0">
                    <a:effectLst/>
                    <a:latin typeface="+mj-lt"/>
                    <a:ea typeface="Times New Roman" panose="02020603050405020304" pitchFamily="18" charset="0"/>
                    <a:cs typeface="Cambria Math" panose="02040503050406030204" pitchFamily="18" charset="0"/>
                  </a:rPr>
                  <a:t>⊂</a:t>
                </a:r>
                <a:r>
                  <a:rPr lang="vi-VN" sz="5000" dirty="0">
                    <a:effectLst/>
                    <a:latin typeface="+mj-lt"/>
                    <a:ea typeface="Times New Roman" panose="02020603050405020304" pitchFamily="18" charset="0"/>
                  </a:rPr>
                  <a:t> (BCD)</a:t>
                </a:r>
                <a:endParaRPr lang="en-US" sz="5000" dirty="0">
                  <a:effectLst/>
                  <a:latin typeface="+mj-lt"/>
                  <a:ea typeface="Times New Roman" panose="02020603050405020304" pitchFamily="18" charset="0"/>
                </a:endParaRPr>
              </a:p>
              <a:p>
                <a:pPr marL="30480" marR="30480" algn="just">
                  <a:lnSpc>
                    <a:spcPct val="115000"/>
                  </a:lnSpc>
                  <a:spcAft>
                    <a:spcPts val="0"/>
                  </a:spcAft>
                </a:pPr>
                <a:r>
                  <a:rPr lang="vi-VN" sz="5000" dirty="0">
                    <a:effectLst/>
                    <a:latin typeface="+mj-lt"/>
                    <a:ea typeface="Times New Roman" panose="02020603050405020304" pitchFamily="18" charset="0"/>
                  </a:rPr>
                  <a:t>NP // (BCD).</a:t>
                </a:r>
                <a:endParaRPr lang="en-US" sz="5000" dirty="0">
                  <a:effectLst/>
                  <a:latin typeface="+mj-lt"/>
                  <a:ea typeface="Times New Roman" panose="02020603050405020304" pitchFamily="18" charset="0"/>
                </a:endParaRPr>
              </a:p>
              <a:p>
                <a:pPr marL="30480" marR="30480" algn="just">
                  <a:lnSpc>
                    <a:spcPct val="115000"/>
                  </a:lnSpc>
                  <a:spcAft>
                    <a:spcPts val="0"/>
                  </a:spcAft>
                </a:pPr>
                <a:r>
                  <a:rPr lang="vi-VN" sz="5000" dirty="0">
                    <a:effectLst/>
                    <a:latin typeface="+mj-lt"/>
                    <a:ea typeface="Times New Roman" panose="02020603050405020304" pitchFamily="18" charset="0"/>
                  </a:rPr>
                  <a:t>+) Tương tự, MP // BD mà BD </a:t>
                </a:r>
                <a:r>
                  <a:rPr lang="vi-VN" sz="5000" dirty="0">
                    <a:effectLst/>
                    <a:latin typeface="+mj-lt"/>
                    <a:ea typeface="Times New Roman" panose="02020603050405020304" pitchFamily="18" charset="0"/>
                    <a:cs typeface="Cambria Math" panose="02040503050406030204" pitchFamily="18" charset="0"/>
                  </a:rPr>
                  <a:t>⊂</a:t>
                </a:r>
                <a:r>
                  <a:rPr lang="vi-VN" sz="5000" dirty="0">
                    <a:effectLst/>
                    <a:latin typeface="+mj-lt"/>
                    <a:ea typeface="Times New Roman" panose="02020603050405020304" pitchFamily="18" charset="0"/>
                  </a:rPr>
                  <a:t> (BCD) .</a:t>
                </a:r>
                <a:endParaRPr lang="en-US" sz="5000" dirty="0">
                  <a:effectLst/>
                  <a:latin typeface="+mj-lt"/>
                  <a:ea typeface="Times New Roman" panose="02020603050405020304" pitchFamily="18" charset="0"/>
                </a:endParaRPr>
              </a:p>
              <a:p>
                <a:pPr marL="30480" marR="30480" algn="just">
                  <a:lnSpc>
                    <a:spcPct val="115000"/>
                  </a:lnSpc>
                  <a:spcAft>
                    <a:spcPts val="0"/>
                  </a:spcAft>
                </a:pPr>
                <a:r>
                  <a:rPr lang="en-US" sz="5000" dirty="0" err="1">
                    <a:effectLst/>
                    <a:latin typeface="+mj-lt"/>
                    <a:ea typeface="Times New Roman" panose="02020603050405020304" pitchFamily="18" charset="0"/>
                  </a:rPr>
                  <a:t>Suy</a:t>
                </a:r>
                <a:r>
                  <a:rPr lang="en-US" sz="5000" dirty="0">
                    <a:effectLst/>
                    <a:latin typeface="+mj-lt"/>
                    <a:ea typeface="Times New Roman" panose="02020603050405020304" pitchFamily="18" charset="0"/>
                  </a:rPr>
                  <a:t> </a:t>
                </a:r>
                <a:r>
                  <a:rPr lang="en-US" sz="5000" dirty="0" err="1">
                    <a:effectLst/>
                    <a:latin typeface="+mj-lt"/>
                    <a:ea typeface="Times New Roman" panose="02020603050405020304" pitchFamily="18" charset="0"/>
                  </a:rPr>
                  <a:t>ra</a:t>
                </a:r>
                <a:r>
                  <a:rPr lang="en-US" sz="5000" dirty="0">
                    <a:effectLst/>
                    <a:latin typeface="+mj-lt"/>
                    <a:ea typeface="Times New Roman" panose="02020603050405020304" pitchFamily="18" charset="0"/>
                  </a:rPr>
                  <a:t> MP // (BCD).</a:t>
                </a:r>
              </a:p>
            </p:txBody>
          </p:sp>
        </mc:Choice>
        <mc:Fallback xmlns="">
          <p:sp>
            <p:nvSpPr>
              <p:cNvPr id="3" name="Rectangle 2"/>
              <p:cNvSpPr>
                <a:spLocks noRot="1" noChangeAspect="1" noMove="1" noResize="1" noEditPoints="1" noAdjustHandles="1" noChangeArrowheads="1" noChangeShapeType="1" noTextEdit="1"/>
              </p:cNvSpPr>
              <p:nvPr/>
            </p:nvSpPr>
            <p:spPr>
              <a:xfrm>
                <a:off x="21770" y="6346373"/>
                <a:ext cx="24384000" cy="7119257"/>
              </a:xfrm>
              <a:prstGeom prst="rect">
                <a:avLst/>
              </a:prstGeom>
              <a:blipFill>
                <a:blip r:embed="rId4"/>
                <a:stretch>
                  <a:fillRect l="-1075" t="-1455" r="-1750" b="-3853"/>
                </a:stretch>
              </a:blipFill>
            </p:spPr>
            <p:txBody>
              <a:bodyPr/>
              <a:lstStyle/>
              <a:p>
                <a:r>
                  <a:rPr lang="vi-VN">
                    <a:noFill/>
                  </a:rPr>
                  <a:t> </a:t>
                </a:r>
              </a:p>
            </p:txBody>
          </p:sp>
        </mc:Fallback>
      </mc:AlternateContent>
      <p:pic>
        <p:nvPicPr>
          <p:cNvPr id="5" name="Hình ảnh 4">
            <a:extLst>
              <a:ext uri="{FF2B5EF4-FFF2-40B4-BE49-F238E27FC236}">
                <a16:creationId xmlns:a16="http://schemas.microsoft.com/office/drawing/2014/main" id="{A39E9B16-CA83-28DB-E873-ED2E81A14063}"/>
              </a:ext>
            </a:extLst>
          </p:cNvPr>
          <p:cNvPicPr>
            <a:picLocks noChangeAspect="1"/>
          </p:cNvPicPr>
          <p:nvPr/>
        </p:nvPicPr>
        <p:blipFill>
          <a:blip r:embed="rId5"/>
          <a:stretch>
            <a:fillRect/>
          </a:stretch>
        </p:blipFill>
        <p:spPr>
          <a:xfrm>
            <a:off x="21770" y="3581400"/>
            <a:ext cx="1730829" cy="1152249"/>
          </a:xfrm>
          <a:prstGeom prst="rect">
            <a:avLst/>
          </a:prstGeom>
        </p:spPr>
      </p:pic>
      <p:pic>
        <p:nvPicPr>
          <p:cNvPr id="7" name="Hình ảnh 6">
            <a:extLst>
              <a:ext uri="{FF2B5EF4-FFF2-40B4-BE49-F238E27FC236}">
                <a16:creationId xmlns:a16="http://schemas.microsoft.com/office/drawing/2014/main" id="{D01CCB2D-B9BF-03CF-8346-CB3B71B60EF8}"/>
              </a:ext>
            </a:extLst>
          </p:cNvPr>
          <p:cNvPicPr>
            <a:picLocks noChangeAspect="1"/>
          </p:cNvPicPr>
          <p:nvPr/>
        </p:nvPicPr>
        <p:blipFill>
          <a:blip r:embed="rId6"/>
          <a:stretch>
            <a:fillRect/>
          </a:stretch>
        </p:blipFill>
        <p:spPr>
          <a:xfrm>
            <a:off x="14859000" y="8153400"/>
            <a:ext cx="8382000" cy="4038600"/>
          </a:xfrm>
          <a:prstGeom prst="rect">
            <a:avLst/>
          </a:prstGeom>
        </p:spPr>
      </p:pic>
      <p:pic>
        <p:nvPicPr>
          <p:cNvPr id="6" name="Đồng-hồ-đếm-ngược-1-phút-có-âm-thanh-sinh-động.wmv">
            <a:hlinkClick r:id="" action="ppaction://media"/>
            <a:extLst>
              <a:ext uri="{FF2B5EF4-FFF2-40B4-BE49-F238E27FC236}">
                <a16:creationId xmlns:a16="http://schemas.microsoft.com/office/drawing/2014/main" id="{76A932ED-6FD9-8B2C-36AD-59567D00944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22783800" y="12573000"/>
            <a:ext cx="1506672" cy="1143000"/>
          </a:xfrm>
          <a:prstGeom prst="rect">
            <a:avLst/>
          </a:prstGeom>
        </p:spPr>
      </p:pic>
    </p:spTree>
    <p:extLst>
      <p:ext uri="{BB962C8B-B14F-4D97-AF65-F5344CB8AC3E}">
        <p14:creationId xmlns:p14="http://schemas.microsoft.com/office/powerpoint/2010/main" val="100363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6"/>
                                        </p:tgtEl>
                                      </p:cBhvr>
                                    </p:cmd>
                                  </p:childTnLst>
                                </p:cTn>
                              </p:par>
                            </p:childTnLst>
                          </p:cTn>
                        </p:par>
                      </p:childTnLst>
                    </p:cTn>
                  </p:par>
                </p:childTnLst>
              </p:cTn>
              <p:nextCondLst>
                <p:cond evt="onClick" delay="0">
                  <p:tgtEl>
                    <p:spTgt spid="6"/>
                  </p:tgtEl>
                </p:cond>
              </p:nextCondLst>
            </p:seq>
            <p:video>
              <p:cMediaNode vol="80000">
                <p:cTn id="23" fill="hold" display="0">
                  <p:stCondLst>
                    <p:cond delay="indefinite"/>
                  </p:stCondLst>
                </p:cTn>
                <p:tgtEl>
                  <p:spTgt spid="6"/>
                </p:tgtEl>
              </p:cMediaNode>
            </p:video>
          </p:childTnLst>
        </p:cTn>
      </p:par>
    </p:tnLst>
    <p:bldLst>
      <p:bldP spid="2" grpId="0"/>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7"/>
          <p:cNvSpPr txBox="1">
            <a:spLocks noChangeArrowheads="1"/>
          </p:cNvSpPr>
          <p:nvPr/>
        </p:nvSpPr>
        <p:spPr bwMode="auto">
          <a:xfrm>
            <a:off x="6248400" y="3200401"/>
            <a:ext cx="1173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18441" name="Text Box 9"/>
          <p:cNvSpPr txBox="1">
            <a:spLocks noChangeArrowheads="1"/>
          </p:cNvSpPr>
          <p:nvPr/>
        </p:nvSpPr>
        <p:spPr bwMode="auto">
          <a:xfrm>
            <a:off x="254000" y="1786675"/>
            <a:ext cx="14833600" cy="923330"/>
          </a:xfrm>
          <a:prstGeom prst="rect">
            <a:avLst/>
          </a:prstGeom>
          <a:solidFill>
            <a:schemeClr val="bg1">
              <a:lumMod val="85000"/>
            </a:schemeClr>
          </a:solidFill>
          <a:ln>
            <a:noFill/>
          </a:ln>
          <a:effec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dirty="0">
                <a:latin typeface="Times New Roman" panose="02020603050405020304" pitchFamily="18" charset="0"/>
              </a:rPr>
              <a:t>II Đ</a:t>
            </a:r>
            <a:r>
              <a:rPr lang="vi-VN" altLang="en-US" sz="5400" b="1" dirty="0">
                <a:latin typeface="Times New Roman" panose="02020603050405020304" pitchFamily="18" charset="0"/>
              </a:rPr>
              <a:t>IỀU KIỆN VÀ TÍNH CHẤT</a:t>
            </a:r>
            <a:endParaRPr lang="en-US" altLang="en-US" sz="5400" b="1" dirty="0">
              <a:latin typeface="Times New Roman" panose="02020603050405020304" pitchFamily="18" charset="0"/>
            </a:endParaRPr>
          </a:p>
        </p:txBody>
      </p:sp>
      <p:sp>
        <p:nvSpPr>
          <p:cNvPr id="18442" name="Text Box 10"/>
          <p:cNvSpPr txBox="1">
            <a:spLocks noChangeArrowheads="1"/>
          </p:cNvSpPr>
          <p:nvPr/>
        </p:nvSpPr>
        <p:spPr bwMode="auto">
          <a:xfrm>
            <a:off x="152400" y="4446686"/>
            <a:ext cx="13462000" cy="4662815"/>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dirty="0" err="1">
                <a:latin typeface="Times New Roman" panose="02020603050405020304" pitchFamily="18" charset="0"/>
              </a:rPr>
              <a:t>Định</a:t>
            </a:r>
            <a:r>
              <a:rPr lang="en-US" altLang="en-US" sz="5400" b="1" dirty="0">
                <a:latin typeface="Times New Roman" panose="02020603050405020304" pitchFamily="18" charset="0"/>
              </a:rPr>
              <a:t> </a:t>
            </a:r>
            <a:r>
              <a:rPr lang="en-US" altLang="en-US" sz="5400" b="1" dirty="0" err="1">
                <a:latin typeface="Times New Roman" panose="02020603050405020304" pitchFamily="18" charset="0"/>
              </a:rPr>
              <a:t>lí</a:t>
            </a:r>
            <a:r>
              <a:rPr lang="en-US" altLang="en-US" sz="5400" b="1" dirty="0">
                <a:latin typeface="Times New Roman" panose="02020603050405020304" pitchFamily="18" charset="0"/>
              </a:rPr>
              <a:t> 1</a:t>
            </a:r>
            <a:r>
              <a:rPr lang="vi-VN" altLang="en-US" sz="5400" b="1" dirty="0">
                <a:latin typeface="Times New Roman" panose="02020603050405020304" pitchFamily="18" charset="0"/>
              </a:rPr>
              <a:t> </a:t>
            </a:r>
            <a:r>
              <a:rPr lang="vi-VN" altLang="en-US" sz="5400" dirty="0">
                <a:latin typeface="Times New Roman" panose="02020603050405020304" pitchFamily="18" charset="0"/>
              </a:rPr>
              <a:t>(</a:t>
            </a:r>
            <a:r>
              <a:rPr lang="vi-VN" altLang="en-US" sz="5400" i="1" dirty="0">
                <a:latin typeface="Times New Roman" panose="02020603050405020304" pitchFamily="18" charset="0"/>
              </a:rPr>
              <a:t>Dấu hiệu nhận biết một đường thẳng song song với một mặt phẳng</a:t>
            </a:r>
            <a:r>
              <a:rPr lang="vi-VN" altLang="en-US" sz="5400" dirty="0">
                <a:latin typeface="Times New Roman" panose="02020603050405020304" pitchFamily="18" charset="0"/>
              </a:rPr>
              <a:t>)</a:t>
            </a:r>
          </a:p>
          <a:p>
            <a:pPr algn="l">
              <a:spcBef>
                <a:spcPct val="50000"/>
              </a:spcBef>
            </a:pPr>
            <a:r>
              <a:rPr lang="vi-VN" altLang="en-US" sz="5400" b="1" dirty="0">
                <a:latin typeface="Times New Roman" panose="02020603050405020304" pitchFamily="18" charset="0"/>
              </a:rPr>
              <a:t>Nếu một đường thẳng a không nằm trong (P) và a song song với đường thẳng a’ nằm trong (P) thì a song song với (P)</a:t>
            </a:r>
            <a:endParaRPr lang="en-US" altLang="en-US" sz="5400" b="1" dirty="0">
              <a:latin typeface="Times New Roman" panose="02020603050405020304" pitchFamily="18" charset="0"/>
            </a:endParaRPr>
          </a:p>
        </p:txBody>
      </p:sp>
      <p:sp>
        <p:nvSpPr>
          <p:cNvPr id="6154" name="Text Box 14"/>
          <p:cNvSpPr txBox="1">
            <a:spLocks noChangeArrowheads="1"/>
          </p:cNvSpPr>
          <p:nvPr/>
        </p:nvSpPr>
        <p:spPr bwMode="auto">
          <a:xfrm>
            <a:off x="28194000" y="7315201"/>
            <a:ext cx="1234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5" name="Text Box 15"/>
          <p:cNvSpPr txBox="1">
            <a:spLocks noChangeArrowheads="1"/>
          </p:cNvSpPr>
          <p:nvPr/>
        </p:nvSpPr>
        <p:spPr bwMode="auto">
          <a:xfrm>
            <a:off x="3048000" y="12801601"/>
            <a:ext cx="1203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a:latin typeface="Times New Roman" panose="02020603050405020304" pitchFamily="18" charset="0"/>
              </a:rPr>
              <a:t> </a:t>
            </a:r>
          </a:p>
        </p:txBody>
      </p:sp>
      <p:sp>
        <p:nvSpPr>
          <p:cNvPr id="6156" name="Text Box 16"/>
          <p:cNvSpPr txBox="1">
            <a:spLocks noChangeArrowheads="1"/>
          </p:cNvSpPr>
          <p:nvPr/>
        </p:nvSpPr>
        <p:spPr bwMode="auto">
          <a:xfrm>
            <a:off x="25603200" y="11430001"/>
            <a:ext cx="944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18449" name="Text Box 17"/>
          <p:cNvSpPr txBox="1">
            <a:spLocks noChangeArrowheads="1"/>
          </p:cNvSpPr>
          <p:nvPr/>
        </p:nvSpPr>
        <p:spPr bwMode="auto">
          <a:xfrm>
            <a:off x="11277600" y="472440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6159" name="Text Box 25"/>
          <p:cNvSpPr txBox="1">
            <a:spLocks noChangeArrowheads="1"/>
          </p:cNvSpPr>
          <p:nvPr/>
        </p:nvSpPr>
        <p:spPr bwMode="auto">
          <a:xfrm>
            <a:off x="13716000" y="7620001"/>
            <a:ext cx="121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a:solidFill>
                  <a:srgbClr val="FF00FF"/>
                </a:solidFill>
                <a:latin typeface="Times New Roman" panose="02020603050405020304" pitchFamily="18" charset="0"/>
              </a:rPr>
              <a:t> </a:t>
            </a:r>
          </a:p>
        </p:txBody>
      </p:sp>
      <p:sp>
        <p:nvSpPr>
          <p:cNvPr id="6160" name="Text Box 27"/>
          <p:cNvSpPr txBox="1">
            <a:spLocks noChangeArrowheads="1"/>
          </p:cNvSpPr>
          <p:nvPr/>
        </p:nvSpPr>
        <p:spPr bwMode="auto">
          <a:xfrm>
            <a:off x="13106400" y="4114801"/>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b="1">
              <a:solidFill>
                <a:schemeClr val="accent2"/>
              </a:solidFill>
              <a:latin typeface="Times New Roman" panose="02020603050405020304" pitchFamily="18" charset="0"/>
            </a:endParaRPr>
          </a:p>
        </p:txBody>
      </p:sp>
      <p:sp>
        <p:nvSpPr>
          <p:cNvPr id="18460" name="AutoShape 28"/>
          <p:cNvSpPr>
            <a:spLocks noChangeArrowheads="1"/>
          </p:cNvSpPr>
          <p:nvPr/>
        </p:nvSpPr>
        <p:spPr bwMode="auto">
          <a:xfrm>
            <a:off x="15532100" y="5715000"/>
            <a:ext cx="8382000" cy="3810000"/>
          </a:xfrm>
          <a:prstGeom prst="parallelogram">
            <a:avLst>
              <a:gd name="adj" fmla="val 55000"/>
            </a:avLst>
          </a:prstGeom>
          <a:solidFill>
            <a:srgbClr val="FFFF00"/>
          </a:solidFill>
          <a:ln w="38100">
            <a:solidFill>
              <a:srgbClr val="FF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endParaRPr lang="en-US" altLang="en-US" sz="4800">
              <a:latin typeface="Times New Roman" panose="02020603050405020304" pitchFamily="18" charset="0"/>
            </a:endParaRPr>
          </a:p>
        </p:txBody>
      </p:sp>
      <p:sp>
        <p:nvSpPr>
          <p:cNvPr id="18461" name="Line 29"/>
          <p:cNvSpPr>
            <a:spLocks noChangeShapeType="1"/>
          </p:cNvSpPr>
          <p:nvPr/>
        </p:nvSpPr>
        <p:spPr bwMode="auto">
          <a:xfrm flipV="1">
            <a:off x="17360900" y="4648201"/>
            <a:ext cx="6108700" cy="76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600"/>
          </a:p>
        </p:txBody>
      </p:sp>
      <p:sp>
        <p:nvSpPr>
          <p:cNvPr id="18462" name="Text Box 30"/>
          <p:cNvSpPr txBox="1">
            <a:spLocks noChangeArrowheads="1"/>
          </p:cNvSpPr>
          <p:nvPr/>
        </p:nvSpPr>
        <p:spPr bwMode="auto">
          <a:xfrm>
            <a:off x="15492413" y="8694003"/>
            <a:ext cx="121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vi-VN" altLang="en-US" sz="4800" dirty="0">
                <a:latin typeface="Times New Roman" panose="02020603050405020304" pitchFamily="18" charset="0"/>
                <a:sym typeface="Symbol" panose="05050102010706020507" pitchFamily="18" charset="2"/>
              </a:rPr>
              <a:t>P</a:t>
            </a:r>
            <a:r>
              <a:rPr lang="en-US" altLang="en-US" sz="4800" dirty="0">
                <a:latin typeface="Times New Roman" panose="02020603050405020304" pitchFamily="18" charset="0"/>
              </a:rPr>
              <a:t>)</a:t>
            </a:r>
          </a:p>
        </p:txBody>
      </p:sp>
      <p:sp>
        <p:nvSpPr>
          <p:cNvPr id="18464" name="Text Box 32"/>
          <p:cNvSpPr txBox="1">
            <a:spLocks noChangeArrowheads="1"/>
          </p:cNvSpPr>
          <p:nvPr/>
        </p:nvSpPr>
        <p:spPr bwMode="auto">
          <a:xfrm>
            <a:off x="22571075" y="3733803"/>
            <a:ext cx="60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dirty="0">
                <a:latin typeface="Times New Roman" panose="02020603050405020304" pitchFamily="18" charset="0"/>
              </a:rPr>
              <a:t>a</a:t>
            </a:r>
          </a:p>
        </p:txBody>
      </p:sp>
      <p:sp>
        <p:nvSpPr>
          <p:cNvPr id="18465" name="Line 33"/>
          <p:cNvSpPr>
            <a:spLocks noChangeShapeType="1"/>
          </p:cNvSpPr>
          <p:nvPr/>
        </p:nvSpPr>
        <p:spPr bwMode="auto">
          <a:xfrm>
            <a:off x="17576800" y="7086600"/>
            <a:ext cx="4572000" cy="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8600"/>
          </a:p>
        </p:txBody>
      </p:sp>
      <p:sp>
        <p:nvSpPr>
          <p:cNvPr id="18466" name="Text Box 34"/>
          <p:cNvSpPr txBox="1">
            <a:spLocks noChangeArrowheads="1"/>
          </p:cNvSpPr>
          <p:nvPr/>
        </p:nvSpPr>
        <p:spPr bwMode="auto">
          <a:xfrm>
            <a:off x="20916900" y="6255603"/>
            <a:ext cx="182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dirty="0">
                <a:solidFill>
                  <a:srgbClr val="FF00FF"/>
                </a:solidFill>
                <a:latin typeface="Times New Roman" panose="02020603050405020304" pitchFamily="18" charset="0"/>
              </a:rPr>
              <a:t> </a:t>
            </a:r>
            <a:r>
              <a:rPr lang="vi-VN" altLang="en-US" sz="4800" dirty="0">
                <a:latin typeface="Times New Roman" panose="02020603050405020304" pitchFamily="18" charset="0"/>
              </a:rPr>
              <a:t>a’</a:t>
            </a:r>
            <a:endParaRPr lang="en-US" altLang="en-US" sz="4800" dirty="0">
              <a:latin typeface="Times New Roman" panose="02020603050405020304" pitchFamily="18" charset="0"/>
            </a:endParaRPr>
          </a:p>
        </p:txBody>
      </p:sp>
    </p:spTree>
    <p:extLst>
      <p:ext uri="{BB962C8B-B14F-4D97-AF65-F5344CB8AC3E}">
        <p14:creationId xmlns:p14="http://schemas.microsoft.com/office/powerpoint/2010/main" val="69452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out)">
                                      <p:cBhvr>
                                        <p:cTn id="7" dur="500"/>
                                        <p:tgtEl>
                                          <p:spTgt spid="184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8461"/>
                                        </p:tgtEl>
                                        <p:attrNameLst>
                                          <p:attrName>style.visibility</p:attrName>
                                        </p:attrNameLst>
                                      </p:cBhvr>
                                      <p:to>
                                        <p:strVal val="visible"/>
                                      </p:to>
                                    </p:set>
                                    <p:animEffect transition="in" filter="box(out)">
                                      <p:cBhvr>
                                        <p:cTn id="12" dur="500"/>
                                        <p:tgtEl>
                                          <p:spTgt spid="1846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1" fill="hold" grpId="0" nodeType="clickEffect">
                                  <p:stCondLst>
                                    <p:cond delay="0"/>
                                  </p:stCondLst>
                                  <p:iterate type="wd">
                                    <p:tmPct val="100000"/>
                                  </p:iterate>
                                  <p:childTnLst>
                                    <p:set>
                                      <p:cBhvr>
                                        <p:cTn id="16" dur="1" fill="hold">
                                          <p:stCondLst>
                                            <p:cond delay="0"/>
                                          </p:stCondLst>
                                        </p:cTn>
                                        <p:tgtEl>
                                          <p:spTgt spid="18464">
                                            <p:txEl>
                                              <p:pRg st="0" end="0"/>
                                            </p:txEl>
                                          </p:spTgt>
                                        </p:tgtEl>
                                        <p:attrNameLst>
                                          <p:attrName>style.visibility</p:attrName>
                                        </p:attrNameLst>
                                      </p:cBhvr>
                                      <p:to>
                                        <p:strVal val="visible"/>
                                      </p:to>
                                    </p:set>
                                    <p:anim calcmode="lin" valueType="num">
                                      <p:cBhvr additive="base">
                                        <p:cTn id="17" dur="300" fill="hold"/>
                                        <p:tgtEl>
                                          <p:spTgt spid="18464">
                                            <p:txEl>
                                              <p:pRg st="0" end="0"/>
                                            </p:txEl>
                                          </p:spTgt>
                                        </p:tgtEl>
                                        <p:attrNameLst>
                                          <p:attrName>ppt_x</p:attrName>
                                        </p:attrNameLst>
                                      </p:cBhvr>
                                      <p:tavLst>
                                        <p:tav tm="0">
                                          <p:val>
                                            <p:strVal val="#ppt_x"/>
                                          </p:val>
                                        </p:tav>
                                        <p:tav tm="100000">
                                          <p:val>
                                            <p:strVal val="#ppt_x"/>
                                          </p:val>
                                        </p:tav>
                                      </p:tavLst>
                                    </p:anim>
                                    <p:anim calcmode="lin" valueType="num">
                                      <p:cBhvr additive="base">
                                        <p:cTn id="18" dur="300" fill="hold"/>
                                        <p:tgtEl>
                                          <p:spTgt spid="1846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nodeType="clickEffect">
                                  <p:stCondLst>
                                    <p:cond delay="0"/>
                                  </p:stCondLst>
                                  <p:childTnLst>
                                    <p:set>
                                      <p:cBhvr>
                                        <p:cTn id="22" dur="1" fill="hold">
                                          <p:stCondLst>
                                            <p:cond delay="0"/>
                                          </p:stCondLst>
                                        </p:cTn>
                                        <p:tgtEl>
                                          <p:spTgt spid="18460"/>
                                        </p:tgtEl>
                                        <p:attrNameLst>
                                          <p:attrName>style.visibility</p:attrName>
                                        </p:attrNameLst>
                                      </p:cBhvr>
                                      <p:to>
                                        <p:strVal val="visible"/>
                                      </p:to>
                                    </p:set>
                                    <p:animEffect transition="in" filter="box(out)">
                                      <p:cBhvr>
                                        <p:cTn id="23" dur="500"/>
                                        <p:tgtEl>
                                          <p:spTgt spid="1846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nodePh="1">
                                  <p:stCondLst>
                                    <p:cond delay="0"/>
                                  </p:stCondLst>
                                  <p:endCondLst>
                                    <p:cond evt="begin" delay="0">
                                      <p:tn val="26"/>
                                    </p:cond>
                                  </p:endCondLst>
                                  <p:childTnLst>
                                    <p:set>
                                      <p:cBhvr>
                                        <p:cTn id="27" dur="1" fill="hold">
                                          <p:stCondLst>
                                            <p:cond delay="0"/>
                                          </p:stCondLst>
                                        </p:cTn>
                                        <p:tgtEl>
                                          <p:spTgt spid="18449"/>
                                        </p:tgtEl>
                                        <p:attrNameLst>
                                          <p:attrName>style.visibility</p:attrName>
                                        </p:attrNameLst>
                                      </p:cBhvr>
                                      <p:to>
                                        <p:strVal val="visible"/>
                                      </p:to>
                                    </p:set>
                                    <p:animEffect transition="in" filter="box(out)">
                                      <p:cBhvr>
                                        <p:cTn id="28" dur="500"/>
                                        <p:tgtEl>
                                          <p:spTgt spid="1844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4" presetClass="entr" presetSubtype="32" fill="hold" grpId="0" nodeType="clickEffect">
                                  <p:stCondLst>
                                    <p:cond delay="0"/>
                                  </p:stCondLst>
                                  <p:childTnLst>
                                    <p:set>
                                      <p:cBhvr>
                                        <p:cTn id="32" dur="1" fill="hold">
                                          <p:stCondLst>
                                            <p:cond delay="0"/>
                                          </p:stCondLst>
                                        </p:cTn>
                                        <p:tgtEl>
                                          <p:spTgt spid="18465"/>
                                        </p:tgtEl>
                                        <p:attrNameLst>
                                          <p:attrName>style.visibility</p:attrName>
                                        </p:attrNameLst>
                                      </p:cBhvr>
                                      <p:to>
                                        <p:strVal val="visible"/>
                                      </p:to>
                                    </p:set>
                                    <p:animEffect transition="in" filter="box(out)">
                                      <p:cBhvr>
                                        <p:cTn id="33" dur="500"/>
                                        <p:tgtEl>
                                          <p:spTgt spid="18465"/>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2" presetClass="entr" presetSubtype="1" fill="hold" grpId="0" nodeType="clickEffect">
                                  <p:stCondLst>
                                    <p:cond delay="0"/>
                                  </p:stCondLst>
                                  <p:iterate type="wd">
                                    <p:tmPct val="100000"/>
                                  </p:iterate>
                                  <p:childTnLst>
                                    <p:set>
                                      <p:cBhvr>
                                        <p:cTn id="37" dur="1" fill="hold">
                                          <p:stCondLst>
                                            <p:cond delay="0"/>
                                          </p:stCondLst>
                                        </p:cTn>
                                        <p:tgtEl>
                                          <p:spTgt spid="18466">
                                            <p:txEl>
                                              <p:pRg st="0" end="0"/>
                                            </p:txEl>
                                          </p:spTgt>
                                        </p:tgtEl>
                                        <p:attrNameLst>
                                          <p:attrName>style.visibility</p:attrName>
                                        </p:attrNameLst>
                                      </p:cBhvr>
                                      <p:to>
                                        <p:strVal val="visible"/>
                                      </p:to>
                                    </p:set>
                                    <p:anim calcmode="lin" valueType="num">
                                      <p:cBhvr additive="base">
                                        <p:cTn id="38" dur="300" fill="hold"/>
                                        <p:tgtEl>
                                          <p:spTgt spid="18466">
                                            <p:txEl>
                                              <p:pRg st="0" end="0"/>
                                            </p:txEl>
                                          </p:spTgt>
                                        </p:tgtEl>
                                        <p:attrNameLst>
                                          <p:attrName>ppt_x</p:attrName>
                                        </p:attrNameLst>
                                      </p:cBhvr>
                                      <p:tavLst>
                                        <p:tav tm="0">
                                          <p:val>
                                            <p:strVal val="#ppt_x"/>
                                          </p:val>
                                        </p:tav>
                                        <p:tav tm="100000">
                                          <p:val>
                                            <p:strVal val="#ppt_x"/>
                                          </p:val>
                                        </p:tav>
                                      </p:tavLst>
                                    </p:anim>
                                    <p:anim calcmode="lin" valueType="num">
                                      <p:cBhvr additive="base">
                                        <p:cTn id="39" dur="300" fill="hold"/>
                                        <p:tgtEl>
                                          <p:spTgt spid="184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 presetClass="entr" presetSubtype="3" fill="hold" grpId="0" nodeType="clickEffect">
                                  <p:stCondLst>
                                    <p:cond delay="0"/>
                                  </p:stCondLst>
                                  <p:iterate type="lt">
                                    <p:tmPct val="100000"/>
                                  </p:iterate>
                                  <p:childTnLst>
                                    <p:set>
                                      <p:cBhvr>
                                        <p:cTn id="43" dur="1" fill="hold">
                                          <p:stCondLst>
                                            <p:cond delay="0"/>
                                          </p:stCondLst>
                                        </p:cTn>
                                        <p:tgtEl>
                                          <p:spTgt spid="18462">
                                            <p:txEl>
                                              <p:pRg st="0" end="0"/>
                                            </p:txEl>
                                          </p:spTgt>
                                        </p:tgtEl>
                                        <p:attrNameLst>
                                          <p:attrName>style.visibility</p:attrName>
                                        </p:attrNameLst>
                                      </p:cBhvr>
                                      <p:to>
                                        <p:strVal val="visible"/>
                                      </p:to>
                                    </p:set>
                                    <p:anim calcmode="lin" valueType="num">
                                      <p:cBhvr additive="base">
                                        <p:cTn id="44" dur="75" fill="hold"/>
                                        <p:tgtEl>
                                          <p:spTgt spid="18462">
                                            <p:txEl>
                                              <p:pRg st="0" end="0"/>
                                            </p:txEl>
                                          </p:spTgt>
                                        </p:tgtEl>
                                        <p:attrNameLst>
                                          <p:attrName>ppt_x</p:attrName>
                                        </p:attrNameLst>
                                      </p:cBhvr>
                                      <p:tavLst>
                                        <p:tav tm="0">
                                          <p:val>
                                            <p:strVal val="1+#ppt_w/2"/>
                                          </p:val>
                                        </p:tav>
                                        <p:tav tm="100000">
                                          <p:val>
                                            <p:strVal val="#ppt_x"/>
                                          </p:val>
                                        </p:tav>
                                      </p:tavLst>
                                    </p:anim>
                                    <p:anim calcmode="lin" valueType="num">
                                      <p:cBhvr additive="base">
                                        <p:cTn id="45" dur="75" fill="hold"/>
                                        <p:tgtEl>
                                          <p:spTgt spid="1846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18442"/>
                                        </p:tgtEl>
                                        <p:attrNameLst>
                                          <p:attrName>style.visibility</p:attrName>
                                        </p:attrNameLst>
                                      </p:cBhvr>
                                      <p:to>
                                        <p:strVal val="visible"/>
                                      </p:to>
                                    </p:set>
                                    <p:animEffect transition="in" filter="box(out)">
                                      <p:cBhvr>
                                        <p:cTn id="50" dur="500"/>
                                        <p:tgtEl>
                                          <p:spTgt spid="18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18449" grpId="0" autoUpdateAnimBg="0"/>
      <p:bldP spid="18461" grpId="0" animBg="1"/>
      <p:bldP spid="18462" grpId="0" build="p" autoUpdateAnimBg="0"/>
      <p:bldP spid="18464" grpId="0" build="p" autoUpdateAnimBg="0"/>
      <p:bldP spid="18465" grpId="0" animBg="1"/>
      <p:bldP spid="18466"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Text Box 7"/>
          <p:cNvSpPr txBox="1">
            <a:spLocks noChangeArrowheads="1"/>
          </p:cNvSpPr>
          <p:nvPr/>
        </p:nvSpPr>
        <p:spPr bwMode="auto">
          <a:xfrm>
            <a:off x="6248400" y="3200401"/>
            <a:ext cx="11734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18441" name="Text Box 9"/>
          <p:cNvSpPr txBox="1">
            <a:spLocks noChangeArrowheads="1"/>
          </p:cNvSpPr>
          <p:nvPr/>
        </p:nvSpPr>
        <p:spPr bwMode="auto">
          <a:xfrm>
            <a:off x="254000" y="1786675"/>
            <a:ext cx="14833600" cy="923330"/>
          </a:xfrm>
          <a:prstGeom prst="rect">
            <a:avLst/>
          </a:prstGeom>
          <a:solidFill>
            <a:schemeClr val="bg1">
              <a:lumMod val="85000"/>
            </a:schemeClr>
          </a:solidFill>
          <a:ln>
            <a:noFill/>
          </a:ln>
          <a:effec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dirty="0">
                <a:latin typeface="Times New Roman" panose="02020603050405020304" pitchFamily="18" charset="0"/>
              </a:rPr>
              <a:t>II Đ</a:t>
            </a:r>
            <a:r>
              <a:rPr lang="vi-VN" altLang="en-US" sz="5400" b="1" dirty="0">
                <a:latin typeface="Times New Roman" panose="02020603050405020304" pitchFamily="18" charset="0"/>
              </a:rPr>
              <a:t>IỀU KIỆN VÀ TÍNH CHẤT</a:t>
            </a:r>
            <a:endParaRPr lang="en-US" altLang="en-US" sz="5400" b="1" dirty="0">
              <a:latin typeface="Times New Roman" panose="02020603050405020304" pitchFamily="18" charset="0"/>
            </a:endParaRPr>
          </a:p>
        </p:txBody>
      </p:sp>
      <p:sp>
        <p:nvSpPr>
          <p:cNvPr id="18442" name="Text Box 10"/>
          <p:cNvSpPr txBox="1">
            <a:spLocks noChangeArrowheads="1"/>
          </p:cNvSpPr>
          <p:nvPr/>
        </p:nvSpPr>
        <p:spPr bwMode="auto">
          <a:xfrm>
            <a:off x="524164" y="3760337"/>
            <a:ext cx="13462000" cy="3416320"/>
          </a:xfrm>
          <a:prstGeom prst="rect">
            <a:avLst/>
          </a:prstGeom>
          <a:solidFill>
            <a:schemeClr val="bg2">
              <a:lumMod val="90000"/>
            </a:schemeClr>
          </a:solidFill>
          <a:ln>
            <a:noFill/>
          </a:ln>
          <a:effectLst/>
        </p:spPr>
        <p:txBody>
          <a:bodyPr wrap="square">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5400" b="1">
                <a:latin typeface="Times New Roman" panose="02020603050405020304" pitchFamily="18" charset="0"/>
              </a:rPr>
              <a:t>Ví dụ 2: Cho hình chóp A.ABCD. Gọi M, N lần lượt là trung điểm của các cạnh SA, SC. Chứng minh rằng đường thẳng MN song song với mặt phẳng (ABCD)</a:t>
            </a:r>
          </a:p>
        </p:txBody>
      </p:sp>
      <p:sp>
        <p:nvSpPr>
          <p:cNvPr id="6154" name="Text Box 14"/>
          <p:cNvSpPr txBox="1">
            <a:spLocks noChangeArrowheads="1"/>
          </p:cNvSpPr>
          <p:nvPr/>
        </p:nvSpPr>
        <p:spPr bwMode="auto">
          <a:xfrm>
            <a:off x="28194000" y="7315201"/>
            <a:ext cx="1234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6155" name="Text Box 15"/>
          <p:cNvSpPr txBox="1">
            <a:spLocks noChangeArrowheads="1"/>
          </p:cNvSpPr>
          <p:nvPr/>
        </p:nvSpPr>
        <p:spPr bwMode="auto">
          <a:xfrm>
            <a:off x="3048000" y="12801601"/>
            <a:ext cx="120396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spcBef>
                <a:spcPct val="50000"/>
              </a:spcBef>
            </a:pPr>
            <a:r>
              <a:rPr lang="en-US" altLang="en-US" sz="4800">
                <a:latin typeface="Times New Roman" panose="02020603050405020304" pitchFamily="18" charset="0"/>
              </a:rPr>
              <a:t> </a:t>
            </a:r>
          </a:p>
        </p:txBody>
      </p:sp>
      <p:sp>
        <p:nvSpPr>
          <p:cNvPr id="6156" name="Text Box 16"/>
          <p:cNvSpPr txBox="1">
            <a:spLocks noChangeArrowheads="1"/>
          </p:cNvSpPr>
          <p:nvPr/>
        </p:nvSpPr>
        <p:spPr bwMode="auto">
          <a:xfrm>
            <a:off x="25603200" y="11430001"/>
            <a:ext cx="94488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lgn="l"/>
            <a:r>
              <a:rPr lang="en-US" altLang="en-US" sz="4800">
                <a:latin typeface="Times New Roman" panose="02020603050405020304" pitchFamily="18" charset="0"/>
              </a:rPr>
              <a:t> </a:t>
            </a:r>
          </a:p>
        </p:txBody>
      </p:sp>
      <p:sp>
        <p:nvSpPr>
          <p:cNvPr id="18449" name="Text Box 17"/>
          <p:cNvSpPr txBox="1">
            <a:spLocks noChangeArrowheads="1"/>
          </p:cNvSpPr>
          <p:nvPr/>
        </p:nvSpPr>
        <p:spPr bwMode="auto">
          <a:xfrm>
            <a:off x="11277600" y="4724401"/>
            <a:ext cx="9144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a:latin typeface="Times New Roman" panose="02020603050405020304" pitchFamily="18" charset="0"/>
            </a:endParaRPr>
          </a:p>
        </p:txBody>
      </p:sp>
      <p:sp>
        <p:nvSpPr>
          <p:cNvPr id="6159" name="Text Box 25"/>
          <p:cNvSpPr txBox="1">
            <a:spLocks noChangeArrowheads="1"/>
          </p:cNvSpPr>
          <p:nvPr/>
        </p:nvSpPr>
        <p:spPr bwMode="auto">
          <a:xfrm>
            <a:off x="13716000" y="7620001"/>
            <a:ext cx="12192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r>
              <a:rPr lang="en-US" altLang="en-US" sz="4800">
                <a:solidFill>
                  <a:srgbClr val="FF00FF"/>
                </a:solidFill>
                <a:latin typeface="Times New Roman" panose="02020603050405020304" pitchFamily="18" charset="0"/>
              </a:rPr>
              <a:t> </a:t>
            </a:r>
          </a:p>
        </p:txBody>
      </p:sp>
      <p:sp>
        <p:nvSpPr>
          <p:cNvPr id="6160" name="Text Box 27"/>
          <p:cNvSpPr txBox="1">
            <a:spLocks noChangeArrowheads="1"/>
          </p:cNvSpPr>
          <p:nvPr/>
        </p:nvSpPr>
        <p:spPr bwMode="auto">
          <a:xfrm>
            <a:off x="13106400" y="4114801"/>
            <a:ext cx="9144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ctr">
              <a:defRPr sz="2400">
                <a:solidFill>
                  <a:schemeClr val="tx1"/>
                </a:solidFill>
                <a:latin typeface=".VnTime" pitchFamily="34" charset="0"/>
              </a:defRPr>
            </a:lvl1pPr>
            <a:lvl2pPr marL="742950" indent="-285750" algn="ctr">
              <a:defRPr sz="2400">
                <a:solidFill>
                  <a:schemeClr val="tx1"/>
                </a:solidFill>
                <a:latin typeface=".VnTime" pitchFamily="34" charset="0"/>
              </a:defRPr>
            </a:lvl2pPr>
            <a:lvl3pPr marL="1143000" indent="-228600" algn="ctr">
              <a:defRPr sz="2400">
                <a:solidFill>
                  <a:schemeClr val="tx1"/>
                </a:solidFill>
                <a:latin typeface=".VnTime" pitchFamily="34" charset="0"/>
              </a:defRPr>
            </a:lvl3pPr>
            <a:lvl4pPr marL="1600200" indent="-228600" algn="ctr">
              <a:defRPr sz="2400">
                <a:solidFill>
                  <a:schemeClr val="tx1"/>
                </a:solidFill>
                <a:latin typeface=".VnTime" pitchFamily="34" charset="0"/>
              </a:defRPr>
            </a:lvl4pPr>
            <a:lvl5pPr marL="2057400" indent="-228600" algn="ctr">
              <a:defRPr sz="2400">
                <a:solidFill>
                  <a:schemeClr val="tx1"/>
                </a:solidFill>
                <a:latin typeface=".VnTime" pitchFamily="34" charset="0"/>
              </a:defRPr>
            </a:lvl5pPr>
            <a:lvl6pPr marL="2514600" indent="-228600" algn="ctr" eaLnBrk="0" fontAlgn="base" hangingPunct="0">
              <a:spcBef>
                <a:spcPct val="0"/>
              </a:spcBef>
              <a:spcAft>
                <a:spcPct val="0"/>
              </a:spcAft>
              <a:defRPr sz="2400">
                <a:solidFill>
                  <a:schemeClr val="tx1"/>
                </a:solidFill>
                <a:latin typeface=".VnTime" pitchFamily="34" charset="0"/>
              </a:defRPr>
            </a:lvl6pPr>
            <a:lvl7pPr marL="2971800" indent="-228600" algn="ctr" eaLnBrk="0" fontAlgn="base" hangingPunct="0">
              <a:spcBef>
                <a:spcPct val="0"/>
              </a:spcBef>
              <a:spcAft>
                <a:spcPct val="0"/>
              </a:spcAft>
              <a:defRPr sz="2400">
                <a:solidFill>
                  <a:schemeClr val="tx1"/>
                </a:solidFill>
                <a:latin typeface=".VnTime" pitchFamily="34" charset="0"/>
              </a:defRPr>
            </a:lvl7pPr>
            <a:lvl8pPr marL="3429000" indent="-228600" algn="ctr" eaLnBrk="0" fontAlgn="base" hangingPunct="0">
              <a:spcBef>
                <a:spcPct val="0"/>
              </a:spcBef>
              <a:spcAft>
                <a:spcPct val="0"/>
              </a:spcAft>
              <a:defRPr sz="2400">
                <a:solidFill>
                  <a:schemeClr val="tx1"/>
                </a:solidFill>
                <a:latin typeface=".VnTime" pitchFamily="34" charset="0"/>
              </a:defRPr>
            </a:lvl8pPr>
            <a:lvl9pPr marL="3886200" indent="-228600" algn="ctr" eaLnBrk="0" fontAlgn="base" hangingPunct="0">
              <a:spcBef>
                <a:spcPct val="0"/>
              </a:spcBef>
              <a:spcAft>
                <a:spcPct val="0"/>
              </a:spcAft>
              <a:defRPr sz="2400">
                <a:solidFill>
                  <a:schemeClr val="tx1"/>
                </a:solidFill>
                <a:latin typeface=".VnTime" pitchFamily="34" charset="0"/>
              </a:defRPr>
            </a:lvl9pPr>
          </a:lstStyle>
          <a:p>
            <a:pPr>
              <a:spcBef>
                <a:spcPct val="50000"/>
              </a:spcBef>
            </a:pPr>
            <a:endParaRPr lang="en-US" altLang="en-US" sz="4800" b="1">
              <a:solidFill>
                <a:schemeClr val="accent2"/>
              </a:solidFill>
              <a:latin typeface="Times New Roman" panose="02020603050405020304" pitchFamily="18" charset="0"/>
            </a:endParaRPr>
          </a:p>
        </p:txBody>
      </p:sp>
      <p:pic>
        <p:nvPicPr>
          <p:cNvPr id="5" name="Hình ảnh 4">
            <a:extLst>
              <a:ext uri="{FF2B5EF4-FFF2-40B4-BE49-F238E27FC236}">
                <a16:creationId xmlns:a16="http://schemas.microsoft.com/office/drawing/2014/main" id="{AC5BCEBE-770D-7856-076A-DB129232A923}"/>
              </a:ext>
            </a:extLst>
          </p:cNvPr>
          <p:cNvPicPr>
            <a:picLocks noChangeAspect="1"/>
          </p:cNvPicPr>
          <p:nvPr/>
        </p:nvPicPr>
        <p:blipFill>
          <a:blip r:embed="rId2"/>
          <a:stretch>
            <a:fillRect/>
          </a:stretch>
        </p:blipFill>
        <p:spPr>
          <a:xfrm>
            <a:off x="16891000" y="3200401"/>
            <a:ext cx="6705600" cy="6103203"/>
          </a:xfrm>
          <a:prstGeom prst="rect">
            <a:avLst/>
          </a:prstGeom>
        </p:spPr>
      </p:pic>
      <p:sp>
        <p:nvSpPr>
          <p:cNvPr id="7" name="Hộp Văn bản 6">
            <a:extLst>
              <a:ext uri="{FF2B5EF4-FFF2-40B4-BE49-F238E27FC236}">
                <a16:creationId xmlns:a16="http://schemas.microsoft.com/office/drawing/2014/main" id="{60E20E19-C445-8E06-CCF2-0A3038C81C29}"/>
              </a:ext>
            </a:extLst>
          </p:cNvPr>
          <p:cNvSpPr txBox="1"/>
          <p:nvPr/>
        </p:nvSpPr>
        <p:spPr>
          <a:xfrm>
            <a:off x="301337" y="8138933"/>
            <a:ext cx="14383327" cy="4247317"/>
          </a:xfrm>
          <a:prstGeom prst="rect">
            <a:avLst/>
          </a:prstGeom>
          <a:noFill/>
        </p:spPr>
        <p:txBody>
          <a:bodyPr wrap="square">
            <a:spAutoFit/>
          </a:bodyPr>
          <a:lstStyle/>
          <a:p>
            <a:r>
              <a:rPr lang="en-US" altLang="en-US" sz="5400" b="1">
                <a:latin typeface="Times New Roman" panose="02020603050405020304" pitchFamily="18" charset="0"/>
                <a:cs typeface="Times New Roman" panose="02020603050405020304" pitchFamily="18" charset="0"/>
              </a:rPr>
              <a:t>Giải:</a:t>
            </a:r>
          </a:p>
          <a:p>
            <a:r>
              <a:rPr lang="en-US" altLang="en-US" sz="5400" b="1">
                <a:latin typeface="Times New Roman" panose="02020603050405020304" pitchFamily="18" charset="0"/>
                <a:cs typeface="Times New Roman" panose="02020603050405020304" pitchFamily="18" charset="0"/>
              </a:rPr>
              <a:t>M, N lần lượt là trung điểm của các cạnh SA, SC nên MN là đường trung bình của ∆ SAC. Suy ra MN // AC. Do AC </a:t>
            </a:r>
            <a:r>
              <a:rPr lang="vi-VN" sz="5400" b="1">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5400" b="1">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altLang="en-US" sz="5400" b="1">
                <a:latin typeface="Times New Roman" panose="02020603050405020304" pitchFamily="18" charset="0"/>
                <a:cs typeface="Times New Roman" panose="02020603050405020304" pitchFamily="18" charset="0"/>
              </a:rPr>
              <a:t>nên MN // (ABCD) (Định lí 1).</a:t>
            </a:r>
            <a:endParaRPr lang="vi-VN" sz="54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78915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withEffect">
                                  <p:stCondLst>
                                    <p:cond delay="0"/>
                                  </p:stCondLst>
                                  <p:childTnLst>
                                    <p:set>
                                      <p:cBhvr>
                                        <p:cTn id="6" dur="1" fill="hold">
                                          <p:stCondLst>
                                            <p:cond delay="0"/>
                                          </p:stCondLst>
                                        </p:cTn>
                                        <p:tgtEl>
                                          <p:spTgt spid="18441"/>
                                        </p:tgtEl>
                                        <p:attrNameLst>
                                          <p:attrName>style.visibility</p:attrName>
                                        </p:attrNameLst>
                                      </p:cBhvr>
                                      <p:to>
                                        <p:strVal val="visible"/>
                                      </p:to>
                                    </p:set>
                                    <p:animEffect transition="in" filter="box(out)">
                                      <p:cBhvr>
                                        <p:cTn id="7" dur="500"/>
                                        <p:tgtEl>
                                          <p:spTgt spid="1844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grpId="0" nodeType="clickEffect">
                                  <p:stCondLst>
                                    <p:cond delay="0"/>
                                  </p:stCondLst>
                                  <p:childTnLst>
                                    <p:set>
                                      <p:cBhvr>
                                        <p:cTn id="11" dur="1" fill="hold">
                                          <p:stCondLst>
                                            <p:cond delay="0"/>
                                          </p:stCondLst>
                                        </p:cTn>
                                        <p:tgtEl>
                                          <p:spTgt spid="18442"/>
                                        </p:tgtEl>
                                        <p:attrNameLst>
                                          <p:attrName>style.visibility</p:attrName>
                                        </p:attrNameLst>
                                      </p:cBhvr>
                                      <p:to>
                                        <p:strVal val="visible"/>
                                      </p:to>
                                    </p:set>
                                    <p:animEffect transition="in" filter="box(out)">
                                      <p:cBhvr>
                                        <p:cTn id="12" dur="500"/>
                                        <p:tgtEl>
                                          <p:spTgt spid="1844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P spid="18442" grpId="0" animBg="1" autoUpdateAnimBg="0"/>
      <p:bldP spid="7"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2&quot; unique_id=&quot;10002&quot;&gt;&lt;object type=&quot;3&quot; unique_id=&quot;10003&quot;&gt;&lt;property id=&quot;20148&quot; value=&quot;5&quot;/&gt;&lt;property id=&quot;20300&quot; value=&quot;Slide 1&quot;/&gt;&lt;property id=&quot;20307&quot; value=&quot;257&quot;/&gt;&lt;/object&gt;&lt;object type=&quot;3&quot; unique_id=&quot;10004&quot;&gt;&lt;property id=&quot;20148&quot; value=&quot;5&quot;/&gt;&lt;property id=&quot;20300&quot; value=&quot;Slide 2&quot;/&gt;&lt;property id=&quot;20307&quot; value=&quot;258&quot;/&gt;&lt;/object&gt;&lt;object type=&quot;3&quot; unique_id=&quot;10005&quot;&gt;&lt;property id=&quot;20148&quot; value=&quot;5&quot;/&gt;&lt;property id=&quot;20300&quot; value=&quot;Slide 3&quot;/&gt;&lt;property id=&quot;20307&quot; value=&quot;259&quot;/&gt;&lt;/object&gt;&lt;object type=&quot;3&quot; unique_id=&quot;10006&quot;&gt;&lt;property id=&quot;20148&quot; value=&quot;5&quot;/&gt;&lt;property id=&quot;20300&quot; value=&quot;Slide 4&quot;/&gt;&lt;property id=&quot;20307&quot; value=&quot;260&quot;/&gt;&lt;/object&gt;&lt;object type=&quot;3&quot; unique_id=&quot;10007&quot;&gt;&lt;property id=&quot;20148&quot; value=&quot;5&quot;/&gt;&lt;property id=&quot;20300&quot; value=&quot;Slide 5&quot;/&gt;&lt;property id=&quot;20307&quot; value=&quot;262&quot;/&gt;&lt;/object&gt;&lt;object type=&quot;3&quot; unique_id=&quot;10008&quot;&gt;&lt;property id=&quot;20148&quot; value=&quot;5&quot;/&gt;&lt;property id=&quot;20300&quot; value=&quot;Slide 6&quot;/&gt;&lt;property id=&quot;20307&quot; value=&quot;263&quot;/&gt;&lt;/object&gt;&lt;object type=&quot;3&quot; unique_id=&quot;10009&quot;&gt;&lt;property id=&quot;20148&quot; value=&quot;5&quot;/&gt;&lt;property id=&quot;20300&quot; value=&quot;Slide 7&quot;/&gt;&lt;property id=&quot;20307&quot; value=&quot;264&quot;/&gt;&lt;/object&gt;&lt;object type=&quot;3&quot; unique_id=&quot;10010&quot;&gt;&lt;property id=&quot;20148&quot; value=&quot;5&quot;/&gt;&lt;property id=&quot;20300&quot; value=&quot;Slide 8&quot;/&gt;&lt;property id=&quot;20307&quot; value=&quot;265&quot;/&gt;&lt;/object&gt;&lt;object type=&quot;3&quot; unique_id=&quot;10011&quot;&gt;&lt;property id=&quot;20148&quot; value=&quot;5&quot;/&gt;&lt;property id=&quot;20300&quot; value=&quot;Slide 9&quot;/&gt;&lt;property id=&quot;20307&quot; value=&quot;266&quot;/&gt;&lt;/object&gt;&lt;object type=&quot;3&quot; unique_id=&quot;10012&quot;&gt;&lt;property id=&quot;20148&quot; value=&quot;5&quot;/&gt;&lt;property id=&quot;20300&quot; value=&quot;Slide 10&quot;/&gt;&lt;property id=&quot;20307&quot; value=&quot;267&quot;/&gt;&lt;/object&gt;&lt;object type=&quot;3&quot; unique_id=&quot;10013&quot;&gt;&lt;property id=&quot;20148&quot; value=&quot;5&quot;/&gt;&lt;property id=&quot;20300&quot; value=&quot;Slide 11&quot;/&gt;&lt;property id=&quot;20307&quot; value=&quot;269&quot;/&gt;&lt;/object&gt;&lt;object type=&quot;3&quot; unique_id=&quot;10014&quot;&gt;&lt;property id=&quot;20148&quot; value=&quot;5&quot;/&gt;&lt;property id=&quot;20300&quot; value=&quot;Slide 12&quot;/&gt;&lt;property id=&quot;20307&quot; value=&quot;270&quot;/&gt;&lt;/object&gt;&lt;object type=&quot;3&quot; unique_id=&quot;10015&quot;&gt;&lt;property id=&quot;20148&quot; value=&quot;5&quot;/&gt;&lt;property id=&quot;20300&quot; value=&quot;Slide 13&quot;/&gt;&lt;property id=&quot;20307&quot; value=&quot;274&quot;/&gt;&lt;/object&gt;&lt;object type=&quot;3&quot; unique_id=&quot;10016&quot;&gt;&lt;property id=&quot;20148&quot; value=&quot;5&quot;/&gt;&lt;property id=&quot;20300&quot; value=&quot;Slide 14&quot;/&gt;&lt;property id=&quot;20307&quot; value=&quot;275&quot;/&gt;&lt;/object&gt;&lt;object type=&quot;3&quot; unique_id=&quot;10017&quot;&gt;&lt;property id=&quot;20148&quot; value=&quot;5&quot;/&gt;&lt;property id=&quot;20300&quot; value=&quot;Slide 15&quot;/&gt;&lt;property id=&quot;20307&quot; value=&quot;276&quot;/&gt;&lt;/object&gt;&lt;object type=&quot;3&quot; unique_id=&quot;10018&quot;&gt;&lt;property id=&quot;20148&quot; value=&quot;5&quot;/&gt;&lt;property id=&quot;20300&quot; value=&quot;Slide 16&quot;/&gt;&lt;property id=&quot;20307&quot; value=&quot;277&quot;/&gt;&lt;/object&gt;&lt;object type=&quot;3&quot; unique_id=&quot;10019&quot;&gt;&lt;property id=&quot;20148&quot; value=&quot;5&quot;/&gt;&lt;property id=&quot;20300&quot; value=&quot;Slide 17&quot;/&gt;&lt;property id=&quot;20307&quot; value=&quot;271&quot;/&gt;&lt;/object&gt;&lt;object type=&quot;3&quot; unique_id=&quot;10020&quot;&gt;&lt;property id=&quot;20148&quot; value=&quot;5&quot;/&gt;&lt;property id=&quot;20300&quot; value=&quot;Slide 18&quot;/&gt;&lt;property id=&quot;20307&quot; value=&quot;278&quot;/&gt;&lt;/object&gt;&lt;object type=&quot;3&quot; unique_id=&quot;10021&quot;&gt;&lt;property id=&quot;20148&quot; value=&quot;5&quot;/&gt;&lt;property id=&quot;20300&quot; value=&quot;Slide 19&quot;/&gt;&lt;property id=&quot;20307&quot; value=&quot;279&quot;/&gt;&lt;/object&gt;&lt;object type=&quot;3&quot; unique_id=&quot;10022&quot;&gt;&lt;property id=&quot;20148&quot; value=&quot;5&quot;/&gt;&lt;property id=&quot;20300&quot; value=&quot;Slide 20&quot;/&gt;&lt;property id=&quot;20307&quot; value=&quot;272&quot;/&gt;&lt;/object&gt;&lt;object type=&quot;3&quot; unique_id=&quot;10023&quot;&gt;&lt;property id=&quot;20148&quot; value=&quot;5&quot;/&gt;&lt;property id=&quot;20300&quot; value=&quot;Slide 21&quot;/&gt;&lt;property id=&quot;20307&quot; value=&quot;273&quot;/&gt;&lt;/object&gt;&lt;object type=&quot;3&quot; unique_id=&quot;10024&quot;&gt;&lt;property id=&quot;20148&quot; value=&quot;5&quot;/&gt;&lt;property id=&quot;20300&quot; value=&quot;Slide 22&quot;/&gt;&lt;property id=&quot;20307&quot; value=&quot;268&quot;/&gt;&lt;/object&gt;&lt;object type=&quot;3&quot; unique_id=&quot;10025&quot;&gt;&lt;property id=&quot;20148&quot; value=&quot;5&quot;/&gt;&lt;property id=&quot;20300&quot; value=&quot;Slide 23&quot;/&gt;&lt;property id=&quot;20307&quot; value=&quot;280&quot;/&gt;&lt;/object&gt;&lt;object type=&quot;3&quot; unique_id=&quot;10026&quot;&gt;&lt;property id=&quot;20148&quot; value=&quot;5&quot;/&gt;&lt;property id=&quot;20300&quot; value=&quot;Slide 24&quot;/&gt;&lt;property id=&quot;20307&quot; value=&quot;281&quot;/&gt;&lt;/object&gt;&lt;object type=&quot;3&quot; unique_id=&quot;10027&quot;&gt;&lt;property id=&quot;20148&quot; value=&quot;5&quot;/&gt;&lt;property id=&quot;20300&quot; value=&quot;Slide 25&quot;/&gt;&lt;property id=&quot;20307&quot; value=&quot;282&quot;/&gt;&lt;/object&gt;&lt;/object&gt;&lt;object type=&quot;8&quot; unique_id=&quot;10056&quot;&gt;&lt;/object&gt;&lt;/object&gt;&lt;/database&gt;"/>
  <p:tag name="SECTOMILLISECCONVERTED" val="1"/>
</p:tagLst>
</file>

<file path=ppt/theme/theme1.xml><?xml version="1.0" encoding="utf-8"?>
<a:theme xmlns:a="http://schemas.openxmlformats.org/drawingml/2006/main" name="Office Theme">
  <a:themeElements>
    <a:clrScheme name="Giấy">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6026</TotalTime>
  <Words>3311</Words>
  <Application>Microsoft Office PowerPoint</Application>
  <PresentationFormat>Tùy chỉnh</PresentationFormat>
  <Paragraphs>279</Paragraphs>
  <Slides>34</Slides>
  <Notes>11</Notes>
  <HiddenSlides>0</HiddenSlides>
  <MMClips>41</MMClips>
  <ScaleCrop>false</ScaleCrop>
  <HeadingPairs>
    <vt:vector size="8" baseType="variant">
      <vt:variant>
        <vt:lpstr>Phông được Dùng</vt:lpstr>
      </vt:variant>
      <vt:variant>
        <vt:i4>8</vt:i4>
      </vt:variant>
      <vt:variant>
        <vt:lpstr>Chủ đề</vt:lpstr>
      </vt:variant>
      <vt:variant>
        <vt:i4>1</vt:i4>
      </vt:variant>
      <vt:variant>
        <vt:lpstr>Máy chủ nhúng OLE</vt:lpstr>
      </vt:variant>
      <vt:variant>
        <vt:i4>1</vt:i4>
      </vt:variant>
      <vt:variant>
        <vt:lpstr>Tiêu đề Bản chiếu</vt:lpstr>
      </vt:variant>
      <vt:variant>
        <vt:i4>34</vt:i4>
      </vt:variant>
    </vt:vector>
  </HeadingPairs>
  <TitlesOfParts>
    <vt:vector size="44" baseType="lpstr">
      <vt:lpstr>.VnTime</vt:lpstr>
      <vt:lpstr>Arial</vt:lpstr>
      <vt:lpstr>AvantGarde-Demi</vt:lpstr>
      <vt:lpstr>Calibri</vt:lpstr>
      <vt:lpstr>Cambria Math</vt:lpstr>
      <vt:lpstr>Chu Van An</vt:lpstr>
      <vt:lpstr>Tahoma</vt:lpstr>
      <vt:lpstr>Times New Roman</vt:lpstr>
      <vt:lpstr>Office Theme</vt:lpstr>
      <vt:lpstr>Equation</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CẢM ƠN THẦY CÔ VÀ CÁC EM HỌC SINH ĐÃ THEO DÕI</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LENOVO</dc:creator>
  <cp:lastModifiedBy>Windows 10</cp:lastModifiedBy>
  <cp:revision>607</cp:revision>
  <dcterms:created xsi:type="dcterms:W3CDTF">2013-08-31T11:42:51Z</dcterms:created>
  <dcterms:modified xsi:type="dcterms:W3CDTF">2023-08-16T03:23:19Z</dcterms:modified>
</cp:coreProperties>
</file>