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94" r:id="rId2"/>
    <p:sldId id="348" r:id="rId3"/>
    <p:sldId id="295" r:id="rId4"/>
    <p:sldId id="315" r:id="rId5"/>
    <p:sldId id="347" r:id="rId6"/>
    <p:sldId id="344" r:id="rId7"/>
    <p:sldId id="345" r:id="rId8"/>
    <p:sldId id="346" r:id="rId9"/>
    <p:sldId id="358" r:id="rId10"/>
    <p:sldId id="351" r:id="rId11"/>
    <p:sldId id="352" r:id="rId12"/>
    <p:sldId id="353" r:id="rId13"/>
    <p:sldId id="356" r:id="rId14"/>
    <p:sldId id="357" r:id="rId15"/>
    <p:sldId id="359" r:id="rId16"/>
    <p:sldId id="360" r:id="rId17"/>
    <p:sldId id="349" r:id="rId18"/>
    <p:sldId id="329" r:id="rId19"/>
    <p:sldId id="299" r:id="rId20"/>
    <p:sldId id="300" r:id="rId21"/>
    <p:sldId id="330" r:id="rId22"/>
    <p:sldId id="331" r:id="rId23"/>
    <p:sldId id="332" r:id="rId24"/>
    <p:sldId id="333" r:id="rId25"/>
    <p:sldId id="318" r:id="rId26"/>
    <p:sldId id="334" r:id="rId27"/>
    <p:sldId id="335" r:id="rId28"/>
    <p:sldId id="336" r:id="rId29"/>
    <p:sldId id="337" r:id="rId30"/>
    <p:sldId id="338" r:id="rId31"/>
    <p:sldId id="310" r:id="rId32"/>
    <p:sldId id="339" r:id="rId33"/>
    <p:sldId id="340" r:id="rId34"/>
    <p:sldId id="311" r:id="rId35"/>
    <p:sldId id="323" r:id="rId36"/>
    <p:sldId id="326" r:id="rId37"/>
    <p:sldId id="342" r:id="rId38"/>
    <p:sldId id="341" r:id="rId39"/>
    <p:sldId id="328" r:id="rId40"/>
    <p:sldId id="343" r:id="rId41"/>
    <p:sldId id="313" r:id="rId42"/>
    <p:sldId id="314"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39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p:cViewPr varScale="1">
        <p:scale>
          <a:sx n="87" d="100"/>
          <a:sy n="87" d="100"/>
        </p:scale>
        <p:origin x="-23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Giáo án Toán 10</a:t>
            </a: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9ADC7C-E229-458E-B47C-35150477B141}" type="datetimeFigureOut">
              <a:rPr lang="en-US" smtClean="0"/>
              <a:t>8/20/2023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Nhóm Toán THPT Hà Nam</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5EBAD9-514F-4559-A64A-C941BEA7A45D}" type="slidenum">
              <a:rPr lang="en-US" smtClean="0"/>
              <a:t>‹#›</a:t>
            </a:fld>
            <a:endParaRPr lang="en-US"/>
          </a:p>
        </p:txBody>
      </p:sp>
    </p:spTree>
    <p:extLst>
      <p:ext uri="{BB962C8B-B14F-4D97-AF65-F5344CB8AC3E}">
        <p14:creationId xmlns:p14="http://schemas.microsoft.com/office/powerpoint/2010/main" val="302164137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Giáo án Toán 10</a:t>
            </a: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660F95-9314-4D21-9718-15EB97D433E6}"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Nhóm Toán THPT Hà Nam</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FA64B-298B-4A4F-B1D6-78B842CF14FA}" type="slidenum">
              <a:rPr lang="en-US" smtClean="0"/>
              <a:t>‹#›</a:t>
            </a:fld>
            <a:endParaRPr lang="en-US"/>
          </a:p>
        </p:txBody>
      </p:sp>
    </p:spTree>
    <p:extLst>
      <p:ext uri="{BB962C8B-B14F-4D97-AF65-F5344CB8AC3E}">
        <p14:creationId xmlns:p14="http://schemas.microsoft.com/office/powerpoint/2010/main" val="148055405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9998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7024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1564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3"/>
        <p:cNvGrpSpPr/>
        <p:nvPr/>
      </p:nvGrpSpPr>
      <p:grpSpPr>
        <a:xfrm>
          <a:off x="0" y="0"/>
          <a:ext cx="0" cy="0"/>
          <a:chOff x="0" y="0"/>
          <a:chExt cx="0" cy="0"/>
        </a:xfrm>
      </p:grpSpPr>
      <p:sp>
        <p:nvSpPr>
          <p:cNvPr id="3364" name="Google Shape;3364;g1087eed9dbf_0_7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5" name="Google Shape;3365;g1087eed9dbf_0_7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0141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95b965402b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95b965402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044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3"/>
        <p:cNvGrpSpPr/>
        <p:nvPr/>
      </p:nvGrpSpPr>
      <p:grpSpPr>
        <a:xfrm>
          <a:off x="0" y="0"/>
          <a:ext cx="0" cy="0"/>
          <a:chOff x="0" y="0"/>
          <a:chExt cx="0" cy="0"/>
        </a:xfrm>
      </p:grpSpPr>
      <p:sp>
        <p:nvSpPr>
          <p:cNvPr id="3364" name="Google Shape;3364;g1087eed9dbf_0_7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5" name="Google Shape;3365;g1087eed9dbf_0_7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4040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3"/>
        <p:cNvGrpSpPr/>
        <p:nvPr/>
      </p:nvGrpSpPr>
      <p:grpSpPr>
        <a:xfrm>
          <a:off x="0" y="0"/>
          <a:ext cx="0" cy="0"/>
          <a:chOff x="0" y="0"/>
          <a:chExt cx="0" cy="0"/>
        </a:xfrm>
      </p:grpSpPr>
      <p:sp>
        <p:nvSpPr>
          <p:cNvPr id="3364" name="Google Shape;3364;g1087eed9dbf_0_7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5" name="Google Shape;3365;g1087eed9dbf_0_7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353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3"/>
        <p:cNvGrpSpPr/>
        <p:nvPr/>
      </p:nvGrpSpPr>
      <p:grpSpPr>
        <a:xfrm>
          <a:off x="0" y="0"/>
          <a:ext cx="0" cy="0"/>
          <a:chOff x="0" y="0"/>
          <a:chExt cx="0" cy="0"/>
        </a:xfrm>
      </p:grpSpPr>
      <p:sp>
        <p:nvSpPr>
          <p:cNvPr id="3364" name="Google Shape;3364;g1087eed9dbf_0_7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5" name="Google Shape;3365;g1087eed9dbf_0_7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6627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3"/>
        <p:cNvGrpSpPr/>
        <p:nvPr/>
      </p:nvGrpSpPr>
      <p:grpSpPr>
        <a:xfrm>
          <a:off x="0" y="0"/>
          <a:ext cx="0" cy="0"/>
          <a:chOff x="0" y="0"/>
          <a:chExt cx="0" cy="0"/>
        </a:xfrm>
      </p:grpSpPr>
      <p:sp>
        <p:nvSpPr>
          <p:cNvPr id="3364" name="Google Shape;3364;g1087eed9dbf_0_7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5" name="Google Shape;3365;g1087eed9dbf_0_7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765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3"/>
        <p:cNvGrpSpPr/>
        <p:nvPr/>
      </p:nvGrpSpPr>
      <p:grpSpPr>
        <a:xfrm>
          <a:off x="0" y="0"/>
          <a:ext cx="0" cy="0"/>
          <a:chOff x="0" y="0"/>
          <a:chExt cx="0" cy="0"/>
        </a:xfrm>
      </p:grpSpPr>
      <p:sp>
        <p:nvSpPr>
          <p:cNvPr id="3364" name="Google Shape;3364;g1087eed9dbf_0_7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5" name="Google Shape;3365;g1087eed9dbf_0_7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970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28e93e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1128e93ed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8443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28e93e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1128e93ed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0540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28e93e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1128e93ed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3883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28e93e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1128e93ed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0154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28e93e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1128e93ed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711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28e93e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04" name="Google Shape;1104;g1128e93ed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1665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28e93e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04" name="Google Shape;1104;g1128e93ed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6027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28e93e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04" name="Google Shape;1104;g1128e93ed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03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28e93e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04" name="Google Shape;1104;g1128e93ed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798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28e93e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04" name="Google Shape;1104;g1128e93ed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6098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7"/>
        <p:cNvGrpSpPr/>
        <p:nvPr/>
      </p:nvGrpSpPr>
      <p:grpSpPr>
        <a:xfrm>
          <a:off x="0" y="0"/>
          <a:ext cx="0" cy="0"/>
          <a:chOff x="0" y="0"/>
          <a:chExt cx="0" cy="0"/>
        </a:xfrm>
      </p:grpSpPr>
      <p:sp>
        <p:nvSpPr>
          <p:cNvPr id="4028" name="Google Shape;4028;g10733d35d96_0_2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9" name="Google Shape;4029;g10733d35d96_0_2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735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271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C2C363-8857-43C1-A38E-6BC1AED5A658}" type="datetime1">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A73F1-B1D4-4275-AB14-D3C86902E560}" type="slidenum">
              <a:rPr lang="en-US" smtClean="0"/>
              <a:t>‹#›</a:t>
            </a:fld>
            <a:endParaRPr lang="en-US"/>
          </a:p>
        </p:txBody>
      </p:sp>
    </p:spTree>
    <p:extLst>
      <p:ext uri="{BB962C8B-B14F-4D97-AF65-F5344CB8AC3E}">
        <p14:creationId xmlns:p14="http://schemas.microsoft.com/office/powerpoint/2010/main" val="78284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635E18-4CCE-42E8-84B5-ACE0A0183D18}" type="datetime1">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A73F1-B1D4-4275-AB14-D3C86902E560}" type="slidenum">
              <a:rPr lang="en-US" smtClean="0"/>
              <a:t>‹#›</a:t>
            </a:fld>
            <a:endParaRPr lang="en-US"/>
          </a:p>
        </p:txBody>
      </p:sp>
    </p:spTree>
    <p:extLst>
      <p:ext uri="{BB962C8B-B14F-4D97-AF65-F5344CB8AC3E}">
        <p14:creationId xmlns:p14="http://schemas.microsoft.com/office/powerpoint/2010/main" val="324383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E04743-5E88-40E8-B1DD-7495A618FFFC}" type="datetime1">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A73F1-B1D4-4275-AB14-D3C86902E560}" type="slidenum">
              <a:rPr lang="en-US" smtClean="0"/>
              <a:t>‹#›</a:t>
            </a:fld>
            <a:endParaRPr lang="en-US"/>
          </a:p>
        </p:txBody>
      </p:sp>
    </p:spTree>
    <p:extLst>
      <p:ext uri="{BB962C8B-B14F-4D97-AF65-F5344CB8AC3E}">
        <p14:creationId xmlns:p14="http://schemas.microsoft.com/office/powerpoint/2010/main" val="2807127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650"/>
        <p:cNvGrpSpPr/>
        <p:nvPr/>
      </p:nvGrpSpPr>
      <p:grpSpPr>
        <a:xfrm>
          <a:off x="0" y="0"/>
          <a:ext cx="0" cy="0"/>
          <a:chOff x="0" y="0"/>
          <a:chExt cx="0" cy="0"/>
        </a:xfrm>
      </p:grpSpPr>
      <p:sp>
        <p:nvSpPr>
          <p:cNvPr id="651" name="Google Shape;651;p9"/>
          <p:cNvSpPr txBox="1">
            <a:spLocks noGrp="1"/>
          </p:cNvSpPr>
          <p:nvPr>
            <p:ph type="body" idx="1"/>
          </p:nvPr>
        </p:nvSpPr>
        <p:spPr>
          <a:xfrm>
            <a:off x="855300" y="4406300"/>
            <a:ext cx="7433400" cy="5196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SzPts val="1800"/>
              <a:buNone/>
              <a:defRPr sz="1800"/>
            </a:lvl1pPr>
          </a:lstStyle>
          <a:p>
            <a:endParaRPr/>
          </a:p>
        </p:txBody>
      </p:sp>
      <p:sp>
        <p:nvSpPr>
          <p:cNvPr id="652" name="Google Shape;652;p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2430307"/>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590675" y="-430404"/>
            <a:ext cx="6391200" cy="6391200"/>
          </a:xfrm>
          <a:prstGeom prst="chord">
            <a:avLst>
              <a:gd name="adj1" fmla="val 14385217"/>
              <a:gd name="adj2" fmla="val 7208317"/>
            </a:avLst>
          </a:pr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 name="Google Shape;11;p2"/>
          <p:cNvSpPr/>
          <p:nvPr/>
        </p:nvSpPr>
        <p:spPr>
          <a:xfrm>
            <a:off x="449540" y="784173"/>
            <a:ext cx="539646" cy="134911"/>
          </a:xfrm>
          <a:custGeom>
            <a:avLst/>
            <a:gdLst/>
            <a:ahLst/>
            <a:cxnLst/>
            <a:rect l="l" t="t" r="r" b="b"/>
            <a:pathLst>
              <a:path w="1079292" h="269823" extrusionOk="0">
                <a:moveTo>
                  <a:pt x="134912" y="0"/>
                </a:moveTo>
                <a:cubicBezTo>
                  <a:pt x="60373" y="0"/>
                  <a:pt x="0" y="60373"/>
                  <a:pt x="0" y="134912"/>
                </a:cubicBezTo>
                <a:cubicBezTo>
                  <a:pt x="0" y="209450"/>
                  <a:pt x="60373" y="269823"/>
                  <a:pt x="134912" y="269823"/>
                </a:cubicBezTo>
                <a:cubicBezTo>
                  <a:pt x="209450" y="269823"/>
                  <a:pt x="269823" y="209450"/>
                  <a:pt x="269823" y="134912"/>
                </a:cubicBezTo>
                <a:cubicBezTo>
                  <a:pt x="269823" y="60373"/>
                  <a:pt x="209450" y="0"/>
                  <a:pt x="134912" y="0"/>
                </a:cubicBezTo>
                <a:close/>
                <a:moveTo>
                  <a:pt x="944381" y="0"/>
                </a:moveTo>
                <a:cubicBezTo>
                  <a:pt x="869842" y="0"/>
                  <a:pt x="809469" y="60373"/>
                  <a:pt x="809469" y="134912"/>
                </a:cubicBezTo>
                <a:cubicBezTo>
                  <a:pt x="809469" y="209450"/>
                  <a:pt x="869842" y="269823"/>
                  <a:pt x="944381" y="269823"/>
                </a:cubicBezTo>
                <a:cubicBezTo>
                  <a:pt x="1018919" y="269823"/>
                  <a:pt x="1079292" y="209450"/>
                  <a:pt x="1079292" y="134912"/>
                </a:cubicBezTo>
                <a:cubicBezTo>
                  <a:pt x="1079292" y="60373"/>
                  <a:pt x="1018919" y="0"/>
                  <a:pt x="944381" y="0"/>
                </a:cubicBezTo>
                <a:close/>
                <a:moveTo>
                  <a:pt x="539646" y="0"/>
                </a:moveTo>
                <a:cubicBezTo>
                  <a:pt x="465107" y="0"/>
                  <a:pt x="404735" y="60373"/>
                  <a:pt x="404735" y="134912"/>
                </a:cubicBezTo>
                <a:cubicBezTo>
                  <a:pt x="404735" y="209450"/>
                  <a:pt x="465107" y="269823"/>
                  <a:pt x="539646" y="269823"/>
                </a:cubicBezTo>
                <a:cubicBezTo>
                  <a:pt x="614185" y="269823"/>
                  <a:pt x="674558" y="209450"/>
                  <a:pt x="674558" y="134912"/>
                </a:cubicBezTo>
                <a:cubicBezTo>
                  <a:pt x="674558" y="60373"/>
                  <a:pt x="614185" y="0"/>
                  <a:pt x="539646"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 name="Google Shape;12;p2"/>
          <p:cNvSpPr txBox="1">
            <a:spLocks noGrp="1"/>
          </p:cNvSpPr>
          <p:nvPr>
            <p:ph type="ctrTitle"/>
          </p:nvPr>
        </p:nvSpPr>
        <p:spPr>
          <a:xfrm>
            <a:off x="514350" y="1838325"/>
            <a:ext cx="3497400" cy="18471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3" name="Google Shape;13;p2"/>
          <p:cNvSpPr txBox="1">
            <a:spLocks noGrp="1"/>
          </p:cNvSpPr>
          <p:nvPr>
            <p:ph type="sldNum" idx="12"/>
          </p:nvPr>
        </p:nvSpPr>
        <p:spPr>
          <a:xfrm>
            <a:off x="314625" y="4788300"/>
            <a:ext cx="548700" cy="182700"/>
          </a:xfrm>
          <a:prstGeom prst="rect">
            <a:avLst/>
          </a:prstGeom>
        </p:spPr>
        <p:txBody>
          <a:bodyPr spcFirstLastPara="1" wrap="square" lIns="0" tIns="0" rIns="0" bIns="0" anchor="t" anchorCtr="0">
            <a:noAutofit/>
          </a:bodyPr>
          <a:lstStyle>
            <a:lvl1pPr lvl="0" algn="l">
              <a:buNone/>
              <a:defRPr/>
            </a:lvl1pPr>
            <a:lvl2pPr lvl="1" algn="l">
              <a:buNone/>
              <a:defRPr/>
            </a:lvl2pPr>
            <a:lvl3pPr lvl="2" algn="l">
              <a:buNone/>
              <a:defRPr/>
            </a:lvl3pPr>
            <a:lvl4pPr lvl="3" algn="l">
              <a:buNone/>
              <a:defRPr/>
            </a:lvl4pPr>
            <a:lvl5pPr lvl="4" algn="l">
              <a:buNone/>
              <a:defRPr/>
            </a:lvl5pPr>
            <a:lvl6pPr lvl="5" algn="l">
              <a:buNone/>
              <a:defRPr/>
            </a:lvl6pPr>
            <a:lvl7pPr lvl="6" algn="l">
              <a:buNone/>
              <a:defRPr/>
            </a:lvl7pPr>
            <a:lvl8pPr lvl="7" algn="l">
              <a:buNone/>
              <a:defRPr/>
            </a:lvl8pPr>
            <a:lvl9pPr lvl="8" algn="l">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18024080"/>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418"/>
        <p:cNvGrpSpPr/>
        <p:nvPr/>
      </p:nvGrpSpPr>
      <p:grpSpPr>
        <a:xfrm>
          <a:off x="0" y="0"/>
          <a:ext cx="0" cy="0"/>
          <a:chOff x="0" y="0"/>
          <a:chExt cx="0" cy="0"/>
        </a:xfrm>
      </p:grpSpPr>
      <p:grpSp>
        <p:nvGrpSpPr>
          <p:cNvPr id="419" name="Google Shape;419;p4"/>
          <p:cNvGrpSpPr/>
          <p:nvPr/>
        </p:nvGrpSpPr>
        <p:grpSpPr>
          <a:xfrm>
            <a:off x="-591838" y="-1146155"/>
            <a:ext cx="3815534" cy="5099833"/>
            <a:chOff x="-591838" y="-1146155"/>
            <a:chExt cx="3815534" cy="5099833"/>
          </a:xfrm>
        </p:grpSpPr>
        <p:sp>
          <p:nvSpPr>
            <p:cNvPr id="420" name="Google Shape;420;p4"/>
            <p:cNvSpPr/>
            <p:nvPr/>
          </p:nvSpPr>
          <p:spPr>
            <a:xfrm rot="-395572">
              <a:off x="-329847" y="-972914"/>
              <a:ext cx="3291551" cy="4753352"/>
            </a:xfrm>
            <a:custGeom>
              <a:avLst/>
              <a:gdLst/>
              <a:ahLst/>
              <a:cxnLst/>
              <a:rect l="l" t="t" r="r" b="b"/>
              <a:pathLst>
                <a:path w="6572431" h="9491293" extrusionOk="0">
                  <a:moveTo>
                    <a:pt x="1929178" y="9447156"/>
                  </a:moveTo>
                  <a:cubicBezTo>
                    <a:pt x="1882165" y="9447156"/>
                    <a:pt x="1837813" y="9441557"/>
                    <a:pt x="1787590" y="9426465"/>
                  </a:cubicBezTo>
                  <a:cubicBezTo>
                    <a:pt x="1700634" y="9398296"/>
                    <a:pt x="1507169" y="9089183"/>
                    <a:pt x="1429373" y="8855754"/>
                  </a:cubicBezTo>
                  <a:cubicBezTo>
                    <a:pt x="1321724" y="8529919"/>
                    <a:pt x="1381335" y="8425552"/>
                    <a:pt x="1316479" y="8412207"/>
                  </a:cubicBezTo>
                  <a:cubicBezTo>
                    <a:pt x="757292" y="8297876"/>
                    <a:pt x="280974" y="7889675"/>
                    <a:pt x="17998" y="7395748"/>
                  </a:cubicBezTo>
                  <a:cubicBezTo>
                    <a:pt x="-6268" y="7395748"/>
                    <a:pt x="1029" y="7284130"/>
                    <a:pt x="1029" y="154806"/>
                  </a:cubicBezTo>
                  <a:cubicBezTo>
                    <a:pt x="349459" y="111184"/>
                    <a:pt x="697263" y="77395"/>
                    <a:pt x="1047650" y="77319"/>
                  </a:cubicBezTo>
                  <a:cubicBezTo>
                    <a:pt x="3667510" y="76712"/>
                    <a:pt x="5004109" y="-34716"/>
                    <a:pt x="6389546" y="11013"/>
                  </a:cubicBezTo>
                  <a:cubicBezTo>
                    <a:pt x="6458582" y="13708"/>
                    <a:pt x="6579552" y="6664823"/>
                    <a:pt x="6572103" y="9440380"/>
                  </a:cubicBezTo>
                  <a:cubicBezTo>
                    <a:pt x="6572103" y="9550839"/>
                    <a:pt x="5469823" y="9447156"/>
                    <a:pt x="1929178" y="9447156"/>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21" name="Google Shape;421;p4"/>
            <p:cNvGrpSpPr/>
            <p:nvPr/>
          </p:nvGrpSpPr>
          <p:grpSpPr>
            <a:xfrm rot="-392710">
              <a:off x="-304457" y="-617347"/>
              <a:ext cx="2940472" cy="4372701"/>
              <a:chOff x="-645247" y="-1270328"/>
              <a:chExt cx="5880248" cy="8744167"/>
            </a:xfrm>
          </p:grpSpPr>
          <p:grpSp>
            <p:nvGrpSpPr>
              <p:cNvPr id="422" name="Google Shape;422;p4"/>
              <p:cNvGrpSpPr/>
              <p:nvPr/>
            </p:nvGrpSpPr>
            <p:grpSpPr>
              <a:xfrm>
                <a:off x="-179964" y="-1270328"/>
                <a:ext cx="5414965" cy="8020809"/>
                <a:chOff x="-179964" y="-1270328"/>
                <a:chExt cx="5414965" cy="8020809"/>
              </a:xfrm>
            </p:grpSpPr>
            <p:grpSp>
              <p:nvGrpSpPr>
                <p:cNvPr id="423" name="Google Shape;423;p4"/>
                <p:cNvGrpSpPr/>
                <p:nvPr/>
              </p:nvGrpSpPr>
              <p:grpSpPr>
                <a:xfrm>
                  <a:off x="-179900" y="-1270328"/>
                  <a:ext cx="5414896" cy="109024"/>
                  <a:chOff x="-179900" y="-1270328"/>
                  <a:chExt cx="5414896" cy="109024"/>
                </a:xfrm>
              </p:grpSpPr>
              <p:grpSp>
                <p:nvGrpSpPr>
                  <p:cNvPr id="424" name="Google Shape;424;p4"/>
                  <p:cNvGrpSpPr/>
                  <p:nvPr/>
                </p:nvGrpSpPr>
                <p:grpSpPr>
                  <a:xfrm>
                    <a:off x="-179900" y="-1270328"/>
                    <a:ext cx="97002" cy="108976"/>
                    <a:chOff x="-179900" y="-1270328"/>
                    <a:chExt cx="97002" cy="108976"/>
                  </a:xfrm>
                </p:grpSpPr>
                <p:sp>
                  <p:nvSpPr>
                    <p:cNvPr id="425" name="Google Shape;425;p4"/>
                    <p:cNvSpPr/>
                    <p:nvPr/>
                  </p:nvSpPr>
                  <p:spPr>
                    <a:xfrm>
                      <a:off x="-117222" y="-1267732"/>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6" name="Google Shape;426;p4"/>
                    <p:cNvSpPr/>
                    <p:nvPr/>
                  </p:nvSpPr>
                  <p:spPr>
                    <a:xfrm>
                      <a:off x="-179900" y="-1270328"/>
                      <a:ext cx="97002" cy="108976"/>
                    </a:xfrm>
                    <a:custGeom>
                      <a:avLst/>
                      <a:gdLst/>
                      <a:ahLst/>
                      <a:cxnLst/>
                      <a:rect l="l" t="t" r="r" b="b"/>
                      <a:pathLst>
                        <a:path w="97002" h="108976" extrusionOk="0">
                          <a:moveTo>
                            <a:pt x="96824" y="53699"/>
                          </a:moveTo>
                          <a:cubicBezTo>
                            <a:pt x="92605" y="3603"/>
                            <a:pt x="46714" y="-4654"/>
                            <a:pt x="66990" y="5065"/>
                          </a:cubicBezTo>
                          <a:cubicBezTo>
                            <a:pt x="51826" y="-2585"/>
                            <a:pt x="37061" y="-1370"/>
                            <a:pt x="23778" y="7362"/>
                          </a:cubicBezTo>
                          <a:cubicBezTo>
                            <a:pt x="-27909" y="42005"/>
                            <a:pt x="13821" y="127294"/>
                            <a:pt x="62030" y="105445"/>
                          </a:cubicBezTo>
                          <a:cubicBezTo>
                            <a:pt x="103532" y="86368"/>
                            <a:pt x="96292" y="46941"/>
                            <a:pt x="96824" y="5369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27" name="Google Shape;427;p4"/>
                  <p:cNvGrpSpPr/>
                  <p:nvPr/>
                </p:nvGrpSpPr>
                <p:grpSpPr>
                  <a:xfrm>
                    <a:off x="484883" y="-1270296"/>
                    <a:ext cx="96972" cy="108992"/>
                    <a:chOff x="484883" y="-1270296"/>
                    <a:chExt cx="96972" cy="108992"/>
                  </a:xfrm>
                </p:grpSpPr>
                <p:sp>
                  <p:nvSpPr>
                    <p:cNvPr id="428" name="Google Shape;428;p4"/>
                    <p:cNvSpPr/>
                    <p:nvPr/>
                  </p:nvSpPr>
                  <p:spPr>
                    <a:xfrm>
                      <a:off x="547513" y="-1267732"/>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9" name="Google Shape;429;p4"/>
                    <p:cNvSpPr/>
                    <p:nvPr/>
                  </p:nvSpPr>
                  <p:spPr>
                    <a:xfrm>
                      <a:off x="484883" y="-1270296"/>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30" name="Google Shape;430;p4"/>
                  <p:cNvGrpSpPr/>
                  <p:nvPr/>
                </p:nvGrpSpPr>
                <p:grpSpPr>
                  <a:xfrm>
                    <a:off x="1149629" y="-1270296"/>
                    <a:ext cx="96972" cy="108992"/>
                    <a:chOff x="1149629" y="-1270296"/>
                    <a:chExt cx="96972" cy="108992"/>
                  </a:xfrm>
                </p:grpSpPr>
                <p:sp>
                  <p:nvSpPr>
                    <p:cNvPr id="431" name="Google Shape;431;p4"/>
                    <p:cNvSpPr/>
                    <p:nvPr/>
                  </p:nvSpPr>
                  <p:spPr>
                    <a:xfrm>
                      <a:off x="1212251" y="-1267732"/>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2" name="Google Shape;432;p4"/>
                    <p:cNvSpPr/>
                    <p:nvPr/>
                  </p:nvSpPr>
                  <p:spPr>
                    <a:xfrm>
                      <a:off x="1149629" y="-1270296"/>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33" name="Google Shape;433;p4"/>
                  <p:cNvGrpSpPr/>
                  <p:nvPr/>
                </p:nvGrpSpPr>
                <p:grpSpPr>
                  <a:xfrm>
                    <a:off x="1814356" y="-1270296"/>
                    <a:ext cx="96972" cy="108992"/>
                    <a:chOff x="1814356" y="-1270296"/>
                    <a:chExt cx="96972" cy="108992"/>
                  </a:xfrm>
                </p:grpSpPr>
                <p:sp>
                  <p:nvSpPr>
                    <p:cNvPr id="434" name="Google Shape;434;p4"/>
                    <p:cNvSpPr/>
                    <p:nvPr/>
                  </p:nvSpPr>
                  <p:spPr>
                    <a:xfrm>
                      <a:off x="1876986" y="-1267732"/>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5" name="Google Shape;435;p4"/>
                    <p:cNvSpPr/>
                    <p:nvPr/>
                  </p:nvSpPr>
                  <p:spPr>
                    <a:xfrm>
                      <a:off x="1814356" y="-1270296"/>
                      <a:ext cx="96972" cy="108992"/>
                    </a:xfrm>
                    <a:custGeom>
                      <a:avLst/>
                      <a:gdLst/>
                      <a:ahLst/>
                      <a:cxnLst/>
                      <a:rect l="l" t="t" r="r" b="b"/>
                      <a:pathLst>
                        <a:path w="96972" h="108992" extrusionOk="0">
                          <a:moveTo>
                            <a:pt x="96767" y="53666"/>
                          </a:moveTo>
                          <a:cubicBezTo>
                            <a:pt x="92701" y="3590"/>
                            <a:pt x="46525" y="-4762"/>
                            <a:pt x="66934" y="5033"/>
                          </a:cubicBezTo>
                          <a:cubicBezTo>
                            <a:pt x="51465" y="-2750"/>
                            <a:pt x="36472" y="-1137"/>
                            <a:pt x="23722" y="7330"/>
                          </a:cubicBezTo>
                          <a:cubicBezTo>
                            <a:pt x="-27737" y="41479"/>
                            <a:pt x="13555" y="127508"/>
                            <a:pt x="61974" y="105413"/>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36" name="Google Shape;436;p4"/>
                  <p:cNvGrpSpPr/>
                  <p:nvPr/>
                </p:nvGrpSpPr>
                <p:grpSpPr>
                  <a:xfrm>
                    <a:off x="2479103" y="-1270296"/>
                    <a:ext cx="96972" cy="108992"/>
                    <a:chOff x="2479103" y="-1270296"/>
                    <a:chExt cx="96972" cy="108992"/>
                  </a:xfrm>
                </p:grpSpPr>
                <p:sp>
                  <p:nvSpPr>
                    <p:cNvPr id="437" name="Google Shape;437;p4"/>
                    <p:cNvSpPr/>
                    <p:nvPr/>
                  </p:nvSpPr>
                  <p:spPr>
                    <a:xfrm>
                      <a:off x="2541718" y="-1267732"/>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8" name="Google Shape;438;p4"/>
                    <p:cNvSpPr/>
                    <p:nvPr/>
                  </p:nvSpPr>
                  <p:spPr>
                    <a:xfrm>
                      <a:off x="2479103" y="-1270296"/>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39" name="Google Shape;439;p4"/>
                  <p:cNvGrpSpPr/>
                  <p:nvPr/>
                </p:nvGrpSpPr>
                <p:grpSpPr>
                  <a:xfrm>
                    <a:off x="3143830" y="-1270296"/>
                    <a:ext cx="96972" cy="108992"/>
                    <a:chOff x="3143830" y="-1270296"/>
                    <a:chExt cx="96972" cy="108992"/>
                  </a:xfrm>
                </p:grpSpPr>
                <p:sp>
                  <p:nvSpPr>
                    <p:cNvPr id="440" name="Google Shape;440;p4"/>
                    <p:cNvSpPr/>
                    <p:nvPr/>
                  </p:nvSpPr>
                  <p:spPr>
                    <a:xfrm>
                      <a:off x="3206460" y="-1267732"/>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1" name="Google Shape;441;p4"/>
                    <p:cNvSpPr/>
                    <p:nvPr/>
                  </p:nvSpPr>
                  <p:spPr>
                    <a:xfrm>
                      <a:off x="3143830" y="-1270296"/>
                      <a:ext cx="96972" cy="108992"/>
                    </a:xfrm>
                    <a:custGeom>
                      <a:avLst/>
                      <a:gdLst/>
                      <a:ahLst/>
                      <a:cxnLst/>
                      <a:rect l="l" t="t" r="r" b="b"/>
                      <a:pathLst>
                        <a:path w="96972" h="108992" extrusionOk="0">
                          <a:moveTo>
                            <a:pt x="96767" y="53666"/>
                          </a:moveTo>
                          <a:cubicBezTo>
                            <a:pt x="92701" y="3590"/>
                            <a:pt x="46525" y="-4762"/>
                            <a:pt x="66934" y="5033"/>
                          </a:cubicBezTo>
                          <a:cubicBezTo>
                            <a:pt x="51465" y="-2750"/>
                            <a:pt x="36473" y="-1137"/>
                            <a:pt x="23722" y="7330"/>
                          </a:cubicBezTo>
                          <a:cubicBezTo>
                            <a:pt x="-27737" y="41479"/>
                            <a:pt x="13555" y="127508"/>
                            <a:pt x="61974" y="105413"/>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42" name="Google Shape;442;p4"/>
                  <p:cNvGrpSpPr/>
                  <p:nvPr/>
                </p:nvGrpSpPr>
                <p:grpSpPr>
                  <a:xfrm>
                    <a:off x="3808576" y="-1270296"/>
                    <a:ext cx="96972" cy="108992"/>
                    <a:chOff x="3808576" y="-1270296"/>
                    <a:chExt cx="96972" cy="108992"/>
                  </a:xfrm>
                </p:grpSpPr>
                <p:sp>
                  <p:nvSpPr>
                    <p:cNvPr id="443" name="Google Shape;443;p4"/>
                    <p:cNvSpPr/>
                    <p:nvPr/>
                  </p:nvSpPr>
                  <p:spPr>
                    <a:xfrm>
                      <a:off x="3871192" y="-1267732"/>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4" name="Google Shape;444;p4"/>
                    <p:cNvSpPr/>
                    <p:nvPr/>
                  </p:nvSpPr>
                  <p:spPr>
                    <a:xfrm>
                      <a:off x="3808576" y="-1270296"/>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45" name="Google Shape;445;p4"/>
                  <p:cNvGrpSpPr/>
                  <p:nvPr/>
                </p:nvGrpSpPr>
                <p:grpSpPr>
                  <a:xfrm>
                    <a:off x="4473304" y="-1270296"/>
                    <a:ext cx="96972" cy="108992"/>
                    <a:chOff x="4473304" y="-1270296"/>
                    <a:chExt cx="96972" cy="108992"/>
                  </a:xfrm>
                </p:grpSpPr>
                <p:sp>
                  <p:nvSpPr>
                    <p:cNvPr id="446" name="Google Shape;446;p4"/>
                    <p:cNvSpPr/>
                    <p:nvPr/>
                  </p:nvSpPr>
                  <p:spPr>
                    <a:xfrm>
                      <a:off x="4535934" y="-1267732"/>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7" name="Google Shape;447;p4"/>
                    <p:cNvSpPr/>
                    <p:nvPr/>
                  </p:nvSpPr>
                  <p:spPr>
                    <a:xfrm>
                      <a:off x="4473304" y="-1270296"/>
                      <a:ext cx="96972" cy="108992"/>
                    </a:xfrm>
                    <a:custGeom>
                      <a:avLst/>
                      <a:gdLst/>
                      <a:ahLst/>
                      <a:cxnLst/>
                      <a:rect l="l" t="t" r="r" b="b"/>
                      <a:pathLst>
                        <a:path w="96972" h="108992" extrusionOk="0">
                          <a:moveTo>
                            <a:pt x="96767" y="53666"/>
                          </a:moveTo>
                          <a:cubicBezTo>
                            <a:pt x="92700" y="3590"/>
                            <a:pt x="46524" y="-4762"/>
                            <a:pt x="66933" y="5033"/>
                          </a:cubicBezTo>
                          <a:cubicBezTo>
                            <a:pt x="51465" y="-2750"/>
                            <a:pt x="36472" y="-1137"/>
                            <a:pt x="23722" y="7330"/>
                          </a:cubicBezTo>
                          <a:cubicBezTo>
                            <a:pt x="-27737" y="41479"/>
                            <a:pt x="13555" y="127508"/>
                            <a:pt x="61974" y="105413"/>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48" name="Google Shape;448;p4"/>
                  <p:cNvGrpSpPr/>
                  <p:nvPr/>
                </p:nvGrpSpPr>
                <p:grpSpPr>
                  <a:xfrm>
                    <a:off x="5137994" y="-1270328"/>
                    <a:ext cx="97002" cy="108976"/>
                    <a:chOff x="5137994" y="-1270328"/>
                    <a:chExt cx="97002" cy="108976"/>
                  </a:xfrm>
                </p:grpSpPr>
                <p:sp>
                  <p:nvSpPr>
                    <p:cNvPr id="449" name="Google Shape;449;p4"/>
                    <p:cNvSpPr/>
                    <p:nvPr/>
                  </p:nvSpPr>
                  <p:spPr>
                    <a:xfrm>
                      <a:off x="5200666" y="-1267732"/>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0" name="Google Shape;450;p4"/>
                    <p:cNvSpPr/>
                    <p:nvPr/>
                  </p:nvSpPr>
                  <p:spPr>
                    <a:xfrm>
                      <a:off x="5137994" y="-1270328"/>
                      <a:ext cx="97002" cy="108976"/>
                    </a:xfrm>
                    <a:custGeom>
                      <a:avLst/>
                      <a:gdLst/>
                      <a:ahLst/>
                      <a:cxnLst/>
                      <a:rect l="l" t="t" r="r" b="b"/>
                      <a:pathLst>
                        <a:path w="97002" h="108976" extrusionOk="0">
                          <a:moveTo>
                            <a:pt x="96824" y="53699"/>
                          </a:moveTo>
                          <a:cubicBezTo>
                            <a:pt x="92605" y="3603"/>
                            <a:pt x="46714" y="-4654"/>
                            <a:pt x="66990" y="5065"/>
                          </a:cubicBezTo>
                          <a:cubicBezTo>
                            <a:pt x="51825" y="-2585"/>
                            <a:pt x="37061" y="-1370"/>
                            <a:pt x="23778" y="7362"/>
                          </a:cubicBezTo>
                          <a:cubicBezTo>
                            <a:pt x="-27909" y="42005"/>
                            <a:pt x="13820" y="127294"/>
                            <a:pt x="62030" y="105445"/>
                          </a:cubicBezTo>
                          <a:cubicBezTo>
                            <a:pt x="103532" y="86368"/>
                            <a:pt x="96291" y="46941"/>
                            <a:pt x="96824" y="5369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451" name="Google Shape;451;p4"/>
                <p:cNvGrpSpPr/>
                <p:nvPr/>
              </p:nvGrpSpPr>
              <p:grpSpPr>
                <a:xfrm>
                  <a:off x="-179964" y="-551097"/>
                  <a:ext cx="5414965" cy="109043"/>
                  <a:chOff x="-179964" y="-551097"/>
                  <a:chExt cx="5414965" cy="109043"/>
                </a:xfrm>
              </p:grpSpPr>
              <p:grpSp>
                <p:nvGrpSpPr>
                  <p:cNvPr id="452" name="Google Shape;452;p4"/>
                  <p:cNvGrpSpPr/>
                  <p:nvPr/>
                </p:nvGrpSpPr>
                <p:grpSpPr>
                  <a:xfrm>
                    <a:off x="-179964" y="-551097"/>
                    <a:ext cx="97073" cy="109017"/>
                    <a:chOff x="-179964" y="-551097"/>
                    <a:chExt cx="97073" cy="109017"/>
                  </a:xfrm>
                </p:grpSpPr>
                <p:sp>
                  <p:nvSpPr>
                    <p:cNvPr id="453" name="Google Shape;453;p4"/>
                    <p:cNvSpPr/>
                    <p:nvPr/>
                  </p:nvSpPr>
                  <p:spPr>
                    <a:xfrm>
                      <a:off x="-117222" y="-548468"/>
                      <a:ext cx="55" cy="43"/>
                    </a:xfrm>
                    <a:custGeom>
                      <a:avLst/>
                      <a:gdLst/>
                      <a:ahLst/>
                      <a:cxnLst/>
                      <a:rect l="l" t="t" r="r" b="b"/>
                      <a:pathLst>
                        <a:path w="55" h="43" extrusionOk="0">
                          <a:moveTo>
                            <a:pt x="55" y="44"/>
                          </a:moveTo>
                          <a:cubicBezTo>
                            <a:pt x="36" y="6"/>
                            <a:pt x="-59" y="-32"/>
                            <a:pt x="55" y="44"/>
                          </a:cubicBezTo>
                          <a:lnTo>
                            <a:pt x="55"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4" name="Google Shape;454;p4"/>
                    <p:cNvSpPr/>
                    <p:nvPr/>
                  </p:nvSpPr>
                  <p:spPr>
                    <a:xfrm>
                      <a:off x="-179964" y="-551097"/>
                      <a:ext cx="97073" cy="109017"/>
                    </a:xfrm>
                    <a:custGeom>
                      <a:avLst/>
                      <a:gdLst/>
                      <a:ahLst/>
                      <a:cxnLst/>
                      <a:rect l="l" t="t" r="r" b="b"/>
                      <a:pathLst>
                        <a:path w="97073" h="109017" extrusionOk="0">
                          <a:moveTo>
                            <a:pt x="96887" y="53717"/>
                          </a:moveTo>
                          <a:cubicBezTo>
                            <a:pt x="92669" y="3622"/>
                            <a:pt x="46778" y="-4635"/>
                            <a:pt x="67053" y="5084"/>
                          </a:cubicBezTo>
                          <a:cubicBezTo>
                            <a:pt x="51889" y="-2566"/>
                            <a:pt x="37086" y="-1408"/>
                            <a:pt x="23842" y="7381"/>
                          </a:cubicBezTo>
                          <a:cubicBezTo>
                            <a:pt x="-28016" y="41796"/>
                            <a:pt x="13941" y="127427"/>
                            <a:pt x="62094" y="105464"/>
                          </a:cubicBezTo>
                          <a:cubicBezTo>
                            <a:pt x="103652" y="86500"/>
                            <a:pt x="96355" y="46979"/>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55" name="Google Shape;455;p4"/>
                  <p:cNvGrpSpPr/>
                  <p:nvPr/>
                </p:nvGrpSpPr>
                <p:grpSpPr>
                  <a:xfrm>
                    <a:off x="484883" y="-551046"/>
                    <a:ext cx="96972" cy="108992"/>
                    <a:chOff x="484883" y="-551046"/>
                    <a:chExt cx="96972" cy="108992"/>
                  </a:xfrm>
                </p:grpSpPr>
                <p:sp>
                  <p:nvSpPr>
                    <p:cNvPr id="456" name="Google Shape;456;p4"/>
                    <p:cNvSpPr/>
                    <p:nvPr/>
                  </p:nvSpPr>
                  <p:spPr>
                    <a:xfrm>
                      <a:off x="547513" y="-548468"/>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7" name="Google Shape;457;p4"/>
                    <p:cNvSpPr/>
                    <p:nvPr/>
                  </p:nvSpPr>
                  <p:spPr>
                    <a:xfrm>
                      <a:off x="484883" y="-551046"/>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58" name="Google Shape;458;p4"/>
                  <p:cNvGrpSpPr/>
                  <p:nvPr/>
                </p:nvGrpSpPr>
                <p:grpSpPr>
                  <a:xfrm>
                    <a:off x="1149629" y="-551046"/>
                    <a:ext cx="96972" cy="108992"/>
                    <a:chOff x="1149629" y="-551046"/>
                    <a:chExt cx="96972" cy="108992"/>
                  </a:xfrm>
                </p:grpSpPr>
                <p:sp>
                  <p:nvSpPr>
                    <p:cNvPr id="459" name="Google Shape;459;p4"/>
                    <p:cNvSpPr/>
                    <p:nvPr/>
                  </p:nvSpPr>
                  <p:spPr>
                    <a:xfrm>
                      <a:off x="1212251" y="-548468"/>
                      <a:ext cx="55" cy="43"/>
                    </a:xfrm>
                    <a:custGeom>
                      <a:avLst/>
                      <a:gdLst/>
                      <a:ahLst/>
                      <a:cxnLst/>
                      <a:rect l="l" t="t" r="r" b="b"/>
                      <a:pathLst>
                        <a:path w="55" h="43" extrusionOk="0">
                          <a:moveTo>
                            <a:pt x="55" y="44"/>
                          </a:moveTo>
                          <a:cubicBezTo>
                            <a:pt x="36" y="6"/>
                            <a:pt x="-59" y="-32"/>
                            <a:pt x="55" y="44"/>
                          </a:cubicBezTo>
                          <a:lnTo>
                            <a:pt x="55"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0" name="Google Shape;460;p4"/>
                    <p:cNvSpPr/>
                    <p:nvPr/>
                  </p:nvSpPr>
                  <p:spPr>
                    <a:xfrm>
                      <a:off x="1149629" y="-551046"/>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61" name="Google Shape;461;p4"/>
                  <p:cNvGrpSpPr/>
                  <p:nvPr/>
                </p:nvGrpSpPr>
                <p:grpSpPr>
                  <a:xfrm>
                    <a:off x="1814356" y="-551046"/>
                    <a:ext cx="96972" cy="108992"/>
                    <a:chOff x="1814356" y="-551046"/>
                    <a:chExt cx="96972" cy="108992"/>
                  </a:xfrm>
                </p:grpSpPr>
                <p:sp>
                  <p:nvSpPr>
                    <p:cNvPr id="462" name="Google Shape;462;p4"/>
                    <p:cNvSpPr/>
                    <p:nvPr/>
                  </p:nvSpPr>
                  <p:spPr>
                    <a:xfrm>
                      <a:off x="1876986" y="-548468"/>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3" name="Google Shape;463;p4"/>
                    <p:cNvSpPr/>
                    <p:nvPr/>
                  </p:nvSpPr>
                  <p:spPr>
                    <a:xfrm>
                      <a:off x="1814356" y="-551046"/>
                      <a:ext cx="96972" cy="108992"/>
                    </a:xfrm>
                    <a:custGeom>
                      <a:avLst/>
                      <a:gdLst/>
                      <a:ahLst/>
                      <a:cxnLst/>
                      <a:rect l="l" t="t" r="r" b="b"/>
                      <a:pathLst>
                        <a:path w="96972" h="108992" extrusionOk="0">
                          <a:moveTo>
                            <a:pt x="96767" y="53666"/>
                          </a:moveTo>
                          <a:cubicBezTo>
                            <a:pt x="92701" y="3590"/>
                            <a:pt x="46525" y="-4762"/>
                            <a:pt x="66934"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64" name="Google Shape;464;p4"/>
                  <p:cNvGrpSpPr/>
                  <p:nvPr/>
                </p:nvGrpSpPr>
                <p:grpSpPr>
                  <a:xfrm>
                    <a:off x="2479103" y="-551046"/>
                    <a:ext cx="96972" cy="108992"/>
                    <a:chOff x="2479103" y="-551046"/>
                    <a:chExt cx="96972" cy="108992"/>
                  </a:xfrm>
                </p:grpSpPr>
                <p:sp>
                  <p:nvSpPr>
                    <p:cNvPr id="465" name="Google Shape;465;p4"/>
                    <p:cNvSpPr/>
                    <p:nvPr/>
                  </p:nvSpPr>
                  <p:spPr>
                    <a:xfrm>
                      <a:off x="2541718" y="-548468"/>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6" name="Google Shape;466;p4"/>
                    <p:cNvSpPr/>
                    <p:nvPr/>
                  </p:nvSpPr>
                  <p:spPr>
                    <a:xfrm>
                      <a:off x="2479103" y="-551046"/>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67" name="Google Shape;467;p4"/>
                  <p:cNvGrpSpPr/>
                  <p:nvPr/>
                </p:nvGrpSpPr>
                <p:grpSpPr>
                  <a:xfrm>
                    <a:off x="3143830" y="-551046"/>
                    <a:ext cx="96972" cy="108992"/>
                    <a:chOff x="3143830" y="-551046"/>
                    <a:chExt cx="96972" cy="108992"/>
                  </a:xfrm>
                </p:grpSpPr>
                <p:sp>
                  <p:nvSpPr>
                    <p:cNvPr id="468" name="Google Shape;468;p4"/>
                    <p:cNvSpPr/>
                    <p:nvPr/>
                  </p:nvSpPr>
                  <p:spPr>
                    <a:xfrm>
                      <a:off x="3206460" y="-548468"/>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9" name="Google Shape;469;p4"/>
                    <p:cNvSpPr/>
                    <p:nvPr/>
                  </p:nvSpPr>
                  <p:spPr>
                    <a:xfrm>
                      <a:off x="3143830" y="-551046"/>
                      <a:ext cx="96972" cy="108992"/>
                    </a:xfrm>
                    <a:custGeom>
                      <a:avLst/>
                      <a:gdLst/>
                      <a:ahLst/>
                      <a:cxnLst/>
                      <a:rect l="l" t="t" r="r" b="b"/>
                      <a:pathLst>
                        <a:path w="96972" h="108992" extrusionOk="0">
                          <a:moveTo>
                            <a:pt x="96767" y="53666"/>
                          </a:moveTo>
                          <a:cubicBezTo>
                            <a:pt x="92701" y="3590"/>
                            <a:pt x="46525" y="-4762"/>
                            <a:pt x="66934" y="5033"/>
                          </a:cubicBezTo>
                          <a:cubicBezTo>
                            <a:pt x="51465" y="-2750"/>
                            <a:pt x="36473"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70" name="Google Shape;470;p4"/>
                  <p:cNvGrpSpPr/>
                  <p:nvPr/>
                </p:nvGrpSpPr>
                <p:grpSpPr>
                  <a:xfrm>
                    <a:off x="3808576" y="-551046"/>
                    <a:ext cx="96972" cy="108992"/>
                    <a:chOff x="3808576" y="-551046"/>
                    <a:chExt cx="96972" cy="108992"/>
                  </a:xfrm>
                </p:grpSpPr>
                <p:sp>
                  <p:nvSpPr>
                    <p:cNvPr id="471" name="Google Shape;471;p4"/>
                    <p:cNvSpPr/>
                    <p:nvPr/>
                  </p:nvSpPr>
                  <p:spPr>
                    <a:xfrm>
                      <a:off x="3871192" y="-548468"/>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2" name="Google Shape;472;p4"/>
                    <p:cNvSpPr/>
                    <p:nvPr/>
                  </p:nvSpPr>
                  <p:spPr>
                    <a:xfrm>
                      <a:off x="3808576" y="-551046"/>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73" name="Google Shape;473;p4"/>
                  <p:cNvGrpSpPr/>
                  <p:nvPr/>
                </p:nvGrpSpPr>
                <p:grpSpPr>
                  <a:xfrm>
                    <a:off x="4473304" y="-551046"/>
                    <a:ext cx="96972" cy="108992"/>
                    <a:chOff x="4473304" y="-551046"/>
                    <a:chExt cx="96972" cy="108992"/>
                  </a:xfrm>
                </p:grpSpPr>
                <p:sp>
                  <p:nvSpPr>
                    <p:cNvPr id="474" name="Google Shape;474;p4"/>
                    <p:cNvSpPr/>
                    <p:nvPr/>
                  </p:nvSpPr>
                  <p:spPr>
                    <a:xfrm>
                      <a:off x="4535934" y="-548468"/>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5" name="Google Shape;475;p4"/>
                    <p:cNvSpPr/>
                    <p:nvPr/>
                  </p:nvSpPr>
                  <p:spPr>
                    <a:xfrm>
                      <a:off x="4473304" y="-551046"/>
                      <a:ext cx="96972" cy="108992"/>
                    </a:xfrm>
                    <a:custGeom>
                      <a:avLst/>
                      <a:gdLst/>
                      <a:ahLst/>
                      <a:cxnLst/>
                      <a:rect l="l" t="t" r="r" b="b"/>
                      <a:pathLst>
                        <a:path w="96972" h="108992" extrusionOk="0">
                          <a:moveTo>
                            <a:pt x="96767" y="53666"/>
                          </a:moveTo>
                          <a:cubicBezTo>
                            <a:pt x="92700" y="3590"/>
                            <a:pt x="46524" y="-4762"/>
                            <a:pt x="66933"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76" name="Google Shape;476;p4"/>
                  <p:cNvGrpSpPr/>
                  <p:nvPr/>
                </p:nvGrpSpPr>
                <p:grpSpPr>
                  <a:xfrm>
                    <a:off x="5137930" y="-551097"/>
                    <a:ext cx="97071" cy="109017"/>
                    <a:chOff x="5137930" y="-551097"/>
                    <a:chExt cx="97071" cy="109017"/>
                  </a:xfrm>
                </p:grpSpPr>
                <p:sp>
                  <p:nvSpPr>
                    <p:cNvPr id="477" name="Google Shape;477;p4"/>
                    <p:cNvSpPr/>
                    <p:nvPr/>
                  </p:nvSpPr>
                  <p:spPr>
                    <a:xfrm>
                      <a:off x="5200666" y="-548468"/>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8" name="Google Shape;478;p4"/>
                    <p:cNvSpPr/>
                    <p:nvPr/>
                  </p:nvSpPr>
                  <p:spPr>
                    <a:xfrm>
                      <a:off x="5137930" y="-551097"/>
                      <a:ext cx="97071" cy="109017"/>
                    </a:xfrm>
                    <a:custGeom>
                      <a:avLst/>
                      <a:gdLst/>
                      <a:ahLst/>
                      <a:cxnLst/>
                      <a:rect l="l" t="t" r="r" b="b"/>
                      <a:pathLst>
                        <a:path w="97071" h="109017" extrusionOk="0">
                          <a:moveTo>
                            <a:pt x="96887" y="53717"/>
                          </a:moveTo>
                          <a:cubicBezTo>
                            <a:pt x="92668" y="3622"/>
                            <a:pt x="46778" y="-4635"/>
                            <a:pt x="67053" y="5084"/>
                          </a:cubicBezTo>
                          <a:cubicBezTo>
                            <a:pt x="51889" y="-2566"/>
                            <a:pt x="37086" y="-1408"/>
                            <a:pt x="23842" y="7381"/>
                          </a:cubicBezTo>
                          <a:cubicBezTo>
                            <a:pt x="-28016" y="41796"/>
                            <a:pt x="13941" y="127427"/>
                            <a:pt x="62094" y="105464"/>
                          </a:cubicBezTo>
                          <a:cubicBezTo>
                            <a:pt x="103633" y="86500"/>
                            <a:pt x="96355" y="46979"/>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479" name="Google Shape;479;p4"/>
                <p:cNvGrpSpPr/>
                <p:nvPr/>
              </p:nvGrpSpPr>
              <p:grpSpPr>
                <a:xfrm>
                  <a:off x="-179964" y="168152"/>
                  <a:ext cx="5414965" cy="109043"/>
                  <a:chOff x="-179964" y="168152"/>
                  <a:chExt cx="5414965" cy="109043"/>
                </a:xfrm>
              </p:grpSpPr>
              <p:grpSp>
                <p:nvGrpSpPr>
                  <p:cNvPr id="480" name="Google Shape;480;p4"/>
                  <p:cNvGrpSpPr/>
                  <p:nvPr/>
                </p:nvGrpSpPr>
                <p:grpSpPr>
                  <a:xfrm>
                    <a:off x="-179964" y="168152"/>
                    <a:ext cx="97073" cy="109017"/>
                    <a:chOff x="-179964" y="168152"/>
                    <a:chExt cx="97073" cy="109017"/>
                  </a:xfrm>
                </p:grpSpPr>
                <p:sp>
                  <p:nvSpPr>
                    <p:cNvPr id="481" name="Google Shape;481;p4"/>
                    <p:cNvSpPr/>
                    <p:nvPr/>
                  </p:nvSpPr>
                  <p:spPr>
                    <a:xfrm>
                      <a:off x="-117222" y="170781"/>
                      <a:ext cx="55" cy="43"/>
                    </a:xfrm>
                    <a:custGeom>
                      <a:avLst/>
                      <a:gdLst/>
                      <a:ahLst/>
                      <a:cxnLst/>
                      <a:rect l="l" t="t" r="r" b="b"/>
                      <a:pathLst>
                        <a:path w="55" h="43" extrusionOk="0">
                          <a:moveTo>
                            <a:pt x="55" y="44"/>
                          </a:moveTo>
                          <a:cubicBezTo>
                            <a:pt x="36" y="6"/>
                            <a:pt x="-59" y="-32"/>
                            <a:pt x="55" y="44"/>
                          </a:cubicBezTo>
                          <a:lnTo>
                            <a:pt x="55"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2" name="Google Shape;482;p4"/>
                    <p:cNvSpPr/>
                    <p:nvPr/>
                  </p:nvSpPr>
                  <p:spPr>
                    <a:xfrm>
                      <a:off x="-179964" y="168152"/>
                      <a:ext cx="97073" cy="109017"/>
                    </a:xfrm>
                    <a:custGeom>
                      <a:avLst/>
                      <a:gdLst/>
                      <a:ahLst/>
                      <a:cxnLst/>
                      <a:rect l="l" t="t" r="r" b="b"/>
                      <a:pathLst>
                        <a:path w="97073" h="109017" extrusionOk="0">
                          <a:moveTo>
                            <a:pt x="96887" y="53717"/>
                          </a:moveTo>
                          <a:cubicBezTo>
                            <a:pt x="92669" y="3622"/>
                            <a:pt x="46778" y="-4635"/>
                            <a:pt x="67053" y="5084"/>
                          </a:cubicBezTo>
                          <a:cubicBezTo>
                            <a:pt x="51889" y="-2566"/>
                            <a:pt x="37086" y="-1408"/>
                            <a:pt x="23842" y="7381"/>
                          </a:cubicBezTo>
                          <a:cubicBezTo>
                            <a:pt x="-28016" y="41796"/>
                            <a:pt x="13941" y="127427"/>
                            <a:pt x="62094" y="105464"/>
                          </a:cubicBezTo>
                          <a:cubicBezTo>
                            <a:pt x="103652" y="86500"/>
                            <a:pt x="96355" y="46979"/>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83" name="Google Shape;483;p4"/>
                  <p:cNvGrpSpPr/>
                  <p:nvPr/>
                </p:nvGrpSpPr>
                <p:grpSpPr>
                  <a:xfrm>
                    <a:off x="484883" y="168203"/>
                    <a:ext cx="96972" cy="108992"/>
                    <a:chOff x="484883" y="168203"/>
                    <a:chExt cx="96972" cy="108992"/>
                  </a:xfrm>
                </p:grpSpPr>
                <p:sp>
                  <p:nvSpPr>
                    <p:cNvPr id="484" name="Google Shape;484;p4"/>
                    <p:cNvSpPr/>
                    <p:nvPr/>
                  </p:nvSpPr>
                  <p:spPr>
                    <a:xfrm>
                      <a:off x="547513" y="170781"/>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5" name="Google Shape;485;p4"/>
                    <p:cNvSpPr/>
                    <p:nvPr/>
                  </p:nvSpPr>
                  <p:spPr>
                    <a:xfrm>
                      <a:off x="484883" y="168203"/>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86" name="Google Shape;486;p4"/>
                  <p:cNvGrpSpPr/>
                  <p:nvPr/>
                </p:nvGrpSpPr>
                <p:grpSpPr>
                  <a:xfrm>
                    <a:off x="1149629" y="168203"/>
                    <a:ext cx="96972" cy="108992"/>
                    <a:chOff x="1149629" y="168203"/>
                    <a:chExt cx="96972" cy="108992"/>
                  </a:xfrm>
                </p:grpSpPr>
                <p:sp>
                  <p:nvSpPr>
                    <p:cNvPr id="487" name="Google Shape;487;p4"/>
                    <p:cNvSpPr/>
                    <p:nvPr/>
                  </p:nvSpPr>
                  <p:spPr>
                    <a:xfrm>
                      <a:off x="1212251" y="170781"/>
                      <a:ext cx="55" cy="43"/>
                    </a:xfrm>
                    <a:custGeom>
                      <a:avLst/>
                      <a:gdLst/>
                      <a:ahLst/>
                      <a:cxnLst/>
                      <a:rect l="l" t="t" r="r" b="b"/>
                      <a:pathLst>
                        <a:path w="55" h="43" extrusionOk="0">
                          <a:moveTo>
                            <a:pt x="55" y="44"/>
                          </a:moveTo>
                          <a:cubicBezTo>
                            <a:pt x="36" y="6"/>
                            <a:pt x="-59" y="-32"/>
                            <a:pt x="55" y="44"/>
                          </a:cubicBezTo>
                          <a:lnTo>
                            <a:pt x="55"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8" name="Google Shape;488;p4"/>
                    <p:cNvSpPr/>
                    <p:nvPr/>
                  </p:nvSpPr>
                  <p:spPr>
                    <a:xfrm>
                      <a:off x="1149629" y="168203"/>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89" name="Google Shape;489;p4"/>
                  <p:cNvGrpSpPr/>
                  <p:nvPr/>
                </p:nvGrpSpPr>
                <p:grpSpPr>
                  <a:xfrm>
                    <a:off x="1814356" y="168203"/>
                    <a:ext cx="96972" cy="108992"/>
                    <a:chOff x="1814356" y="168203"/>
                    <a:chExt cx="96972" cy="108992"/>
                  </a:xfrm>
                </p:grpSpPr>
                <p:sp>
                  <p:nvSpPr>
                    <p:cNvPr id="490" name="Google Shape;490;p4"/>
                    <p:cNvSpPr/>
                    <p:nvPr/>
                  </p:nvSpPr>
                  <p:spPr>
                    <a:xfrm>
                      <a:off x="1876986" y="170781"/>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1" name="Google Shape;491;p4"/>
                    <p:cNvSpPr/>
                    <p:nvPr/>
                  </p:nvSpPr>
                  <p:spPr>
                    <a:xfrm>
                      <a:off x="1814356" y="168203"/>
                      <a:ext cx="96972" cy="108992"/>
                    </a:xfrm>
                    <a:custGeom>
                      <a:avLst/>
                      <a:gdLst/>
                      <a:ahLst/>
                      <a:cxnLst/>
                      <a:rect l="l" t="t" r="r" b="b"/>
                      <a:pathLst>
                        <a:path w="96972" h="108992" extrusionOk="0">
                          <a:moveTo>
                            <a:pt x="96767" y="53666"/>
                          </a:moveTo>
                          <a:cubicBezTo>
                            <a:pt x="92701" y="3590"/>
                            <a:pt x="46525" y="-4762"/>
                            <a:pt x="66934"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92" name="Google Shape;492;p4"/>
                  <p:cNvGrpSpPr/>
                  <p:nvPr/>
                </p:nvGrpSpPr>
                <p:grpSpPr>
                  <a:xfrm>
                    <a:off x="2479103" y="168203"/>
                    <a:ext cx="96972" cy="108992"/>
                    <a:chOff x="2479103" y="168203"/>
                    <a:chExt cx="96972" cy="108992"/>
                  </a:xfrm>
                </p:grpSpPr>
                <p:sp>
                  <p:nvSpPr>
                    <p:cNvPr id="493" name="Google Shape;493;p4"/>
                    <p:cNvSpPr/>
                    <p:nvPr/>
                  </p:nvSpPr>
                  <p:spPr>
                    <a:xfrm>
                      <a:off x="2541718" y="170781"/>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4" name="Google Shape;494;p4"/>
                    <p:cNvSpPr/>
                    <p:nvPr/>
                  </p:nvSpPr>
                  <p:spPr>
                    <a:xfrm>
                      <a:off x="2479103" y="168203"/>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95" name="Google Shape;495;p4"/>
                  <p:cNvGrpSpPr/>
                  <p:nvPr/>
                </p:nvGrpSpPr>
                <p:grpSpPr>
                  <a:xfrm>
                    <a:off x="3143830" y="168203"/>
                    <a:ext cx="96972" cy="108992"/>
                    <a:chOff x="3143830" y="168203"/>
                    <a:chExt cx="96972" cy="108992"/>
                  </a:xfrm>
                </p:grpSpPr>
                <p:sp>
                  <p:nvSpPr>
                    <p:cNvPr id="496" name="Google Shape;496;p4"/>
                    <p:cNvSpPr/>
                    <p:nvPr/>
                  </p:nvSpPr>
                  <p:spPr>
                    <a:xfrm>
                      <a:off x="3206460" y="170781"/>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7" name="Google Shape;497;p4"/>
                    <p:cNvSpPr/>
                    <p:nvPr/>
                  </p:nvSpPr>
                  <p:spPr>
                    <a:xfrm>
                      <a:off x="3143830" y="168203"/>
                      <a:ext cx="96972" cy="108992"/>
                    </a:xfrm>
                    <a:custGeom>
                      <a:avLst/>
                      <a:gdLst/>
                      <a:ahLst/>
                      <a:cxnLst/>
                      <a:rect l="l" t="t" r="r" b="b"/>
                      <a:pathLst>
                        <a:path w="96972" h="108992" extrusionOk="0">
                          <a:moveTo>
                            <a:pt x="96767" y="53666"/>
                          </a:moveTo>
                          <a:cubicBezTo>
                            <a:pt x="92701" y="3590"/>
                            <a:pt x="46525" y="-4762"/>
                            <a:pt x="66934" y="5033"/>
                          </a:cubicBezTo>
                          <a:cubicBezTo>
                            <a:pt x="51465" y="-2750"/>
                            <a:pt x="36473"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498" name="Google Shape;498;p4"/>
                  <p:cNvGrpSpPr/>
                  <p:nvPr/>
                </p:nvGrpSpPr>
                <p:grpSpPr>
                  <a:xfrm>
                    <a:off x="3808576" y="168203"/>
                    <a:ext cx="96972" cy="108992"/>
                    <a:chOff x="3808576" y="168203"/>
                    <a:chExt cx="96972" cy="108992"/>
                  </a:xfrm>
                </p:grpSpPr>
                <p:sp>
                  <p:nvSpPr>
                    <p:cNvPr id="499" name="Google Shape;499;p4"/>
                    <p:cNvSpPr/>
                    <p:nvPr/>
                  </p:nvSpPr>
                  <p:spPr>
                    <a:xfrm>
                      <a:off x="3871192" y="170781"/>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0" name="Google Shape;500;p4"/>
                    <p:cNvSpPr/>
                    <p:nvPr/>
                  </p:nvSpPr>
                  <p:spPr>
                    <a:xfrm>
                      <a:off x="3808576" y="168203"/>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01" name="Google Shape;501;p4"/>
                  <p:cNvGrpSpPr/>
                  <p:nvPr/>
                </p:nvGrpSpPr>
                <p:grpSpPr>
                  <a:xfrm>
                    <a:off x="4473304" y="168203"/>
                    <a:ext cx="96972" cy="108992"/>
                    <a:chOff x="4473304" y="168203"/>
                    <a:chExt cx="96972" cy="108992"/>
                  </a:xfrm>
                </p:grpSpPr>
                <p:sp>
                  <p:nvSpPr>
                    <p:cNvPr id="502" name="Google Shape;502;p4"/>
                    <p:cNvSpPr/>
                    <p:nvPr/>
                  </p:nvSpPr>
                  <p:spPr>
                    <a:xfrm>
                      <a:off x="4535934" y="170781"/>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3" name="Google Shape;503;p4"/>
                    <p:cNvSpPr/>
                    <p:nvPr/>
                  </p:nvSpPr>
                  <p:spPr>
                    <a:xfrm>
                      <a:off x="4473304" y="168203"/>
                      <a:ext cx="96972" cy="108992"/>
                    </a:xfrm>
                    <a:custGeom>
                      <a:avLst/>
                      <a:gdLst/>
                      <a:ahLst/>
                      <a:cxnLst/>
                      <a:rect l="l" t="t" r="r" b="b"/>
                      <a:pathLst>
                        <a:path w="96972" h="108992" extrusionOk="0">
                          <a:moveTo>
                            <a:pt x="96767" y="53666"/>
                          </a:moveTo>
                          <a:cubicBezTo>
                            <a:pt x="92700" y="3590"/>
                            <a:pt x="46524" y="-4762"/>
                            <a:pt x="66933" y="5033"/>
                          </a:cubicBezTo>
                          <a:cubicBezTo>
                            <a:pt x="51465" y="-2750"/>
                            <a:pt x="36472" y="-1137"/>
                            <a:pt x="23722" y="7330"/>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04" name="Google Shape;504;p4"/>
                  <p:cNvGrpSpPr/>
                  <p:nvPr/>
                </p:nvGrpSpPr>
                <p:grpSpPr>
                  <a:xfrm>
                    <a:off x="5137930" y="168152"/>
                    <a:ext cx="97071" cy="109017"/>
                    <a:chOff x="5137930" y="168152"/>
                    <a:chExt cx="97071" cy="109017"/>
                  </a:xfrm>
                </p:grpSpPr>
                <p:sp>
                  <p:nvSpPr>
                    <p:cNvPr id="505" name="Google Shape;505;p4"/>
                    <p:cNvSpPr/>
                    <p:nvPr/>
                  </p:nvSpPr>
                  <p:spPr>
                    <a:xfrm>
                      <a:off x="5200666" y="170781"/>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6" name="Google Shape;506;p4"/>
                    <p:cNvSpPr/>
                    <p:nvPr/>
                  </p:nvSpPr>
                  <p:spPr>
                    <a:xfrm>
                      <a:off x="5137930" y="168152"/>
                      <a:ext cx="97071" cy="109017"/>
                    </a:xfrm>
                    <a:custGeom>
                      <a:avLst/>
                      <a:gdLst/>
                      <a:ahLst/>
                      <a:cxnLst/>
                      <a:rect l="l" t="t" r="r" b="b"/>
                      <a:pathLst>
                        <a:path w="97071" h="109017" extrusionOk="0">
                          <a:moveTo>
                            <a:pt x="96887" y="53717"/>
                          </a:moveTo>
                          <a:cubicBezTo>
                            <a:pt x="92668" y="3622"/>
                            <a:pt x="46778" y="-4635"/>
                            <a:pt x="67053" y="5084"/>
                          </a:cubicBezTo>
                          <a:cubicBezTo>
                            <a:pt x="51889" y="-2566"/>
                            <a:pt x="37086" y="-1408"/>
                            <a:pt x="23842" y="7381"/>
                          </a:cubicBezTo>
                          <a:cubicBezTo>
                            <a:pt x="-28016" y="41796"/>
                            <a:pt x="13941" y="127427"/>
                            <a:pt x="62094" y="105464"/>
                          </a:cubicBezTo>
                          <a:cubicBezTo>
                            <a:pt x="103633" y="86500"/>
                            <a:pt x="96355" y="46979"/>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507" name="Google Shape;507;p4"/>
                <p:cNvGrpSpPr/>
                <p:nvPr/>
              </p:nvGrpSpPr>
              <p:grpSpPr>
                <a:xfrm>
                  <a:off x="-179964" y="887420"/>
                  <a:ext cx="5414965" cy="109044"/>
                  <a:chOff x="-179964" y="887420"/>
                  <a:chExt cx="5414965" cy="109044"/>
                </a:xfrm>
              </p:grpSpPr>
              <p:grpSp>
                <p:nvGrpSpPr>
                  <p:cNvPr id="508" name="Google Shape;508;p4"/>
                  <p:cNvGrpSpPr/>
                  <p:nvPr/>
                </p:nvGrpSpPr>
                <p:grpSpPr>
                  <a:xfrm>
                    <a:off x="-179964" y="887420"/>
                    <a:ext cx="97073" cy="109017"/>
                    <a:chOff x="-179964" y="887420"/>
                    <a:chExt cx="97073" cy="109017"/>
                  </a:xfrm>
                </p:grpSpPr>
                <p:sp>
                  <p:nvSpPr>
                    <p:cNvPr id="509" name="Google Shape;509;p4"/>
                    <p:cNvSpPr/>
                    <p:nvPr/>
                  </p:nvSpPr>
                  <p:spPr>
                    <a:xfrm>
                      <a:off x="-117222" y="890036"/>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0" name="Google Shape;510;p4"/>
                    <p:cNvSpPr/>
                    <p:nvPr/>
                  </p:nvSpPr>
                  <p:spPr>
                    <a:xfrm>
                      <a:off x="-179964" y="887420"/>
                      <a:ext cx="97073" cy="109017"/>
                    </a:xfrm>
                    <a:custGeom>
                      <a:avLst/>
                      <a:gdLst/>
                      <a:ahLst/>
                      <a:cxnLst/>
                      <a:rect l="l" t="t" r="r" b="b"/>
                      <a:pathLst>
                        <a:path w="97073" h="109017" extrusionOk="0">
                          <a:moveTo>
                            <a:pt x="96887" y="53717"/>
                          </a:moveTo>
                          <a:cubicBezTo>
                            <a:pt x="92669" y="3622"/>
                            <a:pt x="46778" y="-4635"/>
                            <a:pt x="67053" y="5084"/>
                          </a:cubicBezTo>
                          <a:cubicBezTo>
                            <a:pt x="51889" y="-2566"/>
                            <a:pt x="37086" y="-1408"/>
                            <a:pt x="23842" y="7381"/>
                          </a:cubicBezTo>
                          <a:cubicBezTo>
                            <a:pt x="-28016" y="41796"/>
                            <a:pt x="13941" y="127427"/>
                            <a:pt x="62094" y="105464"/>
                          </a:cubicBezTo>
                          <a:cubicBezTo>
                            <a:pt x="103652" y="86481"/>
                            <a:pt x="96355" y="46959"/>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11" name="Google Shape;511;p4"/>
                  <p:cNvGrpSpPr/>
                  <p:nvPr/>
                </p:nvGrpSpPr>
                <p:grpSpPr>
                  <a:xfrm>
                    <a:off x="484883" y="887472"/>
                    <a:ext cx="96972" cy="108992"/>
                    <a:chOff x="484883" y="887472"/>
                    <a:chExt cx="96972" cy="108992"/>
                  </a:xfrm>
                </p:grpSpPr>
                <p:sp>
                  <p:nvSpPr>
                    <p:cNvPr id="512" name="Google Shape;512;p4"/>
                    <p:cNvSpPr/>
                    <p:nvPr/>
                  </p:nvSpPr>
                  <p:spPr>
                    <a:xfrm>
                      <a:off x="547513" y="890036"/>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3" name="Google Shape;513;p4"/>
                    <p:cNvSpPr/>
                    <p:nvPr/>
                  </p:nvSpPr>
                  <p:spPr>
                    <a:xfrm>
                      <a:off x="484883" y="887472"/>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14" name="Google Shape;514;p4"/>
                  <p:cNvGrpSpPr/>
                  <p:nvPr/>
                </p:nvGrpSpPr>
                <p:grpSpPr>
                  <a:xfrm>
                    <a:off x="1149629" y="887472"/>
                    <a:ext cx="96972" cy="108992"/>
                    <a:chOff x="1149629" y="887472"/>
                    <a:chExt cx="96972" cy="108992"/>
                  </a:xfrm>
                </p:grpSpPr>
                <p:sp>
                  <p:nvSpPr>
                    <p:cNvPr id="515" name="Google Shape;515;p4"/>
                    <p:cNvSpPr/>
                    <p:nvPr/>
                  </p:nvSpPr>
                  <p:spPr>
                    <a:xfrm>
                      <a:off x="1212251" y="890036"/>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6" name="Google Shape;516;p4"/>
                    <p:cNvSpPr/>
                    <p:nvPr/>
                  </p:nvSpPr>
                  <p:spPr>
                    <a:xfrm>
                      <a:off x="1149629" y="887472"/>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17" name="Google Shape;517;p4"/>
                  <p:cNvGrpSpPr/>
                  <p:nvPr/>
                </p:nvGrpSpPr>
                <p:grpSpPr>
                  <a:xfrm>
                    <a:off x="1814356" y="887472"/>
                    <a:ext cx="96972" cy="108992"/>
                    <a:chOff x="1814356" y="887472"/>
                    <a:chExt cx="96972" cy="108992"/>
                  </a:xfrm>
                </p:grpSpPr>
                <p:sp>
                  <p:nvSpPr>
                    <p:cNvPr id="518" name="Google Shape;518;p4"/>
                    <p:cNvSpPr/>
                    <p:nvPr/>
                  </p:nvSpPr>
                  <p:spPr>
                    <a:xfrm>
                      <a:off x="1876986" y="890036"/>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9" name="Google Shape;519;p4"/>
                    <p:cNvSpPr/>
                    <p:nvPr/>
                  </p:nvSpPr>
                  <p:spPr>
                    <a:xfrm>
                      <a:off x="1814356" y="887472"/>
                      <a:ext cx="96972" cy="108992"/>
                    </a:xfrm>
                    <a:custGeom>
                      <a:avLst/>
                      <a:gdLst/>
                      <a:ahLst/>
                      <a:cxnLst/>
                      <a:rect l="l" t="t" r="r" b="b"/>
                      <a:pathLst>
                        <a:path w="96972" h="108992" extrusionOk="0">
                          <a:moveTo>
                            <a:pt x="96767" y="53666"/>
                          </a:moveTo>
                          <a:cubicBezTo>
                            <a:pt x="92701" y="3590"/>
                            <a:pt x="46525" y="-4762"/>
                            <a:pt x="66934"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20" name="Google Shape;520;p4"/>
                  <p:cNvGrpSpPr/>
                  <p:nvPr/>
                </p:nvGrpSpPr>
                <p:grpSpPr>
                  <a:xfrm>
                    <a:off x="2479103" y="887472"/>
                    <a:ext cx="96972" cy="108992"/>
                    <a:chOff x="2479103" y="887472"/>
                    <a:chExt cx="96972" cy="108992"/>
                  </a:xfrm>
                </p:grpSpPr>
                <p:sp>
                  <p:nvSpPr>
                    <p:cNvPr id="521" name="Google Shape;521;p4"/>
                    <p:cNvSpPr/>
                    <p:nvPr/>
                  </p:nvSpPr>
                  <p:spPr>
                    <a:xfrm>
                      <a:off x="2541718" y="890036"/>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2" name="Google Shape;522;p4"/>
                    <p:cNvSpPr/>
                    <p:nvPr/>
                  </p:nvSpPr>
                  <p:spPr>
                    <a:xfrm>
                      <a:off x="2479103" y="887472"/>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23" name="Google Shape;523;p4"/>
                  <p:cNvGrpSpPr/>
                  <p:nvPr/>
                </p:nvGrpSpPr>
                <p:grpSpPr>
                  <a:xfrm>
                    <a:off x="3143830" y="887472"/>
                    <a:ext cx="96972" cy="108992"/>
                    <a:chOff x="3143830" y="887472"/>
                    <a:chExt cx="96972" cy="108992"/>
                  </a:xfrm>
                </p:grpSpPr>
                <p:sp>
                  <p:nvSpPr>
                    <p:cNvPr id="524" name="Google Shape;524;p4"/>
                    <p:cNvSpPr/>
                    <p:nvPr/>
                  </p:nvSpPr>
                  <p:spPr>
                    <a:xfrm>
                      <a:off x="3206460" y="890036"/>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5" name="Google Shape;525;p4"/>
                    <p:cNvSpPr/>
                    <p:nvPr/>
                  </p:nvSpPr>
                  <p:spPr>
                    <a:xfrm>
                      <a:off x="3143830" y="887472"/>
                      <a:ext cx="96972" cy="108992"/>
                    </a:xfrm>
                    <a:custGeom>
                      <a:avLst/>
                      <a:gdLst/>
                      <a:ahLst/>
                      <a:cxnLst/>
                      <a:rect l="l" t="t" r="r" b="b"/>
                      <a:pathLst>
                        <a:path w="96972" h="108992" extrusionOk="0">
                          <a:moveTo>
                            <a:pt x="96767" y="53666"/>
                          </a:moveTo>
                          <a:cubicBezTo>
                            <a:pt x="92701" y="3590"/>
                            <a:pt x="46525" y="-4762"/>
                            <a:pt x="66934" y="5033"/>
                          </a:cubicBezTo>
                          <a:cubicBezTo>
                            <a:pt x="51465" y="-2750"/>
                            <a:pt x="36473"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26" name="Google Shape;526;p4"/>
                  <p:cNvGrpSpPr/>
                  <p:nvPr/>
                </p:nvGrpSpPr>
                <p:grpSpPr>
                  <a:xfrm>
                    <a:off x="3808576" y="887472"/>
                    <a:ext cx="96972" cy="108992"/>
                    <a:chOff x="3808576" y="887472"/>
                    <a:chExt cx="96972" cy="108992"/>
                  </a:xfrm>
                </p:grpSpPr>
                <p:sp>
                  <p:nvSpPr>
                    <p:cNvPr id="527" name="Google Shape;527;p4"/>
                    <p:cNvSpPr/>
                    <p:nvPr/>
                  </p:nvSpPr>
                  <p:spPr>
                    <a:xfrm>
                      <a:off x="3871192" y="890036"/>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8" name="Google Shape;528;p4"/>
                    <p:cNvSpPr/>
                    <p:nvPr/>
                  </p:nvSpPr>
                  <p:spPr>
                    <a:xfrm>
                      <a:off x="3808576" y="887472"/>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29" name="Google Shape;529;p4"/>
                  <p:cNvGrpSpPr/>
                  <p:nvPr/>
                </p:nvGrpSpPr>
                <p:grpSpPr>
                  <a:xfrm>
                    <a:off x="4473304" y="887472"/>
                    <a:ext cx="96972" cy="108992"/>
                    <a:chOff x="4473304" y="887472"/>
                    <a:chExt cx="96972" cy="108992"/>
                  </a:xfrm>
                </p:grpSpPr>
                <p:sp>
                  <p:nvSpPr>
                    <p:cNvPr id="530" name="Google Shape;530;p4"/>
                    <p:cNvSpPr/>
                    <p:nvPr/>
                  </p:nvSpPr>
                  <p:spPr>
                    <a:xfrm>
                      <a:off x="4535934" y="890036"/>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1" name="Google Shape;531;p4"/>
                    <p:cNvSpPr/>
                    <p:nvPr/>
                  </p:nvSpPr>
                  <p:spPr>
                    <a:xfrm>
                      <a:off x="4473304" y="887472"/>
                      <a:ext cx="96972" cy="108992"/>
                    </a:xfrm>
                    <a:custGeom>
                      <a:avLst/>
                      <a:gdLst/>
                      <a:ahLst/>
                      <a:cxnLst/>
                      <a:rect l="l" t="t" r="r" b="b"/>
                      <a:pathLst>
                        <a:path w="96972" h="108992" extrusionOk="0">
                          <a:moveTo>
                            <a:pt x="96767" y="53666"/>
                          </a:moveTo>
                          <a:cubicBezTo>
                            <a:pt x="92700" y="3590"/>
                            <a:pt x="46524"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32" name="Google Shape;532;p4"/>
                  <p:cNvGrpSpPr/>
                  <p:nvPr/>
                </p:nvGrpSpPr>
                <p:grpSpPr>
                  <a:xfrm>
                    <a:off x="5137930" y="887420"/>
                    <a:ext cx="97071" cy="109017"/>
                    <a:chOff x="5137930" y="887420"/>
                    <a:chExt cx="97071" cy="109017"/>
                  </a:xfrm>
                </p:grpSpPr>
                <p:sp>
                  <p:nvSpPr>
                    <p:cNvPr id="533" name="Google Shape;533;p4"/>
                    <p:cNvSpPr/>
                    <p:nvPr/>
                  </p:nvSpPr>
                  <p:spPr>
                    <a:xfrm>
                      <a:off x="5200666" y="890036"/>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4" name="Google Shape;534;p4"/>
                    <p:cNvSpPr/>
                    <p:nvPr/>
                  </p:nvSpPr>
                  <p:spPr>
                    <a:xfrm>
                      <a:off x="5137930" y="887420"/>
                      <a:ext cx="97071" cy="109017"/>
                    </a:xfrm>
                    <a:custGeom>
                      <a:avLst/>
                      <a:gdLst/>
                      <a:ahLst/>
                      <a:cxnLst/>
                      <a:rect l="l" t="t" r="r" b="b"/>
                      <a:pathLst>
                        <a:path w="97071" h="109017" extrusionOk="0">
                          <a:moveTo>
                            <a:pt x="96887" y="53717"/>
                          </a:moveTo>
                          <a:cubicBezTo>
                            <a:pt x="92668" y="3622"/>
                            <a:pt x="46778" y="-4635"/>
                            <a:pt x="67053" y="5084"/>
                          </a:cubicBezTo>
                          <a:cubicBezTo>
                            <a:pt x="51889" y="-2566"/>
                            <a:pt x="37086" y="-1408"/>
                            <a:pt x="23842" y="7381"/>
                          </a:cubicBezTo>
                          <a:cubicBezTo>
                            <a:pt x="-28016" y="41796"/>
                            <a:pt x="13941" y="127427"/>
                            <a:pt x="62094" y="105464"/>
                          </a:cubicBezTo>
                          <a:cubicBezTo>
                            <a:pt x="103633" y="86481"/>
                            <a:pt x="96355" y="46959"/>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535" name="Google Shape;535;p4"/>
                <p:cNvGrpSpPr/>
                <p:nvPr/>
              </p:nvGrpSpPr>
              <p:grpSpPr>
                <a:xfrm>
                  <a:off x="-179964" y="1606670"/>
                  <a:ext cx="5414965" cy="109044"/>
                  <a:chOff x="-179964" y="1606670"/>
                  <a:chExt cx="5414965" cy="109044"/>
                </a:xfrm>
              </p:grpSpPr>
              <p:grpSp>
                <p:nvGrpSpPr>
                  <p:cNvPr id="536" name="Google Shape;536;p4"/>
                  <p:cNvGrpSpPr/>
                  <p:nvPr/>
                </p:nvGrpSpPr>
                <p:grpSpPr>
                  <a:xfrm>
                    <a:off x="-179964" y="1606670"/>
                    <a:ext cx="97073" cy="109017"/>
                    <a:chOff x="-179964" y="1606670"/>
                    <a:chExt cx="97073" cy="109017"/>
                  </a:xfrm>
                </p:grpSpPr>
                <p:sp>
                  <p:nvSpPr>
                    <p:cNvPr id="537" name="Google Shape;537;p4"/>
                    <p:cNvSpPr/>
                    <p:nvPr/>
                  </p:nvSpPr>
                  <p:spPr>
                    <a:xfrm>
                      <a:off x="-117222" y="1609286"/>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8" name="Google Shape;538;p4"/>
                    <p:cNvSpPr/>
                    <p:nvPr/>
                  </p:nvSpPr>
                  <p:spPr>
                    <a:xfrm>
                      <a:off x="-179964" y="1606670"/>
                      <a:ext cx="97073" cy="109017"/>
                    </a:xfrm>
                    <a:custGeom>
                      <a:avLst/>
                      <a:gdLst/>
                      <a:ahLst/>
                      <a:cxnLst/>
                      <a:rect l="l" t="t" r="r" b="b"/>
                      <a:pathLst>
                        <a:path w="97073" h="109017" extrusionOk="0">
                          <a:moveTo>
                            <a:pt x="96887" y="53717"/>
                          </a:moveTo>
                          <a:cubicBezTo>
                            <a:pt x="92669" y="3622"/>
                            <a:pt x="46778" y="-4635"/>
                            <a:pt x="67053" y="5084"/>
                          </a:cubicBezTo>
                          <a:cubicBezTo>
                            <a:pt x="51889" y="-2566"/>
                            <a:pt x="37086" y="-1408"/>
                            <a:pt x="23842" y="7381"/>
                          </a:cubicBezTo>
                          <a:cubicBezTo>
                            <a:pt x="-28016" y="41796"/>
                            <a:pt x="13941" y="127427"/>
                            <a:pt x="62094" y="105464"/>
                          </a:cubicBezTo>
                          <a:cubicBezTo>
                            <a:pt x="103652" y="86481"/>
                            <a:pt x="96355" y="46959"/>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39" name="Google Shape;539;p4"/>
                  <p:cNvGrpSpPr/>
                  <p:nvPr/>
                </p:nvGrpSpPr>
                <p:grpSpPr>
                  <a:xfrm>
                    <a:off x="484883" y="1606722"/>
                    <a:ext cx="96972" cy="108992"/>
                    <a:chOff x="484883" y="1606722"/>
                    <a:chExt cx="96972" cy="108992"/>
                  </a:xfrm>
                </p:grpSpPr>
                <p:sp>
                  <p:nvSpPr>
                    <p:cNvPr id="540" name="Google Shape;540;p4"/>
                    <p:cNvSpPr/>
                    <p:nvPr/>
                  </p:nvSpPr>
                  <p:spPr>
                    <a:xfrm>
                      <a:off x="547513" y="1609286"/>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1" name="Google Shape;541;p4"/>
                    <p:cNvSpPr/>
                    <p:nvPr/>
                  </p:nvSpPr>
                  <p:spPr>
                    <a:xfrm>
                      <a:off x="484883" y="1606722"/>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42" name="Google Shape;542;p4"/>
                  <p:cNvGrpSpPr/>
                  <p:nvPr/>
                </p:nvGrpSpPr>
                <p:grpSpPr>
                  <a:xfrm>
                    <a:off x="1149629" y="1606722"/>
                    <a:ext cx="96972" cy="108992"/>
                    <a:chOff x="1149629" y="1606722"/>
                    <a:chExt cx="96972" cy="108992"/>
                  </a:xfrm>
                </p:grpSpPr>
                <p:sp>
                  <p:nvSpPr>
                    <p:cNvPr id="543" name="Google Shape;543;p4"/>
                    <p:cNvSpPr/>
                    <p:nvPr/>
                  </p:nvSpPr>
                  <p:spPr>
                    <a:xfrm>
                      <a:off x="1212251" y="1609286"/>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4" name="Google Shape;544;p4"/>
                    <p:cNvSpPr/>
                    <p:nvPr/>
                  </p:nvSpPr>
                  <p:spPr>
                    <a:xfrm>
                      <a:off x="1149629" y="1606722"/>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45" name="Google Shape;545;p4"/>
                  <p:cNvGrpSpPr/>
                  <p:nvPr/>
                </p:nvGrpSpPr>
                <p:grpSpPr>
                  <a:xfrm>
                    <a:off x="1814356" y="1606722"/>
                    <a:ext cx="96972" cy="108992"/>
                    <a:chOff x="1814356" y="1606722"/>
                    <a:chExt cx="96972" cy="108992"/>
                  </a:xfrm>
                </p:grpSpPr>
                <p:sp>
                  <p:nvSpPr>
                    <p:cNvPr id="546" name="Google Shape;546;p4"/>
                    <p:cNvSpPr/>
                    <p:nvPr/>
                  </p:nvSpPr>
                  <p:spPr>
                    <a:xfrm>
                      <a:off x="1876986" y="1609286"/>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7" name="Google Shape;547;p4"/>
                    <p:cNvSpPr/>
                    <p:nvPr/>
                  </p:nvSpPr>
                  <p:spPr>
                    <a:xfrm>
                      <a:off x="1814356" y="1606722"/>
                      <a:ext cx="96972" cy="108992"/>
                    </a:xfrm>
                    <a:custGeom>
                      <a:avLst/>
                      <a:gdLst/>
                      <a:ahLst/>
                      <a:cxnLst/>
                      <a:rect l="l" t="t" r="r" b="b"/>
                      <a:pathLst>
                        <a:path w="96972" h="108992" extrusionOk="0">
                          <a:moveTo>
                            <a:pt x="96767" y="53666"/>
                          </a:moveTo>
                          <a:cubicBezTo>
                            <a:pt x="92701" y="3590"/>
                            <a:pt x="46525" y="-4762"/>
                            <a:pt x="66934"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48" name="Google Shape;548;p4"/>
                  <p:cNvGrpSpPr/>
                  <p:nvPr/>
                </p:nvGrpSpPr>
                <p:grpSpPr>
                  <a:xfrm>
                    <a:off x="2479103" y="1606722"/>
                    <a:ext cx="96972" cy="108992"/>
                    <a:chOff x="2479103" y="1606722"/>
                    <a:chExt cx="96972" cy="108992"/>
                  </a:xfrm>
                </p:grpSpPr>
                <p:sp>
                  <p:nvSpPr>
                    <p:cNvPr id="549" name="Google Shape;549;p4"/>
                    <p:cNvSpPr/>
                    <p:nvPr/>
                  </p:nvSpPr>
                  <p:spPr>
                    <a:xfrm>
                      <a:off x="2541718" y="1609286"/>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0" name="Google Shape;550;p4"/>
                    <p:cNvSpPr/>
                    <p:nvPr/>
                  </p:nvSpPr>
                  <p:spPr>
                    <a:xfrm>
                      <a:off x="2479103" y="1606722"/>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51" name="Google Shape;551;p4"/>
                  <p:cNvGrpSpPr/>
                  <p:nvPr/>
                </p:nvGrpSpPr>
                <p:grpSpPr>
                  <a:xfrm>
                    <a:off x="3143830" y="1606722"/>
                    <a:ext cx="96972" cy="108992"/>
                    <a:chOff x="3143830" y="1606722"/>
                    <a:chExt cx="96972" cy="108992"/>
                  </a:xfrm>
                </p:grpSpPr>
                <p:sp>
                  <p:nvSpPr>
                    <p:cNvPr id="552" name="Google Shape;552;p4"/>
                    <p:cNvSpPr/>
                    <p:nvPr/>
                  </p:nvSpPr>
                  <p:spPr>
                    <a:xfrm>
                      <a:off x="3206460" y="1609286"/>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3" name="Google Shape;553;p4"/>
                    <p:cNvSpPr/>
                    <p:nvPr/>
                  </p:nvSpPr>
                  <p:spPr>
                    <a:xfrm>
                      <a:off x="3143830" y="1606722"/>
                      <a:ext cx="96972" cy="108992"/>
                    </a:xfrm>
                    <a:custGeom>
                      <a:avLst/>
                      <a:gdLst/>
                      <a:ahLst/>
                      <a:cxnLst/>
                      <a:rect l="l" t="t" r="r" b="b"/>
                      <a:pathLst>
                        <a:path w="96972" h="108992" extrusionOk="0">
                          <a:moveTo>
                            <a:pt x="96767" y="53666"/>
                          </a:moveTo>
                          <a:cubicBezTo>
                            <a:pt x="92701" y="3590"/>
                            <a:pt x="46525" y="-4762"/>
                            <a:pt x="66934" y="5033"/>
                          </a:cubicBezTo>
                          <a:cubicBezTo>
                            <a:pt x="51465" y="-2750"/>
                            <a:pt x="36473"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54" name="Google Shape;554;p4"/>
                  <p:cNvGrpSpPr/>
                  <p:nvPr/>
                </p:nvGrpSpPr>
                <p:grpSpPr>
                  <a:xfrm>
                    <a:off x="3808576" y="1606722"/>
                    <a:ext cx="96972" cy="108992"/>
                    <a:chOff x="3808576" y="1606722"/>
                    <a:chExt cx="96972" cy="108992"/>
                  </a:xfrm>
                </p:grpSpPr>
                <p:sp>
                  <p:nvSpPr>
                    <p:cNvPr id="555" name="Google Shape;555;p4"/>
                    <p:cNvSpPr/>
                    <p:nvPr/>
                  </p:nvSpPr>
                  <p:spPr>
                    <a:xfrm>
                      <a:off x="3871192" y="1609286"/>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6" name="Google Shape;556;p4"/>
                    <p:cNvSpPr/>
                    <p:nvPr/>
                  </p:nvSpPr>
                  <p:spPr>
                    <a:xfrm>
                      <a:off x="3808576" y="1606722"/>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57" name="Google Shape;557;p4"/>
                  <p:cNvGrpSpPr/>
                  <p:nvPr/>
                </p:nvGrpSpPr>
                <p:grpSpPr>
                  <a:xfrm>
                    <a:off x="4473304" y="1606722"/>
                    <a:ext cx="96972" cy="108992"/>
                    <a:chOff x="4473304" y="1606722"/>
                    <a:chExt cx="96972" cy="108992"/>
                  </a:xfrm>
                </p:grpSpPr>
                <p:sp>
                  <p:nvSpPr>
                    <p:cNvPr id="558" name="Google Shape;558;p4"/>
                    <p:cNvSpPr/>
                    <p:nvPr/>
                  </p:nvSpPr>
                  <p:spPr>
                    <a:xfrm>
                      <a:off x="4535934" y="1609286"/>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9" name="Google Shape;559;p4"/>
                    <p:cNvSpPr/>
                    <p:nvPr/>
                  </p:nvSpPr>
                  <p:spPr>
                    <a:xfrm>
                      <a:off x="4473304" y="1606722"/>
                      <a:ext cx="96972" cy="108992"/>
                    </a:xfrm>
                    <a:custGeom>
                      <a:avLst/>
                      <a:gdLst/>
                      <a:ahLst/>
                      <a:cxnLst/>
                      <a:rect l="l" t="t" r="r" b="b"/>
                      <a:pathLst>
                        <a:path w="96972" h="108992" extrusionOk="0">
                          <a:moveTo>
                            <a:pt x="96767" y="53666"/>
                          </a:moveTo>
                          <a:cubicBezTo>
                            <a:pt x="92700" y="3590"/>
                            <a:pt x="46524"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60" name="Google Shape;560;p4"/>
                  <p:cNvGrpSpPr/>
                  <p:nvPr/>
                </p:nvGrpSpPr>
                <p:grpSpPr>
                  <a:xfrm>
                    <a:off x="5137930" y="1606670"/>
                    <a:ext cx="97071" cy="109017"/>
                    <a:chOff x="5137930" y="1606670"/>
                    <a:chExt cx="97071" cy="109017"/>
                  </a:xfrm>
                </p:grpSpPr>
                <p:sp>
                  <p:nvSpPr>
                    <p:cNvPr id="561" name="Google Shape;561;p4"/>
                    <p:cNvSpPr/>
                    <p:nvPr/>
                  </p:nvSpPr>
                  <p:spPr>
                    <a:xfrm>
                      <a:off x="5200666" y="1609286"/>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2" name="Google Shape;562;p4"/>
                    <p:cNvSpPr/>
                    <p:nvPr/>
                  </p:nvSpPr>
                  <p:spPr>
                    <a:xfrm>
                      <a:off x="5137930" y="1606670"/>
                      <a:ext cx="97071" cy="109017"/>
                    </a:xfrm>
                    <a:custGeom>
                      <a:avLst/>
                      <a:gdLst/>
                      <a:ahLst/>
                      <a:cxnLst/>
                      <a:rect l="l" t="t" r="r" b="b"/>
                      <a:pathLst>
                        <a:path w="97071" h="109017" extrusionOk="0">
                          <a:moveTo>
                            <a:pt x="96887" y="53717"/>
                          </a:moveTo>
                          <a:cubicBezTo>
                            <a:pt x="92668" y="3622"/>
                            <a:pt x="46778" y="-4635"/>
                            <a:pt x="67053" y="5084"/>
                          </a:cubicBezTo>
                          <a:cubicBezTo>
                            <a:pt x="51889" y="-2566"/>
                            <a:pt x="37086" y="-1408"/>
                            <a:pt x="23842" y="7381"/>
                          </a:cubicBezTo>
                          <a:cubicBezTo>
                            <a:pt x="-28016" y="41796"/>
                            <a:pt x="13941" y="127427"/>
                            <a:pt x="62094" y="105464"/>
                          </a:cubicBezTo>
                          <a:cubicBezTo>
                            <a:pt x="103633" y="86481"/>
                            <a:pt x="96355" y="46959"/>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563" name="Google Shape;563;p4"/>
                <p:cNvGrpSpPr/>
                <p:nvPr/>
              </p:nvGrpSpPr>
              <p:grpSpPr>
                <a:xfrm>
                  <a:off x="-179964" y="2325920"/>
                  <a:ext cx="5414965" cy="109043"/>
                  <a:chOff x="-179964" y="2325920"/>
                  <a:chExt cx="5414965" cy="109043"/>
                </a:xfrm>
              </p:grpSpPr>
              <p:grpSp>
                <p:nvGrpSpPr>
                  <p:cNvPr id="564" name="Google Shape;564;p4"/>
                  <p:cNvGrpSpPr/>
                  <p:nvPr/>
                </p:nvGrpSpPr>
                <p:grpSpPr>
                  <a:xfrm>
                    <a:off x="-179964" y="2325920"/>
                    <a:ext cx="97073" cy="109017"/>
                    <a:chOff x="-179964" y="2325920"/>
                    <a:chExt cx="97073" cy="109017"/>
                  </a:xfrm>
                </p:grpSpPr>
                <p:sp>
                  <p:nvSpPr>
                    <p:cNvPr id="565" name="Google Shape;565;p4"/>
                    <p:cNvSpPr/>
                    <p:nvPr/>
                  </p:nvSpPr>
                  <p:spPr>
                    <a:xfrm>
                      <a:off x="-117222" y="2328535"/>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6" name="Google Shape;566;p4"/>
                    <p:cNvSpPr/>
                    <p:nvPr/>
                  </p:nvSpPr>
                  <p:spPr>
                    <a:xfrm>
                      <a:off x="-179964" y="2325920"/>
                      <a:ext cx="97073" cy="109017"/>
                    </a:xfrm>
                    <a:custGeom>
                      <a:avLst/>
                      <a:gdLst/>
                      <a:ahLst/>
                      <a:cxnLst/>
                      <a:rect l="l" t="t" r="r" b="b"/>
                      <a:pathLst>
                        <a:path w="97073" h="109017" extrusionOk="0">
                          <a:moveTo>
                            <a:pt x="96887" y="53717"/>
                          </a:moveTo>
                          <a:cubicBezTo>
                            <a:pt x="92669" y="3622"/>
                            <a:pt x="46778" y="-4635"/>
                            <a:pt x="67053" y="5084"/>
                          </a:cubicBezTo>
                          <a:cubicBezTo>
                            <a:pt x="51889" y="-2566"/>
                            <a:pt x="37086" y="-1408"/>
                            <a:pt x="23842" y="7381"/>
                          </a:cubicBezTo>
                          <a:cubicBezTo>
                            <a:pt x="-28016" y="41796"/>
                            <a:pt x="13941" y="127427"/>
                            <a:pt x="62094" y="105464"/>
                          </a:cubicBezTo>
                          <a:cubicBezTo>
                            <a:pt x="103652" y="86500"/>
                            <a:pt x="96355" y="46960"/>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67" name="Google Shape;567;p4"/>
                  <p:cNvGrpSpPr/>
                  <p:nvPr/>
                </p:nvGrpSpPr>
                <p:grpSpPr>
                  <a:xfrm>
                    <a:off x="484883" y="2325971"/>
                    <a:ext cx="96972" cy="108992"/>
                    <a:chOff x="484883" y="2325971"/>
                    <a:chExt cx="96972" cy="108992"/>
                  </a:xfrm>
                </p:grpSpPr>
                <p:sp>
                  <p:nvSpPr>
                    <p:cNvPr id="568" name="Google Shape;568;p4"/>
                    <p:cNvSpPr/>
                    <p:nvPr/>
                  </p:nvSpPr>
                  <p:spPr>
                    <a:xfrm>
                      <a:off x="547513" y="2328535"/>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9" name="Google Shape;569;p4"/>
                    <p:cNvSpPr/>
                    <p:nvPr/>
                  </p:nvSpPr>
                  <p:spPr>
                    <a:xfrm>
                      <a:off x="484883" y="2325971"/>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80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70" name="Google Shape;570;p4"/>
                  <p:cNvGrpSpPr/>
                  <p:nvPr/>
                </p:nvGrpSpPr>
                <p:grpSpPr>
                  <a:xfrm>
                    <a:off x="1149629" y="2325971"/>
                    <a:ext cx="96972" cy="108992"/>
                    <a:chOff x="1149629" y="2325971"/>
                    <a:chExt cx="96972" cy="108992"/>
                  </a:xfrm>
                </p:grpSpPr>
                <p:sp>
                  <p:nvSpPr>
                    <p:cNvPr id="571" name="Google Shape;571;p4"/>
                    <p:cNvSpPr/>
                    <p:nvPr/>
                  </p:nvSpPr>
                  <p:spPr>
                    <a:xfrm>
                      <a:off x="1212251" y="2328535"/>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2" name="Google Shape;572;p4"/>
                    <p:cNvSpPr/>
                    <p:nvPr/>
                  </p:nvSpPr>
                  <p:spPr>
                    <a:xfrm>
                      <a:off x="1149629" y="2325971"/>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80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73" name="Google Shape;573;p4"/>
                  <p:cNvGrpSpPr/>
                  <p:nvPr/>
                </p:nvGrpSpPr>
                <p:grpSpPr>
                  <a:xfrm>
                    <a:off x="1814356" y="2325971"/>
                    <a:ext cx="96972" cy="108992"/>
                    <a:chOff x="1814356" y="2325971"/>
                    <a:chExt cx="96972" cy="108992"/>
                  </a:xfrm>
                </p:grpSpPr>
                <p:sp>
                  <p:nvSpPr>
                    <p:cNvPr id="574" name="Google Shape;574;p4"/>
                    <p:cNvSpPr/>
                    <p:nvPr/>
                  </p:nvSpPr>
                  <p:spPr>
                    <a:xfrm>
                      <a:off x="1876986" y="2328535"/>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5" name="Google Shape;575;p4"/>
                    <p:cNvSpPr/>
                    <p:nvPr/>
                  </p:nvSpPr>
                  <p:spPr>
                    <a:xfrm>
                      <a:off x="1814356" y="2325971"/>
                      <a:ext cx="96972" cy="108992"/>
                    </a:xfrm>
                    <a:custGeom>
                      <a:avLst/>
                      <a:gdLst/>
                      <a:ahLst/>
                      <a:cxnLst/>
                      <a:rect l="l" t="t" r="r" b="b"/>
                      <a:pathLst>
                        <a:path w="96972" h="108992" extrusionOk="0">
                          <a:moveTo>
                            <a:pt x="96767" y="53666"/>
                          </a:moveTo>
                          <a:cubicBezTo>
                            <a:pt x="92701" y="3590"/>
                            <a:pt x="46525" y="-4762"/>
                            <a:pt x="66934" y="5033"/>
                          </a:cubicBezTo>
                          <a:cubicBezTo>
                            <a:pt x="51465" y="-2750"/>
                            <a:pt x="36472" y="-1137"/>
                            <a:pt x="23722" y="7330"/>
                          </a:cubicBezTo>
                          <a:cubicBezTo>
                            <a:pt x="-27737" y="41479"/>
                            <a:pt x="13555" y="127508"/>
                            <a:pt x="61974" y="105412"/>
                          </a:cubicBezTo>
                          <a:cubicBezTo>
                            <a:pt x="103494" y="86449"/>
                            <a:pt x="96292" y="4780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76" name="Google Shape;576;p4"/>
                  <p:cNvGrpSpPr/>
                  <p:nvPr/>
                </p:nvGrpSpPr>
                <p:grpSpPr>
                  <a:xfrm>
                    <a:off x="2479103" y="2325971"/>
                    <a:ext cx="96972" cy="108992"/>
                    <a:chOff x="2479103" y="2325971"/>
                    <a:chExt cx="96972" cy="108992"/>
                  </a:xfrm>
                </p:grpSpPr>
                <p:sp>
                  <p:nvSpPr>
                    <p:cNvPr id="577" name="Google Shape;577;p4"/>
                    <p:cNvSpPr/>
                    <p:nvPr/>
                  </p:nvSpPr>
                  <p:spPr>
                    <a:xfrm>
                      <a:off x="2541718" y="2328535"/>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8" name="Google Shape;578;p4"/>
                    <p:cNvSpPr/>
                    <p:nvPr/>
                  </p:nvSpPr>
                  <p:spPr>
                    <a:xfrm>
                      <a:off x="2479103" y="2325971"/>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80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79" name="Google Shape;579;p4"/>
                  <p:cNvGrpSpPr/>
                  <p:nvPr/>
                </p:nvGrpSpPr>
                <p:grpSpPr>
                  <a:xfrm>
                    <a:off x="3143830" y="2325971"/>
                    <a:ext cx="96972" cy="108992"/>
                    <a:chOff x="3143830" y="2325971"/>
                    <a:chExt cx="96972" cy="108992"/>
                  </a:xfrm>
                </p:grpSpPr>
                <p:sp>
                  <p:nvSpPr>
                    <p:cNvPr id="580" name="Google Shape;580;p4"/>
                    <p:cNvSpPr/>
                    <p:nvPr/>
                  </p:nvSpPr>
                  <p:spPr>
                    <a:xfrm>
                      <a:off x="3206460" y="2328535"/>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1" name="Google Shape;581;p4"/>
                    <p:cNvSpPr/>
                    <p:nvPr/>
                  </p:nvSpPr>
                  <p:spPr>
                    <a:xfrm>
                      <a:off x="3143830" y="2325971"/>
                      <a:ext cx="96972" cy="108992"/>
                    </a:xfrm>
                    <a:custGeom>
                      <a:avLst/>
                      <a:gdLst/>
                      <a:ahLst/>
                      <a:cxnLst/>
                      <a:rect l="l" t="t" r="r" b="b"/>
                      <a:pathLst>
                        <a:path w="96972" h="108992" extrusionOk="0">
                          <a:moveTo>
                            <a:pt x="96767" y="53666"/>
                          </a:moveTo>
                          <a:cubicBezTo>
                            <a:pt x="92701" y="3590"/>
                            <a:pt x="46525" y="-4762"/>
                            <a:pt x="66934" y="5033"/>
                          </a:cubicBezTo>
                          <a:cubicBezTo>
                            <a:pt x="51465" y="-2750"/>
                            <a:pt x="36473" y="-1137"/>
                            <a:pt x="23722" y="7330"/>
                          </a:cubicBezTo>
                          <a:cubicBezTo>
                            <a:pt x="-27737" y="41479"/>
                            <a:pt x="13555" y="127508"/>
                            <a:pt x="61974" y="105412"/>
                          </a:cubicBezTo>
                          <a:cubicBezTo>
                            <a:pt x="103494" y="86449"/>
                            <a:pt x="96292" y="4780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82" name="Google Shape;582;p4"/>
                  <p:cNvGrpSpPr/>
                  <p:nvPr/>
                </p:nvGrpSpPr>
                <p:grpSpPr>
                  <a:xfrm>
                    <a:off x="3808576" y="2325971"/>
                    <a:ext cx="96972" cy="108992"/>
                    <a:chOff x="3808576" y="2325971"/>
                    <a:chExt cx="96972" cy="108992"/>
                  </a:xfrm>
                </p:grpSpPr>
                <p:sp>
                  <p:nvSpPr>
                    <p:cNvPr id="583" name="Google Shape;583;p4"/>
                    <p:cNvSpPr/>
                    <p:nvPr/>
                  </p:nvSpPr>
                  <p:spPr>
                    <a:xfrm>
                      <a:off x="3871192" y="2328535"/>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4" name="Google Shape;584;p4"/>
                    <p:cNvSpPr/>
                    <p:nvPr/>
                  </p:nvSpPr>
                  <p:spPr>
                    <a:xfrm>
                      <a:off x="3808576" y="2325971"/>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80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85" name="Google Shape;585;p4"/>
                  <p:cNvGrpSpPr/>
                  <p:nvPr/>
                </p:nvGrpSpPr>
                <p:grpSpPr>
                  <a:xfrm>
                    <a:off x="4473304" y="2325971"/>
                    <a:ext cx="96972" cy="108992"/>
                    <a:chOff x="4473304" y="2325971"/>
                    <a:chExt cx="96972" cy="108992"/>
                  </a:xfrm>
                </p:grpSpPr>
                <p:sp>
                  <p:nvSpPr>
                    <p:cNvPr id="586" name="Google Shape;586;p4"/>
                    <p:cNvSpPr/>
                    <p:nvPr/>
                  </p:nvSpPr>
                  <p:spPr>
                    <a:xfrm>
                      <a:off x="4535934" y="2328535"/>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7" name="Google Shape;587;p4"/>
                    <p:cNvSpPr/>
                    <p:nvPr/>
                  </p:nvSpPr>
                  <p:spPr>
                    <a:xfrm>
                      <a:off x="4473304" y="2325971"/>
                      <a:ext cx="96972" cy="108992"/>
                    </a:xfrm>
                    <a:custGeom>
                      <a:avLst/>
                      <a:gdLst/>
                      <a:ahLst/>
                      <a:cxnLst/>
                      <a:rect l="l" t="t" r="r" b="b"/>
                      <a:pathLst>
                        <a:path w="96972" h="108992" extrusionOk="0">
                          <a:moveTo>
                            <a:pt x="96767" y="53666"/>
                          </a:moveTo>
                          <a:cubicBezTo>
                            <a:pt x="92700" y="3590"/>
                            <a:pt x="46524" y="-4762"/>
                            <a:pt x="66933" y="5033"/>
                          </a:cubicBezTo>
                          <a:cubicBezTo>
                            <a:pt x="51465" y="-2750"/>
                            <a:pt x="36472" y="-1137"/>
                            <a:pt x="23722" y="7330"/>
                          </a:cubicBezTo>
                          <a:cubicBezTo>
                            <a:pt x="-27737" y="41479"/>
                            <a:pt x="13555" y="127508"/>
                            <a:pt x="61974" y="105412"/>
                          </a:cubicBezTo>
                          <a:cubicBezTo>
                            <a:pt x="103494" y="86449"/>
                            <a:pt x="96292" y="4780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88" name="Google Shape;588;p4"/>
                  <p:cNvGrpSpPr/>
                  <p:nvPr/>
                </p:nvGrpSpPr>
                <p:grpSpPr>
                  <a:xfrm>
                    <a:off x="5137930" y="2325920"/>
                    <a:ext cx="97071" cy="109017"/>
                    <a:chOff x="5137930" y="2325920"/>
                    <a:chExt cx="97071" cy="109017"/>
                  </a:xfrm>
                </p:grpSpPr>
                <p:sp>
                  <p:nvSpPr>
                    <p:cNvPr id="589" name="Google Shape;589;p4"/>
                    <p:cNvSpPr/>
                    <p:nvPr/>
                  </p:nvSpPr>
                  <p:spPr>
                    <a:xfrm>
                      <a:off x="5200666" y="2328535"/>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0" name="Google Shape;590;p4"/>
                    <p:cNvSpPr/>
                    <p:nvPr/>
                  </p:nvSpPr>
                  <p:spPr>
                    <a:xfrm>
                      <a:off x="5137930" y="2325920"/>
                      <a:ext cx="97071" cy="109017"/>
                    </a:xfrm>
                    <a:custGeom>
                      <a:avLst/>
                      <a:gdLst/>
                      <a:ahLst/>
                      <a:cxnLst/>
                      <a:rect l="l" t="t" r="r" b="b"/>
                      <a:pathLst>
                        <a:path w="97071" h="109017" extrusionOk="0">
                          <a:moveTo>
                            <a:pt x="96887" y="53717"/>
                          </a:moveTo>
                          <a:cubicBezTo>
                            <a:pt x="92668" y="3622"/>
                            <a:pt x="46778" y="-4635"/>
                            <a:pt x="67053" y="5084"/>
                          </a:cubicBezTo>
                          <a:cubicBezTo>
                            <a:pt x="51889" y="-2566"/>
                            <a:pt x="37086" y="-1408"/>
                            <a:pt x="23842" y="7381"/>
                          </a:cubicBezTo>
                          <a:cubicBezTo>
                            <a:pt x="-28016" y="41796"/>
                            <a:pt x="13941" y="127427"/>
                            <a:pt x="62094" y="105464"/>
                          </a:cubicBezTo>
                          <a:cubicBezTo>
                            <a:pt x="103633" y="86500"/>
                            <a:pt x="96355" y="46960"/>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591" name="Google Shape;591;p4"/>
                <p:cNvGrpSpPr/>
                <p:nvPr/>
              </p:nvGrpSpPr>
              <p:grpSpPr>
                <a:xfrm>
                  <a:off x="-179964" y="3045170"/>
                  <a:ext cx="5414965" cy="109043"/>
                  <a:chOff x="-179964" y="3045170"/>
                  <a:chExt cx="5414965" cy="109043"/>
                </a:xfrm>
              </p:grpSpPr>
              <p:grpSp>
                <p:nvGrpSpPr>
                  <p:cNvPr id="592" name="Google Shape;592;p4"/>
                  <p:cNvGrpSpPr/>
                  <p:nvPr/>
                </p:nvGrpSpPr>
                <p:grpSpPr>
                  <a:xfrm>
                    <a:off x="-179964" y="3045170"/>
                    <a:ext cx="97073" cy="109017"/>
                    <a:chOff x="-179964" y="3045170"/>
                    <a:chExt cx="97073" cy="109017"/>
                  </a:xfrm>
                </p:grpSpPr>
                <p:sp>
                  <p:nvSpPr>
                    <p:cNvPr id="593" name="Google Shape;593;p4"/>
                    <p:cNvSpPr/>
                    <p:nvPr/>
                  </p:nvSpPr>
                  <p:spPr>
                    <a:xfrm>
                      <a:off x="-117222" y="3047799"/>
                      <a:ext cx="55" cy="44"/>
                    </a:xfrm>
                    <a:custGeom>
                      <a:avLst/>
                      <a:gdLst/>
                      <a:ahLst/>
                      <a:cxnLst/>
                      <a:rect l="l" t="t" r="r" b="b"/>
                      <a:pathLst>
                        <a:path w="55" h="44" extrusionOk="0">
                          <a:moveTo>
                            <a:pt x="55" y="44"/>
                          </a:moveTo>
                          <a:cubicBezTo>
                            <a:pt x="36" y="6"/>
                            <a:pt x="-59" y="-32"/>
                            <a:pt x="55" y="44"/>
                          </a:cubicBezTo>
                          <a:lnTo>
                            <a:pt x="55"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4" name="Google Shape;594;p4"/>
                    <p:cNvSpPr/>
                    <p:nvPr/>
                  </p:nvSpPr>
                  <p:spPr>
                    <a:xfrm>
                      <a:off x="-179964" y="3045170"/>
                      <a:ext cx="97073" cy="109017"/>
                    </a:xfrm>
                    <a:custGeom>
                      <a:avLst/>
                      <a:gdLst/>
                      <a:ahLst/>
                      <a:cxnLst/>
                      <a:rect l="l" t="t" r="r" b="b"/>
                      <a:pathLst>
                        <a:path w="97073" h="109017" extrusionOk="0">
                          <a:moveTo>
                            <a:pt x="96887" y="53718"/>
                          </a:moveTo>
                          <a:cubicBezTo>
                            <a:pt x="92669" y="3622"/>
                            <a:pt x="46778" y="-4635"/>
                            <a:pt x="67053" y="5084"/>
                          </a:cubicBezTo>
                          <a:cubicBezTo>
                            <a:pt x="51889" y="-2566"/>
                            <a:pt x="37086" y="-1408"/>
                            <a:pt x="23842" y="7381"/>
                          </a:cubicBezTo>
                          <a:cubicBezTo>
                            <a:pt x="-28016" y="41796"/>
                            <a:pt x="13941" y="127427"/>
                            <a:pt x="62094" y="105464"/>
                          </a:cubicBezTo>
                          <a:cubicBezTo>
                            <a:pt x="103652" y="86500"/>
                            <a:pt x="96355" y="46979"/>
                            <a:pt x="96887" y="53718"/>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95" name="Google Shape;595;p4"/>
                  <p:cNvGrpSpPr/>
                  <p:nvPr/>
                </p:nvGrpSpPr>
                <p:grpSpPr>
                  <a:xfrm>
                    <a:off x="484883" y="3045221"/>
                    <a:ext cx="96972" cy="108992"/>
                    <a:chOff x="484883" y="3045221"/>
                    <a:chExt cx="96972" cy="108992"/>
                  </a:xfrm>
                </p:grpSpPr>
                <p:sp>
                  <p:nvSpPr>
                    <p:cNvPr id="596" name="Google Shape;596;p4"/>
                    <p:cNvSpPr/>
                    <p:nvPr/>
                  </p:nvSpPr>
                  <p:spPr>
                    <a:xfrm>
                      <a:off x="547513" y="3047799"/>
                      <a:ext cx="46" cy="44"/>
                    </a:xfrm>
                    <a:custGeom>
                      <a:avLst/>
                      <a:gdLst/>
                      <a:ahLst/>
                      <a:cxnLst/>
                      <a:rect l="l" t="t" r="r" b="b"/>
                      <a:pathLst>
                        <a:path w="46" h="44"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7" name="Google Shape;597;p4"/>
                    <p:cNvSpPr/>
                    <p:nvPr/>
                  </p:nvSpPr>
                  <p:spPr>
                    <a:xfrm>
                      <a:off x="484883" y="3045221"/>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80"/>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98" name="Google Shape;598;p4"/>
                  <p:cNvGrpSpPr/>
                  <p:nvPr/>
                </p:nvGrpSpPr>
                <p:grpSpPr>
                  <a:xfrm>
                    <a:off x="1149629" y="3045221"/>
                    <a:ext cx="96972" cy="108992"/>
                    <a:chOff x="1149629" y="3045221"/>
                    <a:chExt cx="96972" cy="108992"/>
                  </a:xfrm>
                </p:grpSpPr>
                <p:sp>
                  <p:nvSpPr>
                    <p:cNvPr id="599" name="Google Shape;599;p4"/>
                    <p:cNvSpPr/>
                    <p:nvPr/>
                  </p:nvSpPr>
                  <p:spPr>
                    <a:xfrm>
                      <a:off x="1212251" y="3047799"/>
                      <a:ext cx="55" cy="44"/>
                    </a:xfrm>
                    <a:custGeom>
                      <a:avLst/>
                      <a:gdLst/>
                      <a:ahLst/>
                      <a:cxnLst/>
                      <a:rect l="l" t="t" r="r" b="b"/>
                      <a:pathLst>
                        <a:path w="55" h="44" extrusionOk="0">
                          <a:moveTo>
                            <a:pt x="55" y="44"/>
                          </a:moveTo>
                          <a:cubicBezTo>
                            <a:pt x="36" y="6"/>
                            <a:pt x="-59" y="-32"/>
                            <a:pt x="55" y="44"/>
                          </a:cubicBezTo>
                          <a:lnTo>
                            <a:pt x="55"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0" name="Google Shape;600;p4"/>
                    <p:cNvSpPr/>
                    <p:nvPr/>
                  </p:nvSpPr>
                  <p:spPr>
                    <a:xfrm>
                      <a:off x="1149629" y="3045221"/>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80"/>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01" name="Google Shape;601;p4"/>
                  <p:cNvGrpSpPr/>
                  <p:nvPr/>
                </p:nvGrpSpPr>
                <p:grpSpPr>
                  <a:xfrm>
                    <a:off x="1814356" y="3045221"/>
                    <a:ext cx="96972" cy="108992"/>
                    <a:chOff x="1814356" y="3045221"/>
                    <a:chExt cx="96972" cy="108992"/>
                  </a:xfrm>
                </p:grpSpPr>
                <p:sp>
                  <p:nvSpPr>
                    <p:cNvPr id="602" name="Google Shape;602;p4"/>
                    <p:cNvSpPr/>
                    <p:nvPr/>
                  </p:nvSpPr>
                  <p:spPr>
                    <a:xfrm>
                      <a:off x="1876986" y="3047799"/>
                      <a:ext cx="46" cy="44"/>
                    </a:xfrm>
                    <a:custGeom>
                      <a:avLst/>
                      <a:gdLst/>
                      <a:ahLst/>
                      <a:cxnLst/>
                      <a:rect l="l" t="t" r="r" b="b"/>
                      <a:pathLst>
                        <a:path w="46" h="44"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3" name="Google Shape;603;p4"/>
                    <p:cNvSpPr/>
                    <p:nvPr/>
                  </p:nvSpPr>
                  <p:spPr>
                    <a:xfrm>
                      <a:off x="1814356" y="3045221"/>
                      <a:ext cx="96972" cy="108992"/>
                    </a:xfrm>
                    <a:custGeom>
                      <a:avLst/>
                      <a:gdLst/>
                      <a:ahLst/>
                      <a:cxnLst/>
                      <a:rect l="l" t="t" r="r" b="b"/>
                      <a:pathLst>
                        <a:path w="96972" h="108992" extrusionOk="0">
                          <a:moveTo>
                            <a:pt x="96767" y="53666"/>
                          </a:moveTo>
                          <a:cubicBezTo>
                            <a:pt x="92701" y="3590"/>
                            <a:pt x="46525" y="-4762"/>
                            <a:pt x="66934" y="5033"/>
                          </a:cubicBezTo>
                          <a:cubicBezTo>
                            <a:pt x="51465" y="-2750"/>
                            <a:pt x="36472" y="-1137"/>
                            <a:pt x="23722" y="7330"/>
                          </a:cubicBezTo>
                          <a:cubicBezTo>
                            <a:pt x="-27737" y="41480"/>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04" name="Google Shape;604;p4"/>
                  <p:cNvGrpSpPr/>
                  <p:nvPr/>
                </p:nvGrpSpPr>
                <p:grpSpPr>
                  <a:xfrm>
                    <a:off x="2479103" y="3045221"/>
                    <a:ext cx="96972" cy="108992"/>
                    <a:chOff x="2479103" y="3045221"/>
                    <a:chExt cx="96972" cy="108992"/>
                  </a:xfrm>
                </p:grpSpPr>
                <p:sp>
                  <p:nvSpPr>
                    <p:cNvPr id="605" name="Google Shape;605;p4"/>
                    <p:cNvSpPr/>
                    <p:nvPr/>
                  </p:nvSpPr>
                  <p:spPr>
                    <a:xfrm>
                      <a:off x="2541718" y="3047799"/>
                      <a:ext cx="42" cy="44"/>
                    </a:xfrm>
                    <a:custGeom>
                      <a:avLst/>
                      <a:gdLst/>
                      <a:ahLst/>
                      <a:cxnLst/>
                      <a:rect l="l" t="t" r="r" b="b"/>
                      <a:pathLst>
                        <a:path w="42" h="44"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6" name="Google Shape;606;p4"/>
                    <p:cNvSpPr/>
                    <p:nvPr/>
                  </p:nvSpPr>
                  <p:spPr>
                    <a:xfrm>
                      <a:off x="2479103" y="3045221"/>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80"/>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07" name="Google Shape;607;p4"/>
                  <p:cNvGrpSpPr/>
                  <p:nvPr/>
                </p:nvGrpSpPr>
                <p:grpSpPr>
                  <a:xfrm>
                    <a:off x="3143830" y="3045221"/>
                    <a:ext cx="96972" cy="108992"/>
                    <a:chOff x="3143830" y="3045221"/>
                    <a:chExt cx="96972" cy="108992"/>
                  </a:xfrm>
                </p:grpSpPr>
                <p:sp>
                  <p:nvSpPr>
                    <p:cNvPr id="608" name="Google Shape;608;p4"/>
                    <p:cNvSpPr/>
                    <p:nvPr/>
                  </p:nvSpPr>
                  <p:spPr>
                    <a:xfrm>
                      <a:off x="3206460" y="3047799"/>
                      <a:ext cx="46" cy="44"/>
                    </a:xfrm>
                    <a:custGeom>
                      <a:avLst/>
                      <a:gdLst/>
                      <a:ahLst/>
                      <a:cxnLst/>
                      <a:rect l="l" t="t" r="r" b="b"/>
                      <a:pathLst>
                        <a:path w="46" h="44"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9" name="Google Shape;609;p4"/>
                    <p:cNvSpPr/>
                    <p:nvPr/>
                  </p:nvSpPr>
                  <p:spPr>
                    <a:xfrm>
                      <a:off x="3143830" y="3045221"/>
                      <a:ext cx="96972" cy="108992"/>
                    </a:xfrm>
                    <a:custGeom>
                      <a:avLst/>
                      <a:gdLst/>
                      <a:ahLst/>
                      <a:cxnLst/>
                      <a:rect l="l" t="t" r="r" b="b"/>
                      <a:pathLst>
                        <a:path w="96972" h="108992" extrusionOk="0">
                          <a:moveTo>
                            <a:pt x="96767" y="53666"/>
                          </a:moveTo>
                          <a:cubicBezTo>
                            <a:pt x="92701" y="3590"/>
                            <a:pt x="46525" y="-4762"/>
                            <a:pt x="66934" y="5033"/>
                          </a:cubicBezTo>
                          <a:cubicBezTo>
                            <a:pt x="51465" y="-2750"/>
                            <a:pt x="36473" y="-1137"/>
                            <a:pt x="23722" y="7330"/>
                          </a:cubicBezTo>
                          <a:cubicBezTo>
                            <a:pt x="-27737" y="41480"/>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10" name="Google Shape;610;p4"/>
                  <p:cNvGrpSpPr/>
                  <p:nvPr/>
                </p:nvGrpSpPr>
                <p:grpSpPr>
                  <a:xfrm>
                    <a:off x="3808576" y="3045221"/>
                    <a:ext cx="96972" cy="108992"/>
                    <a:chOff x="3808576" y="3045221"/>
                    <a:chExt cx="96972" cy="108992"/>
                  </a:xfrm>
                </p:grpSpPr>
                <p:sp>
                  <p:nvSpPr>
                    <p:cNvPr id="611" name="Google Shape;611;p4"/>
                    <p:cNvSpPr/>
                    <p:nvPr/>
                  </p:nvSpPr>
                  <p:spPr>
                    <a:xfrm>
                      <a:off x="3871192" y="3047799"/>
                      <a:ext cx="42" cy="44"/>
                    </a:xfrm>
                    <a:custGeom>
                      <a:avLst/>
                      <a:gdLst/>
                      <a:ahLst/>
                      <a:cxnLst/>
                      <a:rect l="l" t="t" r="r" b="b"/>
                      <a:pathLst>
                        <a:path w="42" h="44"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2" name="Google Shape;612;p4"/>
                    <p:cNvSpPr/>
                    <p:nvPr/>
                  </p:nvSpPr>
                  <p:spPr>
                    <a:xfrm>
                      <a:off x="3808576" y="3045221"/>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80"/>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13" name="Google Shape;613;p4"/>
                  <p:cNvGrpSpPr/>
                  <p:nvPr/>
                </p:nvGrpSpPr>
                <p:grpSpPr>
                  <a:xfrm>
                    <a:off x="4473304" y="3045221"/>
                    <a:ext cx="96972" cy="108992"/>
                    <a:chOff x="4473304" y="3045221"/>
                    <a:chExt cx="96972" cy="108992"/>
                  </a:xfrm>
                </p:grpSpPr>
                <p:sp>
                  <p:nvSpPr>
                    <p:cNvPr id="614" name="Google Shape;614;p4"/>
                    <p:cNvSpPr/>
                    <p:nvPr/>
                  </p:nvSpPr>
                  <p:spPr>
                    <a:xfrm>
                      <a:off x="4535934" y="3047799"/>
                      <a:ext cx="46" cy="44"/>
                    </a:xfrm>
                    <a:custGeom>
                      <a:avLst/>
                      <a:gdLst/>
                      <a:ahLst/>
                      <a:cxnLst/>
                      <a:rect l="l" t="t" r="r" b="b"/>
                      <a:pathLst>
                        <a:path w="46" h="44"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5" name="Google Shape;615;p4"/>
                    <p:cNvSpPr/>
                    <p:nvPr/>
                  </p:nvSpPr>
                  <p:spPr>
                    <a:xfrm>
                      <a:off x="4473304" y="3045221"/>
                      <a:ext cx="96972" cy="108992"/>
                    </a:xfrm>
                    <a:custGeom>
                      <a:avLst/>
                      <a:gdLst/>
                      <a:ahLst/>
                      <a:cxnLst/>
                      <a:rect l="l" t="t" r="r" b="b"/>
                      <a:pathLst>
                        <a:path w="96972" h="108992" extrusionOk="0">
                          <a:moveTo>
                            <a:pt x="96767" y="53666"/>
                          </a:moveTo>
                          <a:cubicBezTo>
                            <a:pt x="92700" y="3590"/>
                            <a:pt x="46524" y="-4762"/>
                            <a:pt x="66933" y="5033"/>
                          </a:cubicBezTo>
                          <a:cubicBezTo>
                            <a:pt x="51465" y="-2750"/>
                            <a:pt x="36472" y="-1137"/>
                            <a:pt x="23722" y="7330"/>
                          </a:cubicBezTo>
                          <a:cubicBezTo>
                            <a:pt x="-27737" y="41480"/>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16" name="Google Shape;616;p4"/>
                  <p:cNvGrpSpPr/>
                  <p:nvPr/>
                </p:nvGrpSpPr>
                <p:grpSpPr>
                  <a:xfrm>
                    <a:off x="5137930" y="3045170"/>
                    <a:ext cx="97071" cy="109017"/>
                    <a:chOff x="5137930" y="3045170"/>
                    <a:chExt cx="97071" cy="109017"/>
                  </a:xfrm>
                </p:grpSpPr>
                <p:sp>
                  <p:nvSpPr>
                    <p:cNvPr id="617" name="Google Shape;617;p4"/>
                    <p:cNvSpPr/>
                    <p:nvPr/>
                  </p:nvSpPr>
                  <p:spPr>
                    <a:xfrm>
                      <a:off x="5200666" y="3047799"/>
                      <a:ext cx="42" cy="44"/>
                    </a:xfrm>
                    <a:custGeom>
                      <a:avLst/>
                      <a:gdLst/>
                      <a:ahLst/>
                      <a:cxnLst/>
                      <a:rect l="l" t="t" r="r" b="b"/>
                      <a:pathLst>
                        <a:path w="42" h="44"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8" name="Google Shape;618;p4"/>
                    <p:cNvSpPr/>
                    <p:nvPr/>
                  </p:nvSpPr>
                  <p:spPr>
                    <a:xfrm>
                      <a:off x="5137930" y="3045170"/>
                      <a:ext cx="97071" cy="109017"/>
                    </a:xfrm>
                    <a:custGeom>
                      <a:avLst/>
                      <a:gdLst/>
                      <a:ahLst/>
                      <a:cxnLst/>
                      <a:rect l="l" t="t" r="r" b="b"/>
                      <a:pathLst>
                        <a:path w="97071" h="109017" extrusionOk="0">
                          <a:moveTo>
                            <a:pt x="96887" y="53718"/>
                          </a:moveTo>
                          <a:cubicBezTo>
                            <a:pt x="92668" y="3622"/>
                            <a:pt x="46778" y="-4635"/>
                            <a:pt x="67053" y="5084"/>
                          </a:cubicBezTo>
                          <a:cubicBezTo>
                            <a:pt x="51889" y="-2566"/>
                            <a:pt x="37086" y="-1408"/>
                            <a:pt x="23842" y="7381"/>
                          </a:cubicBezTo>
                          <a:cubicBezTo>
                            <a:pt x="-28016" y="41796"/>
                            <a:pt x="13941" y="127427"/>
                            <a:pt x="62094" y="105464"/>
                          </a:cubicBezTo>
                          <a:cubicBezTo>
                            <a:pt x="103633" y="86500"/>
                            <a:pt x="96355" y="46979"/>
                            <a:pt x="96887" y="53718"/>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619" name="Google Shape;619;p4"/>
                <p:cNvGrpSpPr/>
                <p:nvPr/>
              </p:nvGrpSpPr>
              <p:grpSpPr>
                <a:xfrm>
                  <a:off x="-179964" y="3764420"/>
                  <a:ext cx="5414965" cy="109043"/>
                  <a:chOff x="-179964" y="3764420"/>
                  <a:chExt cx="5414965" cy="109043"/>
                </a:xfrm>
              </p:grpSpPr>
              <p:grpSp>
                <p:nvGrpSpPr>
                  <p:cNvPr id="620" name="Google Shape;620;p4"/>
                  <p:cNvGrpSpPr/>
                  <p:nvPr/>
                </p:nvGrpSpPr>
                <p:grpSpPr>
                  <a:xfrm>
                    <a:off x="-179964" y="3764420"/>
                    <a:ext cx="97073" cy="109017"/>
                    <a:chOff x="-179964" y="3764420"/>
                    <a:chExt cx="97073" cy="109017"/>
                  </a:xfrm>
                </p:grpSpPr>
                <p:sp>
                  <p:nvSpPr>
                    <p:cNvPr id="621" name="Google Shape;621;p4"/>
                    <p:cNvSpPr/>
                    <p:nvPr/>
                  </p:nvSpPr>
                  <p:spPr>
                    <a:xfrm>
                      <a:off x="-117222" y="3767049"/>
                      <a:ext cx="55" cy="43"/>
                    </a:xfrm>
                    <a:custGeom>
                      <a:avLst/>
                      <a:gdLst/>
                      <a:ahLst/>
                      <a:cxnLst/>
                      <a:rect l="l" t="t" r="r" b="b"/>
                      <a:pathLst>
                        <a:path w="55" h="43" extrusionOk="0">
                          <a:moveTo>
                            <a:pt x="55" y="44"/>
                          </a:moveTo>
                          <a:cubicBezTo>
                            <a:pt x="36" y="6"/>
                            <a:pt x="-59" y="-32"/>
                            <a:pt x="55" y="44"/>
                          </a:cubicBezTo>
                          <a:lnTo>
                            <a:pt x="55"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2" name="Google Shape;622;p4"/>
                    <p:cNvSpPr/>
                    <p:nvPr/>
                  </p:nvSpPr>
                  <p:spPr>
                    <a:xfrm>
                      <a:off x="-179964" y="3764420"/>
                      <a:ext cx="97073" cy="109017"/>
                    </a:xfrm>
                    <a:custGeom>
                      <a:avLst/>
                      <a:gdLst/>
                      <a:ahLst/>
                      <a:cxnLst/>
                      <a:rect l="l" t="t" r="r" b="b"/>
                      <a:pathLst>
                        <a:path w="97073" h="109017" extrusionOk="0">
                          <a:moveTo>
                            <a:pt x="96887" y="53717"/>
                          </a:moveTo>
                          <a:cubicBezTo>
                            <a:pt x="92669" y="3622"/>
                            <a:pt x="46778" y="-4635"/>
                            <a:pt x="67053" y="5084"/>
                          </a:cubicBezTo>
                          <a:cubicBezTo>
                            <a:pt x="51889" y="-2566"/>
                            <a:pt x="37086" y="-1408"/>
                            <a:pt x="23842" y="7381"/>
                          </a:cubicBezTo>
                          <a:cubicBezTo>
                            <a:pt x="-28016" y="41796"/>
                            <a:pt x="13941" y="127426"/>
                            <a:pt x="62094" y="105464"/>
                          </a:cubicBezTo>
                          <a:cubicBezTo>
                            <a:pt x="103652" y="86501"/>
                            <a:pt x="96355" y="46979"/>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23" name="Google Shape;623;p4"/>
                  <p:cNvGrpSpPr/>
                  <p:nvPr/>
                </p:nvGrpSpPr>
                <p:grpSpPr>
                  <a:xfrm>
                    <a:off x="484883" y="3764471"/>
                    <a:ext cx="96972" cy="108992"/>
                    <a:chOff x="484883" y="3764471"/>
                    <a:chExt cx="96972" cy="108992"/>
                  </a:xfrm>
                </p:grpSpPr>
                <p:sp>
                  <p:nvSpPr>
                    <p:cNvPr id="624" name="Google Shape;624;p4"/>
                    <p:cNvSpPr/>
                    <p:nvPr/>
                  </p:nvSpPr>
                  <p:spPr>
                    <a:xfrm>
                      <a:off x="547513" y="3767049"/>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5" name="Google Shape;625;p4"/>
                    <p:cNvSpPr/>
                    <p:nvPr/>
                  </p:nvSpPr>
                  <p:spPr>
                    <a:xfrm>
                      <a:off x="484883" y="3764471"/>
                      <a:ext cx="96972" cy="108992"/>
                    </a:xfrm>
                    <a:custGeom>
                      <a:avLst/>
                      <a:gdLst/>
                      <a:ahLst/>
                      <a:cxnLst/>
                      <a:rect l="l" t="t" r="r" b="b"/>
                      <a:pathLst>
                        <a:path w="96972" h="108992" extrusionOk="0">
                          <a:moveTo>
                            <a:pt x="96767" y="53666"/>
                          </a:moveTo>
                          <a:cubicBezTo>
                            <a:pt x="92701" y="3590"/>
                            <a:pt x="46525" y="-4763"/>
                            <a:pt x="66933" y="5033"/>
                          </a:cubicBezTo>
                          <a:cubicBezTo>
                            <a:pt x="51465" y="-2750"/>
                            <a:pt x="36472" y="-1137"/>
                            <a:pt x="23722" y="7330"/>
                          </a:cubicBezTo>
                          <a:cubicBezTo>
                            <a:pt x="-27737" y="41479"/>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26" name="Google Shape;626;p4"/>
                  <p:cNvGrpSpPr/>
                  <p:nvPr/>
                </p:nvGrpSpPr>
                <p:grpSpPr>
                  <a:xfrm>
                    <a:off x="1149629" y="3764471"/>
                    <a:ext cx="96972" cy="108992"/>
                    <a:chOff x="1149629" y="3764471"/>
                    <a:chExt cx="96972" cy="108992"/>
                  </a:xfrm>
                </p:grpSpPr>
                <p:sp>
                  <p:nvSpPr>
                    <p:cNvPr id="627" name="Google Shape;627;p4"/>
                    <p:cNvSpPr/>
                    <p:nvPr/>
                  </p:nvSpPr>
                  <p:spPr>
                    <a:xfrm>
                      <a:off x="1212251" y="3767049"/>
                      <a:ext cx="55" cy="43"/>
                    </a:xfrm>
                    <a:custGeom>
                      <a:avLst/>
                      <a:gdLst/>
                      <a:ahLst/>
                      <a:cxnLst/>
                      <a:rect l="l" t="t" r="r" b="b"/>
                      <a:pathLst>
                        <a:path w="55" h="43" extrusionOk="0">
                          <a:moveTo>
                            <a:pt x="55" y="44"/>
                          </a:moveTo>
                          <a:cubicBezTo>
                            <a:pt x="36" y="6"/>
                            <a:pt x="-59" y="-32"/>
                            <a:pt x="55" y="44"/>
                          </a:cubicBezTo>
                          <a:lnTo>
                            <a:pt x="55"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8" name="Google Shape;628;p4"/>
                    <p:cNvSpPr/>
                    <p:nvPr/>
                  </p:nvSpPr>
                  <p:spPr>
                    <a:xfrm>
                      <a:off x="1149629" y="3764471"/>
                      <a:ext cx="96972" cy="108992"/>
                    </a:xfrm>
                    <a:custGeom>
                      <a:avLst/>
                      <a:gdLst/>
                      <a:ahLst/>
                      <a:cxnLst/>
                      <a:rect l="l" t="t" r="r" b="b"/>
                      <a:pathLst>
                        <a:path w="96972" h="108992" extrusionOk="0">
                          <a:moveTo>
                            <a:pt x="96767" y="53666"/>
                          </a:moveTo>
                          <a:cubicBezTo>
                            <a:pt x="92701" y="3590"/>
                            <a:pt x="46525" y="-4763"/>
                            <a:pt x="66933" y="5033"/>
                          </a:cubicBezTo>
                          <a:cubicBezTo>
                            <a:pt x="51465" y="-2750"/>
                            <a:pt x="36472" y="-1137"/>
                            <a:pt x="23722" y="7330"/>
                          </a:cubicBezTo>
                          <a:cubicBezTo>
                            <a:pt x="-27737" y="41479"/>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29" name="Google Shape;629;p4"/>
                  <p:cNvGrpSpPr/>
                  <p:nvPr/>
                </p:nvGrpSpPr>
                <p:grpSpPr>
                  <a:xfrm>
                    <a:off x="1814356" y="3764471"/>
                    <a:ext cx="96972" cy="108992"/>
                    <a:chOff x="1814356" y="3764471"/>
                    <a:chExt cx="96972" cy="108992"/>
                  </a:xfrm>
                </p:grpSpPr>
                <p:sp>
                  <p:nvSpPr>
                    <p:cNvPr id="630" name="Google Shape;630;p4"/>
                    <p:cNvSpPr/>
                    <p:nvPr/>
                  </p:nvSpPr>
                  <p:spPr>
                    <a:xfrm>
                      <a:off x="1876986" y="3767049"/>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1" name="Google Shape;631;p4"/>
                    <p:cNvSpPr/>
                    <p:nvPr/>
                  </p:nvSpPr>
                  <p:spPr>
                    <a:xfrm>
                      <a:off x="1814356" y="3764471"/>
                      <a:ext cx="96972" cy="108992"/>
                    </a:xfrm>
                    <a:custGeom>
                      <a:avLst/>
                      <a:gdLst/>
                      <a:ahLst/>
                      <a:cxnLst/>
                      <a:rect l="l" t="t" r="r" b="b"/>
                      <a:pathLst>
                        <a:path w="96972" h="108992" extrusionOk="0">
                          <a:moveTo>
                            <a:pt x="96767" y="53666"/>
                          </a:moveTo>
                          <a:cubicBezTo>
                            <a:pt x="92701" y="3590"/>
                            <a:pt x="46525" y="-4763"/>
                            <a:pt x="66934" y="5033"/>
                          </a:cubicBezTo>
                          <a:cubicBezTo>
                            <a:pt x="51465" y="-2750"/>
                            <a:pt x="36472" y="-1137"/>
                            <a:pt x="23722" y="7330"/>
                          </a:cubicBezTo>
                          <a:cubicBezTo>
                            <a:pt x="-27737" y="41479"/>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32" name="Google Shape;632;p4"/>
                  <p:cNvGrpSpPr/>
                  <p:nvPr/>
                </p:nvGrpSpPr>
                <p:grpSpPr>
                  <a:xfrm>
                    <a:off x="2479103" y="3764471"/>
                    <a:ext cx="96972" cy="108992"/>
                    <a:chOff x="2479103" y="3764471"/>
                    <a:chExt cx="96972" cy="108992"/>
                  </a:xfrm>
                </p:grpSpPr>
                <p:sp>
                  <p:nvSpPr>
                    <p:cNvPr id="633" name="Google Shape;633;p4"/>
                    <p:cNvSpPr/>
                    <p:nvPr/>
                  </p:nvSpPr>
                  <p:spPr>
                    <a:xfrm>
                      <a:off x="2541718" y="3767049"/>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4" name="Google Shape;634;p4"/>
                    <p:cNvSpPr/>
                    <p:nvPr/>
                  </p:nvSpPr>
                  <p:spPr>
                    <a:xfrm>
                      <a:off x="2479103" y="3764471"/>
                      <a:ext cx="96972" cy="108992"/>
                    </a:xfrm>
                    <a:custGeom>
                      <a:avLst/>
                      <a:gdLst/>
                      <a:ahLst/>
                      <a:cxnLst/>
                      <a:rect l="l" t="t" r="r" b="b"/>
                      <a:pathLst>
                        <a:path w="96972" h="108992" extrusionOk="0">
                          <a:moveTo>
                            <a:pt x="96767" y="53666"/>
                          </a:moveTo>
                          <a:cubicBezTo>
                            <a:pt x="92701" y="3590"/>
                            <a:pt x="46525" y="-4763"/>
                            <a:pt x="66933" y="5033"/>
                          </a:cubicBezTo>
                          <a:cubicBezTo>
                            <a:pt x="51465" y="-2750"/>
                            <a:pt x="36472" y="-1137"/>
                            <a:pt x="23722" y="7330"/>
                          </a:cubicBezTo>
                          <a:cubicBezTo>
                            <a:pt x="-27737" y="41479"/>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35" name="Google Shape;635;p4"/>
                  <p:cNvGrpSpPr/>
                  <p:nvPr/>
                </p:nvGrpSpPr>
                <p:grpSpPr>
                  <a:xfrm>
                    <a:off x="3143830" y="3764471"/>
                    <a:ext cx="96972" cy="108992"/>
                    <a:chOff x="3143830" y="3764471"/>
                    <a:chExt cx="96972" cy="108992"/>
                  </a:xfrm>
                </p:grpSpPr>
                <p:sp>
                  <p:nvSpPr>
                    <p:cNvPr id="636" name="Google Shape;636;p4"/>
                    <p:cNvSpPr/>
                    <p:nvPr/>
                  </p:nvSpPr>
                  <p:spPr>
                    <a:xfrm>
                      <a:off x="3206460" y="3767049"/>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7" name="Google Shape;637;p4"/>
                    <p:cNvSpPr/>
                    <p:nvPr/>
                  </p:nvSpPr>
                  <p:spPr>
                    <a:xfrm>
                      <a:off x="3143830" y="3764471"/>
                      <a:ext cx="96972" cy="108992"/>
                    </a:xfrm>
                    <a:custGeom>
                      <a:avLst/>
                      <a:gdLst/>
                      <a:ahLst/>
                      <a:cxnLst/>
                      <a:rect l="l" t="t" r="r" b="b"/>
                      <a:pathLst>
                        <a:path w="96972" h="108992" extrusionOk="0">
                          <a:moveTo>
                            <a:pt x="96767" y="53666"/>
                          </a:moveTo>
                          <a:cubicBezTo>
                            <a:pt x="92701" y="3590"/>
                            <a:pt x="46525" y="-4763"/>
                            <a:pt x="66934" y="5033"/>
                          </a:cubicBezTo>
                          <a:cubicBezTo>
                            <a:pt x="51465" y="-2750"/>
                            <a:pt x="36473" y="-1137"/>
                            <a:pt x="23722" y="7330"/>
                          </a:cubicBezTo>
                          <a:cubicBezTo>
                            <a:pt x="-27737" y="41479"/>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38" name="Google Shape;638;p4"/>
                  <p:cNvGrpSpPr/>
                  <p:nvPr/>
                </p:nvGrpSpPr>
                <p:grpSpPr>
                  <a:xfrm>
                    <a:off x="3808576" y="3764471"/>
                    <a:ext cx="96972" cy="108992"/>
                    <a:chOff x="3808576" y="3764471"/>
                    <a:chExt cx="96972" cy="108992"/>
                  </a:xfrm>
                </p:grpSpPr>
                <p:sp>
                  <p:nvSpPr>
                    <p:cNvPr id="639" name="Google Shape;639;p4"/>
                    <p:cNvSpPr/>
                    <p:nvPr/>
                  </p:nvSpPr>
                  <p:spPr>
                    <a:xfrm>
                      <a:off x="3871192" y="3767049"/>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0" name="Google Shape;640;p4"/>
                    <p:cNvSpPr/>
                    <p:nvPr/>
                  </p:nvSpPr>
                  <p:spPr>
                    <a:xfrm>
                      <a:off x="3808576" y="3764471"/>
                      <a:ext cx="96972" cy="108992"/>
                    </a:xfrm>
                    <a:custGeom>
                      <a:avLst/>
                      <a:gdLst/>
                      <a:ahLst/>
                      <a:cxnLst/>
                      <a:rect l="l" t="t" r="r" b="b"/>
                      <a:pathLst>
                        <a:path w="96972" h="108992" extrusionOk="0">
                          <a:moveTo>
                            <a:pt x="96767" y="53666"/>
                          </a:moveTo>
                          <a:cubicBezTo>
                            <a:pt x="92701" y="3590"/>
                            <a:pt x="46525" y="-4763"/>
                            <a:pt x="66933" y="5033"/>
                          </a:cubicBezTo>
                          <a:cubicBezTo>
                            <a:pt x="51465" y="-2750"/>
                            <a:pt x="36472" y="-1137"/>
                            <a:pt x="23722" y="7330"/>
                          </a:cubicBezTo>
                          <a:cubicBezTo>
                            <a:pt x="-27737" y="41479"/>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41" name="Google Shape;641;p4"/>
                  <p:cNvGrpSpPr/>
                  <p:nvPr/>
                </p:nvGrpSpPr>
                <p:grpSpPr>
                  <a:xfrm>
                    <a:off x="4473304" y="3764471"/>
                    <a:ext cx="96972" cy="108992"/>
                    <a:chOff x="4473304" y="3764471"/>
                    <a:chExt cx="96972" cy="108992"/>
                  </a:xfrm>
                </p:grpSpPr>
                <p:sp>
                  <p:nvSpPr>
                    <p:cNvPr id="642" name="Google Shape;642;p4"/>
                    <p:cNvSpPr/>
                    <p:nvPr/>
                  </p:nvSpPr>
                  <p:spPr>
                    <a:xfrm>
                      <a:off x="4535934" y="3767049"/>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3" name="Google Shape;643;p4"/>
                    <p:cNvSpPr/>
                    <p:nvPr/>
                  </p:nvSpPr>
                  <p:spPr>
                    <a:xfrm>
                      <a:off x="4473304" y="3764471"/>
                      <a:ext cx="96972" cy="108992"/>
                    </a:xfrm>
                    <a:custGeom>
                      <a:avLst/>
                      <a:gdLst/>
                      <a:ahLst/>
                      <a:cxnLst/>
                      <a:rect l="l" t="t" r="r" b="b"/>
                      <a:pathLst>
                        <a:path w="96972" h="108992" extrusionOk="0">
                          <a:moveTo>
                            <a:pt x="96767" y="53666"/>
                          </a:moveTo>
                          <a:cubicBezTo>
                            <a:pt x="92700" y="3590"/>
                            <a:pt x="46524" y="-4763"/>
                            <a:pt x="66933" y="5033"/>
                          </a:cubicBezTo>
                          <a:cubicBezTo>
                            <a:pt x="51465" y="-2750"/>
                            <a:pt x="36472" y="-1137"/>
                            <a:pt x="23722" y="7330"/>
                          </a:cubicBezTo>
                          <a:cubicBezTo>
                            <a:pt x="-27737" y="41479"/>
                            <a:pt x="13555" y="127508"/>
                            <a:pt x="61974" y="105412"/>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44" name="Google Shape;644;p4"/>
                  <p:cNvGrpSpPr/>
                  <p:nvPr/>
                </p:nvGrpSpPr>
                <p:grpSpPr>
                  <a:xfrm>
                    <a:off x="5137930" y="3764420"/>
                    <a:ext cx="97071" cy="109017"/>
                    <a:chOff x="5137930" y="3764420"/>
                    <a:chExt cx="97071" cy="109017"/>
                  </a:xfrm>
                </p:grpSpPr>
                <p:sp>
                  <p:nvSpPr>
                    <p:cNvPr id="645" name="Google Shape;645;p4"/>
                    <p:cNvSpPr/>
                    <p:nvPr/>
                  </p:nvSpPr>
                  <p:spPr>
                    <a:xfrm>
                      <a:off x="5200666" y="3767049"/>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6" name="Google Shape;646;p4"/>
                    <p:cNvSpPr/>
                    <p:nvPr/>
                  </p:nvSpPr>
                  <p:spPr>
                    <a:xfrm>
                      <a:off x="5137930" y="3764420"/>
                      <a:ext cx="97071" cy="109017"/>
                    </a:xfrm>
                    <a:custGeom>
                      <a:avLst/>
                      <a:gdLst/>
                      <a:ahLst/>
                      <a:cxnLst/>
                      <a:rect l="l" t="t" r="r" b="b"/>
                      <a:pathLst>
                        <a:path w="97071" h="109017" extrusionOk="0">
                          <a:moveTo>
                            <a:pt x="96887" y="53717"/>
                          </a:moveTo>
                          <a:cubicBezTo>
                            <a:pt x="92668" y="3622"/>
                            <a:pt x="46778" y="-4635"/>
                            <a:pt x="67053" y="5084"/>
                          </a:cubicBezTo>
                          <a:cubicBezTo>
                            <a:pt x="51889" y="-2566"/>
                            <a:pt x="37086" y="-1408"/>
                            <a:pt x="23842" y="7381"/>
                          </a:cubicBezTo>
                          <a:cubicBezTo>
                            <a:pt x="-28016" y="41796"/>
                            <a:pt x="13941" y="127426"/>
                            <a:pt x="62094" y="105464"/>
                          </a:cubicBezTo>
                          <a:cubicBezTo>
                            <a:pt x="103633" y="86501"/>
                            <a:pt x="96355" y="46979"/>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647" name="Google Shape;647;p4"/>
                <p:cNvGrpSpPr/>
                <p:nvPr/>
              </p:nvGrpSpPr>
              <p:grpSpPr>
                <a:xfrm>
                  <a:off x="-179964" y="4483688"/>
                  <a:ext cx="5414965" cy="109044"/>
                  <a:chOff x="-179964" y="4483688"/>
                  <a:chExt cx="5414965" cy="109044"/>
                </a:xfrm>
              </p:grpSpPr>
              <p:grpSp>
                <p:nvGrpSpPr>
                  <p:cNvPr id="648" name="Google Shape;648;p4"/>
                  <p:cNvGrpSpPr/>
                  <p:nvPr/>
                </p:nvGrpSpPr>
                <p:grpSpPr>
                  <a:xfrm>
                    <a:off x="-179964" y="4483688"/>
                    <a:ext cx="97073" cy="109017"/>
                    <a:chOff x="-179964" y="4483688"/>
                    <a:chExt cx="97073" cy="109017"/>
                  </a:xfrm>
                </p:grpSpPr>
                <p:sp>
                  <p:nvSpPr>
                    <p:cNvPr id="649" name="Google Shape;649;p4"/>
                    <p:cNvSpPr/>
                    <p:nvPr/>
                  </p:nvSpPr>
                  <p:spPr>
                    <a:xfrm>
                      <a:off x="-117222" y="4486304"/>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0" name="Google Shape;650;p4"/>
                    <p:cNvSpPr/>
                    <p:nvPr/>
                  </p:nvSpPr>
                  <p:spPr>
                    <a:xfrm>
                      <a:off x="-179964" y="4483688"/>
                      <a:ext cx="97073" cy="109017"/>
                    </a:xfrm>
                    <a:custGeom>
                      <a:avLst/>
                      <a:gdLst/>
                      <a:ahLst/>
                      <a:cxnLst/>
                      <a:rect l="l" t="t" r="r" b="b"/>
                      <a:pathLst>
                        <a:path w="97073" h="109017" extrusionOk="0">
                          <a:moveTo>
                            <a:pt x="96887" y="53717"/>
                          </a:moveTo>
                          <a:cubicBezTo>
                            <a:pt x="92669" y="3623"/>
                            <a:pt x="46778" y="-4635"/>
                            <a:pt x="67053" y="5084"/>
                          </a:cubicBezTo>
                          <a:cubicBezTo>
                            <a:pt x="51889" y="-2566"/>
                            <a:pt x="37086" y="-1408"/>
                            <a:pt x="23842" y="7381"/>
                          </a:cubicBezTo>
                          <a:cubicBezTo>
                            <a:pt x="-28016" y="41796"/>
                            <a:pt x="13941" y="127427"/>
                            <a:pt x="62094" y="105464"/>
                          </a:cubicBezTo>
                          <a:cubicBezTo>
                            <a:pt x="103652" y="86481"/>
                            <a:pt x="96355" y="46960"/>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51" name="Google Shape;651;p4"/>
                  <p:cNvGrpSpPr/>
                  <p:nvPr/>
                </p:nvGrpSpPr>
                <p:grpSpPr>
                  <a:xfrm>
                    <a:off x="484883" y="4483740"/>
                    <a:ext cx="96972" cy="108992"/>
                    <a:chOff x="484883" y="4483740"/>
                    <a:chExt cx="96972" cy="108992"/>
                  </a:xfrm>
                </p:grpSpPr>
                <p:sp>
                  <p:nvSpPr>
                    <p:cNvPr id="652" name="Google Shape;652;p4"/>
                    <p:cNvSpPr/>
                    <p:nvPr/>
                  </p:nvSpPr>
                  <p:spPr>
                    <a:xfrm>
                      <a:off x="547513" y="448630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3" name="Google Shape;653;p4"/>
                    <p:cNvSpPr/>
                    <p:nvPr/>
                  </p:nvSpPr>
                  <p:spPr>
                    <a:xfrm>
                      <a:off x="484883" y="4483740"/>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54" name="Google Shape;654;p4"/>
                  <p:cNvGrpSpPr/>
                  <p:nvPr/>
                </p:nvGrpSpPr>
                <p:grpSpPr>
                  <a:xfrm>
                    <a:off x="1149629" y="4483740"/>
                    <a:ext cx="96972" cy="108992"/>
                    <a:chOff x="1149629" y="4483740"/>
                    <a:chExt cx="96972" cy="108992"/>
                  </a:xfrm>
                </p:grpSpPr>
                <p:sp>
                  <p:nvSpPr>
                    <p:cNvPr id="655" name="Google Shape;655;p4"/>
                    <p:cNvSpPr/>
                    <p:nvPr/>
                  </p:nvSpPr>
                  <p:spPr>
                    <a:xfrm>
                      <a:off x="1212251" y="4486304"/>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6" name="Google Shape;656;p4"/>
                    <p:cNvSpPr/>
                    <p:nvPr/>
                  </p:nvSpPr>
                  <p:spPr>
                    <a:xfrm>
                      <a:off x="1149629" y="4483740"/>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57" name="Google Shape;657;p4"/>
                  <p:cNvGrpSpPr/>
                  <p:nvPr/>
                </p:nvGrpSpPr>
                <p:grpSpPr>
                  <a:xfrm>
                    <a:off x="1814356" y="4483740"/>
                    <a:ext cx="96972" cy="108992"/>
                    <a:chOff x="1814356" y="4483740"/>
                    <a:chExt cx="96972" cy="108992"/>
                  </a:xfrm>
                </p:grpSpPr>
                <p:sp>
                  <p:nvSpPr>
                    <p:cNvPr id="658" name="Google Shape;658;p4"/>
                    <p:cNvSpPr/>
                    <p:nvPr/>
                  </p:nvSpPr>
                  <p:spPr>
                    <a:xfrm>
                      <a:off x="1876986" y="448630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9" name="Google Shape;659;p4"/>
                    <p:cNvSpPr/>
                    <p:nvPr/>
                  </p:nvSpPr>
                  <p:spPr>
                    <a:xfrm>
                      <a:off x="1814356" y="4483740"/>
                      <a:ext cx="96972" cy="108992"/>
                    </a:xfrm>
                    <a:custGeom>
                      <a:avLst/>
                      <a:gdLst/>
                      <a:ahLst/>
                      <a:cxnLst/>
                      <a:rect l="l" t="t" r="r" b="b"/>
                      <a:pathLst>
                        <a:path w="96972" h="108992" extrusionOk="0">
                          <a:moveTo>
                            <a:pt x="96767" y="53666"/>
                          </a:moveTo>
                          <a:cubicBezTo>
                            <a:pt x="92701" y="3590"/>
                            <a:pt x="46525" y="-4762"/>
                            <a:pt x="66934"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60" name="Google Shape;660;p4"/>
                  <p:cNvGrpSpPr/>
                  <p:nvPr/>
                </p:nvGrpSpPr>
                <p:grpSpPr>
                  <a:xfrm>
                    <a:off x="2479103" y="4483740"/>
                    <a:ext cx="96972" cy="108992"/>
                    <a:chOff x="2479103" y="4483740"/>
                    <a:chExt cx="96972" cy="108992"/>
                  </a:xfrm>
                </p:grpSpPr>
                <p:sp>
                  <p:nvSpPr>
                    <p:cNvPr id="661" name="Google Shape;661;p4"/>
                    <p:cNvSpPr/>
                    <p:nvPr/>
                  </p:nvSpPr>
                  <p:spPr>
                    <a:xfrm>
                      <a:off x="2541718" y="4486304"/>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2" name="Google Shape;662;p4"/>
                    <p:cNvSpPr/>
                    <p:nvPr/>
                  </p:nvSpPr>
                  <p:spPr>
                    <a:xfrm>
                      <a:off x="2479103" y="4483740"/>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63" name="Google Shape;663;p4"/>
                  <p:cNvGrpSpPr/>
                  <p:nvPr/>
                </p:nvGrpSpPr>
                <p:grpSpPr>
                  <a:xfrm>
                    <a:off x="3143830" y="4483740"/>
                    <a:ext cx="96972" cy="108992"/>
                    <a:chOff x="3143830" y="4483740"/>
                    <a:chExt cx="96972" cy="108992"/>
                  </a:xfrm>
                </p:grpSpPr>
                <p:sp>
                  <p:nvSpPr>
                    <p:cNvPr id="664" name="Google Shape;664;p4"/>
                    <p:cNvSpPr/>
                    <p:nvPr/>
                  </p:nvSpPr>
                  <p:spPr>
                    <a:xfrm>
                      <a:off x="3206460" y="448630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5" name="Google Shape;665;p4"/>
                    <p:cNvSpPr/>
                    <p:nvPr/>
                  </p:nvSpPr>
                  <p:spPr>
                    <a:xfrm>
                      <a:off x="3143830" y="4483740"/>
                      <a:ext cx="96972" cy="108992"/>
                    </a:xfrm>
                    <a:custGeom>
                      <a:avLst/>
                      <a:gdLst/>
                      <a:ahLst/>
                      <a:cxnLst/>
                      <a:rect l="l" t="t" r="r" b="b"/>
                      <a:pathLst>
                        <a:path w="96972" h="108992" extrusionOk="0">
                          <a:moveTo>
                            <a:pt x="96767" y="53666"/>
                          </a:moveTo>
                          <a:cubicBezTo>
                            <a:pt x="92701" y="3590"/>
                            <a:pt x="46525" y="-4762"/>
                            <a:pt x="66934" y="5033"/>
                          </a:cubicBezTo>
                          <a:cubicBezTo>
                            <a:pt x="51465" y="-2750"/>
                            <a:pt x="36473"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66" name="Google Shape;666;p4"/>
                  <p:cNvGrpSpPr/>
                  <p:nvPr/>
                </p:nvGrpSpPr>
                <p:grpSpPr>
                  <a:xfrm>
                    <a:off x="3808576" y="4483740"/>
                    <a:ext cx="96972" cy="108992"/>
                    <a:chOff x="3808576" y="4483740"/>
                    <a:chExt cx="96972" cy="108992"/>
                  </a:xfrm>
                </p:grpSpPr>
                <p:sp>
                  <p:nvSpPr>
                    <p:cNvPr id="667" name="Google Shape;667;p4"/>
                    <p:cNvSpPr/>
                    <p:nvPr/>
                  </p:nvSpPr>
                  <p:spPr>
                    <a:xfrm>
                      <a:off x="3871192" y="4486304"/>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8" name="Google Shape;668;p4"/>
                    <p:cNvSpPr/>
                    <p:nvPr/>
                  </p:nvSpPr>
                  <p:spPr>
                    <a:xfrm>
                      <a:off x="3808576" y="4483740"/>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69" name="Google Shape;669;p4"/>
                  <p:cNvGrpSpPr/>
                  <p:nvPr/>
                </p:nvGrpSpPr>
                <p:grpSpPr>
                  <a:xfrm>
                    <a:off x="4473304" y="4483740"/>
                    <a:ext cx="96972" cy="108992"/>
                    <a:chOff x="4473304" y="4483740"/>
                    <a:chExt cx="96972" cy="108992"/>
                  </a:xfrm>
                </p:grpSpPr>
                <p:sp>
                  <p:nvSpPr>
                    <p:cNvPr id="670" name="Google Shape;670;p4"/>
                    <p:cNvSpPr/>
                    <p:nvPr/>
                  </p:nvSpPr>
                  <p:spPr>
                    <a:xfrm>
                      <a:off x="4535934" y="448630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71" name="Google Shape;671;p4"/>
                    <p:cNvSpPr/>
                    <p:nvPr/>
                  </p:nvSpPr>
                  <p:spPr>
                    <a:xfrm>
                      <a:off x="4473304" y="4483740"/>
                      <a:ext cx="96972" cy="108992"/>
                    </a:xfrm>
                    <a:custGeom>
                      <a:avLst/>
                      <a:gdLst/>
                      <a:ahLst/>
                      <a:cxnLst/>
                      <a:rect l="l" t="t" r="r" b="b"/>
                      <a:pathLst>
                        <a:path w="96972" h="108992" extrusionOk="0">
                          <a:moveTo>
                            <a:pt x="96767" y="53666"/>
                          </a:moveTo>
                          <a:cubicBezTo>
                            <a:pt x="92700" y="3590"/>
                            <a:pt x="46524" y="-4762"/>
                            <a:pt x="66933" y="5033"/>
                          </a:cubicBezTo>
                          <a:cubicBezTo>
                            <a:pt x="51465" y="-2750"/>
                            <a:pt x="36472" y="-1137"/>
                            <a:pt x="23722" y="7330"/>
                          </a:cubicBezTo>
                          <a:cubicBezTo>
                            <a:pt x="-27737" y="41479"/>
                            <a:pt x="13555" y="127508"/>
                            <a:pt x="61974" y="105412"/>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72" name="Google Shape;672;p4"/>
                  <p:cNvGrpSpPr/>
                  <p:nvPr/>
                </p:nvGrpSpPr>
                <p:grpSpPr>
                  <a:xfrm>
                    <a:off x="5137930" y="4483688"/>
                    <a:ext cx="97071" cy="109017"/>
                    <a:chOff x="5137930" y="4483688"/>
                    <a:chExt cx="97071" cy="109017"/>
                  </a:xfrm>
                </p:grpSpPr>
                <p:sp>
                  <p:nvSpPr>
                    <p:cNvPr id="673" name="Google Shape;673;p4"/>
                    <p:cNvSpPr/>
                    <p:nvPr/>
                  </p:nvSpPr>
                  <p:spPr>
                    <a:xfrm>
                      <a:off x="5200666" y="4486304"/>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74" name="Google Shape;674;p4"/>
                    <p:cNvSpPr/>
                    <p:nvPr/>
                  </p:nvSpPr>
                  <p:spPr>
                    <a:xfrm>
                      <a:off x="5137930" y="4483688"/>
                      <a:ext cx="97071" cy="109017"/>
                    </a:xfrm>
                    <a:custGeom>
                      <a:avLst/>
                      <a:gdLst/>
                      <a:ahLst/>
                      <a:cxnLst/>
                      <a:rect l="l" t="t" r="r" b="b"/>
                      <a:pathLst>
                        <a:path w="97071" h="109017" extrusionOk="0">
                          <a:moveTo>
                            <a:pt x="96887" y="53717"/>
                          </a:moveTo>
                          <a:cubicBezTo>
                            <a:pt x="92668" y="3623"/>
                            <a:pt x="46778" y="-4635"/>
                            <a:pt x="67053" y="5084"/>
                          </a:cubicBezTo>
                          <a:cubicBezTo>
                            <a:pt x="51889" y="-2566"/>
                            <a:pt x="37086" y="-1408"/>
                            <a:pt x="23842" y="7381"/>
                          </a:cubicBezTo>
                          <a:cubicBezTo>
                            <a:pt x="-28016" y="41796"/>
                            <a:pt x="13941" y="127427"/>
                            <a:pt x="62094" y="105464"/>
                          </a:cubicBezTo>
                          <a:cubicBezTo>
                            <a:pt x="103633" y="86481"/>
                            <a:pt x="96355" y="46960"/>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675" name="Google Shape;675;p4"/>
                <p:cNvGrpSpPr/>
                <p:nvPr/>
              </p:nvGrpSpPr>
              <p:grpSpPr>
                <a:xfrm>
                  <a:off x="-179964" y="5202938"/>
                  <a:ext cx="5414965" cy="109044"/>
                  <a:chOff x="-179964" y="5202938"/>
                  <a:chExt cx="5414965" cy="109044"/>
                </a:xfrm>
              </p:grpSpPr>
              <p:grpSp>
                <p:nvGrpSpPr>
                  <p:cNvPr id="676" name="Google Shape;676;p4"/>
                  <p:cNvGrpSpPr/>
                  <p:nvPr/>
                </p:nvGrpSpPr>
                <p:grpSpPr>
                  <a:xfrm>
                    <a:off x="-179964" y="5202938"/>
                    <a:ext cx="97073" cy="109017"/>
                    <a:chOff x="-179964" y="5202938"/>
                    <a:chExt cx="97073" cy="109017"/>
                  </a:xfrm>
                </p:grpSpPr>
                <p:sp>
                  <p:nvSpPr>
                    <p:cNvPr id="677" name="Google Shape;677;p4"/>
                    <p:cNvSpPr/>
                    <p:nvPr/>
                  </p:nvSpPr>
                  <p:spPr>
                    <a:xfrm>
                      <a:off x="-117222" y="5205554"/>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78" name="Google Shape;678;p4"/>
                    <p:cNvSpPr/>
                    <p:nvPr/>
                  </p:nvSpPr>
                  <p:spPr>
                    <a:xfrm>
                      <a:off x="-179964" y="5202938"/>
                      <a:ext cx="97073" cy="109017"/>
                    </a:xfrm>
                    <a:custGeom>
                      <a:avLst/>
                      <a:gdLst/>
                      <a:ahLst/>
                      <a:cxnLst/>
                      <a:rect l="l" t="t" r="r" b="b"/>
                      <a:pathLst>
                        <a:path w="97073" h="109017" extrusionOk="0">
                          <a:moveTo>
                            <a:pt x="96887" y="53717"/>
                          </a:moveTo>
                          <a:cubicBezTo>
                            <a:pt x="92669" y="3622"/>
                            <a:pt x="46778" y="-4635"/>
                            <a:pt x="67053" y="5084"/>
                          </a:cubicBezTo>
                          <a:cubicBezTo>
                            <a:pt x="51889" y="-2566"/>
                            <a:pt x="37086" y="-1408"/>
                            <a:pt x="23842" y="7381"/>
                          </a:cubicBezTo>
                          <a:cubicBezTo>
                            <a:pt x="-28016" y="41796"/>
                            <a:pt x="13941" y="127427"/>
                            <a:pt x="62094" y="105464"/>
                          </a:cubicBezTo>
                          <a:cubicBezTo>
                            <a:pt x="103652" y="86482"/>
                            <a:pt x="96355" y="46960"/>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79" name="Google Shape;679;p4"/>
                  <p:cNvGrpSpPr/>
                  <p:nvPr/>
                </p:nvGrpSpPr>
                <p:grpSpPr>
                  <a:xfrm>
                    <a:off x="484883" y="5202990"/>
                    <a:ext cx="96972" cy="108992"/>
                    <a:chOff x="484883" y="5202990"/>
                    <a:chExt cx="96972" cy="108992"/>
                  </a:xfrm>
                </p:grpSpPr>
                <p:sp>
                  <p:nvSpPr>
                    <p:cNvPr id="680" name="Google Shape;680;p4"/>
                    <p:cNvSpPr/>
                    <p:nvPr/>
                  </p:nvSpPr>
                  <p:spPr>
                    <a:xfrm>
                      <a:off x="547513" y="520555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81" name="Google Shape;681;p4"/>
                    <p:cNvSpPr/>
                    <p:nvPr/>
                  </p:nvSpPr>
                  <p:spPr>
                    <a:xfrm>
                      <a:off x="484883" y="5202990"/>
                      <a:ext cx="96972" cy="108992"/>
                    </a:xfrm>
                    <a:custGeom>
                      <a:avLst/>
                      <a:gdLst/>
                      <a:ahLst/>
                      <a:cxnLst/>
                      <a:rect l="l" t="t" r="r" b="b"/>
                      <a:pathLst>
                        <a:path w="96972" h="108992" extrusionOk="0">
                          <a:moveTo>
                            <a:pt x="96767" y="53666"/>
                          </a:moveTo>
                          <a:cubicBezTo>
                            <a:pt x="92701" y="3590"/>
                            <a:pt x="46525" y="-4763"/>
                            <a:pt x="66933" y="5032"/>
                          </a:cubicBezTo>
                          <a:cubicBezTo>
                            <a:pt x="51465" y="-2750"/>
                            <a:pt x="36472" y="-1137"/>
                            <a:pt x="23722" y="7329"/>
                          </a:cubicBezTo>
                          <a:cubicBezTo>
                            <a:pt x="-27737" y="41479"/>
                            <a:pt x="13555" y="127508"/>
                            <a:pt x="61974" y="105413"/>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82" name="Google Shape;682;p4"/>
                  <p:cNvGrpSpPr/>
                  <p:nvPr/>
                </p:nvGrpSpPr>
                <p:grpSpPr>
                  <a:xfrm>
                    <a:off x="1149629" y="5202990"/>
                    <a:ext cx="96972" cy="108992"/>
                    <a:chOff x="1149629" y="5202990"/>
                    <a:chExt cx="96972" cy="108992"/>
                  </a:xfrm>
                </p:grpSpPr>
                <p:sp>
                  <p:nvSpPr>
                    <p:cNvPr id="683" name="Google Shape;683;p4"/>
                    <p:cNvSpPr/>
                    <p:nvPr/>
                  </p:nvSpPr>
                  <p:spPr>
                    <a:xfrm>
                      <a:off x="1212251" y="5205554"/>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84" name="Google Shape;684;p4"/>
                    <p:cNvSpPr/>
                    <p:nvPr/>
                  </p:nvSpPr>
                  <p:spPr>
                    <a:xfrm>
                      <a:off x="1149629" y="5202990"/>
                      <a:ext cx="96972" cy="108992"/>
                    </a:xfrm>
                    <a:custGeom>
                      <a:avLst/>
                      <a:gdLst/>
                      <a:ahLst/>
                      <a:cxnLst/>
                      <a:rect l="l" t="t" r="r" b="b"/>
                      <a:pathLst>
                        <a:path w="96972" h="108992" extrusionOk="0">
                          <a:moveTo>
                            <a:pt x="96767" y="53666"/>
                          </a:moveTo>
                          <a:cubicBezTo>
                            <a:pt x="92701" y="3590"/>
                            <a:pt x="46525" y="-4763"/>
                            <a:pt x="66933" y="5032"/>
                          </a:cubicBezTo>
                          <a:cubicBezTo>
                            <a:pt x="51465" y="-2750"/>
                            <a:pt x="36472" y="-1137"/>
                            <a:pt x="23722" y="7329"/>
                          </a:cubicBezTo>
                          <a:cubicBezTo>
                            <a:pt x="-27737" y="41479"/>
                            <a:pt x="13555" y="127508"/>
                            <a:pt x="61974" y="105413"/>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85" name="Google Shape;685;p4"/>
                  <p:cNvGrpSpPr/>
                  <p:nvPr/>
                </p:nvGrpSpPr>
                <p:grpSpPr>
                  <a:xfrm>
                    <a:off x="1814356" y="5202990"/>
                    <a:ext cx="96972" cy="108992"/>
                    <a:chOff x="1814356" y="5202990"/>
                    <a:chExt cx="96972" cy="108992"/>
                  </a:xfrm>
                </p:grpSpPr>
                <p:sp>
                  <p:nvSpPr>
                    <p:cNvPr id="686" name="Google Shape;686;p4"/>
                    <p:cNvSpPr/>
                    <p:nvPr/>
                  </p:nvSpPr>
                  <p:spPr>
                    <a:xfrm>
                      <a:off x="1876986" y="520555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87" name="Google Shape;687;p4"/>
                    <p:cNvSpPr/>
                    <p:nvPr/>
                  </p:nvSpPr>
                  <p:spPr>
                    <a:xfrm>
                      <a:off x="1814356" y="5202990"/>
                      <a:ext cx="96972" cy="108992"/>
                    </a:xfrm>
                    <a:custGeom>
                      <a:avLst/>
                      <a:gdLst/>
                      <a:ahLst/>
                      <a:cxnLst/>
                      <a:rect l="l" t="t" r="r" b="b"/>
                      <a:pathLst>
                        <a:path w="96972" h="108992" extrusionOk="0">
                          <a:moveTo>
                            <a:pt x="96767" y="53666"/>
                          </a:moveTo>
                          <a:cubicBezTo>
                            <a:pt x="92701" y="3590"/>
                            <a:pt x="46525" y="-4763"/>
                            <a:pt x="66934" y="5032"/>
                          </a:cubicBezTo>
                          <a:cubicBezTo>
                            <a:pt x="51465" y="-2750"/>
                            <a:pt x="36472" y="-1137"/>
                            <a:pt x="23722" y="7329"/>
                          </a:cubicBezTo>
                          <a:cubicBezTo>
                            <a:pt x="-27737" y="41479"/>
                            <a:pt x="13555" y="127508"/>
                            <a:pt x="61974" y="105413"/>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88" name="Google Shape;688;p4"/>
                  <p:cNvGrpSpPr/>
                  <p:nvPr/>
                </p:nvGrpSpPr>
                <p:grpSpPr>
                  <a:xfrm>
                    <a:off x="2479103" y="5202990"/>
                    <a:ext cx="96972" cy="108992"/>
                    <a:chOff x="2479103" y="5202990"/>
                    <a:chExt cx="96972" cy="108992"/>
                  </a:xfrm>
                </p:grpSpPr>
                <p:sp>
                  <p:nvSpPr>
                    <p:cNvPr id="689" name="Google Shape;689;p4"/>
                    <p:cNvSpPr/>
                    <p:nvPr/>
                  </p:nvSpPr>
                  <p:spPr>
                    <a:xfrm>
                      <a:off x="2541718" y="5205554"/>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0" name="Google Shape;690;p4"/>
                    <p:cNvSpPr/>
                    <p:nvPr/>
                  </p:nvSpPr>
                  <p:spPr>
                    <a:xfrm>
                      <a:off x="2479103" y="5202990"/>
                      <a:ext cx="96972" cy="108992"/>
                    </a:xfrm>
                    <a:custGeom>
                      <a:avLst/>
                      <a:gdLst/>
                      <a:ahLst/>
                      <a:cxnLst/>
                      <a:rect l="l" t="t" r="r" b="b"/>
                      <a:pathLst>
                        <a:path w="96972" h="108992" extrusionOk="0">
                          <a:moveTo>
                            <a:pt x="96767" y="53666"/>
                          </a:moveTo>
                          <a:cubicBezTo>
                            <a:pt x="92701" y="3590"/>
                            <a:pt x="46525" y="-4763"/>
                            <a:pt x="66933" y="5032"/>
                          </a:cubicBezTo>
                          <a:cubicBezTo>
                            <a:pt x="51465" y="-2750"/>
                            <a:pt x="36472" y="-1137"/>
                            <a:pt x="23722" y="7329"/>
                          </a:cubicBezTo>
                          <a:cubicBezTo>
                            <a:pt x="-27737" y="41479"/>
                            <a:pt x="13555" y="127508"/>
                            <a:pt x="61974" y="105413"/>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91" name="Google Shape;691;p4"/>
                  <p:cNvGrpSpPr/>
                  <p:nvPr/>
                </p:nvGrpSpPr>
                <p:grpSpPr>
                  <a:xfrm>
                    <a:off x="3143830" y="5202990"/>
                    <a:ext cx="96972" cy="108992"/>
                    <a:chOff x="3143830" y="5202990"/>
                    <a:chExt cx="96972" cy="108992"/>
                  </a:xfrm>
                </p:grpSpPr>
                <p:sp>
                  <p:nvSpPr>
                    <p:cNvPr id="692" name="Google Shape;692;p4"/>
                    <p:cNvSpPr/>
                    <p:nvPr/>
                  </p:nvSpPr>
                  <p:spPr>
                    <a:xfrm>
                      <a:off x="3206460" y="520555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3" name="Google Shape;693;p4"/>
                    <p:cNvSpPr/>
                    <p:nvPr/>
                  </p:nvSpPr>
                  <p:spPr>
                    <a:xfrm>
                      <a:off x="3143830" y="5202990"/>
                      <a:ext cx="96972" cy="108992"/>
                    </a:xfrm>
                    <a:custGeom>
                      <a:avLst/>
                      <a:gdLst/>
                      <a:ahLst/>
                      <a:cxnLst/>
                      <a:rect l="l" t="t" r="r" b="b"/>
                      <a:pathLst>
                        <a:path w="96972" h="108992" extrusionOk="0">
                          <a:moveTo>
                            <a:pt x="96767" y="53666"/>
                          </a:moveTo>
                          <a:cubicBezTo>
                            <a:pt x="92701" y="3590"/>
                            <a:pt x="46525" y="-4763"/>
                            <a:pt x="66934" y="5032"/>
                          </a:cubicBezTo>
                          <a:cubicBezTo>
                            <a:pt x="51465" y="-2750"/>
                            <a:pt x="36473" y="-1137"/>
                            <a:pt x="23722" y="7329"/>
                          </a:cubicBezTo>
                          <a:cubicBezTo>
                            <a:pt x="-27737" y="41479"/>
                            <a:pt x="13555" y="127508"/>
                            <a:pt x="61974" y="105413"/>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94" name="Google Shape;694;p4"/>
                  <p:cNvGrpSpPr/>
                  <p:nvPr/>
                </p:nvGrpSpPr>
                <p:grpSpPr>
                  <a:xfrm>
                    <a:off x="3808576" y="5202990"/>
                    <a:ext cx="96972" cy="108992"/>
                    <a:chOff x="3808576" y="5202990"/>
                    <a:chExt cx="96972" cy="108992"/>
                  </a:xfrm>
                </p:grpSpPr>
                <p:sp>
                  <p:nvSpPr>
                    <p:cNvPr id="695" name="Google Shape;695;p4"/>
                    <p:cNvSpPr/>
                    <p:nvPr/>
                  </p:nvSpPr>
                  <p:spPr>
                    <a:xfrm>
                      <a:off x="3871192" y="5205554"/>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6" name="Google Shape;696;p4"/>
                    <p:cNvSpPr/>
                    <p:nvPr/>
                  </p:nvSpPr>
                  <p:spPr>
                    <a:xfrm>
                      <a:off x="3808576" y="5202990"/>
                      <a:ext cx="96972" cy="108992"/>
                    </a:xfrm>
                    <a:custGeom>
                      <a:avLst/>
                      <a:gdLst/>
                      <a:ahLst/>
                      <a:cxnLst/>
                      <a:rect l="l" t="t" r="r" b="b"/>
                      <a:pathLst>
                        <a:path w="96972" h="108992" extrusionOk="0">
                          <a:moveTo>
                            <a:pt x="96767" y="53666"/>
                          </a:moveTo>
                          <a:cubicBezTo>
                            <a:pt x="92701" y="3590"/>
                            <a:pt x="46525" y="-4763"/>
                            <a:pt x="66933" y="5032"/>
                          </a:cubicBezTo>
                          <a:cubicBezTo>
                            <a:pt x="51465" y="-2750"/>
                            <a:pt x="36472" y="-1137"/>
                            <a:pt x="23722" y="7329"/>
                          </a:cubicBezTo>
                          <a:cubicBezTo>
                            <a:pt x="-27737" y="41479"/>
                            <a:pt x="13555" y="127508"/>
                            <a:pt x="61974" y="105413"/>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97" name="Google Shape;697;p4"/>
                  <p:cNvGrpSpPr/>
                  <p:nvPr/>
                </p:nvGrpSpPr>
                <p:grpSpPr>
                  <a:xfrm>
                    <a:off x="4473304" y="5202990"/>
                    <a:ext cx="96972" cy="108992"/>
                    <a:chOff x="4473304" y="5202990"/>
                    <a:chExt cx="96972" cy="108992"/>
                  </a:xfrm>
                </p:grpSpPr>
                <p:sp>
                  <p:nvSpPr>
                    <p:cNvPr id="698" name="Google Shape;698;p4"/>
                    <p:cNvSpPr/>
                    <p:nvPr/>
                  </p:nvSpPr>
                  <p:spPr>
                    <a:xfrm>
                      <a:off x="4535934" y="520555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9" name="Google Shape;699;p4"/>
                    <p:cNvSpPr/>
                    <p:nvPr/>
                  </p:nvSpPr>
                  <p:spPr>
                    <a:xfrm>
                      <a:off x="4473304" y="5202990"/>
                      <a:ext cx="96972" cy="108992"/>
                    </a:xfrm>
                    <a:custGeom>
                      <a:avLst/>
                      <a:gdLst/>
                      <a:ahLst/>
                      <a:cxnLst/>
                      <a:rect l="l" t="t" r="r" b="b"/>
                      <a:pathLst>
                        <a:path w="96972" h="108992" extrusionOk="0">
                          <a:moveTo>
                            <a:pt x="96767" y="53666"/>
                          </a:moveTo>
                          <a:cubicBezTo>
                            <a:pt x="92700" y="3590"/>
                            <a:pt x="46524" y="-4763"/>
                            <a:pt x="66933" y="5032"/>
                          </a:cubicBezTo>
                          <a:cubicBezTo>
                            <a:pt x="51465" y="-2750"/>
                            <a:pt x="36472" y="-1137"/>
                            <a:pt x="23722" y="7329"/>
                          </a:cubicBezTo>
                          <a:cubicBezTo>
                            <a:pt x="-27737" y="41479"/>
                            <a:pt x="13555" y="127508"/>
                            <a:pt x="61974" y="105413"/>
                          </a:cubicBezTo>
                          <a:cubicBezTo>
                            <a:pt x="103494" y="86449"/>
                            <a:pt x="96292" y="47781"/>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00" name="Google Shape;700;p4"/>
                  <p:cNvGrpSpPr/>
                  <p:nvPr/>
                </p:nvGrpSpPr>
                <p:grpSpPr>
                  <a:xfrm>
                    <a:off x="5137930" y="5202938"/>
                    <a:ext cx="97071" cy="109017"/>
                    <a:chOff x="5137930" y="5202938"/>
                    <a:chExt cx="97071" cy="109017"/>
                  </a:xfrm>
                </p:grpSpPr>
                <p:sp>
                  <p:nvSpPr>
                    <p:cNvPr id="701" name="Google Shape;701;p4"/>
                    <p:cNvSpPr/>
                    <p:nvPr/>
                  </p:nvSpPr>
                  <p:spPr>
                    <a:xfrm>
                      <a:off x="5200666" y="5205554"/>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02" name="Google Shape;702;p4"/>
                    <p:cNvSpPr/>
                    <p:nvPr/>
                  </p:nvSpPr>
                  <p:spPr>
                    <a:xfrm>
                      <a:off x="5137930" y="5202938"/>
                      <a:ext cx="97071" cy="109017"/>
                    </a:xfrm>
                    <a:custGeom>
                      <a:avLst/>
                      <a:gdLst/>
                      <a:ahLst/>
                      <a:cxnLst/>
                      <a:rect l="l" t="t" r="r" b="b"/>
                      <a:pathLst>
                        <a:path w="97071" h="109017" extrusionOk="0">
                          <a:moveTo>
                            <a:pt x="96887" y="53717"/>
                          </a:moveTo>
                          <a:cubicBezTo>
                            <a:pt x="92668" y="3622"/>
                            <a:pt x="46778" y="-4635"/>
                            <a:pt x="67053" y="5084"/>
                          </a:cubicBezTo>
                          <a:cubicBezTo>
                            <a:pt x="51889" y="-2566"/>
                            <a:pt x="37086" y="-1408"/>
                            <a:pt x="23842" y="7381"/>
                          </a:cubicBezTo>
                          <a:cubicBezTo>
                            <a:pt x="-28016" y="41796"/>
                            <a:pt x="13941" y="127427"/>
                            <a:pt x="62094" y="105464"/>
                          </a:cubicBezTo>
                          <a:cubicBezTo>
                            <a:pt x="103633" y="86482"/>
                            <a:pt x="96355" y="46960"/>
                            <a:pt x="96887" y="5371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703" name="Google Shape;703;p4"/>
                <p:cNvGrpSpPr/>
                <p:nvPr/>
              </p:nvGrpSpPr>
              <p:grpSpPr>
                <a:xfrm>
                  <a:off x="484883" y="5922188"/>
                  <a:ext cx="4750118" cy="109043"/>
                  <a:chOff x="484883" y="5922188"/>
                  <a:chExt cx="4750118" cy="109043"/>
                </a:xfrm>
              </p:grpSpPr>
              <p:grpSp>
                <p:nvGrpSpPr>
                  <p:cNvPr id="704" name="Google Shape;704;p4"/>
                  <p:cNvGrpSpPr/>
                  <p:nvPr/>
                </p:nvGrpSpPr>
                <p:grpSpPr>
                  <a:xfrm>
                    <a:off x="484883" y="5922239"/>
                    <a:ext cx="96972" cy="108992"/>
                    <a:chOff x="484883" y="5922239"/>
                    <a:chExt cx="96972" cy="108992"/>
                  </a:xfrm>
                </p:grpSpPr>
                <p:sp>
                  <p:nvSpPr>
                    <p:cNvPr id="705" name="Google Shape;705;p4"/>
                    <p:cNvSpPr/>
                    <p:nvPr/>
                  </p:nvSpPr>
                  <p:spPr>
                    <a:xfrm>
                      <a:off x="547513" y="592480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06" name="Google Shape;706;p4"/>
                    <p:cNvSpPr/>
                    <p:nvPr/>
                  </p:nvSpPr>
                  <p:spPr>
                    <a:xfrm>
                      <a:off x="484883" y="5922239"/>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07" name="Google Shape;707;p4"/>
                  <p:cNvGrpSpPr/>
                  <p:nvPr/>
                </p:nvGrpSpPr>
                <p:grpSpPr>
                  <a:xfrm>
                    <a:off x="1149629" y="5922239"/>
                    <a:ext cx="96972" cy="108992"/>
                    <a:chOff x="1149629" y="5922239"/>
                    <a:chExt cx="96972" cy="108992"/>
                  </a:xfrm>
                </p:grpSpPr>
                <p:sp>
                  <p:nvSpPr>
                    <p:cNvPr id="708" name="Google Shape;708;p4"/>
                    <p:cNvSpPr/>
                    <p:nvPr/>
                  </p:nvSpPr>
                  <p:spPr>
                    <a:xfrm>
                      <a:off x="1212251" y="5924804"/>
                      <a:ext cx="55" cy="57"/>
                    </a:xfrm>
                    <a:custGeom>
                      <a:avLst/>
                      <a:gdLst/>
                      <a:ahLst/>
                      <a:cxnLst/>
                      <a:rect l="l" t="t" r="r" b="b"/>
                      <a:pathLst>
                        <a:path w="55" h="57" extrusionOk="0">
                          <a:moveTo>
                            <a:pt x="55" y="58"/>
                          </a:moveTo>
                          <a:cubicBezTo>
                            <a:pt x="36" y="1"/>
                            <a:pt x="-59" y="-37"/>
                            <a:pt x="55" y="58"/>
                          </a:cubicBezTo>
                          <a:lnTo>
                            <a:pt x="55"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09" name="Google Shape;709;p4"/>
                    <p:cNvSpPr/>
                    <p:nvPr/>
                  </p:nvSpPr>
                  <p:spPr>
                    <a:xfrm>
                      <a:off x="1149629" y="5922239"/>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10" name="Google Shape;710;p4"/>
                  <p:cNvGrpSpPr/>
                  <p:nvPr/>
                </p:nvGrpSpPr>
                <p:grpSpPr>
                  <a:xfrm>
                    <a:off x="1814356" y="5922239"/>
                    <a:ext cx="96972" cy="108992"/>
                    <a:chOff x="1814356" y="5922239"/>
                    <a:chExt cx="96972" cy="108992"/>
                  </a:xfrm>
                </p:grpSpPr>
                <p:sp>
                  <p:nvSpPr>
                    <p:cNvPr id="711" name="Google Shape;711;p4"/>
                    <p:cNvSpPr/>
                    <p:nvPr/>
                  </p:nvSpPr>
                  <p:spPr>
                    <a:xfrm>
                      <a:off x="1876986" y="592480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12" name="Google Shape;712;p4"/>
                    <p:cNvSpPr/>
                    <p:nvPr/>
                  </p:nvSpPr>
                  <p:spPr>
                    <a:xfrm>
                      <a:off x="1814356" y="5922239"/>
                      <a:ext cx="96972" cy="108992"/>
                    </a:xfrm>
                    <a:custGeom>
                      <a:avLst/>
                      <a:gdLst/>
                      <a:ahLst/>
                      <a:cxnLst/>
                      <a:rect l="l" t="t" r="r" b="b"/>
                      <a:pathLst>
                        <a:path w="96972" h="108992" extrusionOk="0">
                          <a:moveTo>
                            <a:pt x="96767" y="53666"/>
                          </a:moveTo>
                          <a:cubicBezTo>
                            <a:pt x="92701" y="3590"/>
                            <a:pt x="46525" y="-4762"/>
                            <a:pt x="66934" y="5033"/>
                          </a:cubicBezTo>
                          <a:cubicBezTo>
                            <a:pt x="51465" y="-2750"/>
                            <a:pt x="36472" y="-1137"/>
                            <a:pt x="23722" y="7330"/>
                          </a:cubicBezTo>
                          <a:cubicBezTo>
                            <a:pt x="-27737" y="41479"/>
                            <a:pt x="13555" y="127508"/>
                            <a:pt x="61974" y="105412"/>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13" name="Google Shape;713;p4"/>
                  <p:cNvGrpSpPr/>
                  <p:nvPr/>
                </p:nvGrpSpPr>
                <p:grpSpPr>
                  <a:xfrm>
                    <a:off x="2479103" y="5922239"/>
                    <a:ext cx="96972" cy="108992"/>
                    <a:chOff x="2479103" y="5922239"/>
                    <a:chExt cx="96972" cy="108992"/>
                  </a:xfrm>
                </p:grpSpPr>
                <p:sp>
                  <p:nvSpPr>
                    <p:cNvPr id="714" name="Google Shape;714;p4"/>
                    <p:cNvSpPr/>
                    <p:nvPr/>
                  </p:nvSpPr>
                  <p:spPr>
                    <a:xfrm>
                      <a:off x="2541718" y="5924804"/>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15" name="Google Shape;715;p4"/>
                    <p:cNvSpPr/>
                    <p:nvPr/>
                  </p:nvSpPr>
                  <p:spPr>
                    <a:xfrm>
                      <a:off x="2479103" y="5922239"/>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16" name="Google Shape;716;p4"/>
                  <p:cNvGrpSpPr/>
                  <p:nvPr/>
                </p:nvGrpSpPr>
                <p:grpSpPr>
                  <a:xfrm>
                    <a:off x="3143830" y="5922239"/>
                    <a:ext cx="96972" cy="108992"/>
                    <a:chOff x="3143830" y="5922239"/>
                    <a:chExt cx="96972" cy="108992"/>
                  </a:xfrm>
                </p:grpSpPr>
                <p:sp>
                  <p:nvSpPr>
                    <p:cNvPr id="717" name="Google Shape;717;p4"/>
                    <p:cNvSpPr/>
                    <p:nvPr/>
                  </p:nvSpPr>
                  <p:spPr>
                    <a:xfrm>
                      <a:off x="3206460" y="592480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18" name="Google Shape;718;p4"/>
                    <p:cNvSpPr/>
                    <p:nvPr/>
                  </p:nvSpPr>
                  <p:spPr>
                    <a:xfrm>
                      <a:off x="3143830" y="5922239"/>
                      <a:ext cx="96972" cy="108992"/>
                    </a:xfrm>
                    <a:custGeom>
                      <a:avLst/>
                      <a:gdLst/>
                      <a:ahLst/>
                      <a:cxnLst/>
                      <a:rect l="l" t="t" r="r" b="b"/>
                      <a:pathLst>
                        <a:path w="96972" h="108992" extrusionOk="0">
                          <a:moveTo>
                            <a:pt x="96767" y="53666"/>
                          </a:moveTo>
                          <a:cubicBezTo>
                            <a:pt x="92701" y="3590"/>
                            <a:pt x="46525" y="-4762"/>
                            <a:pt x="66934" y="5033"/>
                          </a:cubicBezTo>
                          <a:cubicBezTo>
                            <a:pt x="51465" y="-2750"/>
                            <a:pt x="36473" y="-1137"/>
                            <a:pt x="23722" y="7330"/>
                          </a:cubicBezTo>
                          <a:cubicBezTo>
                            <a:pt x="-27737" y="41479"/>
                            <a:pt x="13555" y="127508"/>
                            <a:pt x="61974" y="105412"/>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19" name="Google Shape;719;p4"/>
                  <p:cNvGrpSpPr/>
                  <p:nvPr/>
                </p:nvGrpSpPr>
                <p:grpSpPr>
                  <a:xfrm>
                    <a:off x="3808576" y="5922239"/>
                    <a:ext cx="96972" cy="108992"/>
                    <a:chOff x="3808576" y="5922239"/>
                    <a:chExt cx="96972" cy="108992"/>
                  </a:xfrm>
                </p:grpSpPr>
                <p:sp>
                  <p:nvSpPr>
                    <p:cNvPr id="720" name="Google Shape;720;p4"/>
                    <p:cNvSpPr/>
                    <p:nvPr/>
                  </p:nvSpPr>
                  <p:spPr>
                    <a:xfrm>
                      <a:off x="3871192" y="5924804"/>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1" name="Google Shape;721;p4"/>
                    <p:cNvSpPr/>
                    <p:nvPr/>
                  </p:nvSpPr>
                  <p:spPr>
                    <a:xfrm>
                      <a:off x="3808576" y="5922239"/>
                      <a:ext cx="96972" cy="108992"/>
                    </a:xfrm>
                    <a:custGeom>
                      <a:avLst/>
                      <a:gdLst/>
                      <a:ahLst/>
                      <a:cxnLst/>
                      <a:rect l="l" t="t" r="r" b="b"/>
                      <a:pathLst>
                        <a:path w="96972" h="108992" extrusionOk="0">
                          <a:moveTo>
                            <a:pt x="96767" y="53666"/>
                          </a:moveTo>
                          <a:cubicBezTo>
                            <a:pt x="92701" y="3590"/>
                            <a:pt x="46525" y="-4762"/>
                            <a:pt x="66933" y="5033"/>
                          </a:cubicBezTo>
                          <a:cubicBezTo>
                            <a:pt x="51465" y="-2750"/>
                            <a:pt x="36472" y="-1137"/>
                            <a:pt x="23722" y="7330"/>
                          </a:cubicBezTo>
                          <a:cubicBezTo>
                            <a:pt x="-27737" y="41479"/>
                            <a:pt x="13555" y="127508"/>
                            <a:pt x="61974" y="105412"/>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22" name="Google Shape;722;p4"/>
                  <p:cNvGrpSpPr/>
                  <p:nvPr/>
                </p:nvGrpSpPr>
                <p:grpSpPr>
                  <a:xfrm>
                    <a:off x="4473304" y="5922239"/>
                    <a:ext cx="96972" cy="108992"/>
                    <a:chOff x="4473304" y="5922239"/>
                    <a:chExt cx="96972" cy="108992"/>
                  </a:xfrm>
                </p:grpSpPr>
                <p:sp>
                  <p:nvSpPr>
                    <p:cNvPr id="723" name="Google Shape;723;p4"/>
                    <p:cNvSpPr/>
                    <p:nvPr/>
                  </p:nvSpPr>
                  <p:spPr>
                    <a:xfrm>
                      <a:off x="4535934" y="5924804"/>
                      <a:ext cx="46" cy="57"/>
                    </a:xfrm>
                    <a:custGeom>
                      <a:avLst/>
                      <a:gdLst/>
                      <a:ahLst/>
                      <a:cxnLst/>
                      <a:rect l="l" t="t" r="r" b="b"/>
                      <a:pathLst>
                        <a:path w="46" h="57" extrusionOk="0">
                          <a:moveTo>
                            <a:pt x="47" y="58"/>
                          </a:moveTo>
                          <a:cubicBezTo>
                            <a:pt x="28" y="1"/>
                            <a:pt x="-48" y="-37"/>
                            <a:pt x="47" y="58"/>
                          </a:cubicBezTo>
                          <a:lnTo>
                            <a:pt x="47"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4" name="Google Shape;724;p4"/>
                    <p:cNvSpPr/>
                    <p:nvPr/>
                  </p:nvSpPr>
                  <p:spPr>
                    <a:xfrm>
                      <a:off x="4473304" y="5922239"/>
                      <a:ext cx="96972" cy="108992"/>
                    </a:xfrm>
                    <a:custGeom>
                      <a:avLst/>
                      <a:gdLst/>
                      <a:ahLst/>
                      <a:cxnLst/>
                      <a:rect l="l" t="t" r="r" b="b"/>
                      <a:pathLst>
                        <a:path w="96972" h="108992" extrusionOk="0">
                          <a:moveTo>
                            <a:pt x="96767" y="53666"/>
                          </a:moveTo>
                          <a:cubicBezTo>
                            <a:pt x="92700" y="3590"/>
                            <a:pt x="46524" y="-4762"/>
                            <a:pt x="66933" y="5033"/>
                          </a:cubicBezTo>
                          <a:cubicBezTo>
                            <a:pt x="51465" y="-2750"/>
                            <a:pt x="36472" y="-1137"/>
                            <a:pt x="23722" y="7330"/>
                          </a:cubicBezTo>
                          <a:cubicBezTo>
                            <a:pt x="-27737" y="41479"/>
                            <a:pt x="13555" y="127508"/>
                            <a:pt x="61974" y="105412"/>
                          </a:cubicBezTo>
                          <a:cubicBezTo>
                            <a:pt x="103494" y="86449"/>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25" name="Google Shape;725;p4"/>
                  <p:cNvGrpSpPr/>
                  <p:nvPr/>
                </p:nvGrpSpPr>
                <p:grpSpPr>
                  <a:xfrm>
                    <a:off x="5137930" y="5922188"/>
                    <a:ext cx="97071" cy="109017"/>
                    <a:chOff x="5137930" y="5922188"/>
                    <a:chExt cx="97071" cy="109017"/>
                  </a:xfrm>
                </p:grpSpPr>
                <p:sp>
                  <p:nvSpPr>
                    <p:cNvPr id="726" name="Google Shape;726;p4"/>
                    <p:cNvSpPr/>
                    <p:nvPr/>
                  </p:nvSpPr>
                  <p:spPr>
                    <a:xfrm>
                      <a:off x="5200666" y="5924804"/>
                      <a:ext cx="42" cy="57"/>
                    </a:xfrm>
                    <a:custGeom>
                      <a:avLst/>
                      <a:gdLst/>
                      <a:ahLst/>
                      <a:cxnLst/>
                      <a:rect l="l" t="t" r="r" b="b"/>
                      <a:pathLst>
                        <a:path w="42" h="57" extrusionOk="0">
                          <a:moveTo>
                            <a:pt x="42" y="58"/>
                          </a:moveTo>
                          <a:cubicBezTo>
                            <a:pt x="42" y="1"/>
                            <a:pt x="-53" y="-37"/>
                            <a:pt x="42" y="58"/>
                          </a:cubicBezTo>
                          <a:lnTo>
                            <a:pt x="42" y="5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7" name="Google Shape;727;p4"/>
                    <p:cNvSpPr/>
                    <p:nvPr/>
                  </p:nvSpPr>
                  <p:spPr>
                    <a:xfrm>
                      <a:off x="5137930" y="5922188"/>
                      <a:ext cx="97071" cy="109017"/>
                    </a:xfrm>
                    <a:custGeom>
                      <a:avLst/>
                      <a:gdLst/>
                      <a:ahLst/>
                      <a:cxnLst/>
                      <a:rect l="l" t="t" r="r" b="b"/>
                      <a:pathLst>
                        <a:path w="97071" h="109017" extrusionOk="0">
                          <a:moveTo>
                            <a:pt x="96887" y="53718"/>
                          </a:moveTo>
                          <a:cubicBezTo>
                            <a:pt x="92668" y="3623"/>
                            <a:pt x="46778" y="-4635"/>
                            <a:pt x="67053" y="5084"/>
                          </a:cubicBezTo>
                          <a:cubicBezTo>
                            <a:pt x="51889" y="-2566"/>
                            <a:pt x="37086" y="-1408"/>
                            <a:pt x="23842" y="7381"/>
                          </a:cubicBezTo>
                          <a:cubicBezTo>
                            <a:pt x="-28016" y="41796"/>
                            <a:pt x="13941" y="127427"/>
                            <a:pt x="62094" y="105464"/>
                          </a:cubicBezTo>
                          <a:cubicBezTo>
                            <a:pt x="103633" y="86501"/>
                            <a:pt x="96355" y="46960"/>
                            <a:pt x="96887" y="53718"/>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728" name="Google Shape;728;p4"/>
                <p:cNvGrpSpPr/>
                <p:nvPr/>
              </p:nvGrpSpPr>
              <p:grpSpPr>
                <a:xfrm>
                  <a:off x="1149629" y="6641457"/>
                  <a:ext cx="4085367" cy="109024"/>
                  <a:chOff x="1149629" y="6641457"/>
                  <a:chExt cx="4085367" cy="109024"/>
                </a:xfrm>
              </p:grpSpPr>
              <p:grpSp>
                <p:nvGrpSpPr>
                  <p:cNvPr id="729" name="Google Shape;729;p4"/>
                  <p:cNvGrpSpPr/>
                  <p:nvPr/>
                </p:nvGrpSpPr>
                <p:grpSpPr>
                  <a:xfrm>
                    <a:off x="1149629" y="6641489"/>
                    <a:ext cx="96972" cy="108992"/>
                    <a:chOff x="1149629" y="6641489"/>
                    <a:chExt cx="96972" cy="108992"/>
                  </a:xfrm>
                </p:grpSpPr>
                <p:sp>
                  <p:nvSpPr>
                    <p:cNvPr id="730" name="Google Shape;730;p4"/>
                    <p:cNvSpPr/>
                    <p:nvPr/>
                  </p:nvSpPr>
                  <p:spPr>
                    <a:xfrm>
                      <a:off x="1212251" y="6644067"/>
                      <a:ext cx="55" cy="43"/>
                    </a:xfrm>
                    <a:custGeom>
                      <a:avLst/>
                      <a:gdLst/>
                      <a:ahLst/>
                      <a:cxnLst/>
                      <a:rect l="l" t="t" r="r" b="b"/>
                      <a:pathLst>
                        <a:path w="55" h="43" extrusionOk="0">
                          <a:moveTo>
                            <a:pt x="55" y="44"/>
                          </a:moveTo>
                          <a:cubicBezTo>
                            <a:pt x="36" y="6"/>
                            <a:pt x="-59" y="-32"/>
                            <a:pt x="55" y="44"/>
                          </a:cubicBezTo>
                          <a:lnTo>
                            <a:pt x="55"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31" name="Google Shape;731;p4"/>
                    <p:cNvSpPr/>
                    <p:nvPr/>
                  </p:nvSpPr>
                  <p:spPr>
                    <a:xfrm>
                      <a:off x="1149629" y="6641489"/>
                      <a:ext cx="96972" cy="108992"/>
                    </a:xfrm>
                    <a:custGeom>
                      <a:avLst/>
                      <a:gdLst/>
                      <a:ahLst/>
                      <a:cxnLst/>
                      <a:rect l="l" t="t" r="r" b="b"/>
                      <a:pathLst>
                        <a:path w="96972" h="108992" extrusionOk="0">
                          <a:moveTo>
                            <a:pt x="96767" y="53666"/>
                          </a:moveTo>
                          <a:cubicBezTo>
                            <a:pt x="92701" y="3590"/>
                            <a:pt x="46525" y="-4763"/>
                            <a:pt x="66933" y="5032"/>
                          </a:cubicBezTo>
                          <a:cubicBezTo>
                            <a:pt x="51465" y="-2750"/>
                            <a:pt x="36472" y="-1137"/>
                            <a:pt x="23722" y="7329"/>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32" name="Google Shape;732;p4"/>
                  <p:cNvGrpSpPr/>
                  <p:nvPr/>
                </p:nvGrpSpPr>
                <p:grpSpPr>
                  <a:xfrm>
                    <a:off x="1814356" y="6641489"/>
                    <a:ext cx="96972" cy="108992"/>
                    <a:chOff x="1814356" y="6641489"/>
                    <a:chExt cx="96972" cy="108992"/>
                  </a:xfrm>
                </p:grpSpPr>
                <p:sp>
                  <p:nvSpPr>
                    <p:cNvPr id="733" name="Google Shape;733;p4"/>
                    <p:cNvSpPr/>
                    <p:nvPr/>
                  </p:nvSpPr>
                  <p:spPr>
                    <a:xfrm>
                      <a:off x="1876986" y="6644067"/>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34" name="Google Shape;734;p4"/>
                    <p:cNvSpPr/>
                    <p:nvPr/>
                  </p:nvSpPr>
                  <p:spPr>
                    <a:xfrm>
                      <a:off x="1814356" y="6641489"/>
                      <a:ext cx="96972" cy="108992"/>
                    </a:xfrm>
                    <a:custGeom>
                      <a:avLst/>
                      <a:gdLst/>
                      <a:ahLst/>
                      <a:cxnLst/>
                      <a:rect l="l" t="t" r="r" b="b"/>
                      <a:pathLst>
                        <a:path w="96972" h="108992" extrusionOk="0">
                          <a:moveTo>
                            <a:pt x="96767" y="53666"/>
                          </a:moveTo>
                          <a:cubicBezTo>
                            <a:pt x="92701" y="3590"/>
                            <a:pt x="46525" y="-4763"/>
                            <a:pt x="66934" y="5032"/>
                          </a:cubicBezTo>
                          <a:cubicBezTo>
                            <a:pt x="51465" y="-2750"/>
                            <a:pt x="36472" y="-1137"/>
                            <a:pt x="23722" y="7329"/>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35" name="Google Shape;735;p4"/>
                  <p:cNvGrpSpPr/>
                  <p:nvPr/>
                </p:nvGrpSpPr>
                <p:grpSpPr>
                  <a:xfrm>
                    <a:off x="2479103" y="6641489"/>
                    <a:ext cx="96972" cy="108992"/>
                    <a:chOff x="2479103" y="6641489"/>
                    <a:chExt cx="96972" cy="108992"/>
                  </a:xfrm>
                </p:grpSpPr>
                <p:sp>
                  <p:nvSpPr>
                    <p:cNvPr id="736" name="Google Shape;736;p4"/>
                    <p:cNvSpPr/>
                    <p:nvPr/>
                  </p:nvSpPr>
                  <p:spPr>
                    <a:xfrm>
                      <a:off x="2541718" y="6644067"/>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37" name="Google Shape;737;p4"/>
                    <p:cNvSpPr/>
                    <p:nvPr/>
                  </p:nvSpPr>
                  <p:spPr>
                    <a:xfrm>
                      <a:off x="2479103" y="6641489"/>
                      <a:ext cx="96972" cy="108992"/>
                    </a:xfrm>
                    <a:custGeom>
                      <a:avLst/>
                      <a:gdLst/>
                      <a:ahLst/>
                      <a:cxnLst/>
                      <a:rect l="l" t="t" r="r" b="b"/>
                      <a:pathLst>
                        <a:path w="96972" h="108992" extrusionOk="0">
                          <a:moveTo>
                            <a:pt x="96767" y="53666"/>
                          </a:moveTo>
                          <a:cubicBezTo>
                            <a:pt x="92701" y="3590"/>
                            <a:pt x="46525" y="-4763"/>
                            <a:pt x="66933" y="5032"/>
                          </a:cubicBezTo>
                          <a:cubicBezTo>
                            <a:pt x="51465" y="-2750"/>
                            <a:pt x="36472" y="-1137"/>
                            <a:pt x="23722" y="7329"/>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38" name="Google Shape;738;p4"/>
                  <p:cNvGrpSpPr/>
                  <p:nvPr/>
                </p:nvGrpSpPr>
                <p:grpSpPr>
                  <a:xfrm>
                    <a:off x="3143830" y="6641489"/>
                    <a:ext cx="96972" cy="108992"/>
                    <a:chOff x="3143830" y="6641489"/>
                    <a:chExt cx="96972" cy="108992"/>
                  </a:xfrm>
                </p:grpSpPr>
                <p:sp>
                  <p:nvSpPr>
                    <p:cNvPr id="739" name="Google Shape;739;p4"/>
                    <p:cNvSpPr/>
                    <p:nvPr/>
                  </p:nvSpPr>
                  <p:spPr>
                    <a:xfrm>
                      <a:off x="3206460" y="6644067"/>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40" name="Google Shape;740;p4"/>
                    <p:cNvSpPr/>
                    <p:nvPr/>
                  </p:nvSpPr>
                  <p:spPr>
                    <a:xfrm>
                      <a:off x="3143830" y="6641489"/>
                      <a:ext cx="96972" cy="108992"/>
                    </a:xfrm>
                    <a:custGeom>
                      <a:avLst/>
                      <a:gdLst/>
                      <a:ahLst/>
                      <a:cxnLst/>
                      <a:rect l="l" t="t" r="r" b="b"/>
                      <a:pathLst>
                        <a:path w="96972" h="108992" extrusionOk="0">
                          <a:moveTo>
                            <a:pt x="96767" y="53666"/>
                          </a:moveTo>
                          <a:cubicBezTo>
                            <a:pt x="92701" y="3590"/>
                            <a:pt x="46525" y="-4763"/>
                            <a:pt x="66934" y="5032"/>
                          </a:cubicBezTo>
                          <a:cubicBezTo>
                            <a:pt x="51465" y="-2750"/>
                            <a:pt x="36473" y="-1137"/>
                            <a:pt x="23722" y="7329"/>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41" name="Google Shape;741;p4"/>
                  <p:cNvGrpSpPr/>
                  <p:nvPr/>
                </p:nvGrpSpPr>
                <p:grpSpPr>
                  <a:xfrm>
                    <a:off x="3808576" y="6641489"/>
                    <a:ext cx="96972" cy="108992"/>
                    <a:chOff x="3808576" y="6641489"/>
                    <a:chExt cx="96972" cy="108992"/>
                  </a:xfrm>
                </p:grpSpPr>
                <p:sp>
                  <p:nvSpPr>
                    <p:cNvPr id="742" name="Google Shape;742;p4"/>
                    <p:cNvSpPr/>
                    <p:nvPr/>
                  </p:nvSpPr>
                  <p:spPr>
                    <a:xfrm>
                      <a:off x="3871192" y="6644067"/>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43" name="Google Shape;743;p4"/>
                    <p:cNvSpPr/>
                    <p:nvPr/>
                  </p:nvSpPr>
                  <p:spPr>
                    <a:xfrm>
                      <a:off x="3808576" y="6641489"/>
                      <a:ext cx="96972" cy="108992"/>
                    </a:xfrm>
                    <a:custGeom>
                      <a:avLst/>
                      <a:gdLst/>
                      <a:ahLst/>
                      <a:cxnLst/>
                      <a:rect l="l" t="t" r="r" b="b"/>
                      <a:pathLst>
                        <a:path w="96972" h="108992" extrusionOk="0">
                          <a:moveTo>
                            <a:pt x="96767" y="53666"/>
                          </a:moveTo>
                          <a:cubicBezTo>
                            <a:pt x="92701" y="3590"/>
                            <a:pt x="46525" y="-4763"/>
                            <a:pt x="66933" y="5032"/>
                          </a:cubicBezTo>
                          <a:cubicBezTo>
                            <a:pt x="51465" y="-2750"/>
                            <a:pt x="36472" y="-1137"/>
                            <a:pt x="23722" y="7329"/>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44" name="Google Shape;744;p4"/>
                  <p:cNvGrpSpPr/>
                  <p:nvPr/>
                </p:nvGrpSpPr>
                <p:grpSpPr>
                  <a:xfrm>
                    <a:off x="4473304" y="6641489"/>
                    <a:ext cx="96972" cy="108992"/>
                    <a:chOff x="4473304" y="6641489"/>
                    <a:chExt cx="96972" cy="108992"/>
                  </a:xfrm>
                </p:grpSpPr>
                <p:sp>
                  <p:nvSpPr>
                    <p:cNvPr id="745" name="Google Shape;745;p4"/>
                    <p:cNvSpPr/>
                    <p:nvPr/>
                  </p:nvSpPr>
                  <p:spPr>
                    <a:xfrm>
                      <a:off x="4535934" y="6644067"/>
                      <a:ext cx="46" cy="43"/>
                    </a:xfrm>
                    <a:custGeom>
                      <a:avLst/>
                      <a:gdLst/>
                      <a:ahLst/>
                      <a:cxnLst/>
                      <a:rect l="l" t="t" r="r" b="b"/>
                      <a:pathLst>
                        <a:path w="46" h="43" extrusionOk="0">
                          <a:moveTo>
                            <a:pt x="47" y="44"/>
                          </a:moveTo>
                          <a:cubicBezTo>
                            <a:pt x="28" y="6"/>
                            <a:pt x="-48" y="-32"/>
                            <a:pt x="47" y="44"/>
                          </a:cubicBezTo>
                          <a:lnTo>
                            <a:pt x="47"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46" name="Google Shape;746;p4"/>
                    <p:cNvSpPr/>
                    <p:nvPr/>
                  </p:nvSpPr>
                  <p:spPr>
                    <a:xfrm>
                      <a:off x="4473304" y="6641489"/>
                      <a:ext cx="96972" cy="108992"/>
                    </a:xfrm>
                    <a:custGeom>
                      <a:avLst/>
                      <a:gdLst/>
                      <a:ahLst/>
                      <a:cxnLst/>
                      <a:rect l="l" t="t" r="r" b="b"/>
                      <a:pathLst>
                        <a:path w="96972" h="108992" extrusionOk="0">
                          <a:moveTo>
                            <a:pt x="96767" y="53666"/>
                          </a:moveTo>
                          <a:cubicBezTo>
                            <a:pt x="92700" y="3590"/>
                            <a:pt x="46524" y="-4763"/>
                            <a:pt x="66933" y="5032"/>
                          </a:cubicBezTo>
                          <a:cubicBezTo>
                            <a:pt x="51465" y="-2750"/>
                            <a:pt x="36472" y="-1137"/>
                            <a:pt x="23722" y="7329"/>
                          </a:cubicBezTo>
                          <a:cubicBezTo>
                            <a:pt x="-27737" y="41479"/>
                            <a:pt x="13555" y="127508"/>
                            <a:pt x="61974" y="105413"/>
                          </a:cubicBezTo>
                          <a:cubicBezTo>
                            <a:pt x="103494" y="86468"/>
                            <a:pt x="96292" y="47800"/>
                            <a:pt x="96767" y="536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47" name="Google Shape;747;p4"/>
                  <p:cNvGrpSpPr/>
                  <p:nvPr/>
                </p:nvGrpSpPr>
                <p:grpSpPr>
                  <a:xfrm>
                    <a:off x="5137994" y="6641457"/>
                    <a:ext cx="97002" cy="108976"/>
                    <a:chOff x="5137994" y="6641457"/>
                    <a:chExt cx="97002" cy="108976"/>
                  </a:xfrm>
                </p:grpSpPr>
                <p:sp>
                  <p:nvSpPr>
                    <p:cNvPr id="748" name="Google Shape;748;p4"/>
                    <p:cNvSpPr/>
                    <p:nvPr/>
                  </p:nvSpPr>
                  <p:spPr>
                    <a:xfrm>
                      <a:off x="5200666" y="6644067"/>
                      <a:ext cx="42" cy="43"/>
                    </a:xfrm>
                    <a:custGeom>
                      <a:avLst/>
                      <a:gdLst/>
                      <a:ahLst/>
                      <a:cxnLst/>
                      <a:rect l="l" t="t" r="r" b="b"/>
                      <a:pathLst>
                        <a:path w="42" h="43" extrusionOk="0">
                          <a:moveTo>
                            <a:pt x="42" y="44"/>
                          </a:moveTo>
                          <a:cubicBezTo>
                            <a:pt x="42" y="6"/>
                            <a:pt x="-53" y="-32"/>
                            <a:pt x="42" y="44"/>
                          </a:cubicBezTo>
                          <a:lnTo>
                            <a:pt x="42" y="44"/>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49" name="Google Shape;749;p4"/>
                    <p:cNvSpPr/>
                    <p:nvPr/>
                  </p:nvSpPr>
                  <p:spPr>
                    <a:xfrm>
                      <a:off x="5137994" y="6641457"/>
                      <a:ext cx="97002" cy="108976"/>
                    </a:xfrm>
                    <a:custGeom>
                      <a:avLst/>
                      <a:gdLst/>
                      <a:ahLst/>
                      <a:cxnLst/>
                      <a:rect l="l" t="t" r="r" b="b"/>
                      <a:pathLst>
                        <a:path w="97002" h="108976" extrusionOk="0">
                          <a:moveTo>
                            <a:pt x="96824" y="53699"/>
                          </a:moveTo>
                          <a:cubicBezTo>
                            <a:pt x="92605" y="3603"/>
                            <a:pt x="46714" y="-4654"/>
                            <a:pt x="66990" y="5065"/>
                          </a:cubicBezTo>
                          <a:cubicBezTo>
                            <a:pt x="51825" y="-2585"/>
                            <a:pt x="37061" y="-1370"/>
                            <a:pt x="23778" y="7362"/>
                          </a:cubicBezTo>
                          <a:cubicBezTo>
                            <a:pt x="-27909" y="42005"/>
                            <a:pt x="13820" y="127294"/>
                            <a:pt x="62030" y="105445"/>
                          </a:cubicBezTo>
                          <a:cubicBezTo>
                            <a:pt x="103532" y="86368"/>
                            <a:pt x="96291" y="46960"/>
                            <a:pt x="96824" y="5369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sp>
            <p:nvSpPr>
              <p:cNvPr id="750" name="Google Shape;750;p4"/>
              <p:cNvSpPr/>
              <p:nvPr/>
            </p:nvSpPr>
            <p:spPr>
              <a:xfrm>
                <a:off x="-645247" y="5453486"/>
                <a:ext cx="1742170" cy="2020353"/>
              </a:xfrm>
              <a:custGeom>
                <a:avLst/>
                <a:gdLst/>
                <a:ahLst/>
                <a:cxnLst/>
                <a:rect l="l" t="t" r="r" b="b"/>
                <a:pathLst>
                  <a:path w="1742170" h="2020353" extrusionOk="0">
                    <a:moveTo>
                      <a:pt x="1181900" y="1615209"/>
                    </a:moveTo>
                    <a:cubicBezTo>
                      <a:pt x="1298747" y="1728269"/>
                      <a:pt x="1425931" y="1830244"/>
                      <a:pt x="1562331" y="1918778"/>
                    </a:cubicBezTo>
                    <a:cubicBezTo>
                      <a:pt x="1631975" y="1963995"/>
                      <a:pt x="1698807" y="2003972"/>
                      <a:pt x="1742171" y="2020354"/>
                    </a:cubicBezTo>
                    <a:cubicBezTo>
                      <a:pt x="1597314" y="1864374"/>
                      <a:pt x="1552411" y="1631648"/>
                      <a:pt x="1481950" y="1420220"/>
                    </a:cubicBezTo>
                    <a:cubicBezTo>
                      <a:pt x="1395356" y="1158090"/>
                      <a:pt x="1457247" y="907234"/>
                      <a:pt x="1381997" y="891745"/>
                    </a:cubicBezTo>
                    <a:cubicBezTo>
                      <a:pt x="770628" y="766744"/>
                      <a:pt x="282530" y="530696"/>
                      <a:pt x="0" y="0"/>
                    </a:cubicBezTo>
                    <a:cubicBezTo>
                      <a:pt x="15639" y="63801"/>
                      <a:pt x="39126" y="137510"/>
                      <a:pt x="69910" y="217693"/>
                    </a:cubicBezTo>
                    <a:cubicBezTo>
                      <a:pt x="201199" y="559663"/>
                      <a:pt x="408820" y="867238"/>
                      <a:pt x="672195" y="1122041"/>
                    </a:cubicBezTo>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751" name="Google Shape;751;p4"/>
          <p:cNvGrpSpPr/>
          <p:nvPr/>
        </p:nvGrpSpPr>
        <p:grpSpPr>
          <a:xfrm rot="5400000">
            <a:off x="1970454" y="-381978"/>
            <a:ext cx="5203083" cy="6995762"/>
            <a:chOff x="108263" y="37851"/>
            <a:chExt cx="7593525" cy="10211301"/>
          </a:xfrm>
        </p:grpSpPr>
        <p:sp>
          <p:nvSpPr>
            <p:cNvPr id="752" name="Google Shape;752;p4"/>
            <p:cNvSpPr/>
            <p:nvPr/>
          </p:nvSpPr>
          <p:spPr>
            <a:xfrm>
              <a:off x="116382" y="37851"/>
              <a:ext cx="7585406" cy="10211301"/>
            </a:xfrm>
            <a:custGeom>
              <a:avLst/>
              <a:gdLst/>
              <a:ahLst/>
              <a:cxnLst/>
              <a:rect l="l" t="t" r="r" b="b"/>
              <a:pathLst>
                <a:path w="7585406" h="10211301" extrusionOk="0">
                  <a:moveTo>
                    <a:pt x="7542868" y="9841623"/>
                  </a:moveTo>
                  <a:cubicBezTo>
                    <a:pt x="7528314" y="9594081"/>
                    <a:pt x="7567588" y="9303080"/>
                    <a:pt x="7551401" y="9001541"/>
                  </a:cubicBezTo>
                  <a:cubicBezTo>
                    <a:pt x="7511657" y="8303272"/>
                    <a:pt x="7534336" y="8810548"/>
                    <a:pt x="7534336" y="8122308"/>
                  </a:cubicBezTo>
                  <a:cubicBezTo>
                    <a:pt x="7535867" y="7347026"/>
                    <a:pt x="7431987" y="6856088"/>
                    <a:pt x="7468831" y="5602959"/>
                  </a:cubicBezTo>
                  <a:cubicBezTo>
                    <a:pt x="7482590" y="5309303"/>
                    <a:pt x="7488019" y="5464494"/>
                    <a:pt x="7448297" y="4764204"/>
                  </a:cubicBezTo>
                  <a:cubicBezTo>
                    <a:pt x="7379425" y="3771973"/>
                    <a:pt x="7372750" y="12770"/>
                    <a:pt x="7299060" y="10952"/>
                  </a:cubicBezTo>
                  <a:cubicBezTo>
                    <a:pt x="6675762" y="-6203"/>
                    <a:pt x="5958280" y="24145"/>
                    <a:pt x="5962158" y="24145"/>
                  </a:cubicBezTo>
                  <a:cubicBezTo>
                    <a:pt x="5259046" y="24145"/>
                    <a:pt x="5910494" y="-44903"/>
                    <a:pt x="5053185" y="50531"/>
                  </a:cubicBezTo>
                  <a:cubicBezTo>
                    <a:pt x="4672143" y="92745"/>
                    <a:pt x="3732552" y="40422"/>
                    <a:pt x="3688358" y="37767"/>
                  </a:cubicBezTo>
                  <a:cubicBezTo>
                    <a:pt x="3653085" y="40402"/>
                    <a:pt x="2861179" y="102425"/>
                    <a:pt x="2778998" y="95379"/>
                  </a:cubicBezTo>
                  <a:cubicBezTo>
                    <a:pt x="1968393" y="26269"/>
                    <a:pt x="409933" y="132712"/>
                    <a:pt x="506729" y="125319"/>
                  </a:cubicBezTo>
                  <a:cubicBezTo>
                    <a:pt x="481540" y="125319"/>
                    <a:pt x="69879" y="117395"/>
                    <a:pt x="73758" y="117844"/>
                  </a:cubicBezTo>
                  <a:cubicBezTo>
                    <a:pt x="71145" y="117844"/>
                    <a:pt x="69104" y="1339482"/>
                    <a:pt x="69104" y="2237401"/>
                  </a:cubicBezTo>
                  <a:cubicBezTo>
                    <a:pt x="69022" y="2238912"/>
                    <a:pt x="20910" y="2967242"/>
                    <a:pt x="16766" y="3296066"/>
                  </a:cubicBezTo>
                  <a:cubicBezTo>
                    <a:pt x="16766" y="3337422"/>
                    <a:pt x="67940" y="3822438"/>
                    <a:pt x="61347" y="3886769"/>
                  </a:cubicBezTo>
                  <a:cubicBezTo>
                    <a:pt x="-25039" y="4743598"/>
                    <a:pt x="108520" y="5588705"/>
                    <a:pt x="29177" y="7297216"/>
                  </a:cubicBezTo>
                  <a:cubicBezTo>
                    <a:pt x="-2198" y="7909055"/>
                    <a:pt x="39955" y="7818012"/>
                    <a:pt x="29564" y="8135971"/>
                  </a:cubicBezTo>
                  <a:cubicBezTo>
                    <a:pt x="-22671" y="9579417"/>
                    <a:pt x="6315" y="8831911"/>
                    <a:pt x="25686" y="9763343"/>
                  </a:cubicBezTo>
                  <a:cubicBezTo>
                    <a:pt x="34178" y="10160399"/>
                    <a:pt x="17970" y="10177656"/>
                    <a:pt x="43506" y="10178105"/>
                  </a:cubicBezTo>
                  <a:cubicBezTo>
                    <a:pt x="1679229" y="10203082"/>
                    <a:pt x="3082839" y="10218440"/>
                    <a:pt x="5209362" y="10180740"/>
                  </a:cubicBezTo>
                  <a:cubicBezTo>
                    <a:pt x="6053219" y="10164463"/>
                    <a:pt x="6065241" y="10217684"/>
                    <a:pt x="6155547" y="10210659"/>
                  </a:cubicBezTo>
                  <a:cubicBezTo>
                    <a:pt x="7873123" y="10079566"/>
                    <a:pt x="7582019" y="10423523"/>
                    <a:pt x="7542868" y="9841623"/>
                  </a:cubicBezTo>
                  <a:close/>
                  <a:moveTo>
                    <a:pt x="410994" y="1149674"/>
                  </a:moveTo>
                  <a:cubicBezTo>
                    <a:pt x="339285" y="1120654"/>
                    <a:pt x="301297" y="1023892"/>
                    <a:pt x="332304" y="945142"/>
                  </a:cubicBezTo>
                  <a:cubicBezTo>
                    <a:pt x="384254" y="811864"/>
                    <a:pt x="562946" y="825956"/>
                    <a:pt x="609445" y="954822"/>
                  </a:cubicBezTo>
                  <a:cubicBezTo>
                    <a:pt x="655190" y="1064798"/>
                    <a:pt x="543166" y="1203774"/>
                    <a:pt x="410994" y="1149674"/>
                  </a:cubicBezTo>
                  <a:close/>
                  <a:moveTo>
                    <a:pt x="397420" y="1985366"/>
                  </a:moveTo>
                  <a:cubicBezTo>
                    <a:pt x="340060" y="1954569"/>
                    <a:pt x="310197" y="1878045"/>
                    <a:pt x="326874" y="1808997"/>
                  </a:cubicBezTo>
                  <a:cubicBezTo>
                    <a:pt x="363698" y="1658135"/>
                    <a:pt x="560618" y="1657686"/>
                    <a:pt x="610997" y="1797560"/>
                  </a:cubicBezTo>
                  <a:cubicBezTo>
                    <a:pt x="659844" y="1914540"/>
                    <a:pt x="531163" y="2057498"/>
                    <a:pt x="397420" y="1985366"/>
                  </a:cubicBezTo>
                  <a:close/>
                  <a:moveTo>
                    <a:pt x="414097" y="2835557"/>
                  </a:moveTo>
                  <a:cubicBezTo>
                    <a:pt x="342387" y="2806537"/>
                    <a:pt x="304400" y="2710653"/>
                    <a:pt x="335019" y="2631475"/>
                  </a:cubicBezTo>
                  <a:cubicBezTo>
                    <a:pt x="386581" y="2497319"/>
                    <a:pt x="566436" y="2511839"/>
                    <a:pt x="612548" y="2640706"/>
                  </a:cubicBezTo>
                  <a:cubicBezTo>
                    <a:pt x="658681" y="2751110"/>
                    <a:pt x="545881" y="2889208"/>
                    <a:pt x="414097" y="2835557"/>
                  </a:cubicBezTo>
                  <a:close/>
                  <a:moveTo>
                    <a:pt x="416036" y="3678703"/>
                  </a:moveTo>
                  <a:cubicBezTo>
                    <a:pt x="344327" y="3649683"/>
                    <a:pt x="306339" y="3553799"/>
                    <a:pt x="336958" y="3475070"/>
                  </a:cubicBezTo>
                  <a:cubicBezTo>
                    <a:pt x="388520" y="3340485"/>
                    <a:pt x="568375" y="3355006"/>
                    <a:pt x="614487" y="3483872"/>
                  </a:cubicBezTo>
                  <a:cubicBezTo>
                    <a:pt x="661008" y="3595134"/>
                    <a:pt x="546656" y="3731925"/>
                    <a:pt x="416036" y="3678703"/>
                  </a:cubicBezTo>
                  <a:close/>
                  <a:moveTo>
                    <a:pt x="331916" y="4338455"/>
                  </a:moveTo>
                  <a:cubicBezTo>
                    <a:pt x="368740" y="4187593"/>
                    <a:pt x="565660" y="4186715"/>
                    <a:pt x="616039" y="4327018"/>
                  </a:cubicBezTo>
                  <a:cubicBezTo>
                    <a:pt x="717591" y="4570251"/>
                    <a:pt x="264473" y="4615998"/>
                    <a:pt x="331916" y="4338455"/>
                  </a:cubicBezTo>
                  <a:close/>
                  <a:moveTo>
                    <a:pt x="333855" y="5181172"/>
                  </a:moveTo>
                  <a:cubicBezTo>
                    <a:pt x="370679" y="5030759"/>
                    <a:pt x="567212" y="5028983"/>
                    <a:pt x="617978" y="5169735"/>
                  </a:cubicBezTo>
                  <a:cubicBezTo>
                    <a:pt x="719918" y="5414275"/>
                    <a:pt x="266800" y="5458714"/>
                    <a:pt x="333855" y="5181172"/>
                  </a:cubicBezTo>
                  <a:close/>
                  <a:moveTo>
                    <a:pt x="421078" y="6207733"/>
                  </a:moveTo>
                  <a:cubicBezTo>
                    <a:pt x="349369" y="6178712"/>
                    <a:pt x="311381" y="6082828"/>
                    <a:pt x="342000" y="6004100"/>
                  </a:cubicBezTo>
                  <a:cubicBezTo>
                    <a:pt x="393562" y="5869515"/>
                    <a:pt x="573417" y="5884035"/>
                    <a:pt x="619529" y="6012902"/>
                  </a:cubicBezTo>
                  <a:cubicBezTo>
                    <a:pt x="665662" y="6123735"/>
                    <a:pt x="552086" y="6260954"/>
                    <a:pt x="421078" y="6207733"/>
                  </a:cubicBezTo>
                  <a:close/>
                  <a:moveTo>
                    <a:pt x="336958" y="6867484"/>
                  </a:moveTo>
                  <a:cubicBezTo>
                    <a:pt x="373782" y="6716173"/>
                    <a:pt x="570702" y="6716173"/>
                    <a:pt x="621081" y="6856048"/>
                  </a:cubicBezTo>
                  <a:cubicBezTo>
                    <a:pt x="722633" y="7099280"/>
                    <a:pt x="269515" y="7145027"/>
                    <a:pt x="336958" y="6867484"/>
                  </a:cubicBezTo>
                  <a:close/>
                  <a:moveTo>
                    <a:pt x="409443" y="7886570"/>
                  </a:moveTo>
                  <a:cubicBezTo>
                    <a:pt x="352083" y="7855773"/>
                    <a:pt x="322220" y="7779250"/>
                    <a:pt x="338897" y="7710201"/>
                  </a:cubicBezTo>
                  <a:cubicBezTo>
                    <a:pt x="375721" y="7559339"/>
                    <a:pt x="572642" y="7558890"/>
                    <a:pt x="623020" y="7698764"/>
                  </a:cubicBezTo>
                  <a:cubicBezTo>
                    <a:pt x="671867" y="7815765"/>
                    <a:pt x="543554" y="7958703"/>
                    <a:pt x="409443" y="7886570"/>
                  </a:cubicBezTo>
                  <a:close/>
                  <a:moveTo>
                    <a:pt x="426099" y="8736762"/>
                  </a:moveTo>
                  <a:cubicBezTo>
                    <a:pt x="354390" y="8707741"/>
                    <a:pt x="316402" y="8611858"/>
                    <a:pt x="347021" y="8533128"/>
                  </a:cubicBezTo>
                  <a:cubicBezTo>
                    <a:pt x="398583" y="8398544"/>
                    <a:pt x="578439" y="8413064"/>
                    <a:pt x="624551" y="8541930"/>
                  </a:cubicBezTo>
                  <a:cubicBezTo>
                    <a:pt x="670704" y="8652764"/>
                    <a:pt x="557128" y="8789983"/>
                    <a:pt x="426099" y="8736762"/>
                  </a:cubicBezTo>
                  <a:close/>
                  <a:moveTo>
                    <a:pt x="427651" y="9579928"/>
                  </a:moveTo>
                  <a:cubicBezTo>
                    <a:pt x="276087" y="9518354"/>
                    <a:pt x="326874" y="9252248"/>
                    <a:pt x="508281" y="9283045"/>
                  </a:cubicBezTo>
                  <a:cubicBezTo>
                    <a:pt x="728063" y="9321296"/>
                    <a:pt x="635043" y="9664375"/>
                    <a:pt x="427651" y="957992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753" name="Google Shape;753;p4"/>
            <p:cNvGrpSpPr/>
            <p:nvPr/>
          </p:nvGrpSpPr>
          <p:grpSpPr>
            <a:xfrm>
              <a:off x="108263" y="570070"/>
              <a:ext cx="7563238" cy="9309402"/>
              <a:chOff x="108263" y="570070"/>
              <a:chExt cx="7563238" cy="9309402"/>
            </a:xfrm>
          </p:grpSpPr>
          <p:sp>
            <p:nvSpPr>
              <p:cNvPr id="754" name="Google Shape;754;p4"/>
              <p:cNvSpPr/>
              <p:nvPr/>
            </p:nvSpPr>
            <p:spPr>
              <a:xfrm>
                <a:off x="177081" y="570070"/>
                <a:ext cx="7286420" cy="73826"/>
              </a:xfrm>
              <a:custGeom>
                <a:avLst/>
                <a:gdLst/>
                <a:ahLst/>
                <a:cxnLst/>
                <a:rect l="l" t="t" r="r" b="b"/>
                <a:pathLst>
                  <a:path w="7286420" h="73826" extrusionOk="0">
                    <a:moveTo>
                      <a:pt x="7282921" y="73827"/>
                    </a:moveTo>
                    <a:cubicBezTo>
                      <a:pt x="7280962" y="73847"/>
                      <a:pt x="12915" y="49217"/>
                      <a:pt x="10343" y="49197"/>
                    </a:cubicBezTo>
                    <a:cubicBezTo>
                      <a:pt x="10343" y="-25693"/>
                      <a:pt x="-514117" y="265"/>
                      <a:pt x="5906092" y="27202"/>
                    </a:cubicBezTo>
                    <a:cubicBezTo>
                      <a:pt x="7433975" y="33084"/>
                      <a:pt x="7281125" y="10455"/>
                      <a:pt x="7282921" y="7382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5" name="Google Shape;755;p4"/>
              <p:cNvSpPr/>
              <p:nvPr/>
            </p:nvSpPr>
            <p:spPr>
              <a:xfrm>
                <a:off x="177562" y="1406374"/>
                <a:ext cx="7307357" cy="77155"/>
              </a:xfrm>
              <a:custGeom>
                <a:avLst/>
                <a:gdLst/>
                <a:ahLst/>
                <a:cxnLst/>
                <a:rect l="l" t="t" r="r" b="b"/>
                <a:pathLst>
                  <a:path w="7307357" h="77155" extrusionOk="0">
                    <a:moveTo>
                      <a:pt x="7303384" y="77155"/>
                    </a:moveTo>
                    <a:cubicBezTo>
                      <a:pt x="7301057" y="77196"/>
                      <a:pt x="9801" y="52546"/>
                      <a:pt x="8311" y="52526"/>
                    </a:cubicBezTo>
                    <a:cubicBezTo>
                      <a:pt x="10046" y="-25917"/>
                      <a:pt x="-486204" y="-1757"/>
                      <a:pt x="5925370" y="30531"/>
                    </a:cubicBezTo>
                    <a:cubicBezTo>
                      <a:pt x="7452396" y="36392"/>
                      <a:pt x="7303384" y="13008"/>
                      <a:pt x="7303384" y="771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6" name="Google Shape;756;p4"/>
              <p:cNvSpPr/>
              <p:nvPr/>
            </p:nvSpPr>
            <p:spPr>
              <a:xfrm>
                <a:off x="179669" y="2245761"/>
                <a:ext cx="7355914" cy="61082"/>
              </a:xfrm>
              <a:custGeom>
                <a:avLst/>
                <a:gdLst/>
                <a:ahLst/>
                <a:cxnLst/>
                <a:rect l="l" t="t" r="r" b="b"/>
                <a:pathLst>
                  <a:path w="7355914" h="61082" extrusionOk="0">
                    <a:moveTo>
                      <a:pt x="976435" y="56305"/>
                    </a:moveTo>
                    <a:cubicBezTo>
                      <a:pt x="-135806" y="56305"/>
                      <a:pt x="5837" y="71030"/>
                      <a:pt x="5837" y="0"/>
                    </a:cubicBezTo>
                    <a:cubicBezTo>
                      <a:pt x="8960861" y="50975"/>
                      <a:pt x="10257265" y="71193"/>
                      <a:pt x="976435" y="563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7" name="Google Shape;757;p4"/>
              <p:cNvSpPr/>
              <p:nvPr/>
            </p:nvSpPr>
            <p:spPr>
              <a:xfrm>
                <a:off x="131254" y="3087967"/>
                <a:ext cx="7385037" cy="74849"/>
              </a:xfrm>
              <a:custGeom>
                <a:avLst/>
                <a:gdLst/>
                <a:ahLst/>
                <a:cxnLst/>
                <a:rect l="l" t="t" r="r" b="b"/>
                <a:pathLst>
                  <a:path w="7385037" h="74849" extrusionOk="0">
                    <a:moveTo>
                      <a:pt x="7381087" y="74849"/>
                    </a:moveTo>
                    <a:cubicBezTo>
                      <a:pt x="7379495" y="74870"/>
                      <a:pt x="9936" y="49791"/>
                      <a:pt x="7712" y="49770"/>
                    </a:cubicBezTo>
                    <a:cubicBezTo>
                      <a:pt x="11325" y="-26304"/>
                      <a:pt x="-490315" y="511"/>
                      <a:pt x="6011606" y="27775"/>
                    </a:cubicBezTo>
                    <a:cubicBezTo>
                      <a:pt x="7529200" y="33636"/>
                      <a:pt x="7381087" y="10988"/>
                      <a:pt x="7381087" y="7484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8" name="Google Shape;758;p4"/>
              <p:cNvSpPr/>
              <p:nvPr/>
            </p:nvSpPr>
            <p:spPr>
              <a:xfrm>
                <a:off x="165248" y="3927717"/>
                <a:ext cx="7369971" cy="74303"/>
              </a:xfrm>
              <a:custGeom>
                <a:avLst/>
                <a:gdLst/>
                <a:ahLst/>
                <a:cxnLst/>
                <a:rect l="l" t="t" r="r" b="b"/>
                <a:pathLst>
                  <a:path w="7369971" h="74303" extrusionOk="0">
                    <a:moveTo>
                      <a:pt x="7366464" y="74304"/>
                    </a:moveTo>
                    <a:cubicBezTo>
                      <a:pt x="7364667" y="74324"/>
                      <a:pt x="7643" y="49245"/>
                      <a:pt x="5499" y="49225"/>
                    </a:cubicBezTo>
                    <a:cubicBezTo>
                      <a:pt x="16787" y="-26012"/>
                      <a:pt x="-492854" y="435"/>
                      <a:pt x="5997759" y="27679"/>
                    </a:cubicBezTo>
                    <a:cubicBezTo>
                      <a:pt x="7517333" y="33540"/>
                      <a:pt x="7364626" y="11423"/>
                      <a:pt x="7366464" y="7430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9" name="Google Shape;759;p4"/>
              <p:cNvSpPr/>
              <p:nvPr/>
            </p:nvSpPr>
            <p:spPr>
              <a:xfrm>
                <a:off x="138734" y="4766865"/>
                <a:ext cx="7431175" cy="74789"/>
              </a:xfrm>
              <a:custGeom>
                <a:avLst/>
                <a:gdLst/>
                <a:ahLst/>
                <a:cxnLst/>
                <a:rect l="l" t="t" r="r" b="b"/>
                <a:pathLst>
                  <a:path w="7431175" h="74789" extrusionOk="0">
                    <a:moveTo>
                      <a:pt x="7429026" y="74789"/>
                    </a:moveTo>
                    <a:cubicBezTo>
                      <a:pt x="7427536" y="74810"/>
                      <a:pt x="182270" y="50466"/>
                      <a:pt x="9927" y="49281"/>
                    </a:cubicBezTo>
                    <a:cubicBezTo>
                      <a:pt x="8253" y="-26425"/>
                      <a:pt x="-503103" y="696"/>
                      <a:pt x="6044053" y="28164"/>
                    </a:cubicBezTo>
                    <a:cubicBezTo>
                      <a:pt x="7580386" y="34046"/>
                      <a:pt x="7423270" y="11418"/>
                      <a:pt x="7429026" y="747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0" name="Google Shape;760;p4"/>
              <p:cNvSpPr/>
              <p:nvPr/>
            </p:nvSpPr>
            <p:spPr>
              <a:xfrm>
                <a:off x="161296" y="5603865"/>
                <a:ext cx="7446545" cy="68087"/>
              </a:xfrm>
              <a:custGeom>
                <a:avLst/>
                <a:gdLst/>
                <a:ahLst/>
                <a:cxnLst/>
                <a:rect l="l" t="t" r="r" b="b"/>
                <a:pathLst>
                  <a:path w="7446545" h="68087" extrusionOk="0">
                    <a:moveTo>
                      <a:pt x="2720509" y="59389"/>
                    </a:moveTo>
                    <a:cubicBezTo>
                      <a:pt x="-248625" y="47973"/>
                      <a:pt x="6615" y="81711"/>
                      <a:pt x="4818" y="0"/>
                    </a:cubicBezTo>
                    <a:cubicBezTo>
                      <a:pt x="7942622" y="22077"/>
                      <a:pt x="10563231" y="92474"/>
                      <a:pt x="2720509" y="593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1" name="Google Shape;761;p4"/>
              <p:cNvSpPr/>
              <p:nvPr/>
            </p:nvSpPr>
            <p:spPr>
              <a:xfrm>
                <a:off x="159972" y="6444473"/>
                <a:ext cx="7430339" cy="76447"/>
              </a:xfrm>
              <a:custGeom>
                <a:avLst/>
                <a:gdLst/>
                <a:ahLst/>
                <a:cxnLst/>
                <a:rect l="l" t="t" r="r" b="b"/>
                <a:pathLst>
                  <a:path w="7430339" h="76447" extrusionOk="0">
                    <a:moveTo>
                      <a:pt x="7426405" y="76448"/>
                    </a:moveTo>
                    <a:cubicBezTo>
                      <a:pt x="7424915" y="76468"/>
                      <a:pt x="167912" y="52022"/>
                      <a:pt x="8837" y="50940"/>
                    </a:cubicBezTo>
                    <a:cubicBezTo>
                      <a:pt x="8837" y="-28483"/>
                      <a:pt x="-492783" y="1885"/>
                      <a:pt x="6062742" y="29394"/>
                    </a:cubicBezTo>
                    <a:cubicBezTo>
                      <a:pt x="7573907" y="36705"/>
                      <a:pt x="7426405" y="9911"/>
                      <a:pt x="7426405" y="7644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2" name="Google Shape;762;p4"/>
              <p:cNvSpPr/>
              <p:nvPr/>
            </p:nvSpPr>
            <p:spPr>
              <a:xfrm>
                <a:off x="137928" y="7282953"/>
                <a:ext cx="7486178" cy="77599"/>
              </a:xfrm>
              <a:custGeom>
                <a:avLst/>
                <a:gdLst/>
                <a:ahLst/>
                <a:cxnLst/>
                <a:rect l="l" t="t" r="r" b="b"/>
                <a:pathLst>
                  <a:path w="7486178" h="77599" extrusionOk="0">
                    <a:moveTo>
                      <a:pt x="7484498" y="77600"/>
                    </a:moveTo>
                    <a:cubicBezTo>
                      <a:pt x="7483007" y="77620"/>
                      <a:pt x="140047" y="52950"/>
                      <a:pt x="7630" y="52092"/>
                    </a:cubicBezTo>
                    <a:cubicBezTo>
                      <a:pt x="11448" y="-30108"/>
                      <a:pt x="-494601" y="2853"/>
                      <a:pt x="6104933" y="30547"/>
                    </a:cubicBezTo>
                    <a:cubicBezTo>
                      <a:pt x="7634816" y="36428"/>
                      <a:pt x="7477455" y="13739"/>
                      <a:pt x="7484498" y="7760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3" name="Google Shape;763;p4"/>
              <p:cNvSpPr/>
              <p:nvPr/>
            </p:nvSpPr>
            <p:spPr>
              <a:xfrm>
                <a:off x="139407" y="8121907"/>
                <a:ext cx="7532094" cy="69408"/>
              </a:xfrm>
              <a:custGeom>
                <a:avLst/>
                <a:gdLst/>
                <a:ahLst/>
                <a:cxnLst/>
                <a:rect l="l" t="t" r="r" b="b"/>
                <a:pathLst>
                  <a:path w="7532094" h="69408" extrusionOk="0">
                    <a:moveTo>
                      <a:pt x="2802472" y="59818"/>
                    </a:moveTo>
                    <a:cubicBezTo>
                      <a:pt x="-294567" y="47932"/>
                      <a:pt x="8090" y="84468"/>
                      <a:pt x="8090" y="0"/>
                    </a:cubicBezTo>
                    <a:cubicBezTo>
                      <a:pt x="7897924" y="30409"/>
                      <a:pt x="10756953" y="93392"/>
                      <a:pt x="2802472" y="5981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4" name="Google Shape;764;p4"/>
              <p:cNvSpPr/>
              <p:nvPr/>
            </p:nvSpPr>
            <p:spPr>
              <a:xfrm>
                <a:off x="108263" y="8963467"/>
                <a:ext cx="7562358" cy="75924"/>
              </a:xfrm>
              <a:custGeom>
                <a:avLst/>
                <a:gdLst/>
                <a:ahLst/>
                <a:cxnLst/>
                <a:rect l="l" t="t" r="r" b="b"/>
                <a:pathLst>
                  <a:path w="7562358" h="75924" extrusionOk="0">
                    <a:moveTo>
                      <a:pt x="7559519" y="75925"/>
                    </a:moveTo>
                    <a:cubicBezTo>
                      <a:pt x="7557968" y="75945"/>
                      <a:pt x="320683" y="52173"/>
                      <a:pt x="9391" y="49538"/>
                    </a:cubicBezTo>
                    <a:cubicBezTo>
                      <a:pt x="9391" y="-27373"/>
                      <a:pt x="-509905" y="1260"/>
                      <a:pt x="6174545" y="29299"/>
                    </a:cubicBezTo>
                    <a:cubicBezTo>
                      <a:pt x="7710430" y="35182"/>
                      <a:pt x="7555906" y="12533"/>
                      <a:pt x="7559519" y="7592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5" name="Google Shape;765;p4"/>
              <p:cNvSpPr/>
              <p:nvPr/>
            </p:nvSpPr>
            <p:spPr>
              <a:xfrm>
                <a:off x="133568" y="9800994"/>
                <a:ext cx="7528398" cy="78478"/>
              </a:xfrm>
              <a:custGeom>
                <a:avLst/>
                <a:gdLst/>
                <a:ahLst/>
                <a:cxnLst/>
                <a:rect l="l" t="t" r="r" b="b"/>
                <a:pathLst>
                  <a:path w="7528398" h="78478" extrusionOk="0">
                    <a:moveTo>
                      <a:pt x="7525681" y="78479"/>
                    </a:moveTo>
                    <a:cubicBezTo>
                      <a:pt x="7524212" y="78499"/>
                      <a:pt x="207012" y="53298"/>
                      <a:pt x="9663" y="51644"/>
                    </a:cubicBezTo>
                    <a:cubicBezTo>
                      <a:pt x="7826" y="-25472"/>
                      <a:pt x="-503285" y="-2190"/>
                      <a:pt x="6168999" y="31405"/>
                    </a:cubicBezTo>
                    <a:cubicBezTo>
                      <a:pt x="7674183" y="37287"/>
                      <a:pt x="7521823" y="12923"/>
                      <a:pt x="7525681" y="7847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66" name="Google Shape;766;p4"/>
            <p:cNvSpPr/>
            <p:nvPr/>
          </p:nvSpPr>
          <p:spPr>
            <a:xfrm>
              <a:off x="1104536" y="127530"/>
              <a:ext cx="203111" cy="10113055"/>
            </a:xfrm>
            <a:custGeom>
              <a:avLst/>
              <a:gdLst/>
              <a:ahLst/>
              <a:cxnLst/>
              <a:rect l="l" t="t" r="r" b="b"/>
              <a:pathLst>
                <a:path w="203111" h="10113055" extrusionOk="0">
                  <a:moveTo>
                    <a:pt x="203111" y="10113056"/>
                  </a:moveTo>
                  <a:cubicBezTo>
                    <a:pt x="91005" y="10113056"/>
                    <a:pt x="-85503" y="4271077"/>
                    <a:pt x="47669" y="2"/>
                  </a:cubicBezTo>
                  <a:cubicBezTo>
                    <a:pt x="161163" y="-3449"/>
                    <a:pt x="-112264" y="3940456"/>
                    <a:pt x="203111" y="10113056"/>
                  </a:cubicBezTo>
                  <a:close/>
                </a:path>
              </a:pathLst>
            </a:custGeom>
            <a:solidFill>
              <a:srgbClr val="25364E"/>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67" name="Google Shape;767;p4"/>
          <p:cNvGrpSpPr/>
          <p:nvPr/>
        </p:nvGrpSpPr>
        <p:grpSpPr>
          <a:xfrm>
            <a:off x="514349" y="514350"/>
            <a:ext cx="1596657" cy="1467837"/>
            <a:chOff x="1028698" y="1028700"/>
            <a:chExt cx="3193313" cy="2935674"/>
          </a:xfrm>
        </p:grpSpPr>
        <p:sp>
          <p:nvSpPr>
            <p:cNvPr id="768" name="Google Shape;768;p4"/>
            <p:cNvSpPr/>
            <p:nvPr/>
          </p:nvSpPr>
          <p:spPr>
            <a:xfrm>
              <a:off x="2373453" y="2218460"/>
              <a:ext cx="968258" cy="1745914"/>
            </a:xfrm>
            <a:custGeom>
              <a:avLst/>
              <a:gdLst/>
              <a:ahLst/>
              <a:cxnLst/>
              <a:rect l="l" t="t" r="r" b="b"/>
              <a:pathLst>
                <a:path w="968258" h="1745914" extrusionOk="0">
                  <a:moveTo>
                    <a:pt x="966221" y="1709487"/>
                  </a:moveTo>
                  <a:cubicBezTo>
                    <a:pt x="993227" y="1891264"/>
                    <a:pt x="751448" y="1369671"/>
                    <a:pt x="256341" y="658082"/>
                  </a:cubicBezTo>
                  <a:cubicBezTo>
                    <a:pt x="4954" y="297041"/>
                    <a:pt x="-23565" y="303288"/>
                    <a:pt x="13007" y="277143"/>
                  </a:cubicBezTo>
                  <a:cubicBezTo>
                    <a:pt x="191724" y="148860"/>
                    <a:pt x="386460" y="64935"/>
                    <a:pt x="595790" y="972"/>
                  </a:cubicBezTo>
                  <a:cubicBezTo>
                    <a:pt x="608424" y="-2950"/>
                    <a:pt x="623200" y="5429"/>
                    <a:pt x="626403" y="18258"/>
                  </a:cubicBezTo>
                  <a:cubicBezTo>
                    <a:pt x="632867" y="45471"/>
                    <a:pt x="799975" y="538635"/>
                    <a:pt x="966221" y="1709487"/>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9" name="Google Shape;769;p4"/>
            <p:cNvSpPr/>
            <p:nvPr/>
          </p:nvSpPr>
          <p:spPr>
            <a:xfrm>
              <a:off x="2373459" y="2217841"/>
              <a:ext cx="666635" cy="658700"/>
            </a:xfrm>
            <a:custGeom>
              <a:avLst/>
              <a:gdLst/>
              <a:ahLst/>
              <a:cxnLst/>
              <a:rect l="l" t="t" r="r" b="b"/>
              <a:pathLst>
                <a:path w="666635" h="658700" extrusionOk="0">
                  <a:moveTo>
                    <a:pt x="666636" y="158028"/>
                  </a:moveTo>
                  <a:cubicBezTo>
                    <a:pt x="641085" y="192169"/>
                    <a:pt x="522122" y="402546"/>
                    <a:pt x="256341" y="658701"/>
                  </a:cubicBezTo>
                  <a:cubicBezTo>
                    <a:pt x="4954" y="297660"/>
                    <a:pt x="-23565" y="303907"/>
                    <a:pt x="13007" y="277762"/>
                  </a:cubicBezTo>
                  <a:cubicBezTo>
                    <a:pt x="191724" y="149479"/>
                    <a:pt x="386460" y="65554"/>
                    <a:pt x="595790" y="1591"/>
                  </a:cubicBezTo>
                  <a:cubicBezTo>
                    <a:pt x="623253" y="-6928"/>
                    <a:pt x="628902" y="15101"/>
                    <a:pt x="666636" y="158028"/>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0" name="Google Shape;770;p4"/>
            <p:cNvSpPr/>
            <p:nvPr/>
          </p:nvSpPr>
          <p:spPr>
            <a:xfrm>
              <a:off x="1028698" y="1028700"/>
              <a:ext cx="3193313" cy="1821296"/>
            </a:xfrm>
            <a:custGeom>
              <a:avLst/>
              <a:gdLst/>
              <a:ahLst/>
              <a:cxnLst/>
              <a:rect l="l" t="t" r="r" b="b"/>
              <a:pathLst>
                <a:path w="3193313" h="1821296" extrusionOk="0">
                  <a:moveTo>
                    <a:pt x="3193303" y="433927"/>
                  </a:moveTo>
                  <a:cubicBezTo>
                    <a:pt x="3190769" y="569584"/>
                    <a:pt x="2691960" y="1051722"/>
                    <a:pt x="2049934" y="1381451"/>
                  </a:cubicBezTo>
                  <a:cubicBezTo>
                    <a:pt x="1437835" y="1695779"/>
                    <a:pt x="341691" y="1956625"/>
                    <a:pt x="34415" y="1744077"/>
                  </a:cubicBezTo>
                  <a:cubicBezTo>
                    <a:pt x="-72364" y="1670215"/>
                    <a:pt x="41906" y="1053606"/>
                    <a:pt x="770187" y="467852"/>
                  </a:cubicBezTo>
                  <a:cubicBezTo>
                    <a:pt x="1882644" y="-426901"/>
                    <a:pt x="3197790" y="193724"/>
                    <a:pt x="3193303" y="43392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1" name="Google Shape;771;p4"/>
            <p:cNvSpPr/>
            <p:nvPr/>
          </p:nvSpPr>
          <p:spPr>
            <a:xfrm>
              <a:off x="1371773" y="1451991"/>
              <a:ext cx="2542107" cy="1129657"/>
            </a:xfrm>
            <a:custGeom>
              <a:avLst/>
              <a:gdLst/>
              <a:ahLst/>
              <a:cxnLst/>
              <a:rect l="l" t="t" r="r" b="b"/>
              <a:pathLst>
                <a:path w="2542107" h="1129657" extrusionOk="0">
                  <a:moveTo>
                    <a:pt x="2532512" y="778"/>
                  </a:moveTo>
                  <a:cubicBezTo>
                    <a:pt x="2261040" y="76155"/>
                    <a:pt x="1938667" y="728990"/>
                    <a:pt x="24948" y="1101039"/>
                  </a:cubicBezTo>
                  <a:cubicBezTo>
                    <a:pt x="-129655" y="1131089"/>
                    <a:pt x="446816" y="1221079"/>
                    <a:pt x="1406981" y="788760"/>
                  </a:cubicBezTo>
                  <a:cubicBezTo>
                    <a:pt x="2184997" y="438446"/>
                    <a:pt x="2612807" y="-21486"/>
                    <a:pt x="2532512" y="77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772" name="Google Shape;772;p4"/>
          <p:cNvGrpSpPr/>
          <p:nvPr/>
        </p:nvGrpSpPr>
        <p:grpSpPr>
          <a:xfrm>
            <a:off x="7645455" y="1511635"/>
            <a:ext cx="1077292" cy="1421960"/>
            <a:chOff x="15290909" y="3023270"/>
            <a:chExt cx="2154585" cy="2843920"/>
          </a:xfrm>
        </p:grpSpPr>
        <p:sp>
          <p:nvSpPr>
            <p:cNvPr id="773" name="Google Shape;773;p4"/>
            <p:cNvSpPr/>
            <p:nvPr/>
          </p:nvSpPr>
          <p:spPr>
            <a:xfrm>
              <a:off x="15293420" y="3023270"/>
              <a:ext cx="2124540" cy="2813290"/>
            </a:xfrm>
            <a:custGeom>
              <a:avLst/>
              <a:gdLst/>
              <a:ahLst/>
              <a:cxnLst/>
              <a:rect l="l" t="t" r="r" b="b"/>
              <a:pathLst>
                <a:path w="2124540" h="2813290" extrusionOk="0">
                  <a:moveTo>
                    <a:pt x="2121204" y="1853129"/>
                  </a:moveTo>
                  <a:cubicBezTo>
                    <a:pt x="2111914" y="1778880"/>
                    <a:pt x="2081886" y="1702942"/>
                    <a:pt x="2016318" y="1661057"/>
                  </a:cubicBezTo>
                  <a:cubicBezTo>
                    <a:pt x="2011158" y="1657752"/>
                    <a:pt x="2008746" y="1657058"/>
                    <a:pt x="2001970" y="1654146"/>
                  </a:cubicBezTo>
                  <a:cubicBezTo>
                    <a:pt x="1999160" y="1652923"/>
                    <a:pt x="1995553" y="1651371"/>
                    <a:pt x="1995490" y="1651336"/>
                  </a:cubicBezTo>
                  <a:cubicBezTo>
                    <a:pt x="1988515" y="1648396"/>
                    <a:pt x="1981535" y="1645518"/>
                    <a:pt x="1974292" y="1643237"/>
                  </a:cubicBezTo>
                  <a:cubicBezTo>
                    <a:pt x="1957925" y="1638112"/>
                    <a:pt x="1941488" y="1634807"/>
                    <a:pt x="1924398" y="1632953"/>
                  </a:cubicBezTo>
                  <a:cubicBezTo>
                    <a:pt x="1893779" y="1629615"/>
                    <a:pt x="1862067" y="1632720"/>
                    <a:pt x="1835681" y="1649448"/>
                  </a:cubicBezTo>
                  <a:cubicBezTo>
                    <a:pt x="1835647" y="1649482"/>
                    <a:pt x="1835613" y="1649516"/>
                    <a:pt x="1835550" y="1649516"/>
                  </a:cubicBezTo>
                  <a:cubicBezTo>
                    <a:pt x="1842394" y="1543962"/>
                    <a:pt x="1815217" y="1433845"/>
                    <a:pt x="1721704" y="1372588"/>
                  </a:cubicBezTo>
                  <a:cubicBezTo>
                    <a:pt x="1693264" y="1353943"/>
                    <a:pt x="1657456" y="1342010"/>
                    <a:pt x="1624026" y="1336322"/>
                  </a:cubicBezTo>
                  <a:cubicBezTo>
                    <a:pt x="1605144" y="1333114"/>
                    <a:pt x="1585965" y="1332887"/>
                    <a:pt x="1566856" y="1333279"/>
                  </a:cubicBezTo>
                  <a:cubicBezTo>
                    <a:pt x="1561832" y="1333410"/>
                    <a:pt x="1557036" y="1333677"/>
                    <a:pt x="1552274" y="1334371"/>
                  </a:cubicBezTo>
                  <a:cubicBezTo>
                    <a:pt x="1552536" y="1331328"/>
                    <a:pt x="1552803" y="1328257"/>
                    <a:pt x="1553002" y="1325214"/>
                  </a:cubicBezTo>
                  <a:cubicBezTo>
                    <a:pt x="1559915" y="1225938"/>
                    <a:pt x="1522252" y="1131623"/>
                    <a:pt x="1450466" y="1063062"/>
                  </a:cubicBezTo>
                  <a:cubicBezTo>
                    <a:pt x="1418095" y="1032154"/>
                    <a:pt x="1379801" y="1005968"/>
                    <a:pt x="1338668" y="988182"/>
                  </a:cubicBezTo>
                  <a:cubicBezTo>
                    <a:pt x="1294821" y="969207"/>
                    <a:pt x="1251009" y="963121"/>
                    <a:pt x="1207231" y="975026"/>
                  </a:cubicBezTo>
                  <a:cubicBezTo>
                    <a:pt x="1252005" y="895419"/>
                    <a:pt x="1296744" y="815784"/>
                    <a:pt x="1341547" y="736177"/>
                  </a:cubicBezTo>
                  <a:cubicBezTo>
                    <a:pt x="1381559" y="665136"/>
                    <a:pt x="1424011" y="594721"/>
                    <a:pt x="1457612" y="520307"/>
                  </a:cubicBezTo>
                  <a:cubicBezTo>
                    <a:pt x="1489420" y="449727"/>
                    <a:pt x="1515875" y="376371"/>
                    <a:pt x="1518520" y="298152"/>
                  </a:cubicBezTo>
                  <a:cubicBezTo>
                    <a:pt x="1520705" y="233226"/>
                    <a:pt x="1505725" y="163374"/>
                    <a:pt x="1470009" y="108497"/>
                  </a:cubicBezTo>
                  <a:cubicBezTo>
                    <a:pt x="1428426" y="44669"/>
                    <a:pt x="1363422" y="6981"/>
                    <a:pt x="1287568" y="895"/>
                  </a:cubicBezTo>
                  <a:cubicBezTo>
                    <a:pt x="1121210" y="-12426"/>
                    <a:pt x="1003461" y="125493"/>
                    <a:pt x="910113" y="242554"/>
                  </a:cubicBezTo>
                  <a:cubicBezTo>
                    <a:pt x="857272" y="308805"/>
                    <a:pt x="806154" y="376377"/>
                    <a:pt x="756351" y="444972"/>
                  </a:cubicBezTo>
                  <a:cubicBezTo>
                    <a:pt x="754366" y="440444"/>
                    <a:pt x="752352" y="435911"/>
                    <a:pt x="750235" y="431452"/>
                  </a:cubicBezTo>
                  <a:cubicBezTo>
                    <a:pt x="736644" y="402660"/>
                    <a:pt x="721932" y="374693"/>
                    <a:pt x="705598" y="347318"/>
                  </a:cubicBezTo>
                  <a:cubicBezTo>
                    <a:pt x="673027" y="292772"/>
                    <a:pt x="634045" y="241234"/>
                    <a:pt x="587155" y="198126"/>
                  </a:cubicBezTo>
                  <a:cubicBezTo>
                    <a:pt x="498767" y="116836"/>
                    <a:pt x="373014" y="56903"/>
                    <a:pt x="250571" y="81992"/>
                  </a:cubicBezTo>
                  <a:cubicBezTo>
                    <a:pt x="146442" y="103310"/>
                    <a:pt x="45260" y="188440"/>
                    <a:pt x="28363" y="297003"/>
                  </a:cubicBezTo>
                  <a:cubicBezTo>
                    <a:pt x="7102" y="433369"/>
                    <a:pt x="98397" y="552944"/>
                    <a:pt x="167640" y="661012"/>
                  </a:cubicBezTo>
                  <a:cubicBezTo>
                    <a:pt x="211321" y="729113"/>
                    <a:pt x="255828" y="796616"/>
                    <a:pt x="300568" y="864022"/>
                  </a:cubicBezTo>
                  <a:cubicBezTo>
                    <a:pt x="323546" y="898633"/>
                    <a:pt x="346531" y="933249"/>
                    <a:pt x="369475" y="967893"/>
                  </a:cubicBezTo>
                  <a:cubicBezTo>
                    <a:pt x="375659" y="977181"/>
                    <a:pt x="381877" y="986470"/>
                    <a:pt x="388158" y="995695"/>
                  </a:cubicBezTo>
                  <a:cubicBezTo>
                    <a:pt x="372684" y="1020227"/>
                    <a:pt x="357209" y="1044753"/>
                    <a:pt x="341831" y="1069319"/>
                  </a:cubicBezTo>
                  <a:cubicBezTo>
                    <a:pt x="241508" y="1229254"/>
                    <a:pt x="138904" y="1404530"/>
                    <a:pt x="83582" y="1589959"/>
                  </a:cubicBezTo>
                  <a:cubicBezTo>
                    <a:pt x="77500" y="1603610"/>
                    <a:pt x="71515" y="1617329"/>
                    <a:pt x="65860" y="1631218"/>
                  </a:cubicBezTo>
                  <a:cubicBezTo>
                    <a:pt x="7859" y="1773107"/>
                    <a:pt x="-18658" y="1928515"/>
                    <a:pt x="14475" y="2079919"/>
                  </a:cubicBezTo>
                  <a:cubicBezTo>
                    <a:pt x="71612" y="2341116"/>
                    <a:pt x="296136" y="2524656"/>
                    <a:pt x="526178" y="2635932"/>
                  </a:cubicBezTo>
                  <a:cubicBezTo>
                    <a:pt x="662280" y="2701786"/>
                    <a:pt x="808464" y="2750514"/>
                    <a:pt x="956406" y="2781359"/>
                  </a:cubicBezTo>
                  <a:cubicBezTo>
                    <a:pt x="1120283" y="2815542"/>
                    <a:pt x="1289781" y="2825792"/>
                    <a:pt x="1455012" y="2794680"/>
                  </a:cubicBezTo>
                  <a:cubicBezTo>
                    <a:pt x="1600501" y="2767276"/>
                    <a:pt x="1734789" y="2700296"/>
                    <a:pt x="1839971" y="2595634"/>
                  </a:cubicBezTo>
                  <a:cubicBezTo>
                    <a:pt x="1934940" y="2501120"/>
                    <a:pt x="2004707" y="2383530"/>
                    <a:pt x="2052160" y="2258870"/>
                  </a:cubicBezTo>
                  <a:cubicBezTo>
                    <a:pt x="2075605" y="2197248"/>
                    <a:pt x="2093430" y="2133544"/>
                    <a:pt x="2105957" y="2068817"/>
                  </a:cubicBezTo>
                  <a:cubicBezTo>
                    <a:pt x="2119617" y="1998225"/>
                    <a:pt x="2130199" y="1924966"/>
                    <a:pt x="2121204" y="1853129"/>
                  </a:cubicBezTo>
                  <a:close/>
                  <a:moveTo>
                    <a:pt x="1966089" y="1749724"/>
                  </a:moveTo>
                  <a:cubicBezTo>
                    <a:pt x="1965992" y="1749656"/>
                    <a:pt x="1965855" y="1749559"/>
                    <a:pt x="1965759" y="1749491"/>
                  </a:cubicBezTo>
                  <a:cubicBezTo>
                    <a:pt x="1965525" y="1749360"/>
                    <a:pt x="1965298" y="1749195"/>
                    <a:pt x="1965099" y="1749059"/>
                  </a:cubicBezTo>
                  <a:cubicBezTo>
                    <a:pt x="1964900" y="1748928"/>
                    <a:pt x="1964700" y="1748763"/>
                    <a:pt x="1964501" y="1748627"/>
                  </a:cubicBezTo>
                  <a:cubicBezTo>
                    <a:pt x="1964405" y="1748592"/>
                    <a:pt x="1964336" y="1748530"/>
                    <a:pt x="1964302" y="1748496"/>
                  </a:cubicBezTo>
                  <a:cubicBezTo>
                    <a:pt x="1964268" y="1748462"/>
                    <a:pt x="1964205" y="1748427"/>
                    <a:pt x="1964171" y="1748399"/>
                  </a:cubicBezTo>
                  <a:cubicBezTo>
                    <a:pt x="1964137" y="1748399"/>
                    <a:pt x="1964137" y="1748365"/>
                    <a:pt x="1964103" y="1748331"/>
                  </a:cubicBezTo>
                  <a:cubicBezTo>
                    <a:pt x="1964234" y="1748331"/>
                    <a:pt x="1966151" y="1749554"/>
                    <a:pt x="1967346" y="1750543"/>
                  </a:cubicBezTo>
                  <a:cubicBezTo>
                    <a:pt x="1966851" y="1750253"/>
                    <a:pt x="1966453" y="1749957"/>
                    <a:pt x="1966089" y="1749724"/>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4" name="Google Shape;774;p4"/>
            <p:cNvSpPr/>
            <p:nvPr/>
          </p:nvSpPr>
          <p:spPr>
            <a:xfrm>
              <a:off x="16355686" y="3054706"/>
              <a:ext cx="1089808" cy="2096306"/>
            </a:xfrm>
            <a:custGeom>
              <a:avLst/>
              <a:gdLst/>
              <a:ahLst/>
              <a:cxnLst/>
              <a:rect l="l" t="t" r="r" b="b"/>
              <a:pathLst>
                <a:path w="1089808" h="2096306" extrusionOk="0">
                  <a:moveTo>
                    <a:pt x="1059638" y="1733236"/>
                  </a:moveTo>
                  <a:cubicBezTo>
                    <a:pt x="1034464" y="1679031"/>
                    <a:pt x="1000505" y="1634496"/>
                    <a:pt x="947038" y="1605795"/>
                  </a:cubicBezTo>
                  <a:cubicBezTo>
                    <a:pt x="920640" y="1591627"/>
                    <a:pt x="892723" y="1582606"/>
                    <a:pt x="863105" y="1578380"/>
                  </a:cubicBezTo>
                  <a:cubicBezTo>
                    <a:pt x="841651" y="1575320"/>
                    <a:pt x="814070" y="1572152"/>
                    <a:pt x="791649" y="1579250"/>
                  </a:cubicBezTo>
                  <a:cubicBezTo>
                    <a:pt x="790733" y="1547199"/>
                    <a:pt x="786273" y="1515006"/>
                    <a:pt x="775310" y="1485418"/>
                  </a:cubicBezTo>
                  <a:cubicBezTo>
                    <a:pt x="758948" y="1441241"/>
                    <a:pt x="734888" y="1400641"/>
                    <a:pt x="703120" y="1365769"/>
                  </a:cubicBezTo>
                  <a:cubicBezTo>
                    <a:pt x="656633" y="1314732"/>
                    <a:pt x="593808" y="1277915"/>
                    <a:pt x="528689" y="1256022"/>
                  </a:cubicBezTo>
                  <a:cubicBezTo>
                    <a:pt x="523654" y="1254327"/>
                    <a:pt x="518426" y="1252445"/>
                    <a:pt x="513106" y="1250807"/>
                  </a:cubicBezTo>
                  <a:cubicBezTo>
                    <a:pt x="511155" y="1240722"/>
                    <a:pt x="508862" y="1230712"/>
                    <a:pt x="506223" y="1220798"/>
                  </a:cubicBezTo>
                  <a:cubicBezTo>
                    <a:pt x="486202" y="1145622"/>
                    <a:pt x="446014" y="1076361"/>
                    <a:pt x="388798" y="1023277"/>
                  </a:cubicBezTo>
                  <a:cubicBezTo>
                    <a:pt x="349554" y="986863"/>
                    <a:pt x="304211" y="958510"/>
                    <a:pt x="253799" y="940434"/>
                  </a:cubicBezTo>
                  <a:cubicBezTo>
                    <a:pt x="228675" y="931424"/>
                    <a:pt x="202795" y="925179"/>
                    <a:pt x="176363" y="921487"/>
                  </a:cubicBezTo>
                  <a:cubicBezTo>
                    <a:pt x="175709" y="921396"/>
                    <a:pt x="175061" y="921311"/>
                    <a:pt x="174412" y="921226"/>
                  </a:cubicBezTo>
                  <a:cubicBezTo>
                    <a:pt x="174657" y="920748"/>
                    <a:pt x="174907" y="920276"/>
                    <a:pt x="175152" y="919804"/>
                  </a:cubicBezTo>
                  <a:lnTo>
                    <a:pt x="305337" y="669278"/>
                  </a:lnTo>
                  <a:cubicBezTo>
                    <a:pt x="347318" y="588488"/>
                    <a:pt x="392644" y="508534"/>
                    <a:pt x="428281" y="424668"/>
                  </a:cubicBezTo>
                  <a:cubicBezTo>
                    <a:pt x="459691" y="350749"/>
                    <a:pt x="483085" y="269822"/>
                    <a:pt x="473487" y="188777"/>
                  </a:cubicBezTo>
                  <a:cubicBezTo>
                    <a:pt x="468879" y="149883"/>
                    <a:pt x="459093" y="111189"/>
                    <a:pt x="439346" y="77073"/>
                  </a:cubicBezTo>
                  <a:cubicBezTo>
                    <a:pt x="429862" y="60687"/>
                    <a:pt x="418620" y="45580"/>
                    <a:pt x="404915" y="32475"/>
                  </a:cubicBezTo>
                  <a:cubicBezTo>
                    <a:pt x="398356" y="26201"/>
                    <a:pt x="391398" y="20007"/>
                    <a:pt x="383945" y="14792"/>
                  </a:cubicBezTo>
                  <a:cubicBezTo>
                    <a:pt x="374905" y="8467"/>
                    <a:pt x="364317" y="6044"/>
                    <a:pt x="354560" y="959"/>
                  </a:cubicBezTo>
                  <a:cubicBezTo>
                    <a:pt x="346538" y="-3222"/>
                    <a:pt x="337493" y="7221"/>
                    <a:pt x="344570" y="13904"/>
                  </a:cubicBezTo>
                  <a:cubicBezTo>
                    <a:pt x="355135" y="23892"/>
                    <a:pt x="364072" y="39500"/>
                    <a:pt x="372367" y="51819"/>
                  </a:cubicBezTo>
                  <a:cubicBezTo>
                    <a:pt x="381766" y="65777"/>
                    <a:pt x="390192" y="81004"/>
                    <a:pt x="397115" y="96338"/>
                  </a:cubicBezTo>
                  <a:cubicBezTo>
                    <a:pt x="409865" y="124589"/>
                    <a:pt x="418865" y="155565"/>
                    <a:pt x="422227" y="186388"/>
                  </a:cubicBezTo>
                  <a:cubicBezTo>
                    <a:pt x="430562" y="262661"/>
                    <a:pt x="410456" y="337451"/>
                    <a:pt x="380383" y="407069"/>
                  </a:cubicBezTo>
                  <a:cubicBezTo>
                    <a:pt x="346317" y="485948"/>
                    <a:pt x="303670" y="561380"/>
                    <a:pt x="264108" y="637586"/>
                  </a:cubicBezTo>
                  <a:cubicBezTo>
                    <a:pt x="222759" y="717226"/>
                    <a:pt x="181410" y="796867"/>
                    <a:pt x="140061" y="876514"/>
                  </a:cubicBezTo>
                  <a:lnTo>
                    <a:pt x="70476" y="1010547"/>
                  </a:lnTo>
                  <a:lnTo>
                    <a:pt x="34174" y="1080479"/>
                  </a:lnTo>
                  <a:cubicBezTo>
                    <a:pt x="22215" y="1103515"/>
                    <a:pt x="7924" y="1126334"/>
                    <a:pt x="778" y="1151355"/>
                  </a:cubicBezTo>
                  <a:cubicBezTo>
                    <a:pt x="-5150" y="1172110"/>
                    <a:pt x="24269" y="1192177"/>
                    <a:pt x="39169" y="1173697"/>
                  </a:cubicBezTo>
                  <a:cubicBezTo>
                    <a:pt x="54296" y="1154938"/>
                    <a:pt x="64156" y="1133404"/>
                    <a:pt x="75238" y="1112075"/>
                  </a:cubicBezTo>
                  <a:cubicBezTo>
                    <a:pt x="86338" y="1090712"/>
                    <a:pt x="97443" y="1069348"/>
                    <a:pt x="108543" y="1047985"/>
                  </a:cubicBezTo>
                  <a:cubicBezTo>
                    <a:pt x="125172" y="1015985"/>
                    <a:pt x="141802" y="983980"/>
                    <a:pt x="158431" y="951974"/>
                  </a:cubicBezTo>
                  <a:cubicBezTo>
                    <a:pt x="159296" y="952122"/>
                    <a:pt x="160047" y="952253"/>
                    <a:pt x="160616" y="952344"/>
                  </a:cubicBezTo>
                  <a:cubicBezTo>
                    <a:pt x="170760" y="953954"/>
                    <a:pt x="180812" y="956615"/>
                    <a:pt x="190706" y="959351"/>
                  </a:cubicBezTo>
                  <a:cubicBezTo>
                    <a:pt x="213036" y="965528"/>
                    <a:pt x="234860" y="973537"/>
                    <a:pt x="255705" y="983661"/>
                  </a:cubicBezTo>
                  <a:cubicBezTo>
                    <a:pt x="297276" y="1003858"/>
                    <a:pt x="336122" y="1029243"/>
                    <a:pt x="368965" y="1061914"/>
                  </a:cubicBezTo>
                  <a:cubicBezTo>
                    <a:pt x="429993" y="1122626"/>
                    <a:pt x="468992" y="1207938"/>
                    <a:pt x="468327" y="1295439"/>
                  </a:cubicBezTo>
                  <a:cubicBezTo>
                    <a:pt x="467980" y="1341163"/>
                    <a:pt x="453108" y="1381217"/>
                    <a:pt x="440450" y="1424018"/>
                  </a:cubicBezTo>
                  <a:cubicBezTo>
                    <a:pt x="424571" y="1477694"/>
                    <a:pt x="400961" y="1528759"/>
                    <a:pt x="381038" y="1580990"/>
                  </a:cubicBezTo>
                  <a:cubicBezTo>
                    <a:pt x="375144" y="1596450"/>
                    <a:pt x="393178" y="1609879"/>
                    <a:pt x="407094" y="1603964"/>
                  </a:cubicBezTo>
                  <a:cubicBezTo>
                    <a:pt x="415013" y="1600602"/>
                    <a:pt x="420560" y="1593430"/>
                    <a:pt x="425533" y="1586411"/>
                  </a:cubicBezTo>
                  <a:cubicBezTo>
                    <a:pt x="454030" y="1546192"/>
                    <a:pt x="475689" y="1501151"/>
                    <a:pt x="489365" y="1453799"/>
                  </a:cubicBezTo>
                  <a:cubicBezTo>
                    <a:pt x="493245" y="1440365"/>
                    <a:pt x="521066" y="1309619"/>
                    <a:pt x="520633" y="1309448"/>
                  </a:cubicBezTo>
                  <a:cubicBezTo>
                    <a:pt x="539607" y="1316854"/>
                    <a:pt x="561009" y="1324652"/>
                    <a:pt x="579334" y="1334310"/>
                  </a:cubicBezTo>
                  <a:cubicBezTo>
                    <a:pt x="652839" y="1373061"/>
                    <a:pt x="705282" y="1431697"/>
                    <a:pt x="723481" y="1513374"/>
                  </a:cubicBezTo>
                  <a:cubicBezTo>
                    <a:pt x="735252" y="1566191"/>
                    <a:pt x="735332" y="1622785"/>
                    <a:pt x="714600" y="1672655"/>
                  </a:cubicBezTo>
                  <a:cubicBezTo>
                    <a:pt x="697584" y="1713591"/>
                    <a:pt x="680568" y="1754526"/>
                    <a:pt x="663551" y="1795467"/>
                  </a:cubicBezTo>
                  <a:cubicBezTo>
                    <a:pt x="657418" y="1810210"/>
                    <a:pt x="641233" y="1832989"/>
                    <a:pt x="645295" y="1849717"/>
                  </a:cubicBezTo>
                  <a:cubicBezTo>
                    <a:pt x="652048" y="1877525"/>
                    <a:pt x="685170" y="1856838"/>
                    <a:pt x="695377" y="1844155"/>
                  </a:cubicBezTo>
                  <a:cubicBezTo>
                    <a:pt x="713912" y="1821119"/>
                    <a:pt x="722070" y="1791508"/>
                    <a:pt x="733454" y="1764735"/>
                  </a:cubicBezTo>
                  <a:cubicBezTo>
                    <a:pt x="745026" y="1737525"/>
                    <a:pt x="755170" y="1709689"/>
                    <a:pt x="764438" y="1681619"/>
                  </a:cubicBezTo>
                  <a:cubicBezTo>
                    <a:pt x="774769" y="1650319"/>
                    <a:pt x="786426" y="1630145"/>
                    <a:pt x="825619" y="1633660"/>
                  </a:cubicBezTo>
                  <a:cubicBezTo>
                    <a:pt x="855425" y="1636333"/>
                    <a:pt x="892279" y="1650962"/>
                    <a:pt x="918455" y="1665267"/>
                  </a:cubicBezTo>
                  <a:cubicBezTo>
                    <a:pt x="951697" y="1683434"/>
                    <a:pt x="982533" y="1707823"/>
                    <a:pt x="1005540" y="1738094"/>
                  </a:cubicBezTo>
                  <a:cubicBezTo>
                    <a:pt x="1030043" y="1770332"/>
                    <a:pt x="1039026" y="1804346"/>
                    <a:pt x="1044778" y="1844331"/>
                  </a:cubicBezTo>
                  <a:cubicBezTo>
                    <a:pt x="1050473" y="1883912"/>
                    <a:pt x="1050883" y="1924251"/>
                    <a:pt x="1046064" y="1963946"/>
                  </a:cubicBezTo>
                  <a:cubicBezTo>
                    <a:pt x="1043578" y="1984433"/>
                    <a:pt x="1039703" y="2004756"/>
                    <a:pt x="1034435" y="2024720"/>
                  </a:cubicBezTo>
                  <a:cubicBezTo>
                    <a:pt x="1029332" y="2044047"/>
                    <a:pt x="1012003" y="2065917"/>
                    <a:pt x="1016952" y="2086900"/>
                  </a:cubicBezTo>
                  <a:cubicBezTo>
                    <a:pt x="1018045" y="2091524"/>
                    <a:pt x="1021674" y="2095898"/>
                    <a:pt x="1026408" y="2096279"/>
                  </a:cubicBezTo>
                  <a:cubicBezTo>
                    <a:pt x="1031625" y="2096694"/>
                    <a:pt x="1035931" y="2092405"/>
                    <a:pt x="1039072" y="2088225"/>
                  </a:cubicBezTo>
                  <a:cubicBezTo>
                    <a:pt x="1052567" y="2070246"/>
                    <a:pt x="1057078" y="2048143"/>
                    <a:pt x="1063564" y="2027069"/>
                  </a:cubicBezTo>
                  <a:cubicBezTo>
                    <a:pt x="1075892" y="1987044"/>
                    <a:pt x="1083897" y="1945677"/>
                    <a:pt x="1088096" y="1904025"/>
                  </a:cubicBezTo>
                  <a:cubicBezTo>
                    <a:pt x="1094041" y="1845315"/>
                    <a:pt x="1084500" y="1786765"/>
                    <a:pt x="1059638" y="173323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5" name="Google Shape;775;p4"/>
            <p:cNvSpPr/>
            <p:nvPr/>
          </p:nvSpPr>
          <p:spPr>
            <a:xfrm>
              <a:off x="15373231" y="3063946"/>
              <a:ext cx="1023549" cy="921716"/>
            </a:xfrm>
            <a:custGeom>
              <a:avLst/>
              <a:gdLst/>
              <a:ahLst/>
              <a:cxnLst/>
              <a:rect l="l" t="t" r="r" b="b"/>
              <a:pathLst>
                <a:path w="1023549" h="921716" extrusionOk="0">
                  <a:moveTo>
                    <a:pt x="1021509" y="11080"/>
                  </a:moveTo>
                  <a:cubicBezTo>
                    <a:pt x="991095" y="58533"/>
                    <a:pt x="959651" y="77434"/>
                    <a:pt x="877801" y="187283"/>
                  </a:cubicBezTo>
                  <a:cubicBezTo>
                    <a:pt x="726252" y="390759"/>
                    <a:pt x="423610" y="895292"/>
                    <a:pt x="388252" y="919363"/>
                  </a:cubicBezTo>
                  <a:cubicBezTo>
                    <a:pt x="376908" y="927064"/>
                    <a:pt x="365239" y="914340"/>
                    <a:pt x="367190" y="903192"/>
                  </a:cubicBezTo>
                  <a:cubicBezTo>
                    <a:pt x="376259" y="850733"/>
                    <a:pt x="419241" y="840137"/>
                    <a:pt x="479620" y="697668"/>
                  </a:cubicBezTo>
                  <a:cubicBezTo>
                    <a:pt x="545905" y="541265"/>
                    <a:pt x="586895" y="292155"/>
                    <a:pt x="477526" y="162166"/>
                  </a:cubicBezTo>
                  <a:cubicBezTo>
                    <a:pt x="403772" y="74499"/>
                    <a:pt x="276909" y="30168"/>
                    <a:pt x="148123" y="76570"/>
                  </a:cubicBezTo>
                  <a:cubicBezTo>
                    <a:pt x="101630" y="93297"/>
                    <a:pt x="60594" y="122755"/>
                    <a:pt x="22272" y="153332"/>
                  </a:cubicBezTo>
                  <a:cubicBezTo>
                    <a:pt x="11263" y="162126"/>
                    <a:pt x="-5770" y="151217"/>
                    <a:pt x="1939" y="137628"/>
                  </a:cubicBezTo>
                  <a:cubicBezTo>
                    <a:pt x="46098" y="59836"/>
                    <a:pt x="170731" y="-3509"/>
                    <a:pt x="309092" y="18486"/>
                  </a:cubicBezTo>
                  <a:cubicBezTo>
                    <a:pt x="497046" y="48517"/>
                    <a:pt x="595554" y="244150"/>
                    <a:pt x="694649" y="380077"/>
                  </a:cubicBezTo>
                  <a:cubicBezTo>
                    <a:pt x="961409" y="-32557"/>
                    <a:pt x="1037587" y="-13941"/>
                    <a:pt x="1021509" y="1108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6" name="Google Shape;776;p4"/>
            <p:cNvSpPr/>
            <p:nvPr/>
          </p:nvSpPr>
          <p:spPr>
            <a:xfrm>
              <a:off x="15290909" y="4288374"/>
              <a:ext cx="1997696" cy="1578816"/>
            </a:xfrm>
            <a:custGeom>
              <a:avLst/>
              <a:gdLst/>
              <a:ahLst/>
              <a:cxnLst/>
              <a:rect l="l" t="t" r="r" b="b"/>
              <a:pathLst>
                <a:path w="1997696" h="1578816" extrusionOk="0">
                  <a:moveTo>
                    <a:pt x="1965403" y="1079896"/>
                  </a:moveTo>
                  <a:cubicBezTo>
                    <a:pt x="1896063" y="1162108"/>
                    <a:pt x="1839711" y="1253636"/>
                    <a:pt x="1757759" y="1324763"/>
                  </a:cubicBezTo>
                  <a:cubicBezTo>
                    <a:pt x="1684550" y="1388301"/>
                    <a:pt x="1602296" y="1437842"/>
                    <a:pt x="1510143" y="1468619"/>
                  </a:cubicBezTo>
                  <a:cubicBezTo>
                    <a:pt x="1312176" y="1534734"/>
                    <a:pt x="1100003" y="1519656"/>
                    <a:pt x="901587" y="1463767"/>
                  </a:cubicBezTo>
                  <a:cubicBezTo>
                    <a:pt x="794556" y="1433616"/>
                    <a:pt x="691224" y="1392340"/>
                    <a:pt x="589951" y="1346712"/>
                  </a:cubicBezTo>
                  <a:cubicBezTo>
                    <a:pt x="543106" y="1325604"/>
                    <a:pt x="496574" y="1303712"/>
                    <a:pt x="451060" y="1279857"/>
                  </a:cubicBezTo>
                  <a:cubicBezTo>
                    <a:pt x="406935" y="1256736"/>
                    <a:pt x="362343" y="1235168"/>
                    <a:pt x="321102" y="1207053"/>
                  </a:cubicBezTo>
                  <a:cubicBezTo>
                    <a:pt x="239593" y="1151477"/>
                    <a:pt x="172620" y="1082899"/>
                    <a:pt x="120752" y="998970"/>
                  </a:cubicBezTo>
                  <a:cubicBezTo>
                    <a:pt x="68445" y="914329"/>
                    <a:pt x="46963" y="814946"/>
                    <a:pt x="41456" y="716427"/>
                  </a:cubicBezTo>
                  <a:cubicBezTo>
                    <a:pt x="29042" y="494403"/>
                    <a:pt x="119369" y="288390"/>
                    <a:pt x="200327" y="87155"/>
                  </a:cubicBezTo>
                  <a:cubicBezTo>
                    <a:pt x="210601" y="61611"/>
                    <a:pt x="217212" y="35003"/>
                    <a:pt x="227527" y="9380"/>
                  </a:cubicBezTo>
                  <a:cubicBezTo>
                    <a:pt x="230712" y="1474"/>
                    <a:pt x="217673" y="-3907"/>
                    <a:pt x="213781" y="3584"/>
                  </a:cubicBezTo>
                  <a:cubicBezTo>
                    <a:pt x="200036" y="30038"/>
                    <a:pt x="183140" y="54342"/>
                    <a:pt x="169759" y="80932"/>
                  </a:cubicBezTo>
                  <a:cubicBezTo>
                    <a:pt x="156810" y="106664"/>
                    <a:pt x="144595" y="132584"/>
                    <a:pt x="133018" y="158964"/>
                  </a:cubicBezTo>
                  <a:cubicBezTo>
                    <a:pt x="109698" y="212111"/>
                    <a:pt x="87379" y="265827"/>
                    <a:pt x="68360" y="320686"/>
                  </a:cubicBezTo>
                  <a:cubicBezTo>
                    <a:pt x="31818" y="426070"/>
                    <a:pt x="5745" y="535663"/>
                    <a:pt x="858" y="647417"/>
                  </a:cubicBezTo>
                  <a:cubicBezTo>
                    <a:pt x="-3767" y="753074"/>
                    <a:pt x="10148" y="854857"/>
                    <a:pt x="46525" y="954212"/>
                  </a:cubicBezTo>
                  <a:cubicBezTo>
                    <a:pt x="64543" y="1003435"/>
                    <a:pt x="86031" y="1049483"/>
                    <a:pt x="117657" y="1091539"/>
                  </a:cubicBezTo>
                  <a:cubicBezTo>
                    <a:pt x="148498" y="1132554"/>
                    <a:pt x="183760" y="1169576"/>
                    <a:pt x="222935" y="1202719"/>
                  </a:cubicBezTo>
                  <a:cubicBezTo>
                    <a:pt x="301816" y="1269454"/>
                    <a:pt x="390590" y="1324438"/>
                    <a:pt x="483147" y="1369850"/>
                  </a:cubicBezTo>
                  <a:cubicBezTo>
                    <a:pt x="587316" y="1420961"/>
                    <a:pt x="694313" y="1467328"/>
                    <a:pt x="804461" y="1504031"/>
                  </a:cubicBezTo>
                  <a:cubicBezTo>
                    <a:pt x="1014318" y="1573946"/>
                    <a:pt x="1240503" y="1605081"/>
                    <a:pt x="1457973" y="1552293"/>
                  </a:cubicBezTo>
                  <a:cubicBezTo>
                    <a:pt x="1557431" y="1528148"/>
                    <a:pt x="1654153" y="1486376"/>
                    <a:pt x="1736515" y="1425181"/>
                  </a:cubicBezTo>
                  <a:cubicBezTo>
                    <a:pt x="1825210" y="1359276"/>
                    <a:pt x="1894675" y="1266360"/>
                    <a:pt x="1954491" y="1174359"/>
                  </a:cubicBezTo>
                  <a:cubicBezTo>
                    <a:pt x="1969482" y="1151307"/>
                    <a:pt x="1982806" y="1127509"/>
                    <a:pt x="1995561" y="1103165"/>
                  </a:cubicBezTo>
                  <a:cubicBezTo>
                    <a:pt x="2005159" y="1084833"/>
                    <a:pt x="1980138" y="1062429"/>
                    <a:pt x="1965403" y="107989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77" name="Google Shape;777;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778" name="Google Shape;778;p4"/>
          <p:cNvGrpSpPr/>
          <p:nvPr/>
        </p:nvGrpSpPr>
        <p:grpSpPr>
          <a:xfrm rot="-1445639">
            <a:off x="6629311" y="4383410"/>
            <a:ext cx="3110561" cy="1092925"/>
            <a:chOff x="13258169" y="8765547"/>
            <a:chExt cx="6221647" cy="2185856"/>
          </a:xfrm>
        </p:grpSpPr>
        <p:sp>
          <p:nvSpPr>
            <p:cNvPr id="779" name="Google Shape;779;p4"/>
            <p:cNvSpPr/>
            <p:nvPr/>
          </p:nvSpPr>
          <p:spPr>
            <a:xfrm>
              <a:off x="13258169" y="8765547"/>
              <a:ext cx="6221647" cy="2185856"/>
            </a:xfrm>
            <a:custGeom>
              <a:avLst/>
              <a:gdLst/>
              <a:ahLst/>
              <a:cxnLst/>
              <a:rect l="l" t="t" r="r" b="b"/>
              <a:pathLst>
                <a:path w="6221647" h="2185856" extrusionOk="0">
                  <a:moveTo>
                    <a:pt x="3110839" y="2179869"/>
                  </a:moveTo>
                  <a:cubicBezTo>
                    <a:pt x="4678814" y="2120186"/>
                    <a:pt x="3950211" y="2206904"/>
                    <a:pt x="5467417" y="2173058"/>
                  </a:cubicBezTo>
                  <a:cubicBezTo>
                    <a:pt x="6042918" y="2160121"/>
                    <a:pt x="6187384" y="2227015"/>
                    <a:pt x="6219973" y="2141170"/>
                  </a:cubicBezTo>
                  <a:cubicBezTo>
                    <a:pt x="6224639" y="2124802"/>
                    <a:pt x="6219513" y="2103307"/>
                    <a:pt x="6205141" y="2093114"/>
                  </a:cubicBezTo>
                  <a:cubicBezTo>
                    <a:pt x="6140983" y="2061414"/>
                    <a:pt x="6101352" y="1998125"/>
                    <a:pt x="6064420" y="1938654"/>
                  </a:cubicBezTo>
                  <a:cubicBezTo>
                    <a:pt x="6097619" y="1882277"/>
                    <a:pt x="6167936" y="1826274"/>
                    <a:pt x="6150403" y="1754190"/>
                  </a:cubicBezTo>
                  <a:cubicBezTo>
                    <a:pt x="6114405" y="1682568"/>
                    <a:pt x="6062180" y="1627600"/>
                    <a:pt x="6029355" y="1552148"/>
                  </a:cubicBezTo>
                  <a:cubicBezTo>
                    <a:pt x="6219687" y="1269888"/>
                    <a:pt x="6154497" y="1348322"/>
                    <a:pt x="6008276" y="1079249"/>
                  </a:cubicBezTo>
                  <a:cubicBezTo>
                    <a:pt x="6043715" y="1011095"/>
                    <a:pt x="6116445" y="944525"/>
                    <a:pt x="6105819" y="862436"/>
                  </a:cubicBezTo>
                  <a:cubicBezTo>
                    <a:pt x="6063014" y="785025"/>
                    <a:pt x="6010889" y="719765"/>
                    <a:pt x="5969665" y="639822"/>
                  </a:cubicBezTo>
                  <a:cubicBezTo>
                    <a:pt x="6009209" y="574462"/>
                    <a:pt x="6131178" y="493595"/>
                    <a:pt x="6084640" y="409260"/>
                  </a:cubicBezTo>
                  <a:cubicBezTo>
                    <a:pt x="6061508" y="379806"/>
                    <a:pt x="6037169" y="350550"/>
                    <a:pt x="6019450" y="317353"/>
                  </a:cubicBezTo>
                  <a:cubicBezTo>
                    <a:pt x="6034842" y="244520"/>
                    <a:pt x="6115500" y="20971"/>
                    <a:pt x="5974318" y="44163"/>
                  </a:cubicBezTo>
                  <a:cubicBezTo>
                    <a:pt x="5891882" y="43888"/>
                    <a:pt x="5808699" y="39397"/>
                    <a:pt x="5726076" y="38274"/>
                  </a:cubicBezTo>
                  <a:cubicBezTo>
                    <a:pt x="5237840" y="96198"/>
                    <a:pt x="4183410" y="-10655"/>
                    <a:pt x="3293643" y="3779"/>
                  </a:cubicBezTo>
                  <a:cubicBezTo>
                    <a:pt x="2219728" y="-14061"/>
                    <a:pt x="2455279" y="36640"/>
                    <a:pt x="247323" y="44150"/>
                  </a:cubicBezTo>
                  <a:cubicBezTo>
                    <a:pt x="106142" y="20958"/>
                    <a:pt x="186811" y="244508"/>
                    <a:pt x="202191" y="317340"/>
                  </a:cubicBezTo>
                  <a:cubicBezTo>
                    <a:pt x="184472" y="350525"/>
                    <a:pt x="160133" y="379793"/>
                    <a:pt x="137001" y="409248"/>
                  </a:cubicBezTo>
                  <a:cubicBezTo>
                    <a:pt x="90463" y="493583"/>
                    <a:pt x="212445" y="574450"/>
                    <a:pt x="251977" y="639809"/>
                  </a:cubicBezTo>
                  <a:cubicBezTo>
                    <a:pt x="210765" y="719753"/>
                    <a:pt x="158627" y="785012"/>
                    <a:pt x="115823" y="862423"/>
                  </a:cubicBezTo>
                  <a:cubicBezTo>
                    <a:pt x="105196" y="944513"/>
                    <a:pt x="177927" y="1011082"/>
                    <a:pt x="213365" y="1079236"/>
                  </a:cubicBezTo>
                  <a:cubicBezTo>
                    <a:pt x="67145" y="1348322"/>
                    <a:pt x="1954" y="1269876"/>
                    <a:pt x="192286" y="1552136"/>
                  </a:cubicBezTo>
                  <a:cubicBezTo>
                    <a:pt x="159461" y="1627588"/>
                    <a:pt x="107237" y="1682568"/>
                    <a:pt x="71238" y="1754178"/>
                  </a:cubicBezTo>
                  <a:cubicBezTo>
                    <a:pt x="53706" y="1826262"/>
                    <a:pt x="124023" y="1882264"/>
                    <a:pt x="157221" y="1938641"/>
                  </a:cubicBezTo>
                  <a:cubicBezTo>
                    <a:pt x="120290" y="1998100"/>
                    <a:pt x="80658" y="2061401"/>
                    <a:pt x="16501" y="2093102"/>
                  </a:cubicBezTo>
                  <a:cubicBezTo>
                    <a:pt x="2141" y="2103294"/>
                    <a:pt x="-2986" y="2124802"/>
                    <a:pt x="1668" y="2141158"/>
                  </a:cubicBezTo>
                  <a:cubicBezTo>
                    <a:pt x="34369" y="2227301"/>
                    <a:pt x="175600" y="2160033"/>
                    <a:pt x="754224" y="2173045"/>
                  </a:cubicBezTo>
                  <a:cubicBezTo>
                    <a:pt x="2265582" y="2206767"/>
                    <a:pt x="1546486" y="2120311"/>
                    <a:pt x="3110839" y="2179869"/>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0" name="Google Shape;780;p4"/>
            <p:cNvSpPr/>
            <p:nvPr/>
          </p:nvSpPr>
          <p:spPr>
            <a:xfrm>
              <a:off x="13258169" y="8765547"/>
              <a:ext cx="6221647" cy="2185856"/>
            </a:xfrm>
            <a:custGeom>
              <a:avLst/>
              <a:gdLst/>
              <a:ahLst/>
              <a:cxnLst/>
              <a:rect l="l" t="t" r="r" b="b"/>
              <a:pathLst>
                <a:path w="6221647" h="2185856" extrusionOk="0">
                  <a:moveTo>
                    <a:pt x="3110839" y="2179869"/>
                  </a:moveTo>
                  <a:cubicBezTo>
                    <a:pt x="4678814" y="2120186"/>
                    <a:pt x="3950211" y="2206904"/>
                    <a:pt x="5467417" y="2173058"/>
                  </a:cubicBezTo>
                  <a:cubicBezTo>
                    <a:pt x="6042918" y="2160121"/>
                    <a:pt x="6187384" y="2227015"/>
                    <a:pt x="6219973" y="2141170"/>
                  </a:cubicBezTo>
                  <a:cubicBezTo>
                    <a:pt x="6224639" y="2124802"/>
                    <a:pt x="6219513" y="2103307"/>
                    <a:pt x="6205141" y="2093114"/>
                  </a:cubicBezTo>
                  <a:cubicBezTo>
                    <a:pt x="6140983" y="2061414"/>
                    <a:pt x="6101352" y="1998125"/>
                    <a:pt x="6064420" y="1938654"/>
                  </a:cubicBezTo>
                  <a:cubicBezTo>
                    <a:pt x="6097619" y="1882277"/>
                    <a:pt x="6167936" y="1826274"/>
                    <a:pt x="6150403" y="1754190"/>
                  </a:cubicBezTo>
                  <a:cubicBezTo>
                    <a:pt x="6114405" y="1682568"/>
                    <a:pt x="6062180" y="1627600"/>
                    <a:pt x="6029355" y="1552148"/>
                  </a:cubicBezTo>
                  <a:cubicBezTo>
                    <a:pt x="6219687" y="1269888"/>
                    <a:pt x="6154497" y="1348322"/>
                    <a:pt x="6008276" y="1079249"/>
                  </a:cubicBezTo>
                  <a:cubicBezTo>
                    <a:pt x="6043715" y="1011095"/>
                    <a:pt x="6116445" y="944525"/>
                    <a:pt x="6105819" y="862436"/>
                  </a:cubicBezTo>
                  <a:cubicBezTo>
                    <a:pt x="6063014" y="785025"/>
                    <a:pt x="6010889" y="719765"/>
                    <a:pt x="5969665" y="639822"/>
                  </a:cubicBezTo>
                  <a:cubicBezTo>
                    <a:pt x="6009209" y="574462"/>
                    <a:pt x="6131178" y="493595"/>
                    <a:pt x="6084640" y="409260"/>
                  </a:cubicBezTo>
                  <a:cubicBezTo>
                    <a:pt x="6061508" y="379806"/>
                    <a:pt x="6037169" y="350550"/>
                    <a:pt x="6019450" y="317353"/>
                  </a:cubicBezTo>
                  <a:cubicBezTo>
                    <a:pt x="6034842" y="244520"/>
                    <a:pt x="6115500" y="20971"/>
                    <a:pt x="5974318" y="44163"/>
                  </a:cubicBezTo>
                  <a:cubicBezTo>
                    <a:pt x="5891882" y="43888"/>
                    <a:pt x="5808699" y="39397"/>
                    <a:pt x="5726076" y="38274"/>
                  </a:cubicBezTo>
                  <a:cubicBezTo>
                    <a:pt x="5237840" y="96198"/>
                    <a:pt x="4183410" y="-10655"/>
                    <a:pt x="3293643" y="3779"/>
                  </a:cubicBezTo>
                  <a:cubicBezTo>
                    <a:pt x="2219728" y="-14061"/>
                    <a:pt x="2455279" y="36640"/>
                    <a:pt x="247323" y="44150"/>
                  </a:cubicBezTo>
                  <a:cubicBezTo>
                    <a:pt x="106142" y="20958"/>
                    <a:pt x="186811" y="244508"/>
                    <a:pt x="202191" y="317340"/>
                  </a:cubicBezTo>
                  <a:cubicBezTo>
                    <a:pt x="184472" y="350525"/>
                    <a:pt x="160133" y="379793"/>
                    <a:pt x="137001" y="409248"/>
                  </a:cubicBezTo>
                  <a:cubicBezTo>
                    <a:pt x="90463" y="493583"/>
                    <a:pt x="212445" y="574450"/>
                    <a:pt x="251977" y="639809"/>
                  </a:cubicBezTo>
                  <a:cubicBezTo>
                    <a:pt x="210765" y="719753"/>
                    <a:pt x="158627" y="785012"/>
                    <a:pt x="115823" y="862423"/>
                  </a:cubicBezTo>
                  <a:cubicBezTo>
                    <a:pt x="105196" y="944513"/>
                    <a:pt x="177927" y="1011082"/>
                    <a:pt x="213365" y="1079236"/>
                  </a:cubicBezTo>
                  <a:cubicBezTo>
                    <a:pt x="67145" y="1348322"/>
                    <a:pt x="1954" y="1269876"/>
                    <a:pt x="192286" y="1552136"/>
                  </a:cubicBezTo>
                  <a:cubicBezTo>
                    <a:pt x="159461" y="1627588"/>
                    <a:pt x="107237" y="1682568"/>
                    <a:pt x="71238" y="1754178"/>
                  </a:cubicBezTo>
                  <a:cubicBezTo>
                    <a:pt x="53706" y="1826262"/>
                    <a:pt x="124023" y="1882264"/>
                    <a:pt x="157221" y="1938641"/>
                  </a:cubicBezTo>
                  <a:cubicBezTo>
                    <a:pt x="120290" y="1998100"/>
                    <a:pt x="80658" y="2061401"/>
                    <a:pt x="16501" y="2093102"/>
                  </a:cubicBezTo>
                  <a:cubicBezTo>
                    <a:pt x="2141" y="2103294"/>
                    <a:pt x="-2986" y="2124802"/>
                    <a:pt x="1668" y="2141158"/>
                  </a:cubicBezTo>
                  <a:cubicBezTo>
                    <a:pt x="34369" y="2227301"/>
                    <a:pt x="175600" y="2160033"/>
                    <a:pt x="754224" y="2173045"/>
                  </a:cubicBezTo>
                  <a:cubicBezTo>
                    <a:pt x="2265582" y="2206767"/>
                    <a:pt x="1546486" y="2120311"/>
                    <a:pt x="3110839" y="2179869"/>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81" name="Google Shape;781;p4"/>
          <p:cNvSpPr txBox="1">
            <a:spLocks noGrp="1"/>
          </p:cNvSpPr>
          <p:nvPr>
            <p:ph type="body" idx="1"/>
          </p:nvPr>
        </p:nvSpPr>
        <p:spPr>
          <a:xfrm>
            <a:off x="1523700" y="3717125"/>
            <a:ext cx="6096600" cy="892800"/>
          </a:xfrm>
          <a:prstGeom prst="rect">
            <a:avLst/>
          </a:prstGeom>
        </p:spPr>
        <p:txBody>
          <a:bodyPr spcFirstLastPara="1" wrap="square" lIns="0" tIns="0" rIns="0" bIns="0" anchor="t" anchorCtr="0">
            <a:noAutofit/>
          </a:bodyPr>
          <a:lstStyle>
            <a:lvl1pPr marL="457200" lvl="0" indent="-323850" algn="ctr" rtl="0">
              <a:spcBef>
                <a:spcPts val="0"/>
              </a:spcBef>
              <a:spcAft>
                <a:spcPts val="0"/>
              </a:spcAft>
              <a:buSzPts val="1500"/>
              <a:buChar char="●"/>
              <a:defRPr sz="1500"/>
            </a:lvl1pPr>
            <a:lvl2pPr marL="914400" lvl="1" indent="-323850" algn="ctr" rtl="0">
              <a:spcBef>
                <a:spcPts val="800"/>
              </a:spcBef>
              <a:spcAft>
                <a:spcPts val="0"/>
              </a:spcAft>
              <a:buSzPts val="1500"/>
              <a:buChar char="○"/>
              <a:defRPr sz="1500"/>
            </a:lvl2pPr>
            <a:lvl3pPr marL="1371600" lvl="2" indent="-323850" algn="ctr" rtl="0">
              <a:spcBef>
                <a:spcPts val="800"/>
              </a:spcBef>
              <a:spcAft>
                <a:spcPts val="0"/>
              </a:spcAft>
              <a:buSzPts val="1500"/>
              <a:buChar char="■"/>
              <a:defRPr sz="1500"/>
            </a:lvl3pPr>
            <a:lvl4pPr marL="1828800" lvl="3" indent="-323850" algn="ctr" rtl="0">
              <a:spcBef>
                <a:spcPts val="800"/>
              </a:spcBef>
              <a:spcAft>
                <a:spcPts val="0"/>
              </a:spcAft>
              <a:buSzPts val="1500"/>
              <a:buChar char="●"/>
              <a:defRPr sz="1500"/>
            </a:lvl4pPr>
            <a:lvl5pPr marL="2286000" lvl="4" indent="-323850" algn="ctr" rtl="0">
              <a:spcBef>
                <a:spcPts val="800"/>
              </a:spcBef>
              <a:spcAft>
                <a:spcPts val="0"/>
              </a:spcAft>
              <a:buSzPts val="1500"/>
              <a:buChar char="○"/>
              <a:defRPr sz="1500"/>
            </a:lvl5pPr>
            <a:lvl6pPr marL="2743200" lvl="5" indent="-323850" algn="ctr" rtl="0">
              <a:spcBef>
                <a:spcPts val="800"/>
              </a:spcBef>
              <a:spcAft>
                <a:spcPts val="0"/>
              </a:spcAft>
              <a:buSzPts val="1500"/>
              <a:buChar char="■"/>
              <a:defRPr sz="1500"/>
            </a:lvl6pPr>
            <a:lvl7pPr marL="3200400" lvl="6" indent="-323850" algn="ctr" rtl="0">
              <a:spcBef>
                <a:spcPts val="800"/>
              </a:spcBef>
              <a:spcAft>
                <a:spcPts val="0"/>
              </a:spcAft>
              <a:buSzPts val="1500"/>
              <a:buChar char="●"/>
              <a:defRPr sz="1500"/>
            </a:lvl7pPr>
            <a:lvl8pPr marL="3657600" lvl="7" indent="-323850" algn="ctr" rtl="0">
              <a:spcBef>
                <a:spcPts val="800"/>
              </a:spcBef>
              <a:spcAft>
                <a:spcPts val="0"/>
              </a:spcAft>
              <a:buSzPts val="1500"/>
              <a:buChar char="○"/>
              <a:defRPr sz="1500"/>
            </a:lvl8pPr>
            <a:lvl9pPr marL="4114800" lvl="8" indent="-323850" algn="ctr" rtl="0">
              <a:spcBef>
                <a:spcPts val="800"/>
              </a:spcBef>
              <a:spcAft>
                <a:spcPts val="800"/>
              </a:spcAft>
              <a:buSzPts val="1500"/>
              <a:buChar char="■"/>
              <a:defRPr sz="1500"/>
            </a:lvl9pPr>
          </a:lstStyle>
          <a:p>
            <a:endParaRPr/>
          </a:p>
        </p:txBody>
      </p:sp>
      <p:sp>
        <p:nvSpPr>
          <p:cNvPr id="782" name="Google Shape;782;p4"/>
          <p:cNvSpPr txBox="1"/>
          <p:nvPr/>
        </p:nvSpPr>
        <p:spPr>
          <a:xfrm>
            <a:off x="2075075" y="2428395"/>
            <a:ext cx="5096100" cy="1077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500">
                <a:solidFill>
                  <a:schemeClr val="dk1"/>
                </a:solidFill>
                <a:latin typeface="Fredoka One"/>
                <a:ea typeface="Fredoka One"/>
                <a:cs typeface="Fredoka One"/>
                <a:sym typeface="Fredoka One"/>
              </a:rPr>
              <a:t>“</a:t>
            </a:r>
            <a:endParaRPr sz="3500">
              <a:solidFill>
                <a:schemeClr val="dk1"/>
              </a:solidFill>
              <a:latin typeface="Fredoka One"/>
              <a:ea typeface="Fredoka One"/>
              <a:cs typeface="Fredoka One"/>
              <a:sym typeface="Fredoka One"/>
            </a:endParaRPr>
          </a:p>
        </p:txBody>
      </p:sp>
    </p:spTree>
    <p:extLst>
      <p:ext uri="{BB962C8B-B14F-4D97-AF65-F5344CB8AC3E}">
        <p14:creationId xmlns:p14="http://schemas.microsoft.com/office/powerpoint/2010/main" val="827594376"/>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flipH="1">
            <a:off x="2161476"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3"/>
          <p:cNvSpPr txBox="1">
            <a:spLocks noGrp="1"/>
          </p:cNvSpPr>
          <p:nvPr>
            <p:ph type="subTitle" idx="2"/>
          </p:nvPr>
        </p:nvSpPr>
        <p:spPr>
          <a:xfrm flipH="1">
            <a:off x="5531268"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6" name="Google Shape;46;p13"/>
          <p:cNvSpPr txBox="1">
            <a:spLocks noGrp="1"/>
          </p:cNvSpPr>
          <p:nvPr>
            <p:ph type="title" hasCustomPrompt="1"/>
          </p:nvPr>
        </p:nvSpPr>
        <p:spPr>
          <a:xfrm>
            <a:off x="3758973" y="22828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7" name="Google Shape;47;p13"/>
          <p:cNvSpPr txBox="1">
            <a:spLocks noGrp="1"/>
          </p:cNvSpPr>
          <p:nvPr>
            <p:ph type="subTitle" idx="3"/>
          </p:nvPr>
        </p:nvSpPr>
        <p:spPr>
          <a:xfrm flipH="1">
            <a:off x="2161476"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 name="Google Shape;48;p13"/>
          <p:cNvSpPr txBox="1">
            <a:spLocks noGrp="1"/>
          </p:cNvSpPr>
          <p:nvPr>
            <p:ph type="subTitle" idx="4"/>
          </p:nvPr>
        </p:nvSpPr>
        <p:spPr>
          <a:xfrm flipH="1">
            <a:off x="5531268"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13"/>
          <p:cNvSpPr txBox="1">
            <a:spLocks noGrp="1"/>
          </p:cNvSpPr>
          <p:nvPr>
            <p:ph type="subTitle" idx="5"/>
          </p:nvPr>
        </p:nvSpPr>
        <p:spPr>
          <a:xfrm flipH="1">
            <a:off x="2161476" y="1311889"/>
            <a:ext cx="22890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 name="Google Shape;50;p13"/>
          <p:cNvSpPr txBox="1">
            <a:spLocks noGrp="1"/>
          </p:cNvSpPr>
          <p:nvPr>
            <p:ph type="subTitle" idx="6"/>
          </p:nvPr>
        </p:nvSpPr>
        <p:spPr>
          <a:xfrm flipH="1">
            <a:off x="5531268" y="1311885"/>
            <a:ext cx="21918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 name="Google Shape;51;p13"/>
          <p:cNvSpPr txBox="1">
            <a:spLocks noGrp="1"/>
          </p:cNvSpPr>
          <p:nvPr>
            <p:ph type="subTitle" idx="7"/>
          </p:nvPr>
        </p:nvSpPr>
        <p:spPr>
          <a:xfrm flipH="1">
            <a:off x="2161476" y="2855339"/>
            <a:ext cx="22890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 name="Google Shape;52;p13"/>
          <p:cNvSpPr txBox="1">
            <a:spLocks noGrp="1"/>
          </p:cNvSpPr>
          <p:nvPr>
            <p:ph type="subTitle" idx="8"/>
          </p:nvPr>
        </p:nvSpPr>
        <p:spPr>
          <a:xfrm flipH="1">
            <a:off x="5531268" y="2855337"/>
            <a:ext cx="21918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 name="Google Shape;53;p13"/>
          <p:cNvSpPr txBox="1">
            <a:spLocks noGrp="1"/>
          </p:cNvSpPr>
          <p:nvPr>
            <p:ph type="title" idx="9" hasCustomPrompt="1"/>
          </p:nvPr>
        </p:nvSpPr>
        <p:spPr>
          <a:xfrm>
            <a:off x="3758973" y="32535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4" name="Google Shape;54;p13"/>
          <p:cNvSpPr txBox="1">
            <a:spLocks noGrp="1"/>
          </p:cNvSpPr>
          <p:nvPr>
            <p:ph type="title" idx="13" hasCustomPrompt="1"/>
          </p:nvPr>
        </p:nvSpPr>
        <p:spPr>
          <a:xfrm>
            <a:off x="5043148" y="22828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3"/>
          <p:cNvSpPr txBox="1">
            <a:spLocks noGrp="1"/>
          </p:cNvSpPr>
          <p:nvPr>
            <p:ph type="title" idx="14" hasCustomPrompt="1"/>
          </p:nvPr>
        </p:nvSpPr>
        <p:spPr>
          <a:xfrm>
            <a:off x="5043148" y="32535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6" name="Google Shape;56;p13"/>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extLst>
      <p:ext uri="{BB962C8B-B14F-4D97-AF65-F5344CB8AC3E}">
        <p14:creationId xmlns:p14="http://schemas.microsoft.com/office/powerpoint/2010/main" val="3836312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02391-8525-432D-B2E1-B7F0D553E9C0}" type="datetime1">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A73F1-B1D4-4275-AB14-D3C86902E560}" type="slidenum">
              <a:rPr lang="en-US" smtClean="0"/>
              <a:t>‹#›</a:t>
            </a:fld>
            <a:endParaRPr lang="en-US"/>
          </a:p>
        </p:txBody>
      </p:sp>
    </p:spTree>
    <p:extLst>
      <p:ext uri="{BB962C8B-B14F-4D97-AF65-F5344CB8AC3E}">
        <p14:creationId xmlns:p14="http://schemas.microsoft.com/office/powerpoint/2010/main" val="644997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538224-BA8E-449E-A8E3-7C9D17CFF936}" type="datetime1">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A73F1-B1D4-4275-AB14-D3C86902E560}" type="slidenum">
              <a:rPr lang="en-US" smtClean="0"/>
              <a:t>‹#›</a:t>
            </a:fld>
            <a:endParaRPr lang="en-US"/>
          </a:p>
        </p:txBody>
      </p:sp>
    </p:spTree>
    <p:extLst>
      <p:ext uri="{BB962C8B-B14F-4D97-AF65-F5344CB8AC3E}">
        <p14:creationId xmlns:p14="http://schemas.microsoft.com/office/powerpoint/2010/main" val="395242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1EAAB8-424A-440B-9B6F-ADFEC1BD1D19}" type="datetime1">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A73F1-B1D4-4275-AB14-D3C86902E560}" type="slidenum">
              <a:rPr lang="en-US" smtClean="0"/>
              <a:t>‹#›</a:t>
            </a:fld>
            <a:endParaRPr lang="en-US"/>
          </a:p>
        </p:txBody>
      </p:sp>
    </p:spTree>
    <p:extLst>
      <p:ext uri="{BB962C8B-B14F-4D97-AF65-F5344CB8AC3E}">
        <p14:creationId xmlns:p14="http://schemas.microsoft.com/office/powerpoint/2010/main" val="3896804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5987DD-2ACF-40C9-9111-8EA63B43A09E}" type="datetime1">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9A73F1-B1D4-4275-AB14-D3C86902E560}" type="slidenum">
              <a:rPr lang="en-US" smtClean="0"/>
              <a:t>‹#›</a:t>
            </a:fld>
            <a:endParaRPr lang="en-US"/>
          </a:p>
        </p:txBody>
      </p:sp>
    </p:spTree>
    <p:extLst>
      <p:ext uri="{BB962C8B-B14F-4D97-AF65-F5344CB8AC3E}">
        <p14:creationId xmlns:p14="http://schemas.microsoft.com/office/powerpoint/2010/main" val="3242118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BE99F8-FD3B-4101-87A3-C51730CB1291}" type="datetime1">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9A73F1-B1D4-4275-AB14-D3C86902E560}" type="slidenum">
              <a:rPr lang="en-US" smtClean="0"/>
              <a:t>‹#›</a:t>
            </a:fld>
            <a:endParaRPr lang="en-US"/>
          </a:p>
        </p:txBody>
      </p:sp>
    </p:spTree>
    <p:extLst>
      <p:ext uri="{BB962C8B-B14F-4D97-AF65-F5344CB8AC3E}">
        <p14:creationId xmlns:p14="http://schemas.microsoft.com/office/powerpoint/2010/main" val="56629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9132F-A8B4-413D-867D-DD963CE1A7E7}" type="datetime1">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9A73F1-B1D4-4275-AB14-D3C86902E560}" type="slidenum">
              <a:rPr lang="en-US" smtClean="0"/>
              <a:t>‹#›</a:t>
            </a:fld>
            <a:endParaRPr lang="en-US"/>
          </a:p>
        </p:txBody>
      </p:sp>
    </p:spTree>
    <p:extLst>
      <p:ext uri="{BB962C8B-B14F-4D97-AF65-F5344CB8AC3E}">
        <p14:creationId xmlns:p14="http://schemas.microsoft.com/office/powerpoint/2010/main" val="1308405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032D55-61B4-4153-82A3-587DCD65ECC1}" type="datetime1">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A73F1-B1D4-4275-AB14-D3C86902E560}" type="slidenum">
              <a:rPr lang="en-US" smtClean="0"/>
              <a:t>‹#›</a:t>
            </a:fld>
            <a:endParaRPr lang="en-US"/>
          </a:p>
        </p:txBody>
      </p:sp>
    </p:spTree>
    <p:extLst>
      <p:ext uri="{BB962C8B-B14F-4D97-AF65-F5344CB8AC3E}">
        <p14:creationId xmlns:p14="http://schemas.microsoft.com/office/powerpoint/2010/main" val="1902965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DB0C48-4B0C-4416-9FA3-4F5D8A479005}" type="datetime1">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A73F1-B1D4-4275-AB14-D3C86902E560}" type="slidenum">
              <a:rPr lang="en-US" smtClean="0"/>
              <a:t>‹#›</a:t>
            </a:fld>
            <a:endParaRPr lang="en-US"/>
          </a:p>
        </p:txBody>
      </p:sp>
    </p:spTree>
    <p:extLst>
      <p:ext uri="{BB962C8B-B14F-4D97-AF65-F5344CB8AC3E}">
        <p14:creationId xmlns:p14="http://schemas.microsoft.com/office/powerpoint/2010/main" val="1053631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08E2CC-9096-4831-807A-8A79894F3743}" type="datetime1">
              <a:rPr lang="en-US" smtClean="0"/>
              <a:t>8/20/2023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69A73F1-B1D4-4275-AB14-D3C86902E560}" type="slidenum">
              <a:rPr lang="en-US" smtClean="0"/>
              <a:t>‹#›</a:t>
            </a:fld>
            <a:endParaRPr lang="en-US"/>
          </a:p>
        </p:txBody>
      </p:sp>
    </p:spTree>
    <p:extLst>
      <p:ext uri="{BB962C8B-B14F-4D97-AF65-F5344CB8AC3E}">
        <p14:creationId xmlns:p14="http://schemas.microsoft.com/office/powerpoint/2010/main" val="1427996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8.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23.png"/><Relationship Id="rId10" Type="http://schemas.openxmlformats.org/officeDocument/2006/relationships/image" Target="../media/image30.wmf"/><Relationship Id="rId4" Type="http://schemas.openxmlformats.org/officeDocument/2006/relationships/image" Target="../media/image13.png"/><Relationship Id="rId9"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4.wmf"/><Relationship Id="rId3" Type="http://schemas.openxmlformats.org/officeDocument/2006/relationships/notesSlide" Target="../notesSlides/notesSlide9.xml"/><Relationship Id="rId7" Type="http://schemas.openxmlformats.org/officeDocument/2006/relationships/image" Target="../media/image32.wmf"/><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7.png"/><Relationship Id="rId5" Type="http://schemas.openxmlformats.org/officeDocument/2006/relationships/image" Target="../media/image23.png"/><Relationship Id="rId15" Type="http://schemas.openxmlformats.org/officeDocument/2006/relationships/image" Target="../media/image35.wmf"/><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33.wmf"/><Relationship Id="rId1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notesSlide" Target="../notesSlides/notesSlide13.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7.png"/><Relationship Id="rId5" Type="http://schemas.openxmlformats.org/officeDocument/2006/relationships/image" Target="../media/image38.png"/><Relationship Id="rId10" Type="http://schemas.openxmlformats.org/officeDocument/2006/relationships/image" Target="../media/image46.wmf"/><Relationship Id="rId4" Type="http://schemas.openxmlformats.org/officeDocument/2006/relationships/image" Target="../media/image13.png"/><Relationship Id="rId9"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4.xml"/><Relationship Id="rId7" Type="http://schemas.openxmlformats.org/officeDocument/2006/relationships/image" Target="../media/image48.wmf"/><Relationship Id="rId12" Type="http://schemas.openxmlformats.org/officeDocument/2006/relationships/image" Target="../media/image50.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oleObject" Target="../embeddings/oleObject11.bin"/><Relationship Id="rId5" Type="http://schemas.openxmlformats.org/officeDocument/2006/relationships/image" Target="../media/image40.png"/><Relationship Id="rId10" Type="http://schemas.openxmlformats.org/officeDocument/2006/relationships/image" Target="../media/image51.png"/><Relationship Id="rId4" Type="http://schemas.openxmlformats.org/officeDocument/2006/relationships/image" Target="../media/image13.png"/><Relationship Id="rId9" Type="http://schemas.openxmlformats.org/officeDocument/2006/relationships/image" Target="../media/image49.wm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40.png"/></Relationships>
</file>

<file path=ppt/slides/_rels/slide18.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3.png"/><Relationship Id="rId7" Type="http://schemas.openxmlformats.org/officeDocument/2006/relationships/image" Target="../media/image19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52.png"/><Relationship Id="rId4" Type="http://schemas.openxmlformats.org/officeDocument/2006/relationships/image" Target="../media/image140.png"/><Relationship Id="rId9" Type="http://schemas.openxmlformats.org/officeDocument/2006/relationships/image" Target="../media/image210.png"/></Relationships>
</file>

<file path=ppt/slides/_rels/slide19.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140.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1" Type="http://schemas.openxmlformats.org/officeDocument/2006/relationships/image" Target="../media/image58.emf"/><Relationship Id="rId2" Type="http://schemas.openxmlformats.org/officeDocument/2006/relationships/image" Target="../media/image56.png"/><Relationship Id="rId20" Type="http://schemas.openxmlformats.org/officeDocument/2006/relationships/image" Target="../media/image140.png"/><Relationship Id="rId1" Type="http://schemas.openxmlformats.org/officeDocument/2006/relationships/slideLayout" Target="../slideLayouts/slideLayout7.xml"/><Relationship Id="rId19" Type="http://schemas.openxmlformats.org/officeDocument/2006/relationships/image" Target="../media/image36.svg"/><Relationship Id="rId22" Type="http://schemas.openxmlformats.org/officeDocument/2006/relationships/image" Target="../media/image59.e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2.png"/><Relationship Id="rId4" Type="http://schemas.openxmlformats.org/officeDocument/2006/relationships/image" Target="../media/image310.png"/></Relationships>
</file>

<file path=ppt/slides/_rels/slide22.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13.png"/><Relationship Id="rId7" Type="http://schemas.openxmlformats.org/officeDocument/2006/relationships/image" Target="../media/image37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0.png"/><Relationship Id="rId5" Type="http://schemas.openxmlformats.org/officeDocument/2006/relationships/image" Target="../media/image35.png"/><Relationship Id="rId4" Type="http://schemas.openxmlformats.org/officeDocument/2006/relationships/image" Target="../media/image310.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410.png"/><Relationship Id="rId4" Type="http://schemas.openxmlformats.org/officeDocument/2006/relationships/image" Target="../media/image400.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1" Type="http://schemas.openxmlformats.org/officeDocument/2006/relationships/image" Target="../media/image63.emf"/><Relationship Id="rId2" Type="http://schemas.openxmlformats.org/officeDocument/2006/relationships/image" Target="../media/image56.png"/><Relationship Id="rId20" Type="http://schemas.openxmlformats.org/officeDocument/2006/relationships/image" Target="../media/image410.png"/><Relationship Id="rId1" Type="http://schemas.openxmlformats.org/officeDocument/2006/relationships/slideLayout" Target="../slideLayouts/slideLayout7.xml"/><Relationship Id="rId19" Type="http://schemas.openxmlformats.org/officeDocument/2006/relationships/image" Target="../media/image36.svg"/><Relationship Id="rId22" Type="http://schemas.openxmlformats.org/officeDocument/2006/relationships/image" Target="../media/image64.emf"/></Relationships>
</file>

<file path=ppt/slides/_rels/slide25.xml.rels><?xml version="1.0" encoding="UTF-8" standalone="yes"?>
<Relationships xmlns="http://schemas.openxmlformats.org/package/2006/relationships"><Relationship Id="rId26" Type="http://schemas.openxmlformats.org/officeDocument/2006/relationships/image" Target="../media/image510.png"/><Relationship Id="rId3" Type="http://schemas.openxmlformats.org/officeDocument/2006/relationships/notesSlide" Target="../notesSlides/notesSlide19.xml"/><Relationship Id="rId21" Type="http://schemas.openxmlformats.org/officeDocument/2006/relationships/image" Target="../media/image65.wmf"/><Relationship Id="rId25" Type="http://schemas.openxmlformats.org/officeDocument/2006/relationships/image" Target="../media/image67.png"/><Relationship Id="rId2" Type="http://schemas.openxmlformats.org/officeDocument/2006/relationships/slideLayout" Target="../slideLayouts/slideLayout7.xml"/><Relationship Id="rId20" Type="http://schemas.openxmlformats.org/officeDocument/2006/relationships/oleObject" Target="../embeddings/oleObject12.bin"/><Relationship Id="rId1" Type="http://schemas.openxmlformats.org/officeDocument/2006/relationships/vmlDrawing" Target="../drawings/vmlDrawing5.vml"/><Relationship Id="rId24" Type="http://schemas.openxmlformats.org/officeDocument/2006/relationships/image" Target="../media/image49.png"/><Relationship Id="rId23" Type="http://schemas.openxmlformats.org/officeDocument/2006/relationships/image" Target="../media/image48.png"/><Relationship Id="rId19" Type="http://schemas.openxmlformats.org/officeDocument/2006/relationships/image" Target="../media/image72.svg"/><Relationship Id="rId4" Type="http://schemas.openxmlformats.org/officeDocument/2006/relationships/image" Target="../media/image66.png"/><Relationship Id="rId22" Type="http://schemas.openxmlformats.org/officeDocument/2006/relationships/image" Target="../media/image470.png"/></Relationships>
</file>

<file path=ppt/slides/_rels/slide26.xml.rels><?xml version="1.0" encoding="UTF-8" standalone="yes"?>
<Relationships xmlns="http://schemas.openxmlformats.org/package/2006/relationships"><Relationship Id="rId26" Type="http://schemas.openxmlformats.org/officeDocument/2006/relationships/image" Target="../media/image560.png"/><Relationship Id="rId3" Type="http://schemas.openxmlformats.org/officeDocument/2006/relationships/notesSlide" Target="../notesSlides/notesSlide20.xml"/><Relationship Id="rId21" Type="http://schemas.openxmlformats.org/officeDocument/2006/relationships/image" Target="../media/image65.wmf"/><Relationship Id="rId25" Type="http://schemas.openxmlformats.org/officeDocument/2006/relationships/image" Target="../media/image550.png"/><Relationship Id="rId2" Type="http://schemas.openxmlformats.org/officeDocument/2006/relationships/slideLayout" Target="../slideLayouts/slideLayout7.xml"/><Relationship Id="rId20" Type="http://schemas.openxmlformats.org/officeDocument/2006/relationships/oleObject" Target="../embeddings/oleObject13.bin"/><Relationship Id="rId1" Type="http://schemas.openxmlformats.org/officeDocument/2006/relationships/vmlDrawing" Target="../drawings/vmlDrawing6.vml"/><Relationship Id="rId24" Type="http://schemas.openxmlformats.org/officeDocument/2006/relationships/image" Target="../media/image68.png"/><Relationship Id="rId23" Type="http://schemas.openxmlformats.org/officeDocument/2006/relationships/image" Target="../media/image530.png"/><Relationship Id="rId28" Type="http://schemas.openxmlformats.org/officeDocument/2006/relationships/image" Target="../media/image69.png"/><Relationship Id="rId19" Type="http://schemas.openxmlformats.org/officeDocument/2006/relationships/image" Target="../media/image72.svg"/><Relationship Id="rId4" Type="http://schemas.openxmlformats.org/officeDocument/2006/relationships/image" Target="../media/image66.png"/><Relationship Id="rId22" Type="http://schemas.openxmlformats.org/officeDocument/2006/relationships/image" Target="../media/image520.png"/><Relationship Id="rId27" Type="http://schemas.openxmlformats.org/officeDocument/2006/relationships/image" Target="../media/image570.png"/></Relationships>
</file>

<file path=ppt/slides/_rels/slide27.xml.rels><?xml version="1.0" encoding="UTF-8" standalone="yes"?>
<Relationships xmlns="http://schemas.openxmlformats.org/package/2006/relationships"><Relationship Id="rId26" Type="http://schemas.openxmlformats.org/officeDocument/2006/relationships/image" Target="../media/image63.png"/><Relationship Id="rId3" Type="http://schemas.openxmlformats.org/officeDocument/2006/relationships/notesSlide" Target="../notesSlides/notesSlide21.xml"/><Relationship Id="rId21" Type="http://schemas.openxmlformats.org/officeDocument/2006/relationships/image" Target="../media/image65.wmf"/><Relationship Id="rId25" Type="http://schemas.openxmlformats.org/officeDocument/2006/relationships/image" Target="../media/image620.png"/><Relationship Id="rId2" Type="http://schemas.openxmlformats.org/officeDocument/2006/relationships/slideLayout" Target="../slideLayouts/slideLayout7.xml"/><Relationship Id="rId20" Type="http://schemas.openxmlformats.org/officeDocument/2006/relationships/oleObject" Target="../embeddings/oleObject14.bin"/><Relationship Id="rId1" Type="http://schemas.openxmlformats.org/officeDocument/2006/relationships/vmlDrawing" Target="../drawings/vmlDrawing7.vml"/><Relationship Id="rId24" Type="http://schemas.openxmlformats.org/officeDocument/2006/relationships/image" Target="../media/image610.png"/><Relationship Id="rId23" Type="http://schemas.openxmlformats.org/officeDocument/2006/relationships/image" Target="../media/image600.png"/><Relationship Id="rId28" Type="http://schemas.microsoft.com/office/2007/relationships/hdphoto" Target="../media/hdphoto2.wdp"/><Relationship Id="rId19" Type="http://schemas.openxmlformats.org/officeDocument/2006/relationships/image" Target="../media/image72.svg"/><Relationship Id="rId4" Type="http://schemas.openxmlformats.org/officeDocument/2006/relationships/image" Target="../media/image66.png"/><Relationship Id="rId22" Type="http://schemas.openxmlformats.org/officeDocument/2006/relationships/image" Target="../media/image59.png"/><Relationship Id="rId27" Type="http://schemas.openxmlformats.org/officeDocument/2006/relationships/image" Target="../media/image70.png"/></Relationships>
</file>

<file path=ppt/slides/_rels/slide28.xml.rels><?xml version="1.0" encoding="UTF-8" standalone="yes"?>
<Relationships xmlns="http://schemas.openxmlformats.org/package/2006/relationships"><Relationship Id="rId26" Type="http://schemas.openxmlformats.org/officeDocument/2006/relationships/image" Target="../media/image71.png"/><Relationship Id="rId3" Type="http://schemas.openxmlformats.org/officeDocument/2006/relationships/notesSlide" Target="../notesSlides/notesSlide22.xml"/><Relationship Id="rId21" Type="http://schemas.openxmlformats.org/officeDocument/2006/relationships/image" Target="../media/image65.wmf"/><Relationship Id="rId25" Type="http://schemas.openxmlformats.org/officeDocument/2006/relationships/image" Target="../media/image680.png"/><Relationship Id="rId2" Type="http://schemas.openxmlformats.org/officeDocument/2006/relationships/slideLayout" Target="../slideLayouts/slideLayout7.xml"/><Relationship Id="rId20" Type="http://schemas.openxmlformats.org/officeDocument/2006/relationships/oleObject" Target="../embeddings/oleObject15.bin"/><Relationship Id="rId29" Type="http://schemas.microsoft.com/office/2007/relationships/hdphoto" Target="../media/hdphoto4.wdp"/><Relationship Id="rId1" Type="http://schemas.openxmlformats.org/officeDocument/2006/relationships/vmlDrawing" Target="../drawings/vmlDrawing8.vml"/><Relationship Id="rId24" Type="http://schemas.openxmlformats.org/officeDocument/2006/relationships/image" Target="../media/image670.png"/><Relationship Id="rId23" Type="http://schemas.openxmlformats.org/officeDocument/2006/relationships/image" Target="../media/image660.png"/><Relationship Id="rId28" Type="http://schemas.openxmlformats.org/officeDocument/2006/relationships/image" Target="../media/image72.png"/><Relationship Id="rId19" Type="http://schemas.openxmlformats.org/officeDocument/2006/relationships/image" Target="../media/image72.svg"/><Relationship Id="rId4" Type="http://schemas.openxmlformats.org/officeDocument/2006/relationships/image" Target="../media/image66.png"/><Relationship Id="rId22" Type="http://schemas.openxmlformats.org/officeDocument/2006/relationships/image" Target="../media/image65.png"/><Relationship Id="rId27"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1" Type="http://schemas.openxmlformats.org/officeDocument/2006/relationships/image" Target="../media/image65.wmf"/><Relationship Id="rId2" Type="http://schemas.openxmlformats.org/officeDocument/2006/relationships/slideLayout" Target="../slideLayouts/slideLayout7.xml"/><Relationship Id="rId20" Type="http://schemas.openxmlformats.org/officeDocument/2006/relationships/oleObject" Target="../embeddings/oleObject16.bin"/><Relationship Id="rId1" Type="http://schemas.openxmlformats.org/officeDocument/2006/relationships/vmlDrawing" Target="../drawings/vmlDrawing9.vml"/><Relationship Id="rId23" Type="http://schemas.openxmlformats.org/officeDocument/2006/relationships/image" Target="../media/image73.png"/><Relationship Id="rId19" Type="http://schemas.openxmlformats.org/officeDocument/2006/relationships/image" Target="../media/image72.svg"/><Relationship Id="rId4" Type="http://schemas.openxmlformats.org/officeDocument/2006/relationships/image" Target="../media/image66.png"/><Relationship Id="rId22" Type="http://schemas.openxmlformats.org/officeDocument/2006/relationships/image" Target="../media/image710.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notesSlide" Target="../notesSlides/notesSlide24.xml"/><Relationship Id="rId7" Type="http://schemas.openxmlformats.org/officeDocument/2006/relationships/image" Target="../media/image75.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74.emf"/><Relationship Id="rId11" Type="http://schemas.openxmlformats.org/officeDocument/2006/relationships/image" Target="../media/image79.png"/><Relationship Id="rId5" Type="http://schemas.openxmlformats.org/officeDocument/2006/relationships/image" Target="../media/image65.wmf"/><Relationship Id="rId10" Type="http://schemas.openxmlformats.org/officeDocument/2006/relationships/image" Target="../media/image78.emf"/><Relationship Id="rId4" Type="http://schemas.openxmlformats.org/officeDocument/2006/relationships/oleObject" Target="../embeddings/oleObject17.bin"/><Relationship Id="rId9" Type="http://schemas.openxmlformats.org/officeDocument/2006/relationships/image" Target="../media/image77.emf"/></Relationships>
</file>

<file path=ppt/slides/_rels/slide31.xml.rels><?xml version="1.0" encoding="UTF-8" standalone="yes"?>
<Relationships xmlns="http://schemas.openxmlformats.org/package/2006/relationships"><Relationship Id="rId26" Type="http://schemas.openxmlformats.org/officeDocument/2006/relationships/image" Target="../media/image83.emf"/><Relationship Id="rId3" Type="http://schemas.openxmlformats.org/officeDocument/2006/relationships/image" Target="../media/image80.png"/><Relationship Id="rId25" Type="http://schemas.openxmlformats.org/officeDocument/2006/relationships/image" Target="../media/image82.emf"/><Relationship Id="rId2" Type="http://schemas.openxmlformats.org/officeDocument/2006/relationships/notesSlide" Target="../notesSlides/notesSlide25.xml"/><Relationship Id="rId1" Type="http://schemas.openxmlformats.org/officeDocument/2006/relationships/slideLayout" Target="../slideLayouts/slideLayout7.xml"/><Relationship Id="rId24" Type="http://schemas.openxmlformats.org/officeDocument/2006/relationships/image" Target="../media/image57.svg"/><Relationship Id="rId4" Type="http://schemas.openxmlformats.org/officeDocument/2006/relationships/image" Target="../media/image81.png"/><Relationship Id="rId27" Type="http://schemas.openxmlformats.org/officeDocument/2006/relationships/image" Target="../media/image84.emf"/></Relationships>
</file>

<file path=ppt/slides/_rels/slide32.xml.rels><?xml version="1.0" encoding="UTF-8" standalone="yes"?>
<Relationships xmlns="http://schemas.openxmlformats.org/package/2006/relationships"><Relationship Id="rId26" Type="http://schemas.openxmlformats.org/officeDocument/2006/relationships/image" Target="../media/image86.emf"/><Relationship Id="rId3" Type="http://schemas.openxmlformats.org/officeDocument/2006/relationships/image" Target="../media/image80.png"/><Relationship Id="rId25" Type="http://schemas.openxmlformats.org/officeDocument/2006/relationships/image" Target="../media/image85.emf"/><Relationship Id="rId2" Type="http://schemas.openxmlformats.org/officeDocument/2006/relationships/notesSlide" Target="../notesSlides/notesSlide26.xml"/><Relationship Id="rId1" Type="http://schemas.openxmlformats.org/officeDocument/2006/relationships/slideLayout" Target="../slideLayouts/slideLayout7.xml"/><Relationship Id="rId24" Type="http://schemas.openxmlformats.org/officeDocument/2006/relationships/image" Target="../media/image57.svg"/><Relationship Id="rId4" Type="http://schemas.openxmlformats.org/officeDocument/2006/relationships/image" Target="../media/image81.png"/><Relationship Id="rId27" Type="http://schemas.openxmlformats.org/officeDocument/2006/relationships/image" Target="../media/image87.emf"/></Relationships>
</file>

<file path=ppt/slides/_rels/slide33.xml.rels><?xml version="1.0" encoding="UTF-8" standalone="yes"?>
<Relationships xmlns="http://schemas.openxmlformats.org/package/2006/relationships"><Relationship Id="rId26" Type="http://schemas.openxmlformats.org/officeDocument/2006/relationships/image" Target="../media/image90.emf"/><Relationship Id="rId3" Type="http://schemas.openxmlformats.org/officeDocument/2006/relationships/image" Target="../media/image88.png"/><Relationship Id="rId25" Type="http://schemas.openxmlformats.org/officeDocument/2006/relationships/image" Target="../media/image89.emf"/><Relationship Id="rId2" Type="http://schemas.openxmlformats.org/officeDocument/2006/relationships/notesSlide" Target="../notesSlides/notesSlide27.xml"/><Relationship Id="rId29" Type="http://schemas.openxmlformats.org/officeDocument/2006/relationships/image" Target="../media/image93.emf"/><Relationship Id="rId1" Type="http://schemas.openxmlformats.org/officeDocument/2006/relationships/slideLayout" Target="../slideLayouts/slideLayout7.xml"/><Relationship Id="rId24" Type="http://schemas.openxmlformats.org/officeDocument/2006/relationships/image" Target="../media/image57.svg"/><Relationship Id="rId28" Type="http://schemas.openxmlformats.org/officeDocument/2006/relationships/image" Target="../media/image92.emf"/><Relationship Id="rId4" Type="http://schemas.openxmlformats.org/officeDocument/2006/relationships/image" Target="../media/image81.png"/><Relationship Id="rId27" Type="http://schemas.openxmlformats.org/officeDocument/2006/relationships/image" Target="../media/image91.emf"/></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6.emf"/><Relationship Id="rId3" Type="http://schemas.openxmlformats.org/officeDocument/2006/relationships/image" Target="../media/image94.png"/><Relationship Id="rId7" Type="http://schemas.openxmlformats.org/officeDocument/2006/relationships/image" Target="../media/image39.svg"/><Relationship Id="rId12" Type="http://schemas.openxmlformats.org/officeDocument/2006/relationships/image" Target="../media/image54.svg"/><Relationship Id="rId2" Type="http://schemas.openxmlformats.org/officeDocument/2006/relationships/notesSlide" Target="../notesSlides/notesSlide28.xml"/><Relationship Id="rId16" Type="http://schemas.openxmlformats.org/officeDocument/2006/relationships/image" Target="../media/image99.emf"/><Relationship Id="rId1" Type="http://schemas.openxmlformats.org/officeDocument/2006/relationships/slideLayout" Target="../slideLayouts/slideLayout7.xml"/><Relationship Id="rId15" Type="http://schemas.openxmlformats.org/officeDocument/2006/relationships/image" Target="../media/image98.emf"/><Relationship Id="rId14" Type="http://schemas.openxmlformats.org/officeDocument/2006/relationships/image" Target="../media/image97.emf"/></Relationships>
</file>

<file path=ppt/slides/_rels/slide35.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4.png"/><Relationship Id="rId7" Type="http://schemas.openxmlformats.org/officeDocument/2006/relationships/image" Target="../media/image39.svg"/><Relationship Id="rId12" Type="http://schemas.openxmlformats.org/officeDocument/2006/relationships/image" Target="../media/image104.emf"/><Relationship Id="rId2" Type="http://schemas.openxmlformats.org/officeDocument/2006/relationships/notesSlide" Target="../notesSlides/notesSlide29.xml"/><Relationship Id="rId1" Type="http://schemas.openxmlformats.org/officeDocument/2006/relationships/slideLayout" Target="../slideLayouts/slideLayout7.xml"/><Relationship Id="rId11" Type="http://schemas.openxmlformats.org/officeDocument/2006/relationships/image" Target="../media/image103.emf"/><Relationship Id="rId10" Type="http://schemas.openxmlformats.org/officeDocument/2006/relationships/image" Target="../media/image102.png"/><Relationship Id="rId9" Type="http://schemas.openxmlformats.org/officeDocument/2006/relationships/image" Target="../media/image101.emf"/></Relationships>
</file>

<file path=ppt/slides/_rels/slide36.xml.rels><?xml version="1.0" encoding="UTF-8" standalone="yes"?>
<Relationships xmlns="http://schemas.openxmlformats.org/package/2006/relationships"><Relationship Id="rId18" Type="http://schemas.openxmlformats.org/officeDocument/2006/relationships/image" Target="../media/image107.emf"/><Relationship Id="rId3" Type="http://schemas.openxmlformats.org/officeDocument/2006/relationships/image" Target="../media/image94.png"/><Relationship Id="rId21" Type="http://schemas.openxmlformats.org/officeDocument/2006/relationships/image" Target="../media/image110.emf"/><Relationship Id="rId17" Type="http://schemas.openxmlformats.org/officeDocument/2006/relationships/image" Target="../media/image106.emf"/><Relationship Id="rId2" Type="http://schemas.openxmlformats.org/officeDocument/2006/relationships/notesSlide" Target="../notesSlides/notesSlide30.xml"/><Relationship Id="rId16" Type="http://schemas.openxmlformats.org/officeDocument/2006/relationships/image" Target="../media/image105.emf"/><Relationship Id="rId20" Type="http://schemas.openxmlformats.org/officeDocument/2006/relationships/image" Target="../media/image109.emf"/><Relationship Id="rId1" Type="http://schemas.openxmlformats.org/officeDocument/2006/relationships/slideLayout" Target="../slideLayouts/slideLayout7.xml"/><Relationship Id="rId15" Type="http://schemas.openxmlformats.org/officeDocument/2006/relationships/image" Target="../media/image39.svg"/><Relationship Id="rId19" Type="http://schemas.openxmlformats.org/officeDocument/2006/relationships/image" Target="../media/image108.emf"/><Relationship Id="rId22" Type="http://schemas.openxmlformats.org/officeDocument/2006/relationships/image" Target="../media/image111.emf"/></Relationships>
</file>

<file path=ppt/slides/_rels/slide37.xml.rels><?xml version="1.0" encoding="UTF-8" standalone="yes"?>
<Relationships xmlns="http://schemas.openxmlformats.org/package/2006/relationships"><Relationship Id="rId18" Type="http://schemas.openxmlformats.org/officeDocument/2006/relationships/image" Target="../media/image114.emf"/><Relationship Id="rId3" Type="http://schemas.openxmlformats.org/officeDocument/2006/relationships/image" Target="../media/image94.png"/><Relationship Id="rId21" Type="http://schemas.openxmlformats.org/officeDocument/2006/relationships/image" Target="../media/image117.emf"/><Relationship Id="rId17" Type="http://schemas.openxmlformats.org/officeDocument/2006/relationships/image" Target="../media/image113.emf"/><Relationship Id="rId2" Type="http://schemas.openxmlformats.org/officeDocument/2006/relationships/notesSlide" Target="../notesSlides/notesSlide31.xml"/><Relationship Id="rId16" Type="http://schemas.openxmlformats.org/officeDocument/2006/relationships/image" Target="../media/image112.emf"/><Relationship Id="rId20" Type="http://schemas.openxmlformats.org/officeDocument/2006/relationships/image" Target="../media/image116.emf"/><Relationship Id="rId1" Type="http://schemas.openxmlformats.org/officeDocument/2006/relationships/slideLayout" Target="../slideLayouts/slideLayout7.xml"/><Relationship Id="rId15" Type="http://schemas.openxmlformats.org/officeDocument/2006/relationships/image" Target="../media/image39.svg"/><Relationship Id="rId19" Type="http://schemas.openxmlformats.org/officeDocument/2006/relationships/image" Target="../media/image115.emf"/></Relationships>
</file>

<file path=ppt/slides/_rels/slide38.xml.rels><?xml version="1.0" encoding="UTF-8" standalone="yes"?>
<Relationships xmlns="http://schemas.openxmlformats.org/package/2006/relationships"><Relationship Id="rId18" Type="http://schemas.openxmlformats.org/officeDocument/2006/relationships/image" Target="../media/image114.emf"/><Relationship Id="rId3" Type="http://schemas.openxmlformats.org/officeDocument/2006/relationships/image" Target="../media/image94.png"/><Relationship Id="rId21" Type="http://schemas.openxmlformats.org/officeDocument/2006/relationships/image" Target="../media/image122.emf"/><Relationship Id="rId17" Type="http://schemas.openxmlformats.org/officeDocument/2006/relationships/image" Target="../media/image119.emf"/><Relationship Id="rId2" Type="http://schemas.openxmlformats.org/officeDocument/2006/relationships/notesSlide" Target="../notesSlides/notesSlide32.xml"/><Relationship Id="rId16" Type="http://schemas.openxmlformats.org/officeDocument/2006/relationships/image" Target="../media/image118.emf"/><Relationship Id="rId20" Type="http://schemas.openxmlformats.org/officeDocument/2006/relationships/image" Target="../media/image121.emf"/><Relationship Id="rId1" Type="http://schemas.openxmlformats.org/officeDocument/2006/relationships/slideLayout" Target="../slideLayouts/slideLayout7.xml"/><Relationship Id="rId15" Type="http://schemas.openxmlformats.org/officeDocument/2006/relationships/image" Target="../media/image39.svg"/><Relationship Id="rId19" Type="http://schemas.openxmlformats.org/officeDocument/2006/relationships/image" Target="../media/image120.emf"/></Relationships>
</file>

<file path=ppt/slides/_rels/slide39.xml.rels><?xml version="1.0" encoding="UTF-8" standalone="yes"?>
<Relationships xmlns="http://schemas.openxmlformats.org/package/2006/relationships"><Relationship Id="rId8" Type="http://schemas.openxmlformats.org/officeDocument/2006/relationships/image" Target="../media/image123.emf"/><Relationship Id="rId13" Type="http://schemas.openxmlformats.org/officeDocument/2006/relationships/image" Target="../media/image128.emf"/><Relationship Id="rId3" Type="http://schemas.openxmlformats.org/officeDocument/2006/relationships/image" Target="../media/image94.png"/><Relationship Id="rId7" Type="http://schemas.openxmlformats.org/officeDocument/2006/relationships/image" Target="../media/image39.svg"/><Relationship Id="rId12" Type="http://schemas.openxmlformats.org/officeDocument/2006/relationships/image" Target="../media/image127.emf"/><Relationship Id="rId2" Type="http://schemas.openxmlformats.org/officeDocument/2006/relationships/notesSlide" Target="../notesSlides/notesSlide33.xml"/><Relationship Id="rId1" Type="http://schemas.openxmlformats.org/officeDocument/2006/relationships/slideLayout" Target="../slideLayouts/slideLayout7.xml"/><Relationship Id="rId11" Type="http://schemas.openxmlformats.org/officeDocument/2006/relationships/image" Target="../media/image126.emf"/><Relationship Id="rId10" Type="http://schemas.openxmlformats.org/officeDocument/2006/relationships/image" Target="../media/image125.emf"/><Relationship Id="rId9" Type="http://schemas.openxmlformats.org/officeDocument/2006/relationships/image" Target="../media/image124.emf"/></Relationships>
</file>

<file path=ppt/slides/_rels/slide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0.png"/><Relationship Id="rId4" Type="http://schemas.openxmlformats.org/officeDocument/2006/relationships/image" Target="../media/image100.png"/></Relationships>
</file>

<file path=ppt/slides/_rels/slide40.x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image" Target="../media/image94.png"/><Relationship Id="rId7" Type="http://schemas.openxmlformats.org/officeDocument/2006/relationships/image" Target="../media/image39.svg"/><Relationship Id="rId2" Type="http://schemas.openxmlformats.org/officeDocument/2006/relationships/notesSlide" Target="../notesSlides/notesSlide34.xml"/><Relationship Id="rId1" Type="http://schemas.openxmlformats.org/officeDocument/2006/relationships/slideLayout" Target="../slideLayouts/slideLayout7.xml"/><Relationship Id="rId11" Type="http://schemas.openxmlformats.org/officeDocument/2006/relationships/image" Target="../media/image132.emf"/><Relationship Id="rId10" Type="http://schemas.openxmlformats.org/officeDocument/2006/relationships/image" Target="../media/image131.emf"/><Relationship Id="rId9" Type="http://schemas.openxmlformats.org/officeDocument/2006/relationships/image" Target="../media/image130.emf"/></Relationships>
</file>

<file path=ppt/slides/_rels/slide41.xml.rels><?xml version="1.0" encoding="UTF-8" standalone="yes"?>
<Relationships xmlns="http://schemas.openxmlformats.org/package/2006/relationships"><Relationship Id="rId8" Type="http://schemas.openxmlformats.org/officeDocument/2006/relationships/image" Target="../media/image135.png"/><Relationship Id="rId3" Type="http://schemas.microsoft.com/office/2007/relationships/hdphoto" Target="../media/hdphoto5.wdp"/><Relationship Id="rId7" Type="http://schemas.openxmlformats.org/officeDocument/2006/relationships/image" Target="../media/image140.svg"/><Relationship Id="rId2" Type="http://schemas.openxmlformats.org/officeDocument/2006/relationships/image" Target="../media/image133.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34.png"/><Relationship Id="rId4" Type="http://schemas.openxmlformats.org/officeDocument/2006/relationships/image" Target="../media/image138.svg"/><Relationship Id="rId9" Type="http://schemas.openxmlformats.org/officeDocument/2006/relationships/image" Target="../media/image142.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3901" y="738763"/>
            <a:ext cx="7696199" cy="366597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87342" y="2876550"/>
            <a:ext cx="1491955" cy="3679709"/>
          </a:xfrm>
          <a:prstGeom prst="rect">
            <a:avLst/>
          </a:prstGeom>
        </p:spPr>
      </p:pic>
      <p:sp>
        <p:nvSpPr>
          <p:cNvPr id="5" name="TextBox 5"/>
          <p:cNvSpPr txBox="1"/>
          <p:nvPr/>
        </p:nvSpPr>
        <p:spPr>
          <a:xfrm>
            <a:off x="1257301" y="1238251"/>
            <a:ext cx="6629399" cy="1846659"/>
          </a:xfrm>
          <a:prstGeom prst="rect">
            <a:avLst/>
          </a:prstGeom>
        </p:spPr>
        <p:txBody>
          <a:bodyPr wrap="square" lIns="0" tIns="0" rIns="0" bIns="0" rtlCol="0" anchor="t">
            <a:spAutoFit/>
          </a:bodyPr>
          <a:lstStyle/>
          <a:p>
            <a:pPr algn="ctr">
              <a:lnSpc>
                <a:spcPts val="7200"/>
              </a:lnSpc>
            </a:pPr>
            <a:r>
              <a:rPr lang="en-US" sz="3600" b="1" dirty="0">
                <a:solidFill>
                  <a:schemeClr val="bg1"/>
                </a:solidFill>
                <a:latin typeface="Arial" panose="020B0604020202020204" pitchFamily="34" charset="0"/>
                <a:cs typeface="Arial" panose="020B0604020202020204" pitchFamily="34" charset="0"/>
              </a:rPr>
              <a:t>CHÀO MỪNG CÁC EM </a:t>
            </a:r>
          </a:p>
          <a:p>
            <a:pPr algn="ctr">
              <a:lnSpc>
                <a:spcPts val="7200"/>
              </a:lnSpc>
            </a:pPr>
            <a:r>
              <a:rPr lang="en-US" sz="3600" b="1" dirty="0">
                <a:solidFill>
                  <a:schemeClr val="bg1"/>
                </a:solidFill>
                <a:latin typeface="Arial" panose="020B0604020202020204" pitchFamily="34" charset="0"/>
                <a:cs typeface="Arial" panose="020B0604020202020204" pitchFamily="34" charset="0"/>
              </a:rPr>
              <a:t>ĐẾN VỚI TIẾT HỌC HÔM NAY!</a:t>
            </a:r>
          </a:p>
        </p:txBody>
      </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244" y="2647951"/>
            <a:ext cx="1341835" cy="410005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51512" y="-598636"/>
            <a:ext cx="1218597" cy="1197272"/>
          </a:xfrm>
          <a:prstGeom prst="rect">
            <a:avLst/>
          </a:prstGeom>
        </p:spPr>
      </p:pic>
    </p:spTree>
    <p:extLst>
      <p:ext uri="{BB962C8B-B14F-4D97-AF65-F5344CB8AC3E}">
        <p14:creationId xmlns:p14="http://schemas.microsoft.com/office/powerpoint/2010/main" val="3631984604"/>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mc:Choice xmlns:a14="http://schemas.microsoft.com/office/drawing/2010/main"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0" smtClean="0">
                        <a:solidFill>
                          <a:srgbClr val="FFFF00"/>
                        </a:solidFill>
                        <a:latin typeface="Cambria Math"/>
                        <a:ea typeface="Tahoma" panose="020B0604030504040204" pitchFamily="34" charset="0"/>
                        <a:cs typeface="Times New Roman" panose="02020603050405020304" pitchFamily="18" charset="0"/>
                      </a:rPr>
                      <m:t>𝐬𝐢𝐧</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8" name="Hộp Văn bản 1">
                <a:extLst>
                  <a:ext uri="{FF2B5EF4-FFF2-40B4-BE49-F238E27FC236}">
                    <a16:creationId xmlns:a16="http://schemas.microsoft.com/office/drawing/2014/main" xmlns:a14="http://schemas.microsoft.com/office/drawing/2010/main" xmlns=""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rotWithShape="1">
                <a:blip r:embed="rId5"/>
                <a:stretch>
                  <a:fillRect l="-1030" t="-10526"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273249" y="853706"/>
                <a:ext cx="8640364" cy="1327543"/>
              </a:xfrm>
              <a:prstGeom prst="rect">
                <a:avLst/>
              </a:prstGeom>
              <a:noFill/>
            </p:spPr>
            <p:txBody>
              <a:bodyPr wrap="square" rtlCol="0">
                <a:spAutoFit/>
              </a:bodyPr>
              <a:lstStyle/>
              <a:p>
                <a:r>
                  <a:rPr lang="en-US" sz="2200" b="1" smtClean="0">
                    <a:solidFill>
                      <a:schemeClr val="bg1"/>
                    </a:solidFill>
                    <a:latin typeface="Times New Roman" pitchFamily="18" charset="0"/>
                    <a:cs typeface="Times New Roman" pitchFamily="18" charset="0"/>
                  </a:rPr>
                  <a:t>Chú ý: a) Một số trh đặc biệt: + </a:t>
                </a:r>
                <a14:m>
                  <m:oMath xmlns:m="http://schemas.openxmlformats.org/officeDocument/2006/math">
                    <m:r>
                      <a:rPr lang="en-US" sz="2200" b="1" i="1" smtClean="0">
                        <a:solidFill>
                          <a:schemeClr val="bg1"/>
                        </a:solidFill>
                        <a:latin typeface="Cambria Math"/>
                        <a:cs typeface="Times New Roman" pitchFamily="18" charset="0"/>
                      </a:rPr>
                      <m:t>𝒔𝒊𝒏𝒙</m:t>
                    </m:r>
                    <m:r>
                      <a:rPr lang="en-US" sz="2200" b="1" i="1" smtClean="0">
                        <a:solidFill>
                          <a:schemeClr val="bg1"/>
                        </a:solidFill>
                        <a:latin typeface="Cambria Math"/>
                        <a:cs typeface="Times New Roman" pitchFamily="18" charset="0"/>
                      </a:rPr>
                      <m:t> = </m:t>
                    </m:r>
                    <m:r>
                      <a:rPr lang="en-US" sz="2200" b="1" i="1" smtClean="0">
                        <a:solidFill>
                          <a:schemeClr val="bg1"/>
                        </a:solidFill>
                        <a:latin typeface="Cambria Math"/>
                        <a:cs typeface="Times New Roman" pitchFamily="18" charset="0"/>
                      </a:rPr>
                      <m:t>𝟏</m:t>
                    </m:r>
                    <m:r>
                      <a:rPr lang="en-US" sz="2200" b="1" i="1" smtClean="0">
                        <a:solidFill>
                          <a:schemeClr val="bg1"/>
                        </a:solidFill>
                        <a:latin typeface="Cambria Math"/>
                        <a:cs typeface="Times New Roman" pitchFamily="18" charset="0"/>
                      </a:rPr>
                      <m:t>  </m:t>
                    </m:r>
                    <m:r>
                      <a:rPr lang="en-US" sz="2200" b="1" i="1" smtClean="0">
                        <a:solidFill>
                          <a:schemeClr val="bg1"/>
                        </a:solidFill>
                        <a:latin typeface="Cambria Math"/>
                        <a:cs typeface="Times New Roman" pitchFamily="18" charset="0"/>
                        <a:sym typeface="Symbol"/>
                      </a:rPr>
                      <m:t>𝒙</m:t>
                    </m:r>
                    <m:r>
                      <a:rPr lang="en-US" sz="2200" b="1" i="1" smtClean="0">
                        <a:solidFill>
                          <a:schemeClr val="bg1"/>
                        </a:solidFill>
                        <a:latin typeface="Cambria Math"/>
                        <a:cs typeface="Times New Roman" pitchFamily="18" charset="0"/>
                        <a:sym typeface="Symbol"/>
                      </a:rPr>
                      <m:t>  </m:t>
                    </m:r>
                  </m:oMath>
                </a14:m>
                <a:r>
                  <a:rPr lang="en-US" sz="2200" b="1" smtClean="0">
                    <a:solidFill>
                      <a:schemeClr val="bg1"/>
                    </a:solidFill>
                    <a:latin typeface="Times New Roman" pitchFamily="18" charset="0"/>
                    <a:cs typeface="Times New Roman" pitchFamily="18" charset="0"/>
                    <a:sym typeface="Symbol"/>
                  </a:rPr>
                  <a:t>= </a:t>
                </a:r>
                <a14:m>
                  <m:oMath xmlns:m="http://schemas.openxmlformats.org/officeDocument/2006/math">
                    <m:f>
                      <m:fPr>
                        <m:ctrlPr>
                          <a:rPr lang="en-US" sz="2200" b="1" i="1" smtClean="0">
                            <a:solidFill>
                              <a:schemeClr val="bg1"/>
                            </a:solidFill>
                            <a:latin typeface="Cambria Math"/>
                            <a:cs typeface="Times New Roman" pitchFamily="18" charset="0"/>
                            <a:sym typeface="Symbol"/>
                          </a:rPr>
                        </m:ctrlPr>
                      </m:fPr>
                      <m:num>
                        <m:r>
                          <a:rPr lang="en-US" sz="2200" b="1" i="1" smtClean="0">
                            <a:solidFill>
                              <a:schemeClr val="bg1"/>
                            </a:solidFill>
                            <a:latin typeface="Cambria Math"/>
                            <a:ea typeface="Cambria Math"/>
                            <a:cs typeface="Times New Roman" pitchFamily="18" charset="0"/>
                            <a:sym typeface="Symbol"/>
                          </a:rPr>
                          <m:t>𝝅</m:t>
                        </m:r>
                      </m:num>
                      <m:den>
                        <m:r>
                          <a:rPr lang="en-US" sz="2200" b="1" i="1" smtClean="0">
                            <a:solidFill>
                              <a:schemeClr val="bg1"/>
                            </a:solidFill>
                            <a:latin typeface="Cambria Math"/>
                            <a:cs typeface="Times New Roman" pitchFamily="18" charset="0"/>
                            <a:sym typeface="Symbol"/>
                          </a:rPr>
                          <m:t>𝟐</m:t>
                        </m:r>
                      </m:den>
                    </m:f>
                    <m:r>
                      <a:rPr lang="en-US" sz="2200" b="1" i="1" smtClean="0">
                        <a:solidFill>
                          <a:schemeClr val="bg1"/>
                        </a:solidFill>
                        <a:latin typeface="Cambria Math"/>
                        <a:cs typeface="Times New Roman" pitchFamily="18" charset="0"/>
                        <a:sym typeface="Symbol"/>
                      </a:rPr>
                      <m:t>+</m:t>
                    </m:r>
                    <m:r>
                      <a:rPr lang="en-US" sz="2200" b="1" i="1" smtClean="0">
                        <a:solidFill>
                          <a:schemeClr val="bg1"/>
                        </a:solidFill>
                        <a:latin typeface="Cambria Math"/>
                        <a:cs typeface="Times New Roman" pitchFamily="18" charset="0"/>
                        <a:sym typeface="Symbol"/>
                      </a:rPr>
                      <m:t>𝒌</m:t>
                    </m:r>
                    <m:r>
                      <a:rPr lang="en-US" sz="2200" b="1" i="1" smtClean="0">
                        <a:solidFill>
                          <a:schemeClr val="bg1"/>
                        </a:solidFill>
                        <a:latin typeface="Cambria Math"/>
                        <a:cs typeface="Times New Roman" pitchFamily="18" charset="0"/>
                        <a:sym typeface="Symbol"/>
                      </a:rPr>
                      <m:t>𝟐</m:t>
                    </m:r>
                    <m:r>
                      <a:rPr lang="en-US" sz="2200" b="1" i="1" smtClean="0">
                        <a:solidFill>
                          <a:schemeClr val="bg1"/>
                        </a:solidFill>
                        <a:latin typeface="Cambria Math"/>
                        <a:ea typeface="Cambria Math"/>
                        <a:cs typeface="Times New Roman" pitchFamily="18" charset="0"/>
                        <a:sym typeface="Symbol"/>
                      </a:rPr>
                      <m:t>𝝅</m:t>
                    </m:r>
                    <m:r>
                      <a:rPr lang="en-US" sz="2200" b="1" i="1" smtClean="0">
                        <a:solidFill>
                          <a:schemeClr val="bg1"/>
                        </a:solidFill>
                        <a:latin typeface="Cambria Math"/>
                        <a:ea typeface="Cambria Math"/>
                        <a:cs typeface="Times New Roman" pitchFamily="18" charset="0"/>
                        <a:sym typeface="Symbol"/>
                      </a:rPr>
                      <m:t> </m:t>
                    </m:r>
                    <m:d>
                      <m:dPr>
                        <m:ctrlPr>
                          <a:rPr lang="en-US" sz="2200" b="1" i="1" smtClean="0">
                            <a:solidFill>
                              <a:schemeClr val="bg1"/>
                            </a:solidFill>
                            <a:latin typeface="Cambria Math"/>
                            <a:ea typeface="Cambria Math"/>
                            <a:cs typeface="Times New Roman" pitchFamily="18" charset="0"/>
                            <a:sym typeface="Symbol"/>
                          </a:rPr>
                        </m:ctrlPr>
                      </m:dPr>
                      <m:e>
                        <m:r>
                          <a:rPr lang="en-US" sz="2200" b="1" i="1" smtClean="0">
                            <a:solidFill>
                              <a:schemeClr val="bg1"/>
                            </a:solidFill>
                            <a:latin typeface="Cambria Math"/>
                            <a:ea typeface="Cambria Math"/>
                            <a:cs typeface="Times New Roman" pitchFamily="18" charset="0"/>
                            <a:sym typeface="Symbol"/>
                          </a:rPr>
                          <m:t>𝒌</m:t>
                        </m:r>
                        <m:r>
                          <a:rPr lang="en-US" sz="2200" b="1" i="1" smtClean="0">
                            <a:solidFill>
                              <a:schemeClr val="bg1"/>
                            </a:solidFill>
                            <a:latin typeface="Cambria Math"/>
                            <a:ea typeface="Cambria Math"/>
                            <a:cs typeface="Times New Roman" pitchFamily="18" charset="0"/>
                            <a:sym typeface="Symbol"/>
                          </a:rPr>
                          <m:t> </m:t>
                        </m:r>
                        <m:r>
                          <a:rPr lang="en-US" sz="2200" b="1" i="1" smtClean="0">
                            <a:solidFill>
                              <a:schemeClr val="bg1"/>
                            </a:solidFill>
                            <a:latin typeface="Cambria Math"/>
                            <a:ea typeface="Cambria Math"/>
                            <a:cs typeface="Times New Roman" pitchFamily="18" charset="0"/>
                            <a:sym typeface="Symbol"/>
                          </a:rPr>
                          <m:t>𝝐</m:t>
                        </m:r>
                        <m:r>
                          <a:rPr lang="en-US" sz="2200" b="1" i="1" smtClean="0">
                            <a:solidFill>
                              <a:schemeClr val="bg1"/>
                            </a:solidFill>
                            <a:latin typeface="Cambria Math"/>
                            <a:ea typeface="Cambria Math"/>
                            <a:cs typeface="Times New Roman" pitchFamily="18" charset="0"/>
                            <a:sym typeface="Symbol"/>
                          </a:rPr>
                          <m:t> </m:t>
                        </m:r>
                        <m:r>
                          <a:rPr lang="en-US" sz="2200" b="1" i="1" smtClean="0">
                            <a:solidFill>
                              <a:schemeClr val="bg1"/>
                            </a:solidFill>
                            <a:latin typeface="Cambria Math"/>
                            <a:ea typeface="Cambria Math"/>
                            <a:cs typeface="Times New Roman" pitchFamily="18" charset="0"/>
                            <a:sym typeface="Symbol"/>
                          </a:rPr>
                          <m:t>𝒁</m:t>
                        </m:r>
                      </m:e>
                    </m:d>
                  </m:oMath>
                </a14:m>
                <a:endParaRPr lang="en-US" sz="2200" b="1" smtClean="0">
                  <a:solidFill>
                    <a:schemeClr val="bg1"/>
                  </a:solidFill>
                  <a:latin typeface="Times New Roman" pitchFamily="18" charset="0"/>
                  <a:cs typeface="Times New Roman" pitchFamily="18" charset="0"/>
                </a:endParaRPr>
              </a:p>
              <a:p>
                <a:r>
                  <a:rPr lang="en-US" sz="2200" b="1" smtClean="0">
                    <a:solidFill>
                      <a:schemeClr val="bg1"/>
                    </a:solidFill>
                    <a:latin typeface="Times New Roman" pitchFamily="18" charset="0"/>
                    <a:cs typeface="Times New Roman" pitchFamily="18" charset="0"/>
                  </a:rPr>
                  <a:t>+ </a:t>
                </a:r>
                <a14:m>
                  <m:oMath xmlns:m="http://schemas.openxmlformats.org/officeDocument/2006/math">
                    <m:r>
                      <a:rPr lang="en-US" sz="2200" b="1" i="1">
                        <a:solidFill>
                          <a:schemeClr val="bg1"/>
                        </a:solidFill>
                        <a:latin typeface="Cambria Math"/>
                        <a:cs typeface="Times New Roman" pitchFamily="18" charset="0"/>
                      </a:rPr>
                      <m:t>𝒔𝒊𝒏𝒙</m:t>
                    </m:r>
                    <m:r>
                      <a:rPr lang="en-US" sz="2200" b="1" i="1">
                        <a:solidFill>
                          <a:schemeClr val="bg1"/>
                        </a:solidFill>
                        <a:latin typeface="Cambria Math"/>
                        <a:cs typeface="Times New Roman" pitchFamily="18" charset="0"/>
                      </a:rPr>
                      <m:t> =−</m:t>
                    </m:r>
                    <m:r>
                      <a:rPr lang="en-US" sz="2200" b="1" i="1">
                        <a:solidFill>
                          <a:schemeClr val="bg1"/>
                        </a:solidFill>
                        <a:latin typeface="Cambria Math"/>
                        <a:cs typeface="Times New Roman" pitchFamily="18" charset="0"/>
                      </a:rPr>
                      <m:t>𝟏</m:t>
                    </m:r>
                    <m:r>
                      <a:rPr lang="en-US" sz="2200" b="1" i="1" smtClean="0">
                        <a:solidFill>
                          <a:schemeClr val="bg1"/>
                        </a:solidFill>
                        <a:latin typeface="Cambria Math"/>
                        <a:cs typeface="Times New Roman" pitchFamily="18" charset="0"/>
                      </a:rPr>
                      <m:t> </m:t>
                    </m:r>
                    <m:r>
                      <a:rPr lang="en-US" sz="2200" b="1" i="1" smtClean="0">
                        <a:solidFill>
                          <a:schemeClr val="bg1"/>
                        </a:solidFill>
                        <a:latin typeface="Cambria Math"/>
                        <a:cs typeface="Times New Roman" pitchFamily="18" charset="0"/>
                        <a:sym typeface="Symbol"/>
                      </a:rPr>
                      <m:t></m:t>
                    </m:r>
                    <m:r>
                      <a:rPr lang="en-US" sz="2200" b="1" i="1">
                        <a:solidFill>
                          <a:schemeClr val="bg1"/>
                        </a:solidFill>
                        <a:latin typeface="Cambria Math"/>
                        <a:cs typeface="Times New Roman" pitchFamily="18" charset="0"/>
                      </a:rPr>
                      <m:t> </m:t>
                    </m:r>
                    <m:r>
                      <a:rPr lang="en-US" sz="2200" b="1" i="1">
                        <a:solidFill>
                          <a:schemeClr val="bg1"/>
                        </a:solidFill>
                        <a:latin typeface="Cambria Math"/>
                        <a:cs typeface="Times New Roman" pitchFamily="18" charset="0"/>
                        <a:sym typeface="Symbol"/>
                      </a:rPr>
                      <m:t>𝒙</m:t>
                    </m:r>
                    <m:r>
                      <a:rPr lang="en-US" sz="2200" b="1" i="1">
                        <a:solidFill>
                          <a:schemeClr val="bg1"/>
                        </a:solidFill>
                        <a:latin typeface="Cambria Math"/>
                        <a:cs typeface="Times New Roman" pitchFamily="18" charset="0"/>
                        <a:sym typeface="Symbol"/>
                      </a:rPr>
                      <m:t>  </m:t>
                    </m:r>
                  </m:oMath>
                </a14:m>
                <a:r>
                  <a:rPr lang="en-US" sz="2200" b="1">
                    <a:solidFill>
                      <a:schemeClr val="bg1"/>
                    </a:solidFill>
                    <a:latin typeface="Times New Roman" pitchFamily="18" charset="0"/>
                    <a:cs typeface="Times New Roman" pitchFamily="18" charset="0"/>
                    <a:sym typeface="Symbol"/>
                  </a:rPr>
                  <a:t>= </a:t>
                </a:r>
                <a14:m>
                  <m:oMath xmlns:m="http://schemas.openxmlformats.org/officeDocument/2006/math">
                    <m:f>
                      <m:fPr>
                        <m:ctrlPr>
                          <a:rPr lang="en-US" sz="2200" b="1" i="1">
                            <a:solidFill>
                              <a:schemeClr val="bg1"/>
                            </a:solidFill>
                            <a:latin typeface="Cambria Math"/>
                            <a:cs typeface="Times New Roman" pitchFamily="18" charset="0"/>
                            <a:sym typeface="Symbol"/>
                          </a:rPr>
                        </m:ctrlPr>
                      </m:fPr>
                      <m:num>
                        <m:r>
                          <a:rPr lang="en-US" sz="2200" b="1" i="1" smtClean="0">
                            <a:solidFill>
                              <a:schemeClr val="bg1"/>
                            </a:solidFill>
                            <a:latin typeface="Cambria Math"/>
                            <a:cs typeface="Times New Roman" pitchFamily="18" charset="0"/>
                            <a:sym typeface="Symbol"/>
                          </a:rPr>
                          <m:t>−</m:t>
                        </m:r>
                        <m:r>
                          <a:rPr lang="en-US" sz="2200" b="1" i="1">
                            <a:solidFill>
                              <a:schemeClr val="bg1"/>
                            </a:solidFill>
                            <a:latin typeface="Cambria Math"/>
                            <a:ea typeface="Cambria Math"/>
                            <a:cs typeface="Times New Roman" pitchFamily="18" charset="0"/>
                            <a:sym typeface="Symbol"/>
                          </a:rPr>
                          <m:t>𝝅</m:t>
                        </m:r>
                      </m:num>
                      <m:den>
                        <m:r>
                          <a:rPr lang="en-US" sz="2200" b="1" i="1">
                            <a:solidFill>
                              <a:schemeClr val="bg1"/>
                            </a:solidFill>
                            <a:latin typeface="Cambria Math"/>
                            <a:cs typeface="Times New Roman" pitchFamily="18" charset="0"/>
                            <a:sym typeface="Symbol"/>
                          </a:rPr>
                          <m:t>𝟐</m:t>
                        </m:r>
                      </m:den>
                    </m:f>
                    <m:r>
                      <a:rPr lang="en-US" sz="2200" b="1" i="1">
                        <a:solidFill>
                          <a:schemeClr val="bg1"/>
                        </a:solidFill>
                        <a:latin typeface="Cambria Math"/>
                        <a:cs typeface="Times New Roman" pitchFamily="18" charset="0"/>
                        <a:sym typeface="Symbol"/>
                      </a:rPr>
                      <m:t>+</m:t>
                    </m:r>
                    <m:r>
                      <a:rPr lang="en-US" sz="2200" b="1" i="1">
                        <a:solidFill>
                          <a:schemeClr val="bg1"/>
                        </a:solidFill>
                        <a:latin typeface="Cambria Math"/>
                        <a:cs typeface="Times New Roman" pitchFamily="18" charset="0"/>
                        <a:sym typeface="Symbol"/>
                      </a:rPr>
                      <m:t>𝒌</m:t>
                    </m:r>
                    <m:r>
                      <a:rPr lang="en-US" sz="2200" b="1" i="1">
                        <a:solidFill>
                          <a:schemeClr val="bg1"/>
                        </a:solidFill>
                        <a:latin typeface="Cambria Math"/>
                        <a:cs typeface="Times New Roman" pitchFamily="18" charset="0"/>
                        <a:sym typeface="Symbol"/>
                      </a:rPr>
                      <m:t>𝟐</m:t>
                    </m:r>
                    <m:r>
                      <a:rPr lang="en-US" sz="2200" b="1" i="1">
                        <a:solidFill>
                          <a:schemeClr val="bg1"/>
                        </a:solidFill>
                        <a:latin typeface="Cambria Math"/>
                        <a:ea typeface="Cambria Math"/>
                        <a:cs typeface="Times New Roman" pitchFamily="18" charset="0"/>
                        <a:sym typeface="Symbol"/>
                      </a:rPr>
                      <m:t>𝝅</m:t>
                    </m:r>
                    <m:r>
                      <a:rPr lang="en-US" sz="2200" b="1" i="1">
                        <a:solidFill>
                          <a:schemeClr val="bg1"/>
                        </a:solidFill>
                        <a:latin typeface="Cambria Math"/>
                        <a:ea typeface="Cambria Math"/>
                        <a:cs typeface="Times New Roman" pitchFamily="18" charset="0"/>
                        <a:sym typeface="Symbol"/>
                      </a:rPr>
                      <m:t> </m:t>
                    </m:r>
                    <m:d>
                      <m:dPr>
                        <m:ctrlPr>
                          <a:rPr lang="en-US" sz="2200" b="1" i="1">
                            <a:solidFill>
                              <a:schemeClr val="bg1"/>
                            </a:solidFill>
                            <a:latin typeface="Cambria Math"/>
                            <a:ea typeface="Cambria Math"/>
                            <a:cs typeface="Times New Roman" pitchFamily="18" charset="0"/>
                            <a:sym typeface="Symbol"/>
                          </a:rPr>
                        </m:ctrlPr>
                      </m:dPr>
                      <m:e>
                        <m:r>
                          <a:rPr lang="en-US" sz="2200" b="1" i="1">
                            <a:solidFill>
                              <a:schemeClr val="bg1"/>
                            </a:solidFill>
                            <a:latin typeface="Cambria Math"/>
                            <a:ea typeface="Cambria Math"/>
                            <a:cs typeface="Times New Roman" pitchFamily="18" charset="0"/>
                            <a:sym typeface="Symbol"/>
                          </a:rPr>
                          <m:t>𝒌</m:t>
                        </m:r>
                        <m:r>
                          <a:rPr lang="en-US" sz="2200" b="1" i="1">
                            <a:solidFill>
                              <a:schemeClr val="bg1"/>
                            </a:solidFill>
                            <a:latin typeface="Cambria Math"/>
                            <a:ea typeface="Cambria Math"/>
                            <a:cs typeface="Times New Roman" pitchFamily="18" charset="0"/>
                            <a:sym typeface="Symbol"/>
                          </a:rPr>
                          <m:t> </m:t>
                        </m:r>
                        <m:r>
                          <a:rPr lang="en-US" sz="2200" b="1" i="1">
                            <a:solidFill>
                              <a:schemeClr val="bg1"/>
                            </a:solidFill>
                            <a:latin typeface="Cambria Math"/>
                            <a:ea typeface="Cambria Math"/>
                            <a:cs typeface="Times New Roman" pitchFamily="18" charset="0"/>
                            <a:sym typeface="Symbol"/>
                          </a:rPr>
                          <m:t>𝝐</m:t>
                        </m:r>
                        <m:r>
                          <a:rPr lang="en-US" sz="2200" b="1" i="1">
                            <a:solidFill>
                              <a:schemeClr val="bg1"/>
                            </a:solidFill>
                            <a:latin typeface="Cambria Math"/>
                            <a:ea typeface="Cambria Math"/>
                            <a:cs typeface="Times New Roman" pitchFamily="18" charset="0"/>
                            <a:sym typeface="Symbol"/>
                          </a:rPr>
                          <m:t> </m:t>
                        </m:r>
                        <m:r>
                          <a:rPr lang="en-US" sz="2200" b="1" i="1">
                            <a:solidFill>
                              <a:schemeClr val="bg1"/>
                            </a:solidFill>
                            <a:latin typeface="Cambria Math"/>
                            <a:ea typeface="Cambria Math"/>
                            <a:cs typeface="Times New Roman" pitchFamily="18" charset="0"/>
                            <a:sym typeface="Symbol"/>
                          </a:rPr>
                          <m:t>𝒁</m:t>
                        </m:r>
                      </m:e>
                    </m:d>
                  </m:oMath>
                </a14:m>
                <a:r>
                  <a:rPr lang="en-US" sz="2200" b="1" smtClean="0">
                    <a:solidFill>
                      <a:schemeClr val="bg1"/>
                    </a:solidFill>
                    <a:latin typeface="Times New Roman" pitchFamily="18" charset="0"/>
                    <a:cs typeface="Times New Roman" pitchFamily="18" charset="0"/>
                  </a:rPr>
                  <a:t> </a:t>
                </a:r>
              </a:p>
              <a:p>
                <a:r>
                  <a:rPr lang="en-US" sz="2200" b="1" smtClean="0">
                    <a:solidFill>
                      <a:schemeClr val="bg1"/>
                    </a:solidFill>
                    <a:latin typeface="Times New Roman" pitchFamily="18" charset="0"/>
                    <a:cs typeface="Times New Roman" pitchFamily="18" charset="0"/>
                  </a:rPr>
                  <a:t>+ </a:t>
                </a:r>
                <a14:m>
                  <m:oMath xmlns:m="http://schemas.openxmlformats.org/officeDocument/2006/math">
                    <m:r>
                      <a:rPr lang="en-US" sz="2200" b="1" i="1">
                        <a:solidFill>
                          <a:schemeClr val="bg1"/>
                        </a:solidFill>
                        <a:latin typeface="Cambria Math"/>
                        <a:cs typeface="Times New Roman" pitchFamily="18" charset="0"/>
                      </a:rPr>
                      <m:t>𝒔𝒊𝒏𝒙</m:t>
                    </m:r>
                    <m:r>
                      <a:rPr lang="en-US" sz="2200" b="1" i="1">
                        <a:solidFill>
                          <a:schemeClr val="bg1"/>
                        </a:solidFill>
                        <a:latin typeface="Cambria Math"/>
                        <a:cs typeface="Times New Roman" pitchFamily="18" charset="0"/>
                      </a:rPr>
                      <m:t> =</m:t>
                    </m:r>
                    <m:r>
                      <a:rPr lang="en-US" sz="2200" b="1" i="1" smtClean="0">
                        <a:solidFill>
                          <a:schemeClr val="bg1"/>
                        </a:solidFill>
                        <a:latin typeface="Cambria Math"/>
                        <a:cs typeface="Times New Roman" pitchFamily="18" charset="0"/>
                      </a:rPr>
                      <m:t>𝟎</m:t>
                    </m:r>
                    <m:r>
                      <a:rPr lang="en-US" sz="2200" b="1" i="1">
                        <a:solidFill>
                          <a:schemeClr val="bg1"/>
                        </a:solidFill>
                        <a:latin typeface="Cambria Math"/>
                        <a:cs typeface="Times New Roman" pitchFamily="18" charset="0"/>
                      </a:rPr>
                      <m:t> </m:t>
                    </m:r>
                    <m:r>
                      <a:rPr lang="en-US" sz="2200" b="1" i="1" smtClean="0">
                        <a:solidFill>
                          <a:schemeClr val="bg1"/>
                        </a:solidFill>
                        <a:latin typeface="Cambria Math"/>
                        <a:cs typeface="Times New Roman" pitchFamily="18" charset="0"/>
                        <a:sym typeface="Symbol"/>
                      </a:rPr>
                      <m:t> </m:t>
                    </m:r>
                    <m:r>
                      <a:rPr lang="en-US" sz="2200" b="1" i="1">
                        <a:solidFill>
                          <a:schemeClr val="bg1"/>
                        </a:solidFill>
                        <a:latin typeface="Cambria Math"/>
                        <a:cs typeface="Times New Roman" pitchFamily="18" charset="0"/>
                        <a:sym typeface="Symbol"/>
                      </a:rPr>
                      <m:t>𝒙</m:t>
                    </m:r>
                    <m:r>
                      <a:rPr lang="en-US" sz="2200" b="1" i="1">
                        <a:solidFill>
                          <a:schemeClr val="bg1"/>
                        </a:solidFill>
                        <a:latin typeface="Cambria Math"/>
                        <a:cs typeface="Times New Roman" pitchFamily="18" charset="0"/>
                        <a:sym typeface="Symbol"/>
                      </a:rPr>
                      <m:t>  </m:t>
                    </m:r>
                  </m:oMath>
                </a14:m>
                <a:r>
                  <a:rPr lang="en-US" sz="2200" b="1">
                    <a:solidFill>
                      <a:schemeClr val="bg1"/>
                    </a:solidFill>
                    <a:latin typeface="Times New Roman" pitchFamily="18" charset="0"/>
                    <a:cs typeface="Times New Roman" pitchFamily="18" charset="0"/>
                    <a:sym typeface="Symbol"/>
                  </a:rPr>
                  <a:t>= </a:t>
                </a:r>
                <a14:m>
                  <m:oMath xmlns:m="http://schemas.openxmlformats.org/officeDocument/2006/math">
                    <m:r>
                      <a:rPr lang="en-US" sz="2200" b="1" i="1">
                        <a:solidFill>
                          <a:schemeClr val="bg1"/>
                        </a:solidFill>
                        <a:latin typeface="Cambria Math"/>
                        <a:cs typeface="Times New Roman" pitchFamily="18" charset="0"/>
                        <a:sym typeface="Symbol"/>
                      </a:rPr>
                      <m:t>𝒌</m:t>
                    </m:r>
                    <m:r>
                      <a:rPr lang="en-US" sz="2200" b="1" i="1">
                        <a:solidFill>
                          <a:schemeClr val="bg1"/>
                        </a:solidFill>
                        <a:latin typeface="Cambria Math"/>
                        <a:ea typeface="Cambria Math"/>
                        <a:cs typeface="Times New Roman" pitchFamily="18" charset="0"/>
                        <a:sym typeface="Symbol"/>
                      </a:rPr>
                      <m:t>𝝅</m:t>
                    </m:r>
                    <m:r>
                      <a:rPr lang="en-US" sz="2200" b="1" i="1">
                        <a:solidFill>
                          <a:schemeClr val="bg1"/>
                        </a:solidFill>
                        <a:latin typeface="Cambria Math"/>
                        <a:ea typeface="Cambria Math"/>
                        <a:cs typeface="Times New Roman" pitchFamily="18" charset="0"/>
                        <a:sym typeface="Symbol"/>
                      </a:rPr>
                      <m:t> </m:t>
                    </m:r>
                    <m:d>
                      <m:dPr>
                        <m:ctrlPr>
                          <a:rPr lang="en-US" sz="2200" b="1" i="1">
                            <a:solidFill>
                              <a:schemeClr val="bg1"/>
                            </a:solidFill>
                            <a:latin typeface="Cambria Math"/>
                            <a:ea typeface="Cambria Math"/>
                            <a:cs typeface="Times New Roman" pitchFamily="18" charset="0"/>
                            <a:sym typeface="Symbol"/>
                          </a:rPr>
                        </m:ctrlPr>
                      </m:dPr>
                      <m:e>
                        <m:r>
                          <a:rPr lang="en-US" sz="2200" b="1" i="1">
                            <a:solidFill>
                              <a:schemeClr val="bg1"/>
                            </a:solidFill>
                            <a:latin typeface="Cambria Math"/>
                            <a:ea typeface="Cambria Math"/>
                            <a:cs typeface="Times New Roman" pitchFamily="18" charset="0"/>
                            <a:sym typeface="Symbol"/>
                          </a:rPr>
                          <m:t>𝒌</m:t>
                        </m:r>
                        <m:r>
                          <a:rPr lang="en-US" sz="2200" b="1" i="1">
                            <a:solidFill>
                              <a:schemeClr val="bg1"/>
                            </a:solidFill>
                            <a:latin typeface="Cambria Math"/>
                            <a:ea typeface="Cambria Math"/>
                            <a:cs typeface="Times New Roman" pitchFamily="18" charset="0"/>
                            <a:sym typeface="Symbol"/>
                          </a:rPr>
                          <m:t> </m:t>
                        </m:r>
                        <m:r>
                          <a:rPr lang="en-US" sz="2200" b="1" i="1">
                            <a:solidFill>
                              <a:schemeClr val="bg1"/>
                            </a:solidFill>
                            <a:latin typeface="Cambria Math"/>
                            <a:ea typeface="Cambria Math"/>
                            <a:cs typeface="Times New Roman" pitchFamily="18" charset="0"/>
                            <a:sym typeface="Symbol"/>
                          </a:rPr>
                          <m:t>𝝐</m:t>
                        </m:r>
                        <m:r>
                          <a:rPr lang="en-US" sz="2200" b="1" i="1">
                            <a:solidFill>
                              <a:schemeClr val="bg1"/>
                            </a:solidFill>
                            <a:latin typeface="Cambria Math"/>
                            <a:ea typeface="Cambria Math"/>
                            <a:cs typeface="Times New Roman" pitchFamily="18" charset="0"/>
                            <a:sym typeface="Symbol"/>
                          </a:rPr>
                          <m:t> </m:t>
                        </m:r>
                        <m:r>
                          <a:rPr lang="en-US" sz="2200" b="1" i="1">
                            <a:solidFill>
                              <a:schemeClr val="bg1"/>
                            </a:solidFill>
                            <a:latin typeface="Cambria Math"/>
                            <a:ea typeface="Cambria Math"/>
                            <a:cs typeface="Times New Roman" pitchFamily="18" charset="0"/>
                            <a:sym typeface="Symbol"/>
                          </a:rPr>
                          <m:t>𝒁</m:t>
                        </m:r>
                      </m:e>
                    </m:d>
                  </m:oMath>
                </a14:m>
                <a:endParaRPr lang="en-US" sz="2200" b="1">
                  <a:solidFill>
                    <a:schemeClr val="bg1"/>
                  </a:solidFill>
                  <a:latin typeface="Times New Roman" pitchFamily="18" charset="0"/>
                  <a:cs typeface="Times New Roman" pitchFamily="18"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273249" y="853706"/>
                <a:ext cx="8640364" cy="1327543"/>
              </a:xfrm>
              <a:prstGeom prst="rect">
                <a:avLst/>
              </a:prstGeom>
              <a:blipFill rotWithShape="1">
                <a:blip r:embed="rId6"/>
                <a:stretch>
                  <a:fillRect l="-917" b="-8257"/>
                </a:stretch>
              </a:blipFill>
            </p:spPr>
            <p:txBody>
              <a:bodyPr/>
              <a:lstStyle/>
              <a:p>
                <a:r>
                  <a:rPr lang="en-US">
                    <a:noFill/>
                  </a:rPr>
                  <a:t> </a:t>
                </a:r>
              </a:p>
            </p:txBody>
          </p:sp>
        </mc:Fallback>
      </mc:AlternateContent>
      <p:sp>
        <p:nvSpPr>
          <p:cNvPr id="2" name="TextBox 1"/>
          <p:cNvSpPr txBox="1"/>
          <p:nvPr/>
        </p:nvSpPr>
        <p:spPr>
          <a:xfrm>
            <a:off x="394098" y="2280166"/>
            <a:ext cx="7149702" cy="646331"/>
          </a:xfrm>
          <a:prstGeom prst="rect">
            <a:avLst/>
          </a:prstGeom>
          <a:noFill/>
        </p:spPr>
        <p:txBody>
          <a:bodyPr wrap="square" rtlCol="0">
            <a:spAutoFit/>
          </a:bodyPr>
          <a:lstStyle/>
          <a:p>
            <a:r>
              <a:rPr lang="en-US" smtClean="0">
                <a:solidFill>
                  <a:schemeClr val="bg1"/>
                </a:solidFill>
              </a:rPr>
              <a:t> </a:t>
            </a:r>
            <a:endParaRPr lang="en-US" b="0" smtClean="0">
              <a:solidFill>
                <a:schemeClr val="bg1"/>
              </a:solidFill>
            </a:endParaRPr>
          </a:p>
          <a:p>
            <a:r>
              <a:rPr lang="en-US" smtClean="0">
                <a:solidFill>
                  <a:schemeClr val="bg1"/>
                </a:solidFill>
              </a:rPr>
              <a:t> </a:t>
            </a:r>
            <a:endParaRPr lang="en-US">
              <a:solidFill>
                <a:schemeClr val="bg1"/>
              </a:solidFill>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568362801"/>
              </p:ext>
            </p:extLst>
          </p:nvPr>
        </p:nvGraphicFramePr>
        <p:xfrm>
          <a:off x="427965" y="2255869"/>
          <a:ext cx="5986463" cy="769937"/>
        </p:xfrm>
        <a:graphic>
          <a:graphicData uri="http://schemas.openxmlformats.org/presentationml/2006/ole">
            <mc:AlternateContent xmlns:mc="http://schemas.openxmlformats.org/markup-compatibility/2006">
              <mc:Choice xmlns:v="urn:schemas-microsoft-com:vml" Requires="v">
                <p:oleObj spid="_x0000_s50193" name="Equation" r:id="rId7" imgW="3848040" imgH="495000" progId="Equation.DSMT4">
                  <p:embed/>
                </p:oleObj>
              </mc:Choice>
              <mc:Fallback>
                <p:oleObj name="Equation" r:id="rId7" imgW="3848040" imgH="495000" progId="Equation.DSMT4">
                  <p:embed/>
                  <p:pic>
                    <p:nvPicPr>
                      <p:cNvPr id="0" name="Object 1"/>
                      <p:cNvPicPr>
                        <a:picLocks noChangeAspect="1" noChangeArrowheads="1"/>
                      </p:cNvPicPr>
                      <p:nvPr/>
                    </p:nvPicPr>
                    <p:blipFill>
                      <a:blip r:embed="rId8"/>
                      <a:srcRect/>
                      <a:stretch>
                        <a:fillRect/>
                      </a:stretch>
                    </p:blipFill>
                    <p:spPr bwMode="auto">
                      <a:xfrm>
                        <a:off x="427965" y="2255869"/>
                        <a:ext cx="5986463" cy="769937"/>
                      </a:xfrm>
                      <a:prstGeom prst="rect">
                        <a:avLst/>
                      </a:prstGeom>
                      <a:noFill/>
                    </p:spPr>
                  </p:pic>
                </p:oleObj>
              </mc:Fallback>
            </mc:AlternateContent>
          </a:graphicData>
        </a:graphic>
      </p:graphicFrame>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921841523"/>
              </p:ext>
            </p:extLst>
          </p:nvPr>
        </p:nvGraphicFramePr>
        <p:xfrm>
          <a:off x="273249" y="3318906"/>
          <a:ext cx="6123709" cy="990600"/>
        </p:xfrm>
        <a:graphic>
          <a:graphicData uri="http://schemas.openxmlformats.org/presentationml/2006/ole">
            <mc:AlternateContent xmlns:mc="http://schemas.openxmlformats.org/markup-compatibility/2006">
              <mc:Choice xmlns:v="urn:schemas-microsoft-com:vml" Requires="v">
                <p:oleObj spid="_x0000_s50194" name="Equation" r:id="rId9" imgW="3238200" imgH="520560" progId="Equation.DSMT4">
                  <p:embed/>
                </p:oleObj>
              </mc:Choice>
              <mc:Fallback>
                <p:oleObj name="Equation" r:id="rId9" imgW="3238200" imgH="520560" progId="Equation.DSMT4">
                  <p:embed/>
                  <p:pic>
                    <p:nvPicPr>
                      <p:cNvPr id="0" name="Object 3"/>
                      <p:cNvPicPr>
                        <a:picLocks noChangeAspect="1" noChangeArrowheads="1"/>
                      </p:cNvPicPr>
                      <p:nvPr/>
                    </p:nvPicPr>
                    <p:blipFill>
                      <a:blip r:embed="rId10"/>
                      <a:srcRect/>
                      <a:stretch>
                        <a:fillRect/>
                      </a:stretch>
                    </p:blipFill>
                    <p:spPr bwMode="auto">
                      <a:xfrm>
                        <a:off x="273249" y="3318906"/>
                        <a:ext cx="6123709" cy="990600"/>
                      </a:xfrm>
                      <a:prstGeom prst="rect">
                        <a:avLst/>
                      </a:prstGeom>
                      <a:noFill/>
                    </p:spPr>
                  </p:pic>
                </p:oleObj>
              </mc:Fallback>
            </mc:AlternateContent>
          </a:graphicData>
        </a:graphic>
      </p:graphicFrame>
    </p:spTree>
    <p:extLst>
      <p:ext uri="{BB962C8B-B14F-4D97-AF65-F5344CB8AC3E}">
        <p14:creationId xmlns:p14="http://schemas.microsoft.com/office/powerpoint/2010/main" val="3025356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mc:Choice xmlns:a14="http://schemas.microsoft.com/office/drawing/2010/main"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0" smtClean="0">
                        <a:solidFill>
                          <a:srgbClr val="FFFF00"/>
                        </a:solidFill>
                        <a:latin typeface="Cambria Math"/>
                        <a:ea typeface="Tahoma" panose="020B0604030504040204" pitchFamily="34" charset="0"/>
                        <a:cs typeface="Times New Roman" panose="02020603050405020304" pitchFamily="18" charset="0"/>
                      </a:rPr>
                      <m:t>𝐬𝐢𝐧</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8" name="Hộp Văn bản 1">
                <a:extLst>
                  <a:ext uri="{FF2B5EF4-FFF2-40B4-BE49-F238E27FC236}">
                    <a16:creationId xmlns:a16="http://schemas.microsoft.com/office/drawing/2014/main" xmlns:a14="http://schemas.microsoft.com/office/drawing/2010/main" xmlns=""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rotWithShape="1">
                <a:blip r:embed="rId5"/>
                <a:stretch>
                  <a:fillRect l="-1030" t="-10526" b="-28947"/>
                </a:stretch>
              </a:blipFill>
            </p:spPr>
            <p:txBody>
              <a:bodyPr/>
              <a:lstStyle/>
              <a:p>
                <a:r>
                  <a:rPr lang="en-US">
                    <a:noFill/>
                  </a:rPr>
                  <a:t> </a:t>
                </a:r>
              </a:p>
            </p:txBody>
          </p:sp>
        </mc:Fallback>
      </mc:AlternateContent>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mj-l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785249393"/>
              </p:ext>
            </p:extLst>
          </p:nvPr>
        </p:nvGraphicFramePr>
        <p:xfrm>
          <a:off x="3494087" y="742950"/>
          <a:ext cx="1369435" cy="645284"/>
        </p:xfrm>
        <a:graphic>
          <a:graphicData uri="http://schemas.openxmlformats.org/presentationml/2006/ole">
            <mc:AlternateContent xmlns:mc="http://schemas.openxmlformats.org/markup-compatibility/2006">
              <mc:Choice xmlns:v="urn:schemas-microsoft-com:vml" Requires="v">
                <p:oleObj spid="_x0000_s49188" name="Equation" r:id="rId6" imgW="914400" imgH="431640" progId="Equation.DSMT4">
                  <p:embed/>
                </p:oleObj>
              </mc:Choice>
              <mc:Fallback>
                <p:oleObj name="Equation" r:id="rId6" imgW="914400" imgH="431640" progId="Equation.DSMT4">
                  <p:embed/>
                  <p:pic>
                    <p:nvPicPr>
                      <p:cNvPr id="0" name="Object 2"/>
                      <p:cNvPicPr>
                        <a:picLocks noChangeAspect="1" noChangeArrowheads="1"/>
                      </p:cNvPicPr>
                      <p:nvPr/>
                    </p:nvPicPr>
                    <p:blipFill>
                      <a:blip r:embed="rId7"/>
                      <a:srcRect/>
                      <a:stretch>
                        <a:fillRect/>
                      </a:stretch>
                    </p:blipFill>
                    <p:spPr bwMode="auto">
                      <a:xfrm>
                        <a:off x="3494087" y="742950"/>
                        <a:ext cx="1369435" cy="645284"/>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465033989"/>
              </p:ext>
            </p:extLst>
          </p:nvPr>
        </p:nvGraphicFramePr>
        <p:xfrm>
          <a:off x="5181600" y="742950"/>
          <a:ext cx="1272371" cy="641756"/>
        </p:xfrm>
        <a:graphic>
          <a:graphicData uri="http://schemas.openxmlformats.org/presentationml/2006/ole">
            <mc:AlternateContent xmlns:mc="http://schemas.openxmlformats.org/markup-compatibility/2006">
              <mc:Choice xmlns:v="urn:schemas-microsoft-com:vml" Requires="v">
                <p:oleObj spid="_x0000_s49189" name="Equation" r:id="rId8" imgW="901440" imgH="457200" progId="Equation.DSMT4">
                  <p:embed/>
                </p:oleObj>
              </mc:Choice>
              <mc:Fallback>
                <p:oleObj name="Equation" r:id="rId8" imgW="901440" imgH="457200" progId="Equation.DSMT4">
                  <p:embed/>
                  <p:pic>
                    <p:nvPicPr>
                      <p:cNvPr id="0" name="Object 1"/>
                      <p:cNvPicPr>
                        <a:picLocks noChangeAspect="1" noChangeArrowheads="1"/>
                      </p:cNvPicPr>
                      <p:nvPr/>
                    </p:nvPicPr>
                    <p:blipFill>
                      <a:blip r:embed="rId9"/>
                      <a:srcRect/>
                      <a:stretch>
                        <a:fillRect/>
                      </a:stretch>
                    </p:blipFill>
                    <p:spPr bwMode="auto">
                      <a:xfrm>
                        <a:off x="5181600" y="742950"/>
                        <a:ext cx="1272371" cy="641756"/>
                      </a:xfrm>
                      <a:prstGeom prst="rect">
                        <a:avLst/>
                      </a:prstGeom>
                      <a:noFill/>
                    </p:spPr>
                  </p:pic>
                </p:oleObj>
              </mc:Fallback>
            </mc:AlternateContent>
          </a:graphicData>
        </a:graphic>
      </p:graphicFrame>
      <p:sp>
        <p:nvSpPr>
          <p:cNvPr id="4" name="Rectangle 3"/>
          <p:cNvSpPr>
            <a:spLocks noChangeArrowheads="1"/>
          </p:cNvSpPr>
          <p:nvPr/>
        </p:nvSpPr>
        <p:spPr bwMode="auto">
          <a:xfrm>
            <a:off x="304799" y="828457"/>
            <a:ext cx="302198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630238" algn="l"/>
                <a:tab pos="3600450" algn="l"/>
                <a:tab pos="5040313" algn="l"/>
              </a:tabLst>
            </a:pPr>
            <a:r>
              <a:rPr kumimoji="0" lang="vi-VN"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Ví dụ 3.</a:t>
            </a:r>
            <a:r>
              <a:rPr kumimoji="0" lang="vi-VN" sz="2000" b="0" i="0" u="none" strike="noStrike" cap="none" normalizeH="0" baseline="0" smtClean="0">
                <a:ln>
                  <a:noFill/>
                </a:ln>
                <a:solidFill>
                  <a:schemeClr val="bg1"/>
                </a:solidFill>
                <a:effectLst/>
                <a:latin typeface="Times New Roman" pitchFamily="18" charset="0"/>
                <a:ea typeface="Yu Gothic" charset="-128"/>
                <a:cs typeface="Times New Roman" pitchFamily="18" charset="0"/>
              </a:rPr>
              <a:t> Giải phương trình:</a:t>
            </a: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30238" algn="l"/>
                <a:tab pos="3600450" algn="l"/>
                <a:tab pos="5040313"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1343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30238" algn="l"/>
                <a:tab pos="3600450" algn="l"/>
                <a:tab pos="5040313"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10" name="TextBox 9"/>
              <p:cNvSpPr txBox="1"/>
              <p:nvPr/>
            </p:nvSpPr>
            <p:spPr>
              <a:xfrm>
                <a:off x="355425" y="1343025"/>
                <a:ext cx="7584617" cy="889795"/>
              </a:xfrm>
              <a:prstGeom prst="rect">
                <a:avLst/>
              </a:prstGeom>
              <a:noFill/>
            </p:spPr>
            <p:txBody>
              <a:bodyPr wrap="square" rtlCol="0">
                <a:spAutoFit/>
              </a:bodyPr>
              <a:lstStyle/>
              <a:p>
                <a:r>
                  <a:rPr lang="en-US" sz="2000" b="1" smtClean="0">
                    <a:solidFill>
                      <a:srgbClr val="FFFF00"/>
                    </a:solidFill>
                    <a:latin typeface="Times New Roman" pitchFamily="18" charset="0"/>
                    <a:cs typeface="Times New Roman" pitchFamily="18" charset="0"/>
                  </a:rPr>
                  <a:t>Luyện tập 3</a:t>
                </a:r>
                <a:r>
                  <a:rPr lang="en-US" sz="2000" smtClean="0">
                    <a:solidFill>
                      <a:schemeClr val="bg1"/>
                    </a:solidFill>
                    <a:latin typeface="Times New Roman" pitchFamily="18" charset="0"/>
                    <a:cs typeface="Times New Roman" pitchFamily="18" charset="0"/>
                  </a:rPr>
                  <a:t>: a) Giải PT:</a:t>
                </a:r>
                <a14:m>
                  <m:oMath xmlns:m="http://schemas.openxmlformats.org/officeDocument/2006/math">
                    <m:r>
                      <a:rPr lang="en-US" sz="2000" b="0" i="0" smtClean="0">
                        <a:solidFill>
                          <a:schemeClr val="bg1"/>
                        </a:solidFill>
                        <a:latin typeface="Cambria Math"/>
                      </a:rPr>
                      <m:t> </m:t>
                    </m:r>
                    <m:r>
                      <a:rPr lang="en-US" sz="2000" b="0" i="1" smtClean="0">
                        <a:solidFill>
                          <a:schemeClr val="bg1"/>
                        </a:solidFill>
                        <a:latin typeface="Cambria Math"/>
                      </a:rPr>
                      <m:t>𝑆𝑖𝑛𝑥</m:t>
                    </m:r>
                    <m:r>
                      <a:rPr lang="en-US" sz="2000" b="0" i="1" smtClean="0">
                        <a:solidFill>
                          <a:schemeClr val="bg1"/>
                        </a:solidFill>
                        <a:latin typeface="Cambria Math"/>
                      </a:rPr>
                      <m:t>= </m:t>
                    </m:r>
                    <m:f>
                      <m:fPr>
                        <m:ctrlPr>
                          <a:rPr lang="en-US" sz="2000" b="0" i="1" smtClean="0">
                            <a:solidFill>
                              <a:schemeClr val="bg1"/>
                            </a:solidFill>
                            <a:latin typeface="Cambria Math"/>
                          </a:rPr>
                        </m:ctrlPr>
                      </m:fPr>
                      <m:num>
                        <m:rad>
                          <m:radPr>
                            <m:degHide m:val="on"/>
                            <m:ctrlPr>
                              <a:rPr lang="en-US" sz="2000" b="0" i="1" smtClean="0">
                                <a:solidFill>
                                  <a:schemeClr val="bg1"/>
                                </a:solidFill>
                                <a:latin typeface="Cambria Math"/>
                              </a:rPr>
                            </m:ctrlPr>
                          </m:radPr>
                          <m:deg/>
                          <m:e>
                            <m:r>
                              <a:rPr lang="en-US" sz="2000" b="0" i="1" smtClean="0">
                                <a:solidFill>
                                  <a:schemeClr val="bg1"/>
                                </a:solidFill>
                                <a:latin typeface="Cambria Math"/>
                              </a:rPr>
                              <m:t>3</m:t>
                            </m:r>
                          </m:e>
                        </m:rad>
                      </m:num>
                      <m:den>
                        <m:r>
                          <a:rPr lang="en-US" sz="2000" b="0" i="1" smtClean="0">
                            <a:solidFill>
                              <a:schemeClr val="bg1"/>
                            </a:solidFill>
                            <a:latin typeface="Cambria Math"/>
                          </a:rPr>
                          <m:t>2</m:t>
                        </m:r>
                      </m:den>
                    </m:f>
                  </m:oMath>
                </a14:m>
                <a:endParaRPr lang="en-US" sz="2000" smtClean="0">
                  <a:solidFill>
                    <a:schemeClr val="bg1"/>
                  </a:solidFill>
                  <a:latin typeface="Times New Roman" pitchFamily="18" charset="0"/>
                  <a:cs typeface="Times New Roman" pitchFamily="18" charset="0"/>
                </a:endParaRPr>
              </a:p>
              <a:p>
                <a:r>
                  <a:rPr lang="en-US" sz="2000" smtClean="0">
                    <a:solidFill>
                      <a:schemeClr val="bg1"/>
                    </a:solidFill>
                    <a:latin typeface="Times New Roman" pitchFamily="18" charset="0"/>
                    <a:cs typeface="Times New Roman" pitchFamily="18" charset="0"/>
                  </a:rPr>
                  <a:t>b) Tính góc lượng giác </a:t>
                </a:r>
                <a14:m>
                  <m:oMath xmlns:m="http://schemas.openxmlformats.org/officeDocument/2006/math">
                    <m:r>
                      <a:rPr lang="en-US" sz="2000" i="1" smtClean="0">
                        <a:solidFill>
                          <a:schemeClr val="bg1"/>
                        </a:solidFill>
                        <a:latin typeface="Cambria Math"/>
                      </a:rPr>
                      <m:t>𝑥</m:t>
                    </m:r>
                  </m:oMath>
                </a14:m>
                <a:r>
                  <a:rPr lang="en-US" sz="2000" smtClean="0">
                    <a:solidFill>
                      <a:schemeClr val="bg1"/>
                    </a:solidFill>
                    <a:latin typeface="Times New Roman" pitchFamily="18" charset="0"/>
                    <a:cs typeface="Times New Roman" pitchFamily="18" charset="0"/>
                  </a:rPr>
                  <a:t> sao cho: </a:t>
                </a:r>
                <a14:m>
                  <m:oMath xmlns:m="http://schemas.openxmlformats.org/officeDocument/2006/math">
                    <m:r>
                      <a:rPr lang="en-US" sz="2000" i="1" smtClean="0">
                        <a:solidFill>
                          <a:schemeClr val="bg1"/>
                        </a:solidFill>
                        <a:latin typeface="Cambria Math"/>
                      </a:rPr>
                      <m:t>𝑠𝑖𝑛𝑥</m:t>
                    </m:r>
                    <m:r>
                      <a:rPr lang="en-US" sz="2000" i="1" smtClean="0">
                        <a:solidFill>
                          <a:schemeClr val="bg1"/>
                        </a:solidFill>
                        <a:latin typeface="Cambria Math"/>
                      </a:rPr>
                      <m:t> = </m:t>
                    </m:r>
                    <m:r>
                      <m:rPr>
                        <m:sty m:val="p"/>
                      </m:rPr>
                      <a:rPr lang="en-US" sz="2000" i="1" smtClean="0">
                        <a:solidFill>
                          <a:schemeClr val="bg1"/>
                        </a:solidFill>
                        <a:latin typeface="Cambria Math"/>
                      </a:rPr>
                      <m:t>sin</m:t>
                    </m:r>
                    <m:r>
                      <a:rPr lang="en-US" sz="2000" i="1" smtClean="0">
                        <a:solidFill>
                          <a:schemeClr val="bg1"/>
                        </a:solidFill>
                        <a:latin typeface="Cambria Math"/>
                      </a:rPr>
                      <m:t>550 </m:t>
                    </m:r>
                  </m:oMath>
                </a14:m>
                <a:endParaRPr lang="en-US" sz="2000">
                  <a:solidFill>
                    <a:schemeClr val="bg1"/>
                  </a:solidFill>
                  <a:latin typeface="Times New Roman" pitchFamily="18" charset="0"/>
                  <a:cs typeface="Times New Roman" pitchFamily="18"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355425" y="1343025"/>
                <a:ext cx="7584617" cy="889795"/>
              </a:xfrm>
              <a:prstGeom prst="rect">
                <a:avLst/>
              </a:prstGeom>
              <a:blipFill rotWithShape="1">
                <a:blip r:embed="rId10"/>
                <a:stretch>
                  <a:fillRect l="-803" b="-116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p:cNvSpPr txBox="1"/>
              <p:nvPr/>
            </p:nvSpPr>
            <p:spPr>
              <a:xfrm>
                <a:off x="419498" y="3485376"/>
                <a:ext cx="5410200" cy="499880"/>
              </a:xfrm>
              <a:prstGeom prst="rect">
                <a:avLst/>
              </a:prstGeom>
              <a:noFill/>
            </p:spPr>
            <p:txBody>
              <a:bodyPr wrap="square" rtlCol="0">
                <a:spAutoFit/>
              </a:bodyPr>
              <a:lstStyle/>
              <a:p>
                <a:r>
                  <a:rPr lang="en-US" sz="2000" b="1" smtClean="0">
                    <a:solidFill>
                      <a:srgbClr val="FFFF00"/>
                    </a:solidFill>
                    <a:latin typeface="Times New Roman" pitchFamily="18" charset="0"/>
                    <a:cs typeface="Times New Roman" pitchFamily="18" charset="0"/>
                  </a:rPr>
                  <a:t>Luyện tập 4</a:t>
                </a:r>
                <a:r>
                  <a:rPr lang="en-US" sz="2000" b="1" smtClean="0">
                    <a:solidFill>
                      <a:schemeClr val="bg1"/>
                    </a:solidFill>
                    <a:latin typeface="Times New Roman" pitchFamily="18" charset="0"/>
                    <a:cs typeface="Times New Roman" pitchFamily="18" charset="0"/>
                  </a:rPr>
                  <a:t>. Giải PT</a:t>
                </a:r>
                <a14:m>
                  <m:oMath xmlns:m="http://schemas.openxmlformats.org/officeDocument/2006/math">
                    <m:r>
                      <a:rPr lang="en-US" sz="2000" b="1" i="1" smtClean="0">
                        <a:solidFill>
                          <a:schemeClr val="bg1"/>
                        </a:solidFill>
                        <a:latin typeface="Cambria Math"/>
                        <a:cs typeface="Times New Roman" pitchFamily="18" charset="0"/>
                      </a:rPr>
                      <m:t>: </m:t>
                    </m:r>
                    <m:r>
                      <m:rPr>
                        <m:sty m:val="p"/>
                      </m:rPr>
                      <a:rPr lang="en-US" sz="2000" b="1" i="1" smtClean="0">
                        <a:solidFill>
                          <a:schemeClr val="bg1"/>
                        </a:solidFill>
                        <a:latin typeface="Cambria Math"/>
                        <a:cs typeface="Times New Roman" pitchFamily="18" charset="0"/>
                      </a:rPr>
                      <m:t>sin</m:t>
                    </m:r>
                    <m:r>
                      <a:rPr lang="en-US" sz="2000" b="1" i="1" smtClean="0">
                        <a:solidFill>
                          <a:schemeClr val="bg1"/>
                        </a:solidFill>
                        <a:latin typeface="Cambria Math"/>
                        <a:cs typeface="Times New Roman" pitchFamily="18" charset="0"/>
                      </a:rPr>
                      <m:t>𝟐</m:t>
                    </m:r>
                    <m:r>
                      <a:rPr lang="en-US" sz="2000" b="1" i="1" smtClean="0">
                        <a:solidFill>
                          <a:schemeClr val="bg1"/>
                        </a:solidFill>
                        <a:latin typeface="Cambria Math"/>
                        <a:cs typeface="Times New Roman" pitchFamily="18" charset="0"/>
                      </a:rPr>
                      <m:t>𝒙</m:t>
                    </m:r>
                    <m:r>
                      <a:rPr lang="en-US" sz="2000" b="1" i="1" smtClean="0">
                        <a:solidFill>
                          <a:schemeClr val="bg1"/>
                        </a:solidFill>
                        <a:latin typeface="Cambria Math"/>
                        <a:cs typeface="Times New Roman" pitchFamily="18" charset="0"/>
                      </a:rPr>
                      <m:t> = </m:t>
                    </m:r>
                    <m:r>
                      <m:rPr>
                        <m:sty m:val="p"/>
                      </m:rPr>
                      <a:rPr lang="en-US" sz="2000" b="1" i="1" smtClean="0">
                        <a:solidFill>
                          <a:schemeClr val="bg1"/>
                        </a:solidFill>
                        <a:latin typeface="Cambria Math"/>
                        <a:cs typeface="Times New Roman" pitchFamily="18" charset="0"/>
                      </a:rPr>
                      <m:t>sin</m:t>
                    </m:r>
                    <m:r>
                      <a:rPr lang="en-US" sz="2000" b="1" i="1" smtClean="0">
                        <a:solidFill>
                          <a:schemeClr val="bg1"/>
                        </a:solidFill>
                        <a:latin typeface="Cambria Math"/>
                        <a:cs typeface="Times New Roman" pitchFamily="18" charset="0"/>
                      </a:rPr>
                      <m:t>⁡(</m:t>
                    </m:r>
                    <m:r>
                      <a:rPr lang="en-US" sz="2000" b="1" i="1" smtClean="0">
                        <a:solidFill>
                          <a:schemeClr val="bg1"/>
                        </a:solidFill>
                        <a:latin typeface="Cambria Math"/>
                        <a:cs typeface="Times New Roman" pitchFamily="18" charset="0"/>
                      </a:rPr>
                      <m:t>𝒙</m:t>
                    </m:r>
                    <m:r>
                      <a:rPr lang="en-US" sz="2000" b="1" i="1" smtClean="0">
                        <a:solidFill>
                          <a:schemeClr val="bg1"/>
                        </a:solidFill>
                        <a:latin typeface="Cambria Math"/>
                        <a:cs typeface="Times New Roman" pitchFamily="18" charset="0"/>
                      </a:rPr>
                      <m:t> + </m:t>
                    </m:r>
                    <m:f>
                      <m:fPr>
                        <m:ctrlPr>
                          <a:rPr lang="en-US" sz="2000" b="1" i="1" smtClean="0">
                            <a:solidFill>
                              <a:schemeClr val="bg1"/>
                            </a:solidFill>
                            <a:latin typeface="Cambria Math"/>
                            <a:cs typeface="Times New Roman" pitchFamily="18" charset="0"/>
                          </a:rPr>
                        </m:ctrlPr>
                      </m:fPr>
                      <m:num>
                        <m:r>
                          <a:rPr lang="en-US" sz="2000" b="1" i="1" smtClean="0">
                            <a:solidFill>
                              <a:schemeClr val="bg1"/>
                            </a:solidFill>
                            <a:latin typeface="Cambria Math"/>
                            <a:ea typeface="Cambria Math"/>
                            <a:cs typeface="Times New Roman" pitchFamily="18" charset="0"/>
                          </a:rPr>
                          <m:t>𝝅</m:t>
                        </m:r>
                      </m:num>
                      <m:den>
                        <m:r>
                          <a:rPr lang="en-US" sz="2000" b="1" i="1" smtClean="0">
                            <a:solidFill>
                              <a:schemeClr val="bg1"/>
                            </a:solidFill>
                            <a:latin typeface="Cambria Math"/>
                            <a:cs typeface="Times New Roman" pitchFamily="18" charset="0"/>
                          </a:rPr>
                          <m:t>𝟒</m:t>
                        </m:r>
                      </m:den>
                    </m:f>
                    <m:r>
                      <a:rPr lang="en-US" sz="2000" b="1" i="1" smtClean="0">
                        <a:solidFill>
                          <a:schemeClr val="bg1"/>
                        </a:solidFill>
                        <a:latin typeface="Cambria Math"/>
                        <a:cs typeface="Times New Roman" pitchFamily="18" charset="0"/>
                      </a:rPr>
                      <m:t>)</m:t>
                    </m:r>
                  </m:oMath>
                </a14:m>
                <a:r>
                  <a:rPr lang="en-US" smtClean="0"/>
                  <a:t> </a:t>
                </a:r>
                <a:endParaRPr lang="en-US"/>
              </a:p>
            </p:txBody>
          </p:sp>
        </mc:Choice>
        <mc:Fallback>
          <p:sp>
            <p:nvSpPr>
              <p:cNvPr id="11" name="TextBox 10"/>
              <p:cNvSpPr txBox="1">
                <a:spLocks noRot="1" noChangeAspect="1" noMove="1" noResize="1" noEditPoints="1" noAdjustHandles="1" noChangeArrowheads="1" noChangeShapeType="1" noTextEdit="1"/>
              </p:cNvSpPr>
              <p:nvPr/>
            </p:nvSpPr>
            <p:spPr>
              <a:xfrm>
                <a:off x="419498" y="3485376"/>
                <a:ext cx="5410200" cy="499880"/>
              </a:xfrm>
              <a:prstGeom prst="rect">
                <a:avLst/>
              </a:prstGeom>
              <a:blipFill rotWithShape="1">
                <a:blip r:embed="rId11"/>
                <a:stretch>
                  <a:fillRect l="-1240" b="-7317"/>
                </a:stretch>
              </a:blipFill>
            </p:spPr>
            <p:txBody>
              <a:bodyPr/>
              <a:lstStyle/>
              <a:p>
                <a:r>
                  <a:rPr lang="en-US">
                    <a:noFill/>
                  </a:rPr>
                  <a:t> </a:t>
                </a:r>
              </a:p>
            </p:txBody>
          </p:sp>
        </mc:Fallback>
      </mc:AlternateContent>
      <p:sp>
        <p:nvSpPr>
          <p:cNvPr id="17" name="Rectangle 16"/>
          <p:cNvSpPr>
            <a:spLocks noChangeArrowheads="1"/>
          </p:cNvSpPr>
          <p:nvPr/>
        </p:nvSpPr>
        <p:spPr bwMode="auto">
          <a:xfrm>
            <a:off x="327378" y="2419350"/>
            <a:ext cx="302198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630238" algn="l"/>
                <a:tab pos="3600450" algn="l"/>
                <a:tab pos="5040313" algn="l"/>
              </a:tabLst>
            </a:pPr>
            <a:r>
              <a:rPr kumimoji="0" lang="vi-VN"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Ví </a:t>
            </a:r>
            <a:r>
              <a:rPr kumimoji="0" lang="vi-VN"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dụ </a:t>
            </a:r>
            <a:r>
              <a:rPr kumimoji="0" lang="en-US"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4</a:t>
            </a:r>
            <a:r>
              <a:rPr kumimoji="0" lang="vi-VN"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a:t>
            </a:r>
            <a:r>
              <a:rPr kumimoji="0" lang="vi-VN" sz="2000" b="0" i="0" u="none" strike="noStrike" cap="none" normalizeH="0" baseline="0" smtClean="0">
                <a:ln>
                  <a:noFill/>
                </a:ln>
                <a:solidFill>
                  <a:schemeClr val="bg1"/>
                </a:solidFill>
                <a:effectLst/>
                <a:latin typeface="Times New Roman" pitchFamily="18" charset="0"/>
                <a:ea typeface="Yu Gothic" charset="-128"/>
                <a:cs typeface="Times New Roman" pitchFamily="18" charset="0"/>
              </a:rPr>
              <a:t> </a:t>
            </a:r>
            <a:r>
              <a:rPr kumimoji="0" lang="vi-VN" sz="2000" b="0" i="0" u="none" strike="noStrike" cap="none" normalizeH="0" baseline="0" smtClean="0">
                <a:ln>
                  <a:noFill/>
                </a:ln>
                <a:solidFill>
                  <a:schemeClr val="bg1"/>
                </a:solidFill>
                <a:effectLst/>
                <a:latin typeface="Times New Roman" pitchFamily="18" charset="0"/>
                <a:ea typeface="Yu Gothic" charset="-128"/>
                <a:cs typeface="Times New Roman" pitchFamily="18" charset="0"/>
              </a:rPr>
              <a:t>Giải phương trình:</a:t>
            </a: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30238" algn="l"/>
                <a:tab pos="3600450" algn="l"/>
                <a:tab pos="5040313"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251136669"/>
              </p:ext>
            </p:extLst>
          </p:nvPr>
        </p:nvGraphicFramePr>
        <p:xfrm>
          <a:off x="3392488" y="2535238"/>
          <a:ext cx="1712912" cy="341312"/>
        </p:xfrm>
        <a:graphic>
          <a:graphicData uri="http://schemas.openxmlformats.org/presentationml/2006/ole">
            <mc:AlternateContent xmlns:mc="http://schemas.openxmlformats.org/markup-compatibility/2006">
              <mc:Choice xmlns:v="urn:schemas-microsoft-com:vml" Requires="v">
                <p:oleObj spid="_x0000_s49190" name="Equation" r:id="rId12" imgW="1143000" imgH="228600" progId="Equation.DSMT4">
                  <p:embed/>
                </p:oleObj>
              </mc:Choice>
              <mc:Fallback>
                <p:oleObj name="Equation" r:id="rId12" imgW="1143000" imgH="228600" progId="Equation.DSMT4">
                  <p:embed/>
                  <p:pic>
                    <p:nvPicPr>
                      <p:cNvPr id="0" name="Object 1"/>
                      <p:cNvPicPr>
                        <a:picLocks noChangeAspect="1" noChangeArrowheads="1"/>
                      </p:cNvPicPr>
                      <p:nvPr/>
                    </p:nvPicPr>
                    <p:blipFill>
                      <a:blip r:embed="rId13"/>
                      <a:srcRect/>
                      <a:stretch>
                        <a:fillRect/>
                      </a:stretch>
                    </p:blipFill>
                    <p:spPr bwMode="auto">
                      <a:xfrm>
                        <a:off x="3392488" y="2535238"/>
                        <a:ext cx="17129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06045525"/>
              </p:ext>
            </p:extLst>
          </p:nvPr>
        </p:nvGraphicFramePr>
        <p:xfrm>
          <a:off x="5276850" y="2555875"/>
          <a:ext cx="1504950" cy="320675"/>
        </p:xfrm>
        <a:graphic>
          <a:graphicData uri="http://schemas.openxmlformats.org/presentationml/2006/ole">
            <mc:AlternateContent xmlns:mc="http://schemas.openxmlformats.org/markup-compatibility/2006">
              <mc:Choice xmlns:v="urn:schemas-microsoft-com:vml" Requires="v">
                <p:oleObj spid="_x0000_s49191" name="Equation" r:id="rId14" imgW="1066680" imgH="228600" progId="Equation.DSMT4">
                  <p:embed/>
                </p:oleObj>
              </mc:Choice>
              <mc:Fallback>
                <p:oleObj name="Equation" r:id="rId14" imgW="1066680" imgH="228600" progId="Equation.DSMT4">
                  <p:embed/>
                  <p:pic>
                    <p:nvPicPr>
                      <p:cNvPr id="0" name="Object 2"/>
                      <p:cNvPicPr>
                        <a:picLocks noChangeAspect="1" noChangeArrowheads="1"/>
                      </p:cNvPicPr>
                      <p:nvPr/>
                    </p:nvPicPr>
                    <p:blipFill>
                      <a:blip r:embed="rId15"/>
                      <a:srcRect/>
                      <a:stretch>
                        <a:fillRect/>
                      </a:stretch>
                    </p:blipFill>
                    <p:spPr bwMode="auto">
                      <a:xfrm>
                        <a:off x="5276850" y="2555875"/>
                        <a:ext cx="15049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20012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mc:Choice xmlns:a14="http://schemas.microsoft.com/office/drawing/2010/main"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III.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0" smtClean="0">
                        <a:solidFill>
                          <a:srgbClr val="FFFF00"/>
                        </a:solidFill>
                        <a:latin typeface="Cambria Math"/>
                        <a:ea typeface="Tahoma" panose="020B0604030504040204" pitchFamily="34" charset="0"/>
                        <a:cs typeface="Times New Roman" panose="02020603050405020304" pitchFamily="18" charset="0"/>
                      </a:rPr>
                      <m:t>𝐜</m:t>
                    </m:r>
                    <m:r>
                      <a:rPr lang="en-US" sz="2400" b="1" i="1" smtClean="0">
                        <a:solidFill>
                          <a:srgbClr val="FFFF00"/>
                        </a:solidFill>
                        <a:latin typeface="Cambria Math"/>
                        <a:ea typeface="Tahoma" panose="020B0604030504040204" pitchFamily="34" charset="0"/>
                        <a:cs typeface="Times New Roman" panose="02020603050405020304" pitchFamily="18" charset="0"/>
                      </a:rPr>
                      <m:t>𝒐𝒔</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8" name="Hộp Văn bản 1">
                <a:extLst>
                  <a:ext uri="{FF2B5EF4-FFF2-40B4-BE49-F238E27FC236}">
                    <a16:creationId xmlns:a16="http://schemas.microsoft.com/office/drawing/2014/main" xmlns:a14="http://schemas.microsoft.com/office/drawing/2010/main" xmlns=""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rotWithShape="1">
                <a:blip r:embed="rId4"/>
                <a:stretch>
                  <a:fillRect l="-1030" t="-10526" b="-28947"/>
                </a:stretch>
              </a:blipFill>
            </p:spPr>
            <p:txBody>
              <a:bodyPr/>
              <a:lstStyle/>
              <a:p>
                <a:r>
                  <a:rPr lang="en-US">
                    <a:noFill/>
                  </a:rPr>
                  <a:t> </a:t>
                </a:r>
              </a:p>
            </p:txBody>
          </p:sp>
        </mc:Fallback>
      </mc:AlternateContent>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mj-lt"/>
            </a:endParaRPr>
          </a:p>
        </p:txBody>
      </p:sp>
      <p:sp>
        <p:nvSpPr>
          <p:cNvPr id="10" name="TextBox 9"/>
          <p:cNvSpPr txBox="1"/>
          <p:nvPr/>
        </p:nvSpPr>
        <p:spPr>
          <a:xfrm>
            <a:off x="6858000" y="364366"/>
            <a:ext cx="2286000" cy="707886"/>
          </a:xfrm>
          <a:prstGeom prst="rect">
            <a:avLst/>
          </a:prstGeom>
          <a:noFill/>
        </p:spPr>
        <p:txBody>
          <a:bodyPr wrap="square" rtlCol="0">
            <a:spAutoFit/>
          </a:bodyPr>
          <a:lstStyle/>
          <a:p>
            <a:r>
              <a:rPr lang="en-US" sz="2000" smtClean="0">
                <a:solidFill>
                  <a:srgbClr val="FFFF00"/>
                </a:solidFill>
                <a:latin typeface="Times New Roman" pitchFamily="18" charset="0"/>
                <a:cs typeface="Times New Roman" pitchFamily="18" charset="0"/>
              </a:rPr>
              <a:t>Các nhóm làm phiếu học tập số 2</a:t>
            </a:r>
            <a:endParaRPr lang="en-US" sz="2000">
              <a:solidFill>
                <a:srgbClr val="FFFF00"/>
              </a:solidFill>
              <a:latin typeface="Times New Roman" pitchFamily="18" charset="0"/>
              <a:cs typeface="Times New Roman" pitchFamily="18" charset="0"/>
            </a:endParaRPr>
          </a:p>
        </p:txBody>
      </p:sp>
      <p:pic>
        <p:nvPicPr>
          <p:cNvPr id="481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56" y="658430"/>
            <a:ext cx="6638925"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0012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8129"/>
                                        </p:tgtEl>
                                        <p:attrNameLst>
                                          <p:attrName>style.visibility</p:attrName>
                                        </p:attrNameLst>
                                      </p:cBhvr>
                                      <p:to>
                                        <p:strVal val="visible"/>
                                      </p:to>
                                    </p:set>
                                    <p:animEffect transition="in" filter="wipe(down)">
                                      <p:cBhvr>
                                        <p:cTn id="12" dur="500"/>
                                        <p:tgtEl>
                                          <p:spTgt spid="48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mc:Choice xmlns:a14="http://schemas.microsoft.com/office/drawing/2010/main"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III.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cos</a:t>
                </a:r>
                <a14:m>
                  <m:oMath xmlns:m="http://schemas.openxmlformats.org/officeDocument/2006/math">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8" name="Hộp Văn bản 1">
                <a:extLst>
                  <a:ext uri="{FF2B5EF4-FFF2-40B4-BE49-F238E27FC236}">
                    <a16:creationId xmlns:a16="http://schemas.microsoft.com/office/drawing/2014/main" xmlns:a14="http://schemas.microsoft.com/office/drawing/2010/main" xmlns=""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rotWithShape="1">
                <a:blip r:embed="rId4"/>
                <a:stretch>
                  <a:fillRect l="-1030" t="-10526" b="-28947"/>
                </a:stretch>
              </a:blipFill>
            </p:spPr>
            <p:txBody>
              <a:bodyPr/>
              <a:lstStyle/>
              <a:p>
                <a:r>
                  <a:rPr lang="en-US">
                    <a:noFill/>
                  </a:rPr>
                  <a:t> </a:t>
                </a:r>
              </a:p>
            </p:txBody>
          </p:sp>
        </mc:Fallback>
      </mc:AlternateContent>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mj-lt"/>
            </a:endParaRPr>
          </a:p>
        </p:txBody>
      </p:sp>
      <mc:AlternateContent xmlns:mc="http://schemas.openxmlformats.org/markup-compatibility/2006">
        <mc:Choice xmlns:a14="http://schemas.microsoft.com/office/drawing/2010/main" Requires="a14">
          <p:sp>
            <p:nvSpPr>
              <p:cNvPr id="3" name="TextBox 2"/>
              <p:cNvSpPr txBox="1"/>
              <p:nvPr/>
            </p:nvSpPr>
            <p:spPr>
              <a:xfrm>
                <a:off x="-8467" y="831861"/>
                <a:ext cx="7719133" cy="461152"/>
              </a:xfrm>
              <a:prstGeom prst="rect">
                <a:avLst/>
              </a:prstGeom>
              <a:noFill/>
            </p:spPr>
            <p:txBody>
              <a:bodyPr wrap="square" rtlCol="0">
                <a:spAutoFit/>
              </a:bodyPr>
              <a:lstStyle/>
              <a:p>
                <a:r>
                  <a:rPr lang="en-US" smtClean="0">
                    <a:solidFill>
                      <a:srgbClr val="FFFF00"/>
                    </a:solidFill>
                  </a:rPr>
                  <a:t>Câu 1: </a:t>
                </a:r>
                <a14:m>
                  <m:oMath xmlns:m="http://schemas.openxmlformats.org/officeDocument/2006/math">
                    <m:func>
                      <m:funcPr>
                        <m:ctrlPr>
                          <a:rPr lang="en-US" b="0" i="1" smtClean="0">
                            <a:solidFill>
                              <a:schemeClr val="bg1"/>
                            </a:solidFill>
                            <a:latin typeface="Cambria Math"/>
                          </a:rPr>
                        </m:ctrlPr>
                      </m:funcPr>
                      <m:fName/>
                      <m:e>
                        <m:r>
                          <a:rPr lang="en-US" b="0" i="1" smtClean="0">
                            <a:solidFill>
                              <a:schemeClr val="bg1"/>
                            </a:solidFill>
                            <a:latin typeface="Cambria Math"/>
                            <a:ea typeface="Cambria Math"/>
                            <a:sym typeface="Symbol"/>
                          </a:rPr>
                          <m:t>𝑥</m:t>
                        </m:r>
                        <m:r>
                          <a:rPr lang="en-US" b="0" i="1" smtClean="0">
                            <a:solidFill>
                              <a:schemeClr val="bg1"/>
                            </a:solidFill>
                            <a:latin typeface="Cambria Math"/>
                            <a:ea typeface="Cambria Math"/>
                            <a:sym typeface="Symbol"/>
                          </a:rPr>
                          <m:t>= </m:t>
                        </m:r>
                      </m:e>
                    </m:func>
                    <m:f>
                      <m:fPr>
                        <m:ctrlPr>
                          <a:rPr lang="en-US" b="0" i="1" smtClean="0">
                            <a:solidFill>
                              <a:schemeClr val="bg1"/>
                            </a:solidFill>
                            <a:latin typeface="Cambria Math"/>
                            <a:ea typeface="Cambria Math"/>
                          </a:rPr>
                        </m:ctrlPr>
                      </m:fPr>
                      <m:num>
                        <m:r>
                          <a:rPr lang="en-US" b="0" i="1" smtClean="0">
                            <a:solidFill>
                              <a:schemeClr val="bg1"/>
                            </a:solidFill>
                            <a:latin typeface="Cambria Math"/>
                            <a:ea typeface="Cambria Math"/>
                          </a:rPr>
                          <m:t>𝜋</m:t>
                        </m:r>
                      </m:num>
                      <m:den>
                        <m:r>
                          <a:rPr lang="en-US" b="0" i="1" smtClean="0">
                            <a:solidFill>
                              <a:schemeClr val="bg1"/>
                            </a:solidFill>
                            <a:latin typeface="Cambria Math"/>
                            <a:ea typeface="Cambria Math"/>
                          </a:rPr>
                          <m:t>3</m:t>
                        </m:r>
                      </m:den>
                    </m:f>
                  </m:oMath>
                </a14:m>
                <a:r>
                  <a:rPr lang="en-US" smtClean="0">
                    <a:solidFill>
                      <a:schemeClr val="bg1"/>
                    </a:solidFill>
                  </a:rPr>
                  <a:t>  </a:t>
                </a:r>
                <a:endParaRPr lang="en-US">
                  <a:solidFill>
                    <a:schemeClr val="bg1"/>
                  </a:solidFill>
                </a:endParaRPr>
              </a:p>
            </p:txBody>
          </p:sp>
        </mc:Choice>
        <mc:Fallback>
          <p:sp>
            <p:nvSpPr>
              <p:cNvPr id="3" name="TextBox 2"/>
              <p:cNvSpPr txBox="1">
                <a:spLocks noRot="1" noChangeAspect="1" noMove="1" noResize="1" noEditPoints="1" noAdjustHandles="1" noChangeArrowheads="1" noChangeShapeType="1" noTextEdit="1"/>
              </p:cNvSpPr>
              <p:nvPr/>
            </p:nvSpPr>
            <p:spPr>
              <a:xfrm>
                <a:off x="-8467" y="831861"/>
                <a:ext cx="7719133" cy="461152"/>
              </a:xfrm>
              <a:prstGeom prst="rect">
                <a:avLst/>
              </a:prstGeom>
              <a:blipFill rotWithShape="1">
                <a:blip r:embed="rId5"/>
                <a:stretch>
                  <a:fillRect l="-711" b="-78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a:xfrm>
                <a:off x="-28577" y="1781497"/>
                <a:ext cx="6934202" cy="2161426"/>
              </a:xfrm>
              <a:prstGeom prst="rect">
                <a:avLst/>
              </a:prstGeom>
              <a:noFill/>
            </p:spPr>
            <p:txBody>
              <a:bodyPr wrap="square" rtlCol="0">
                <a:spAutoFit/>
              </a:bodyPr>
              <a:lstStyle/>
              <a:p>
                <a:r>
                  <a:rPr lang="en-US" sz="2000" smtClean="0">
                    <a:solidFill>
                      <a:srgbClr val="FFFF00"/>
                    </a:solidFill>
                  </a:rPr>
                  <a:t>Câu 2</a:t>
                </a:r>
                <a14:m>
                  <m:oMath xmlns:m="http://schemas.openxmlformats.org/officeDocument/2006/math">
                    <m:r>
                      <a:rPr lang="en-US" sz="2000" i="1" smtClean="0">
                        <a:solidFill>
                          <a:schemeClr val="bg1"/>
                        </a:solidFill>
                        <a:latin typeface="Cambria Math"/>
                      </a:rPr>
                      <m:t>: </m:t>
                    </m:r>
                    <m:r>
                      <a:rPr lang="en-US" sz="2000" i="1" smtClean="0">
                        <a:solidFill>
                          <a:schemeClr val="bg1"/>
                        </a:solidFill>
                        <a:latin typeface="Cambria Math"/>
                      </a:rPr>
                      <m:t>𝑥</m:t>
                    </m:r>
                    <m:r>
                      <a:rPr lang="en-US" sz="2000" i="1" baseline="-25000" smtClean="0">
                        <a:solidFill>
                          <a:schemeClr val="bg1"/>
                        </a:solidFill>
                        <a:latin typeface="Cambria Math"/>
                      </a:rPr>
                      <m:t>0</m:t>
                    </m:r>
                  </m:oMath>
                </a14:m>
                <a:r>
                  <a:rPr lang="en-US" sz="2000" smtClean="0">
                    <a:solidFill>
                      <a:schemeClr val="bg1"/>
                    </a:solidFill>
                  </a:rPr>
                  <a:t>=  - </a:t>
                </a:r>
                <a14:m>
                  <m:oMath xmlns:m="http://schemas.openxmlformats.org/officeDocument/2006/math">
                    <m:f>
                      <m:fPr>
                        <m:ctrlPr>
                          <a:rPr lang="en-US" sz="2000" i="1">
                            <a:solidFill>
                              <a:schemeClr val="bg1"/>
                            </a:solidFill>
                            <a:latin typeface="Cambria Math"/>
                            <a:ea typeface="Cambria Math"/>
                          </a:rPr>
                        </m:ctrlPr>
                      </m:fPr>
                      <m:num>
                        <m:r>
                          <a:rPr lang="en-US" sz="2000" b="0" i="1" smtClean="0">
                            <a:solidFill>
                              <a:schemeClr val="bg1"/>
                            </a:solidFill>
                            <a:latin typeface="Cambria Math"/>
                            <a:ea typeface="Cambria Math"/>
                          </a:rPr>
                          <m:t> </m:t>
                        </m:r>
                        <m:r>
                          <a:rPr lang="en-US" sz="2000" i="1">
                            <a:solidFill>
                              <a:schemeClr val="bg1"/>
                            </a:solidFill>
                            <a:latin typeface="Cambria Math"/>
                            <a:ea typeface="Cambria Math"/>
                          </a:rPr>
                          <m:t>𝜋</m:t>
                        </m:r>
                      </m:num>
                      <m:den>
                        <m:r>
                          <a:rPr lang="en-US" sz="2000" b="0" i="1" smtClean="0">
                            <a:solidFill>
                              <a:schemeClr val="bg1"/>
                            </a:solidFill>
                            <a:latin typeface="Cambria Math"/>
                            <a:ea typeface="Cambria Math"/>
                          </a:rPr>
                          <m:t>3; </m:t>
                        </m:r>
                      </m:den>
                    </m:f>
                    <m:r>
                      <a:rPr lang="en-US" sz="2000" b="0" i="1" smtClean="0">
                        <a:solidFill>
                          <a:schemeClr val="bg1"/>
                        </a:solidFill>
                        <a:latin typeface="Cambria Math"/>
                        <a:ea typeface="Cambria Math"/>
                      </a:rPr>
                      <m:t> </m:t>
                    </m:r>
                    <m:sSub>
                      <m:sSubPr>
                        <m:ctrlPr>
                          <a:rPr lang="en-US" sz="2000" b="0" i="1" smtClean="0">
                            <a:solidFill>
                              <a:schemeClr val="bg1"/>
                            </a:solidFill>
                            <a:latin typeface="Cambria Math"/>
                            <a:ea typeface="Cambria Math"/>
                          </a:rPr>
                        </m:ctrlPr>
                      </m:sSubPr>
                      <m:e>
                        <m:r>
                          <a:rPr lang="en-US" sz="2000" b="0" i="1" smtClean="0">
                            <a:solidFill>
                              <a:schemeClr val="bg1"/>
                            </a:solidFill>
                            <a:latin typeface="Cambria Math"/>
                            <a:ea typeface="Cambria Math"/>
                          </a:rPr>
                          <m:t>𝑥</m:t>
                        </m:r>
                      </m:e>
                      <m:sub>
                        <m:r>
                          <a:rPr lang="en-US" sz="2000" b="0" i="1" smtClean="0">
                            <a:solidFill>
                              <a:schemeClr val="bg1"/>
                            </a:solidFill>
                            <a:latin typeface="Cambria Math"/>
                            <a:ea typeface="Cambria Math"/>
                          </a:rPr>
                          <m:t>1</m:t>
                        </m:r>
                      </m:sub>
                    </m:sSub>
                  </m:oMath>
                </a14:m>
                <a:r>
                  <a:rPr lang="en-US" sz="2000">
                    <a:solidFill>
                      <a:schemeClr val="bg1"/>
                    </a:solidFill>
                  </a:rPr>
                  <a:t>=  </a:t>
                </a:r>
                <a14:m>
                  <m:oMath xmlns:m="http://schemas.openxmlformats.org/officeDocument/2006/math">
                    <m:f>
                      <m:fPr>
                        <m:ctrlPr>
                          <a:rPr lang="en-US" sz="2000" i="1">
                            <a:solidFill>
                              <a:schemeClr val="bg1"/>
                            </a:solidFill>
                            <a:latin typeface="Cambria Math"/>
                            <a:ea typeface="Cambria Math"/>
                          </a:rPr>
                        </m:ctrlPr>
                      </m:fPr>
                      <m:num>
                        <m:r>
                          <a:rPr lang="en-US" sz="2000" i="1">
                            <a:solidFill>
                              <a:schemeClr val="bg1"/>
                            </a:solidFill>
                            <a:latin typeface="Cambria Math"/>
                            <a:ea typeface="Cambria Math"/>
                          </a:rPr>
                          <m:t>𝜋</m:t>
                        </m:r>
                      </m:num>
                      <m:den>
                        <m:r>
                          <a:rPr lang="en-US" sz="2000" i="1">
                            <a:solidFill>
                              <a:schemeClr val="bg1"/>
                            </a:solidFill>
                            <a:latin typeface="Cambria Math"/>
                            <a:ea typeface="Cambria Math"/>
                          </a:rPr>
                          <m:t>3</m:t>
                        </m:r>
                      </m:den>
                    </m:f>
                  </m:oMath>
                </a14:m>
                <a:endParaRPr lang="en-US" sz="2000" smtClean="0">
                  <a:solidFill>
                    <a:schemeClr val="bg1"/>
                  </a:solidFill>
                </a:endParaRPr>
              </a:p>
              <a:p>
                <a14:m>
                  <m:oMath xmlns:m="http://schemas.openxmlformats.org/officeDocument/2006/math">
                    <m:r>
                      <a:rPr lang="en-US" sz="2000" i="1" smtClean="0">
                        <a:solidFill>
                          <a:schemeClr val="bg1"/>
                        </a:solidFill>
                        <a:latin typeface="Cambria Math"/>
                      </a:rPr>
                      <m:t>𝑥</m:t>
                    </m:r>
                    <m:r>
                      <a:rPr lang="en-US" sz="2000" i="1" baseline="-25000" smtClean="0">
                        <a:solidFill>
                          <a:schemeClr val="bg1"/>
                        </a:solidFill>
                        <a:latin typeface="Cambria Math"/>
                      </a:rPr>
                      <m:t>2</m:t>
                    </m:r>
                  </m:oMath>
                </a14:m>
                <a:r>
                  <a:rPr lang="en-US" sz="2000" smtClean="0">
                    <a:solidFill>
                      <a:schemeClr val="bg1"/>
                    </a:solidFill>
                  </a:rPr>
                  <a:t>= - </a:t>
                </a:r>
                <a14:m>
                  <m:oMath xmlns:m="http://schemas.openxmlformats.org/officeDocument/2006/math">
                    <m:f>
                      <m:fPr>
                        <m:ctrlPr>
                          <a:rPr lang="en-US" sz="2000" i="1">
                            <a:solidFill>
                              <a:schemeClr val="bg1"/>
                            </a:solidFill>
                            <a:latin typeface="Cambria Math"/>
                            <a:ea typeface="Cambria Math"/>
                          </a:rPr>
                        </m:ctrlPr>
                      </m:fPr>
                      <m:num>
                        <m:r>
                          <a:rPr lang="en-US" sz="2000" i="1">
                            <a:solidFill>
                              <a:schemeClr val="bg1"/>
                            </a:solidFill>
                            <a:latin typeface="Cambria Math"/>
                            <a:ea typeface="Cambria Math"/>
                          </a:rPr>
                          <m:t>𝜋</m:t>
                        </m:r>
                      </m:num>
                      <m:den>
                        <m:r>
                          <a:rPr lang="en-US" sz="2000" b="0" i="1" smtClean="0">
                            <a:solidFill>
                              <a:schemeClr val="bg1"/>
                            </a:solidFill>
                            <a:latin typeface="Cambria Math"/>
                            <a:ea typeface="Cambria Math"/>
                          </a:rPr>
                          <m:t>3</m:t>
                        </m:r>
                      </m:den>
                    </m:f>
                  </m:oMath>
                </a14:m>
                <a:r>
                  <a:rPr lang="en-US" sz="2000">
                    <a:solidFill>
                      <a:schemeClr val="bg1"/>
                    </a:solidFill>
                  </a:rPr>
                  <a:t> </a:t>
                </a:r>
                <a:r>
                  <a:rPr lang="en-US" sz="2000" smtClean="0">
                    <a:solidFill>
                      <a:schemeClr val="bg1"/>
                    </a:solidFill>
                  </a:rPr>
                  <a:t>+ 2</a:t>
                </a:r>
                <a:r>
                  <a:rPr lang="en-US" sz="2000">
                    <a:solidFill>
                      <a:schemeClr val="bg1"/>
                    </a:solidFill>
                    <a:ea typeface="Cambria Math"/>
                  </a:rPr>
                  <a:t> </a:t>
                </a:r>
                <a14:m>
                  <m:oMath xmlns:m="http://schemas.openxmlformats.org/officeDocument/2006/math">
                    <m:r>
                      <a:rPr lang="en-US" sz="2000" i="1">
                        <a:solidFill>
                          <a:schemeClr val="bg1"/>
                        </a:solidFill>
                        <a:latin typeface="Cambria Math"/>
                        <a:ea typeface="Cambria Math"/>
                      </a:rPr>
                      <m:t>𝜋</m:t>
                    </m:r>
                    <m:r>
                      <a:rPr lang="en-US" sz="2000" b="0" i="0" smtClean="0">
                        <a:solidFill>
                          <a:schemeClr val="bg1"/>
                        </a:solidFill>
                        <a:latin typeface="Cambria Math"/>
                        <a:ea typeface="Cambria Math"/>
                      </a:rPr>
                      <m:t>;</m:t>
                    </m:r>
                  </m:oMath>
                </a14:m>
                <a:r>
                  <a:rPr lang="en-US" sz="2000" smtClean="0">
                    <a:solidFill>
                      <a:schemeClr val="bg1"/>
                    </a:solidFill>
                  </a:rPr>
                  <a:t> </a:t>
                </a:r>
                <a14:m>
                  <m:oMath xmlns:m="http://schemas.openxmlformats.org/officeDocument/2006/math">
                    <m:r>
                      <a:rPr lang="en-US" sz="2000" i="1" smtClean="0">
                        <a:solidFill>
                          <a:schemeClr val="bg1"/>
                        </a:solidFill>
                        <a:latin typeface="Cambria Math"/>
                      </a:rPr>
                      <m:t>𝑥</m:t>
                    </m:r>
                    <m:r>
                      <a:rPr lang="en-US" sz="2000" i="1" baseline="-25000">
                        <a:solidFill>
                          <a:schemeClr val="bg1"/>
                        </a:solidFill>
                        <a:latin typeface="Cambria Math"/>
                      </a:rPr>
                      <m:t>3</m:t>
                    </m:r>
                    <m:r>
                      <a:rPr lang="en-US" sz="2000" b="0" i="1" smtClean="0">
                        <a:solidFill>
                          <a:schemeClr val="bg1"/>
                        </a:solidFill>
                        <a:latin typeface="Cambria Math"/>
                        <a:ea typeface="Cambria Math"/>
                      </a:rPr>
                      <m:t> </m:t>
                    </m:r>
                    <m:r>
                      <a:rPr lang="en-US" sz="2000" i="1">
                        <a:solidFill>
                          <a:schemeClr val="bg1"/>
                        </a:solidFill>
                        <a:latin typeface="Cambria Math"/>
                      </a:rPr>
                      <m:t>=</m:t>
                    </m:r>
                    <m:f>
                      <m:fPr>
                        <m:ctrlPr>
                          <a:rPr lang="en-US" sz="2000" i="1">
                            <a:solidFill>
                              <a:schemeClr val="bg1"/>
                            </a:solidFill>
                            <a:latin typeface="Cambria Math"/>
                          </a:rPr>
                        </m:ctrlPr>
                      </m:fPr>
                      <m:num>
                        <m:r>
                          <a:rPr lang="en-US" sz="2000" i="1">
                            <a:solidFill>
                              <a:schemeClr val="bg1"/>
                            </a:solidFill>
                            <a:latin typeface="Cambria Math"/>
                          </a:rPr>
                          <m:t>5</m:t>
                        </m:r>
                        <m:r>
                          <a:rPr lang="en-US" sz="2000" i="1">
                            <a:solidFill>
                              <a:schemeClr val="bg1"/>
                            </a:solidFill>
                            <a:latin typeface="Cambria Math"/>
                            <a:ea typeface="Cambria Math"/>
                          </a:rPr>
                          <m:t>𝜋</m:t>
                        </m:r>
                      </m:num>
                      <m:den>
                        <m:r>
                          <a:rPr lang="en-US" sz="2000" i="1">
                            <a:solidFill>
                              <a:schemeClr val="bg1"/>
                            </a:solidFill>
                            <a:latin typeface="Cambria Math"/>
                          </a:rPr>
                          <m:t>6</m:t>
                        </m:r>
                      </m:den>
                    </m:f>
                  </m:oMath>
                </a14:m>
                <a:r>
                  <a:rPr lang="en-US" sz="2000" smtClean="0">
                    <a:solidFill>
                      <a:schemeClr val="bg1"/>
                    </a:solidFill>
                  </a:rPr>
                  <a:t>+2</a:t>
                </a:r>
                <a:r>
                  <a:rPr lang="en-US" sz="2000">
                    <a:solidFill>
                      <a:schemeClr val="bg1"/>
                    </a:solidFill>
                    <a:ea typeface="Cambria Math"/>
                  </a:rPr>
                  <a:t> </a:t>
                </a:r>
                <a14:m>
                  <m:oMath xmlns:m="http://schemas.openxmlformats.org/officeDocument/2006/math">
                    <m:r>
                      <a:rPr lang="en-US" sz="2000" i="1">
                        <a:solidFill>
                          <a:schemeClr val="bg1"/>
                        </a:solidFill>
                        <a:latin typeface="Cambria Math"/>
                        <a:ea typeface="Cambria Math"/>
                      </a:rPr>
                      <m:t>𝜋</m:t>
                    </m:r>
                  </m:oMath>
                </a14:m>
                <a:endParaRPr lang="en-US" sz="2000" smtClean="0">
                  <a:solidFill>
                    <a:schemeClr val="bg1"/>
                  </a:solidFill>
                </a:endParaRPr>
              </a:p>
              <a:p>
                <a:r>
                  <a:rPr lang="en-US" sz="2000" b="0" smtClean="0">
                    <a:solidFill>
                      <a:srgbClr val="FFFF00"/>
                    </a:solidFill>
                  </a:rPr>
                  <a:t>Vậy : </a:t>
                </a:r>
                <a14:m>
                  <m:oMath xmlns:m="http://schemas.openxmlformats.org/officeDocument/2006/math">
                    <m:r>
                      <a:rPr lang="en-US" sz="2000" b="0" i="1" smtClean="0">
                        <a:solidFill>
                          <a:srgbClr val="FFFF00"/>
                        </a:solidFill>
                        <a:latin typeface="Cambria Math"/>
                      </a:rPr>
                      <m:t>𝑐𝑜𝑠𝑥</m:t>
                    </m:r>
                    <m:r>
                      <a:rPr lang="en-US" sz="2000" b="0" i="1" smtClean="0">
                        <a:solidFill>
                          <a:srgbClr val="FFFF00"/>
                        </a:solidFill>
                        <a:latin typeface="Cambria Math"/>
                      </a:rPr>
                      <m:t>= </m:t>
                    </m:r>
                    <m:f>
                      <m:fPr>
                        <m:ctrlPr>
                          <a:rPr lang="en-US" sz="2000" b="0" i="1" smtClean="0">
                            <a:solidFill>
                              <a:srgbClr val="FFFF00"/>
                            </a:solidFill>
                            <a:latin typeface="Cambria Math"/>
                          </a:rPr>
                        </m:ctrlPr>
                      </m:fPr>
                      <m:num>
                        <m:r>
                          <a:rPr lang="en-US" sz="2000" b="0" i="1" smtClean="0">
                            <a:solidFill>
                              <a:srgbClr val="FFFF00"/>
                            </a:solidFill>
                            <a:latin typeface="Cambria Math"/>
                          </a:rPr>
                          <m:t>1</m:t>
                        </m:r>
                      </m:num>
                      <m:den>
                        <m:r>
                          <a:rPr lang="en-US" sz="2000" b="0" i="1" smtClean="0">
                            <a:solidFill>
                              <a:srgbClr val="FFFF00"/>
                            </a:solidFill>
                            <a:latin typeface="Cambria Math"/>
                          </a:rPr>
                          <m:t>2</m:t>
                        </m:r>
                      </m:den>
                    </m:f>
                    <m:r>
                      <a:rPr lang="en-US" sz="2000" b="0" i="1" smtClean="0">
                        <a:solidFill>
                          <a:srgbClr val="FFFF00"/>
                        </a:solidFill>
                        <a:latin typeface="Cambria Math"/>
                      </a:rPr>
                      <m:t>  </m:t>
                    </m:r>
                    <m:r>
                      <a:rPr lang="en-US" sz="2000" b="0" i="1" smtClean="0">
                        <a:solidFill>
                          <a:srgbClr val="FFFF00"/>
                        </a:solidFill>
                        <a:latin typeface="Cambria Math"/>
                        <a:sym typeface="Symbol"/>
                      </a:rPr>
                      <m:t> </m:t>
                    </m:r>
                    <m:r>
                      <a:rPr lang="en-US" sz="2000" b="0" i="1" smtClean="0">
                        <a:solidFill>
                          <a:srgbClr val="FFFF00"/>
                        </a:solidFill>
                        <a:latin typeface="Cambria Math"/>
                        <a:sym typeface="Symbol"/>
                      </a:rPr>
                      <m:t>𝑥</m:t>
                    </m:r>
                    <m:r>
                      <a:rPr lang="en-US" sz="2000" b="0" i="1" smtClean="0">
                        <a:solidFill>
                          <a:srgbClr val="FFFF00"/>
                        </a:solidFill>
                        <a:latin typeface="Cambria Math"/>
                        <a:sym typeface="Symbol"/>
                      </a:rPr>
                      <m:t>= </m:t>
                    </m:r>
                    <m:f>
                      <m:fPr>
                        <m:ctrlPr>
                          <a:rPr lang="en-US" sz="2000" b="0" i="1" smtClean="0">
                            <a:solidFill>
                              <a:srgbClr val="FFFF00"/>
                            </a:solidFill>
                            <a:latin typeface="Cambria Math"/>
                            <a:sym typeface="Symbol"/>
                          </a:rPr>
                        </m:ctrlPr>
                      </m:fPr>
                      <m:num>
                        <m:r>
                          <a:rPr lang="en-US" sz="2000" b="0" i="1" smtClean="0">
                            <a:solidFill>
                              <a:srgbClr val="FFFF00"/>
                            </a:solidFill>
                            <a:latin typeface="Cambria Math"/>
                            <a:sym typeface="Symbol"/>
                          </a:rPr>
                          <m:t>−</m:t>
                        </m:r>
                        <m:r>
                          <a:rPr lang="en-US" sz="2000" b="0" i="1" smtClean="0">
                            <a:solidFill>
                              <a:srgbClr val="FFFF00"/>
                            </a:solidFill>
                            <a:latin typeface="Cambria Math"/>
                            <a:ea typeface="Cambria Math"/>
                            <a:sym typeface="Symbol"/>
                          </a:rPr>
                          <m:t>𝜋</m:t>
                        </m:r>
                      </m:num>
                      <m:den>
                        <m:r>
                          <a:rPr lang="en-US" sz="2000" b="0" i="1" smtClean="0">
                            <a:solidFill>
                              <a:srgbClr val="FFFF00"/>
                            </a:solidFill>
                            <a:latin typeface="Cambria Math"/>
                            <a:sym typeface="Symbol"/>
                          </a:rPr>
                          <m:t>3</m:t>
                        </m:r>
                      </m:den>
                    </m:f>
                    <m:r>
                      <a:rPr lang="en-US" sz="2000" b="0" i="1" smtClean="0">
                        <a:solidFill>
                          <a:srgbClr val="FFFF00"/>
                        </a:solidFill>
                        <a:latin typeface="Cambria Math"/>
                        <a:sym typeface="Symbol"/>
                      </a:rPr>
                      <m:t>+</m:t>
                    </m:r>
                    <m:r>
                      <a:rPr lang="en-US" sz="2000" b="0" i="1" smtClean="0">
                        <a:solidFill>
                          <a:srgbClr val="FFFF00"/>
                        </a:solidFill>
                        <a:latin typeface="Cambria Math"/>
                        <a:sym typeface="Symbol"/>
                      </a:rPr>
                      <m:t>𝑘</m:t>
                    </m:r>
                    <m:r>
                      <a:rPr lang="en-US" sz="2000" b="0" i="1" smtClean="0">
                        <a:solidFill>
                          <a:srgbClr val="FFFF00"/>
                        </a:solidFill>
                        <a:latin typeface="Cambria Math"/>
                        <a:sym typeface="Symbol"/>
                      </a:rPr>
                      <m:t>2</m:t>
                    </m:r>
                    <m:r>
                      <a:rPr lang="en-US" sz="2000" b="0" i="1" smtClean="0">
                        <a:solidFill>
                          <a:srgbClr val="FFFF00"/>
                        </a:solidFill>
                        <a:latin typeface="Cambria Math"/>
                        <a:ea typeface="Cambria Math"/>
                        <a:sym typeface="Symbol"/>
                      </a:rPr>
                      <m:t>𝜋</m:t>
                    </m:r>
                  </m:oMath>
                </a14:m>
                <a:r>
                  <a:rPr lang="en-US" sz="2000" b="0" smtClean="0">
                    <a:solidFill>
                      <a:srgbClr val="FFFF00"/>
                    </a:solidFill>
                    <a:ea typeface="Cambria Math"/>
                    <a:sym typeface="Symbol"/>
                  </a:rPr>
                  <a:t> </a:t>
                </a:r>
              </a:p>
              <a:p>
                <a:r>
                  <a:rPr lang="en-US" sz="2000" b="0" smtClean="0">
                    <a:solidFill>
                      <a:srgbClr val="FFFF00"/>
                    </a:solidFill>
                    <a:ea typeface="Cambria Math"/>
                    <a:sym typeface="Symbol"/>
                  </a:rPr>
                  <a:t>hoặc </a:t>
                </a:r>
                <a14:m>
                  <m:oMath xmlns:m="http://schemas.openxmlformats.org/officeDocument/2006/math">
                    <m:r>
                      <a:rPr lang="en-US" sz="2000" i="1">
                        <a:solidFill>
                          <a:srgbClr val="FFFF00"/>
                        </a:solidFill>
                        <a:latin typeface="Cambria Math"/>
                        <a:sym typeface="Symbol"/>
                      </a:rPr>
                      <m:t>𝑥</m:t>
                    </m:r>
                    <m:r>
                      <a:rPr lang="en-US" sz="2000" i="1">
                        <a:solidFill>
                          <a:srgbClr val="FFFF00"/>
                        </a:solidFill>
                        <a:latin typeface="Cambria Math"/>
                        <a:sym typeface="Symbol"/>
                      </a:rPr>
                      <m:t>= </m:t>
                    </m:r>
                    <m:f>
                      <m:fPr>
                        <m:ctrlPr>
                          <a:rPr lang="en-US" sz="2000" i="1">
                            <a:solidFill>
                              <a:srgbClr val="FFFF00"/>
                            </a:solidFill>
                            <a:latin typeface="Cambria Math"/>
                            <a:sym typeface="Symbol"/>
                          </a:rPr>
                        </m:ctrlPr>
                      </m:fPr>
                      <m:num>
                        <m:r>
                          <a:rPr lang="en-US" sz="2000" i="1">
                            <a:solidFill>
                              <a:srgbClr val="FFFF00"/>
                            </a:solidFill>
                            <a:latin typeface="Cambria Math"/>
                            <a:ea typeface="Cambria Math"/>
                            <a:sym typeface="Symbol"/>
                          </a:rPr>
                          <m:t>𝜋</m:t>
                        </m:r>
                      </m:num>
                      <m:den>
                        <m:r>
                          <a:rPr lang="en-US" sz="2000" b="0" i="1" smtClean="0">
                            <a:solidFill>
                              <a:srgbClr val="FFFF00"/>
                            </a:solidFill>
                            <a:latin typeface="Cambria Math"/>
                            <a:ea typeface="Cambria Math"/>
                            <a:sym typeface="Symbol"/>
                          </a:rPr>
                          <m:t>3</m:t>
                        </m:r>
                      </m:den>
                    </m:f>
                    <m:r>
                      <a:rPr lang="en-US" sz="2000" i="1">
                        <a:solidFill>
                          <a:srgbClr val="FFFF00"/>
                        </a:solidFill>
                        <a:latin typeface="Cambria Math"/>
                        <a:sym typeface="Symbol"/>
                      </a:rPr>
                      <m:t>+</m:t>
                    </m:r>
                    <m:r>
                      <a:rPr lang="en-US" sz="2000" i="1">
                        <a:solidFill>
                          <a:srgbClr val="FFFF00"/>
                        </a:solidFill>
                        <a:latin typeface="Cambria Math"/>
                        <a:sym typeface="Symbol"/>
                      </a:rPr>
                      <m:t>𝑘</m:t>
                    </m:r>
                    <m:r>
                      <a:rPr lang="en-US" sz="2000" i="1">
                        <a:solidFill>
                          <a:srgbClr val="FFFF00"/>
                        </a:solidFill>
                        <a:latin typeface="Cambria Math"/>
                        <a:sym typeface="Symbol"/>
                      </a:rPr>
                      <m:t>2</m:t>
                    </m:r>
                    <m:r>
                      <a:rPr lang="en-US" sz="2000" i="1">
                        <a:solidFill>
                          <a:srgbClr val="FFFF00"/>
                        </a:solidFill>
                        <a:latin typeface="Cambria Math"/>
                        <a:ea typeface="Cambria Math"/>
                        <a:sym typeface="Symbol"/>
                      </a:rPr>
                      <m:t>𝜋</m:t>
                    </m:r>
                    <m:r>
                      <a:rPr lang="en-US" sz="2000" b="0" i="1" smtClean="0">
                        <a:solidFill>
                          <a:srgbClr val="FFFF00"/>
                        </a:solidFill>
                        <a:latin typeface="Cambria Math"/>
                        <a:ea typeface="Cambria Math"/>
                        <a:sym typeface="Symbol"/>
                      </a:rPr>
                      <m:t> (</m:t>
                    </m:r>
                    <m:r>
                      <a:rPr lang="en-US" sz="2000" b="0" i="1" smtClean="0">
                        <a:solidFill>
                          <a:srgbClr val="FFFF00"/>
                        </a:solidFill>
                        <a:latin typeface="Cambria Math"/>
                        <a:ea typeface="Cambria Math"/>
                        <a:sym typeface="Symbol"/>
                      </a:rPr>
                      <m:t>𝑘</m:t>
                    </m:r>
                    <m:r>
                      <a:rPr lang="en-US" sz="2000" b="0" i="1" smtClean="0">
                        <a:solidFill>
                          <a:srgbClr val="FFFF00"/>
                        </a:solidFill>
                        <a:latin typeface="Cambria Math"/>
                        <a:ea typeface="Cambria Math"/>
                        <a:sym typeface="Symbol"/>
                      </a:rPr>
                      <m:t> </m:t>
                    </m:r>
                    <m:r>
                      <a:rPr lang="en-US" sz="2000" b="0" i="1" smtClean="0">
                        <a:solidFill>
                          <a:srgbClr val="FFFF00"/>
                        </a:solidFill>
                        <a:latin typeface="Cambria Math"/>
                        <a:ea typeface="Cambria Math"/>
                        <a:sym typeface="Symbol"/>
                      </a:rPr>
                      <m:t>𝑍</m:t>
                    </m:r>
                    <m:r>
                      <a:rPr lang="en-US" sz="2000" b="0" i="1" smtClean="0">
                        <a:solidFill>
                          <a:srgbClr val="FFFF00"/>
                        </a:solidFill>
                        <a:latin typeface="Cambria Math"/>
                        <a:ea typeface="Cambria Math"/>
                        <a:sym typeface="Symbol"/>
                      </a:rPr>
                      <m:t>)</m:t>
                    </m:r>
                  </m:oMath>
                </a14:m>
                <a:r>
                  <a:rPr lang="en-US" sz="2000" b="0" smtClean="0">
                    <a:solidFill>
                      <a:srgbClr val="FFFF00"/>
                    </a:solidFill>
                    <a:ea typeface="Cambria Math"/>
                    <a:sym typeface="Symbol"/>
                  </a:rPr>
                  <a:t> </a:t>
                </a:r>
              </a:p>
              <a:p>
                <a:endParaRPr lang="en-US" sz="2000">
                  <a:solidFill>
                    <a:schemeClr val="bg1"/>
                  </a:solidFill>
                </a:endParaRPr>
              </a:p>
            </p:txBody>
          </p:sp>
        </mc:Choice>
        <mc:Fallback>
          <p:sp>
            <p:nvSpPr>
              <p:cNvPr id="4" name="TextBox 3"/>
              <p:cNvSpPr txBox="1">
                <a:spLocks noRot="1" noChangeAspect="1" noMove="1" noResize="1" noEditPoints="1" noAdjustHandles="1" noChangeArrowheads="1" noChangeShapeType="1" noTextEdit="1"/>
              </p:cNvSpPr>
              <p:nvPr/>
            </p:nvSpPr>
            <p:spPr>
              <a:xfrm>
                <a:off x="-28577" y="1781497"/>
                <a:ext cx="6934202" cy="2161426"/>
              </a:xfrm>
              <a:prstGeom prst="rect">
                <a:avLst/>
              </a:prstGeom>
              <a:blipFill rotWithShape="1">
                <a:blip r:embed="rId6"/>
                <a:stretch>
                  <a:fillRect l="-879"/>
                </a:stretch>
              </a:blipFill>
            </p:spPr>
            <p:txBody>
              <a:bodyPr/>
              <a:lstStyle/>
              <a:p>
                <a:r>
                  <a:rPr lang="en-US">
                    <a:noFill/>
                  </a:rPr>
                  <a:t> </a:t>
                </a:r>
              </a:p>
            </p:txBody>
          </p:sp>
        </mc:Fallback>
      </mc:AlternateContent>
      <p:pic>
        <p:nvPicPr>
          <p:cNvPr id="13"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6162" y="595199"/>
            <a:ext cx="6638925"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032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mc:Choice xmlns:a14="http://schemas.microsoft.com/office/drawing/2010/main"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III.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0" smtClean="0">
                        <a:solidFill>
                          <a:srgbClr val="FFFF00"/>
                        </a:solidFill>
                        <a:latin typeface="Cambria Math"/>
                        <a:ea typeface="Tahoma" panose="020B0604030504040204" pitchFamily="34" charset="0"/>
                        <a:cs typeface="Times New Roman" panose="02020603050405020304" pitchFamily="18" charset="0"/>
                      </a:rPr>
                      <m:t>𝐜</m:t>
                    </m:r>
                    <m:r>
                      <a:rPr lang="en-US" sz="2400" b="1" i="1" smtClean="0">
                        <a:solidFill>
                          <a:srgbClr val="FFFF00"/>
                        </a:solidFill>
                        <a:latin typeface="Cambria Math"/>
                        <a:ea typeface="Tahoma" panose="020B0604030504040204" pitchFamily="34" charset="0"/>
                        <a:cs typeface="Times New Roman" panose="02020603050405020304" pitchFamily="18" charset="0"/>
                      </a:rPr>
                      <m:t>𝒐𝒔</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8" name="Hộp Văn bản 1">
                <a:extLst>
                  <a:ext uri="{FF2B5EF4-FFF2-40B4-BE49-F238E27FC236}">
                    <a16:creationId xmlns:a16="http://schemas.microsoft.com/office/drawing/2014/main" xmlns:a14="http://schemas.microsoft.com/office/drawing/2010/main" xmlns=""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rotWithShape="1">
                <a:blip r:embed="rId4"/>
                <a:stretch>
                  <a:fillRect l="-1030" t="-10526" b="-28947"/>
                </a:stretch>
              </a:blipFill>
            </p:spPr>
            <p:txBody>
              <a:bodyPr/>
              <a:lstStyle/>
              <a:p>
                <a:r>
                  <a:rPr lang="en-US">
                    <a:noFill/>
                  </a:rPr>
                  <a:t> </a:t>
                </a:r>
              </a:p>
            </p:txBody>
          </p:sp>
        </mc:Fallback>
      </mc:AlternateContent>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mj-lt"/>
            </a:endParaRPr>
          </a:p>
        </p:txBody>
      </p:sp>
      <mc:AlternateContent xmlns:mc="http://schemas.openxmlformats.org/markup-compatibility/2006">
        <mc:Choice xmlns:a14="http://schemas.microsoft.com/office/drawing/2010/main" Requires="a14">
          <p:sp>
            <p:nvSpPr>
              <p:cNvPr id="2" name="TextBox 1"/>
              <p:cNvSpPr txBox="1"/>
              <p:nvPr/>
            </p:nvSpPr>
            <p:spPr>
              <a:xfrm>
                <a:off x="609600" y="595199"/>
                <a:ext cx="5791200" cy="400110"/>
              </a:xfrm>
              <a:prstGeom prst="rect">
                <a:avLst/>
              </a:prstGeom>
              <a:noFill/>
            </p:spPr>
            <p:txBody>
              <a:bodyPr wrap="square" rtlCol="0">
                <a:spAutoFit/>
              </a:bodyPr>
              <a:lstStyle/>
              <a:p>
                <a:r>
                  <a:rPr lang="en-US" sz="2000" smtClean="0">
                    <a:solidFill>
                      <a:srgbClr val="FFFF00"/>
                    </a:solidFill>
                  </a:rPr>
                  <a:t>Trong Trh tổng quát, ta giải PT: cos</a:t>
                </a:r>
                <a14:m>
                  <m:oMath xmlns:m="http://schemas.openxmlformats.org/officeDocument/2006/math">
                    <m:r>
                      <a:rPr lang="en-US" sz="2000" i="1" smtClean="0">
                        <a:solidFill>
                          <a:srgbClr val="FFFF00"/>
                        </a:solidFill>
                        <a:latin typeface="Cambria Math"/>
                      </a:rPr>
                      <m:t>𝑥</m:t>
                    </m:r>
                    <m:r>
                      <a:rPr lang="en-US" sz="2000" i="1" smtClean="0">
                        <a:solidFill>
                          <a:srgbClr val="FFFF00"/>
                        </a:solidFill>
                        <a:latin typeface="Cambria Math"/>
                      </a:rPr>
                      <m:t> = </m:t>
                    </m:r>
                    <m:r>
                      <a:rPr lang="en-US" sz="2000" i="1" smtClean="0">
                        <a:solidFill>
                          <a:srgbClr val="FFFF00"/>
                        </a:solidFill>
                        <a:latin typeface="Cambria Math"/>
                      </a:rPr>
                      <m:t>𝑚</m:t>
                    </m:r>
                    <m:r>
                      <a:rPr lang="en-US" sz="2000" i="1" smtClean="0">
                        <a:solidFill>
                          <a:srgbClr val="FFFF00"/>
                        </a:solidFill>
                        <a:latin typeface="Cambria Math"/>
                      </a:rPr>
                      <m:t> </m:t>
                    </m:r>
                  </m:oMath>
                </a14:m>
                <a:r>
                  <a:rPr lang="en-US" sz="2000" smtClean="0">
                    <a:solidFill>
                      <a:srgbClr val="FFFF00"/>
                    </a:solidFill>
                  </a:rPr>
                  <a:t>như sau</a:t>
                </a:r>
                <a:endParaRPr lang="en-US" sz="2000">
                  <a:solidFill>
                    <a:srgbClr val="FFFF00"/>
                  </a:solidFill>
                </a:endParaRPr>
              </a:p>
            </p:txBody>
          </p:sp>
        </mc:Choice>
        <mc:Fallback>
          <p:sp>
            <p:nvSpPr>
              <p:cNvPr id="2" name="TextBox 1"/>
              <p:cNvSpPr txBox="1">
                <a:spLocks noRot="1" noChangeAspect="1" noMove="1" noResize="1" noEditPoints="1" noAdjustHandles="1" noChangeArrowheads="1" noChangeShapeType="1" noTextEdit="1"/>
              </p:cNvSpPr>
              <p:nvPr/>
            </p:nvSpPr>
            <p:spPr>
              <a:xfrm>
                <a:off x="609600" y="595199"/>
                <a:ext cx="5791200" cy="400110"/>
              </a:xfrm>
              <a:prstGeom prst="rect">
                <a:avLst/>
              </a:prstGeom>
              <a:blipFill rotWithShape="1">
                <a:blip r:embed="rId5"/>
                <a:stretch>
                  <a:fillRect l="-1053" t="-7692" b="-27692"/>
                </a:stretch>
              </a:blipFill>
            </p:spPr>
            <p:txBody>
              <a:bodyPr/>
              <a:lstStyle/>
              <a:p>
                <a:r>
                  <a:rPr lang="en-US">
                    <a:noFill/>
                  </a:rPr>
                  <a:t> </a:t>
                </a:r>
              </a:p>
            </p:txBody>
          </p:sp>
        </mc:Fallback>
      </mc:AlternateContent>
      <p:pic>
        <p:nvPicPr>
          <p:cNvPr id="522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258" y="1200150"/>
            <a:ext cx="8413409" cy="199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27642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mc:Choice xmlns:a14="http://schemas.microsoft.com/office/drawing/2010/main"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III.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0" smtClean="0">
                        <a:solidFill>
                          <a:srgbClr val="FFFF00"/>
                        </a:solidFill>
                        <a:latin typeface="Cambria Math"/>
                        <a:ea typeface="Tahoma" panose="020B0604030504040204" pitchFamily="34" charset="0"/>
                        <a:cs typeface="Times New Roman" panose="02020603050405020304" pitchFamily="18" charset="0"/>
                      </a:rPr>
                      <m:t>𝐜</m:t>
                    </m:r>
                    <m:r>
                      <a:rPr lang="en-US" sz="2400" b="1" i="1" smtClean="0">
                        <a:solidFill>
                          <a:srgbClr val="FFFF00"/>
                        </a:solidFill>
                        <a:latin typeface="Cambria Math"/>
                        <a:ea typeface="Tahoma" panose="020B0604030504040204" pitchFamily="34" charset="0"/>
                        <a:cs typeface="Times New Roman" panose="02020603050405020304" pitchFamily="18" charset="0"/>
                      </a:rPr>
                      <m:t>𝒐𝒔</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8" name="Hộp Văn bản 1">
                <a:extLst>
                  <a:ext uri="{FF2B5EF4-FFF2-40B4-BE49-F238E27FC236}">
                    <a16:creationId xmlns:a16="http://schemas.microsoft.com/office/drawing/2014/main" xmlns:a14="http://schemas.microsoft.com/office/drawing/2010/main" xmlns=""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rotWithShape="1">
                <a:blip r:embed="rId5"/>
                <a:stretch>
                  <a:fillRect l="-1030" t="-10526"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273249" y="853706"/>
                <a:ext cx="8640364" cy="1217769"/>
              </a:xfrm>
              <a:prstGeom prst="rect">
                <a:avLst/>
              </a:prstGeom>
              <a:noFill/>
            </p:spPr>
            <p:txBody>
              <a:bodyPr wrap="square" rtlCol="0">
                <a:spAutoFit/>
              </a:bodyPr>
              <a:lstStyle/>
              <a:p>
                <a:r>
                  <a:rPr lang="en-US" sz="2200" b="1" smtClean="0">
                    <a:solidFill>
                      <a:schemeClr val="bg1"/>
                    </a:solidFill>
                    <a:latin typeface="Times New Roman" pitchFamily="18" charset="0"/>
                    <a:cs typeface="Times New Roman" pitchFamily="18" charset="0"/>
                  </a:rPr>
                  <a:t>Chú ý: a) Một số trh đặc biệt: + </a:t>
                </a:r>
                <a14:m>
                  <m:oMath xmlns:m="http://schemas.openxmlformats.org/officeDocument/2006/math">
                    <m:r>
                      <a:rPr lang="en-US" sz="2200" b="1" i="1" smtClean="0">
                        <a:solidFill>
                          <a:schemeClr val="bg1"/>
                        </a:solidFill>
                        <a:latin typeface="Cambria Math"/>
                        <a:cs typeface="Times New Roman" pitchFamily="18" charset="0"/>
                      </a:rPr>
                      <m:t>𝒄𝒐𝒔𝒙</m:t>
                    </m:r>
                    <m:r>
                      <a:rPr lang="en-US" sz="2200" b="1" i="1" smtClean="0">
                        <a:solidFill>
                          <a:schemeClr val="bg1"/>
                        </a:solidFill>
                        <a:latin typeface="Cambria Math"/>
                        <a:cs typeface="Times New Roman" pitchFamily="18" charset="0"/>
                      </a:rPr>
                      <m:t> = </m:t>
                    </m:r>
                    <m:r>
                      <a:rPr lang="en-US" sz="2200" b="1" i="1" smtClean="0">
                        <a:solidFill>
                          <a:schemeClr val="bg1"/>
                        </a:solidFill>
                        <a:latin typeface="Cambria Math"/>
                        <a:cs typeface="Times New Roman" pitchFamily="18" charset="0"/>
                      </a:rPr>
                      <m:t>𝟏</m:t>
                    </m:r>
                    <m:r>
                      <a:rPr lang="en-US" sz="2200" b="1" i="1" smtClean="0">
                        <a:solidFill>
                          <a:schemeClr val="bg1"/>
                        </a:solidFill>
                        <a:latin typeface="Cambria Math"/>
                        <a:cs typeface="Times New Roman" pitchFamily="18" charset="0"/>
                      </a:rPr>
                      <m:t>  </m:t>
                    </m:r>
                    <m:r>
                      <a:rPr lang="en-US" sz="2200" b="1" i="1" smtClean="0">
                        <a:solidFill>
                          <a:schemeClr val="bg1"/>
                        </a:solidFill>
                        <a:latin typeface="Cambria Math"/>
                        <a:cs typeface="Times New Roman" pitchFamily="18" charset="0"/>
                        <a:sym typeface="Symbol"/>
                      </a:rPr>
                      <m:t>𝒙</m:t>
                    </m:r>
                    <m:r>
                      <a:rPr lang="en-US" sz="2200" b="1" i="1" smtClean="0">
                        <a:solidFill>
                          <a:schemeClr val="bg1"/>
                        </a:solidFill>
                        <a:latin typeface="Cambria Math"/>
                        <a:cs typeface="Times New Roman" pitchFamily="18" charset="0"/>
                        <a:sym typeface="Symbol"/>
                      </a:rPr>
                      <m:t>  </m:t>
                    </m:r>
                  </m:oMath>
                </a14:m>
                <a:r>
                  <a:rPr lang="en-US" sz="2200" b="1" smtClean="0">
                    <a:solidFill>
                      <a:schemeClr val="bg1"/>
                    </a:solidFill>
                    <a:latin typeface="Times New Roman" pitchFamily="18" charset="0"/>
                    <a:cs typeface="Times New Roman" pitchFamily="18" charset="0"/>
                    <a:sym typeface="Symbol"/>
                  </a:rPr>
                  <a:t>= </a:t>
                </a:r>
                <a14:m>
                  <m:oMath xmlns:m="http://schemas.openxmlformats.org/officeDocument/2006/math">
                    <m:r>
                      <a:rPr lang="en-US" sz="2200" b="1" i="1" smtClean="0">
                        <a:solidFill>
                          <a:schemeClr val="bg1"/>
                        </a:solidFill>
                        <a:latin typeface="Cambria Math"/>
                        <a:cs typeface="Times New Roman" pitchFamily="18" charset="0"/>
                        <a:sym typeface="Symbol"/>
                      </a:rPr>
                      <m:t>𝒌</m:t>
                    </m:r>
                    <m:r>
                      <a:rPr lang="en-US" sz="2200" b="1" i="1" smtClean="0">
                        <a:solidFill>
                          <a:schemeClr val="bg1"/>
                        </a:solidFill>
                        <a:latin typeface="Cambria Math"/>
                        <a:cs typeface="Times New Roman" pitchFamily="18" charset="0"/>
                        <a:sym typeface="Symbol"/>
                      </a:rPr>
                      <m:t>𝟐</m:t>
                    </m:r>
                    <m:r>
                      <a:rPr lang="en-US" sz="2200" b="1" i="1" smtClean="0">
                        <a:solidFill>
                          <a:schemeClr val="bg1"/>
                        </a:solidFill>
                        <a:latin typeface="Cambria Math"/>
                        <a:ea typeface="Cambria Math"/>
                        <a:cs typeface="Times New Roman" pitchFamily="18" charset="0"/>
                        <a:sym typeface="Symbol"/>
                      </a:rPr>
                      <m:t>𝝅</m:t>
                    </m:r>
                    <m:r>
                      <a:rPr lang="en-US" sz="2200" b="1" i="1" smtClean="0">
                        <a:solidFill>
                          <a:schemeClr val="bg1"/>
                        </a:solidFill>
                        <a:latin typeface="Cambria Math"/>
                        <a:ea typeface="Cambria Math"/>
                        <a:cs typeface="Times New Roman" pitchFamily="18" charset="0"/>
                        <a:sym typeface="Symbol"/>
                      </a:rPr>
                      <m:t> </m:t>
                    </m:r>
                    <m:d>
                      <m:dPr>
                        <m:ctrlPr>
                          <a:rPr lang="en-US" sz="2200" b="1" i="1" smtClean="0">
                            <a:solidFill>
                              <a:schemeClr val="bg1"/>
                            </a:solidFill>
                            <a:latin typeface="Cambria Math"/>
                            <a:ea typeface="Cambria Math"/>
                            <a:cs typeface="Times New Roman" pitchFamily="18" charset="0"/>
                            <a:sym typeface="Symbol"/>
                          </a:rPr>
                        </m:ctrlPr>
                      </m:dPr>
                      <m:e>
                        <m:r>
                          <a:rPr lang="en-US" sz="2200" b="1" i="1" smtClean="0">
                            <a:solidFill>
                              <a:schemeClr val="bg1"/>
                            </a:solidFill>
                            <a:latin typeface="Cambria Math"/>
                            <a:ea typeface="Cambria Math"/>
                            <a:cs typeface="Times New Roman" pitchFamily="18" charset="0"/>
                            <a:sym typeface="Symbol"/>
                          </a:rPr>
                          <m:t>𝒌</m:t>
                        </m:r>
                        <m:r>
                          <a:rPr lang="en-US" sz="2200" b="1" i="1" smtClean="0">
                            <a:solidFill>
                              <a:schemeClr val="bg1"/>
                            </a:solidFill>
                            <a:latin typeface="Cambria Math"/>
                            <a:ea typeface="Cambria Math"/>
                            <a:cs typeface="Times New Roman" pitchFamily="18" charset="0"/>
                            <a:sym typeface="Symbol"/>
                          </a:rPr>
                          <m:t> </m:t>
                        </m:r>
                        <m:r>
                          <a:rPr lang="en-US" sz="2200" b="1" i="1" smtClean="0">
                            <a:solidFill>
                              <a:schemeClr val="bg1"/>
                            </a:solidFill>
                            <a:latin typeface="Cambria Math"/>
                            <a:ea typeface="Cambria Math"/>
                            <a:cs typeface="Times New Roman" pitchFamily="18" charset="0"/>
                            <a:sym typeface="Symbol"/>
                          </a:rPr>
                          <m:t>𝝐</m:t>
                        </m:r>
                        <m:r>
                          <a:rPr lang="en-US" sz="2200" b="1" i="1" smtClean="0">
                            <a:solidFill>
                              <a:schemeClr val="bg1"/>
                            </a:solidFill>
                            <a:latin typeface="Cambria Math"/>
                            <a:ea typeface="Cambria Math"/>
                            <a:cs typeface="Times New Roman" pitchFamily="18" charset="0"/>
                            <a:sym typeface="Symbol"/>
                          </a:rPr>
                          <m:t> </m:t>
                        </m:r>
                        <m:r>
                          <a:rPr lang="en-US" sz="2200" b="1" i="1" smtClean="0">
                            <a:solidFill>
                              <a:schemeClr val="bg1"/>
                            </a:solidFill>
                            <a:latin typeface="Cambria Math"/>
                            <a:ea typeface="Cambria Math"/>
                            <a:cs typeface="Times New Roman" pitchFamily="18" charset="0"/>
                            <a:sym typeface="Symbol"/>
                          </a:rPr>
                          <m:t>𝒁</m:t>
                        </m:r>
                      </m:e>
                    </m:d>
                  </m:oMath>
                </a14:m>
                <a:endParaRPr lang="en-US" sz="2200" b="1" smtClean="0">
                  <a:solidFill>
                    <a:schemeClr val="bg1"/>
                  </a:solidFill>
                  <a:latin typeface="Times New Roman" pitchFamily="18" charset="0"/>
                  <a:cs typeface="Times New Roman" pitchFamily="18" charset="0"/>
                </a:endParaRPr>
              </a:p>
              <a:p>
                <a:r>
                  <a:rPr lang="en-US" sz="2200" b="1" smtClean="0">
                    <a:solidFill>
                      <a:schemeClr val="bg1"/>
                    </a:solidFill>
                    <a:latin typeface="Times New Roman" pitchFamily="18" charset="0"/>
                    <a:cs typeface="Times New Roman" pitchFamily="18" charset="0"/>
                  </a:rPr>
                  <a:t>+ cos</a:t>
                </a:r>
                <a14:m>
                  <m:oMath xmlns:m="http://schemas.openxmlformats.org/officeDocument/2006/math">
                    <m:r>
                      <a:rPr lang="en-US" sz="2200" b="1" i="1">
                        <a:solidFill>
                          <a:schemeClr val="bg1"/>
                        </a:solidFill>
                        <a:latin typeface="Cambria Math"/>
                        <a:cs typeface="Times New Roman" pitchFamily="18" charset="0"/>
                      </a:rPr>
                      <m:t>𝒙</m:t>
                    </m:r>
                    <m:r>
                      <a:rPr lang="en-US" sz="2200" b="1" i="1">
                        <a:solidFill>
                          <a:schemeClr val="bg1"/>
                        </a:solidFill>
                        <a:latin typeface="Cambria Math"/>
                        <a:cs typeface="Times New Roman" pitchFamily="18" charset="0"/>
                      </a:rPr>
                      <m:t> =−</m:t>
                    </m:r>
                    <m:r>
                      <a:rPr lang="en-US" sz="2200" b="1" i="1">
                        <a:solidFill>
                          <a:schemeClr val="bg1"/>
                        </a:solidFill>
                        <a:latin typeface="Cambria Math"/>
                        <a:cs typeface="Times New Roman" pitchFamily="18" charset="0"/>
                      </a:rPr>
                      <m:t>𝟏</m:t>
                    </m:r>
                    <m:r>
                      <a:rPr lang="en-US" sz="2200" b="1" i="1" smtClean="0">
                        <a:solidFill>
                          <a:schemeClr val="bg1"/>
                        </a:solidFill>
                        <a:latin typeface="Cambria Math"/>
                        <a:cs typeface="Times New Roman" pitchFamily="18" charset="0"/>
                      </a:rPr>
                      <m:t> </m:t>
                    </m:r>
                    <m:r>
                      <a:rPr lang="en-US" sz="2200" b="1" i="1" smtClean="0">
                        <a:solidFill>
                          <a:schemeClr val="bg1"/>
                        </a:solidFill>
                        <a:latin typeface="Cambria Math"/>
                        <a:cs typeface="Times New Roman" pitchFamily="18" charset="0"/>
                        <a:sym typeface="Symbol"/>
                      </a:rPr>
                      <m:t></m:t>
                    </m:r>
                    <m:r>
                      <a:rPr lang="en-US" sz="2200" b="1" i="1">
                        <a:solidFill>
                          <a:schemeClr val="bg1"/>
                        </a:solidFill>
                        <a:latin typeface="Cambria Math"/>
                        <a:cs typeface="Times New Roman" pitchFamily="18" charset="0"/>
                      </a:rPr>
                      <m:t> </m:t>
                    </m:r>
                    <m:r>
                      <a:rPr lang="en-US" sz="2200" b="1" i="1">
                        <a:solidFill>
                          <a:schemeClr val="bg1"/>
                        </a:solidFill>
                        <a:latin typeface="Cambria Math"/>
                        <a:cs typeface="Times New Roman" pitchFamily="18" charset="0"/>
                        <a:sym typeface="Symbol"/>
                      </a:rPr>
                      <m:t>𝒙</m:t>
                    </m:r>
                    <m:r>
                      <a:rPr lang="en-US" sz="2200" b="1" i="1">
                        <a:solidFill>
                          <a:schemeClr val="bg1"/>
                        </a:solidFill>
                        <a:latin typeface="Cambria Math"/>
                        <a:cs typeface="Times New Roman" pitchFamily="18" charset="0"/>
                        <a:sym typeface="Symbol"/>
                      </a:rPr>
                      <m:t>  </m:t>
                    </m:r>
                  </m:oMath>
                </a14:m>
                <a:r>
                  <a:rPr lang="en-US" sz="2200" b="1">
                    <a:solidFill>
                      <a:schemeClr val="bg1"/>
                    </a:solidFill>
                    <a:latin typeface="Times New Roman" pitchFamily="18" charset="0"/>
                    <a:cs typeface="Times New Roman" pitchFamily="18" charset="0"/>
                    <a:sym typeface="Symbol"/>
                  </a:rPr>
                  <a:t>= </a:t>
                </a:r>
                <a:r>
                  <a:rPr lang="el-GR" sz="2200" b="1" smtClean="0">
                    <a:solidFill>
                      <a:schemeClr val="bg1"/>
                    </a:solidFill>
                    <a:latin typeface="Times New Roman" pitchFamily="18" charset="0"/>
                    <a:cs typeface="Times New Roman" pitchFamily="18" charset="0"/>
                    <a:sym typeface="Symbol"/>
                  </a:rPr>
                  <a:t>π</a:t>
                </a:r>
                <a14:m>
                  <m:oMath xmlns:m="http://schemas.openxmlformats.org/officeDocument/2006/math">
                    <m:r>
                      <a:rPr lang="en-US" sz="2200" b="1" i="1">
                        <a:solidFill>
                          <a:schemeClr val="bg1"/>
                        </a:solidFill>
                        <a:latin typeface="Cambria Math"/>
                        <a:cs typeface="Times New Roman" pitchFamily="18" charset="0"/>
                        <a:sym typeface="Symbol"/>
                      </a:rPr>
                      <m:t>+</m:t>
                    </m:r>
                    <m:r>
                      <a:rPr lang="en-US" sz="2200" b="1" i="1">
                        <a:solidFill>
                          <a:schemeClr val="bg1"/>
                        </a:solidFill>
                        <a:latin typeface="Cambria Math"/>
                        <a:cs typeface="Times New Roman" pitchFamily="18" charset="0"/>
                        <a:sym typeface="Symbol"/>
                      </a:rPr>
                      <m:t>𝒌</m:t>
                    </m:r>
                    <m:r>
                      <a:rPr lang="en-US" sz="2200" b="1" i="1">
                        <a:solidFill>
                          <a:schemeClr val="bg1"/>
                        </a:solidFill>
                        <a:latin typeface="Cambria Math"/>
                        <a:cs typeface="Times New Roman" pitchFamily="18" charset="0"/>
                        <a:sym typeface="Symbol"/>
                      </a:rPr>
                      <m:t>𝟐</m:t>
                    </m:r>
                    <m:r>
                      <a:rPr lang="en-US" sz="2200" b="1" i="1">
                        <a:solidFill>
                          <a:schemeClr val="bg1"/>
                        </a:solidFill>
                        <a:latin typeface="Cambria Math"/>
                        <a:ea typeface="Cambria Math"/>
                        <a:cs typeface="Times New Roman" pitchFamily="18" charset="0"/>
                        <a:sym typeface="Symbol"/>
                      </a:rPr>
                      <m:t>𝝅</m:t>
                    </m:r>
                    <m:r>
                      <a:rPr lang="en-US" sz="2200" b="1" i="1">
                        <a:solidFill>
                          <a:schemeClr val="bg1"/>
                        </a:solidFill>
                        <a:latin typeface="Cambria Math"/>
                        <a:ea typeface="Cambria Math"/>
                        <a:cs typeface="Times New Roman" pitchFamily="18" charset="0"/>
                        <a:sym typeface="Symbol"/>
                      </a:rPr>
                      <m:t> </m:t>
                    </m:r>
                    <m:d>
                      <m:dPr>
                        <m:ctrlPr>
                          <a:rPr lang="en-US" sz="2200" b="1" i="1">
                            <a:solidFill>
                              <a:schemeClr val="bg1"/>
                            </a:solidFill>
                            <a:latin typeface="Cambria Math"/>
                            <a:ea typeface="Cambria Math"/>
                            <a:cs typeface="Times New Roman" pitchFamily="18" charset="0"/>
                            <a:sym typeface="Symbol"/>
                          </a:rPr>
                        </m:ctrlPr>
                      </m:dPr>
                      <m:e>
                        <m:r>
                          <a:rPr lang="en-US" sz="2200" b="1" i="1">
                            <a:solidFill>
                              <a:schemeClr val="bg1"/>
                            </a:solidFill>
                            <a:latin typeface="Cambria Math"/>
                            <a:ea typeface="Cambria Math"/>
                            <a:cs typeface="Times New Roman" pitchFamily="18" charset="0"/>
                            <a:sym typeface="Symbol"/>
                          </a:rPr>
                          <m:t>𝒌</m:t>
                        </m:r>
                        <m:r>
                          <a:rPr lang="en-US" sz="2200" b="1" i="1">
                            <a:solidFill>
                              <a:schemeClr val="bg1"/>
                            </a:solidFill>
                            <a:latin typeface="Cambria Math"/>
                            <a:ea typeface="Cambria Math"/>
                            <a:cs typeface="Times New Roman" pitchFamily="18" charset="0"/>
                            <a:sym typeface="Symbol"/>
                          </a:rPr>
                          <m:t> </m:t>
                        </m:r>
                        <m:r>
                          <a:rPr lang="en-US" sz="2200" b="1" i="1">
                            <a:solidFill>
                              <a:schemeClr val="bg1"/>
                            </a:solidFill>
                            <a:latin typeface="Cambria Math"/>
                            <a:ea typeface="Cambria Math"/>
                            <a:cs typeface="Times New Roman" pitchFamily="18" charset="0"/>
                            <a:sym typeface="Symbol"/>
                          </a:rPr>
                          <m:t>𝝐</m:t>
                        </m:r>
                        <m:r>
                          <a:rPr lang="en-US" sz="2200" b="1" i="1">
                            <a:solidFill>
                              <a:schemeClr val="bg1"/>
                            </a:solidFill>
                            <a:latin typeface="Cambria Math"/>
                            <a:ea typeface="Cambria Math"/>
                            <a:cs typeface="Times New Roman" pitchFamily="18" charset="0"/>
                            <a:sym typeface="Symbol"/>
                          </a:rPr>
                          <m:t> </m:t>
                        </m:r>
                        <m:r>
                          <a:rPr lang="en-US" sz="2200" b="1" i="1">
                            <a:solidFill>
                              <a:schemeClr val="bg1"/>
                            </a:solidFill>
                            <a:latin typeface="Cambria Math"/>
                            <a:ea typeface="Cambria Math"/>
                            <a:cs typeface="Times New Roman" pitchFamily="18" charset="0"/>
                            <a:sym typeface="Symbol"/>
                          </a:rPr>
                          <m:t>𝒁</m:t>
                        </m:r>
                      </m:e>
                    </m:d>
                  </m:oMath>
                </a14:m>
                <a:r>
                  <a:rPr lang="en-US" sz="2200" b="1" smtClean="0">
                    <a:solidFill>
                      <a:schemeClr val="bg1"/>
                    </a:solidFill>
                    <a:latin typeface="Times New Roman" pitchFamily="18" charset="0"/>
                    <a:cs typeface="Times New Roman" pitchFamily="18" charset="0"/>
                  </a:rPr>
                  <a:t> </a:t>
                </a:r>
              </a:p>
              <a:p>
                <a:r>
                  <a:rPr lang="en-US" sz="2200" b="1" smtClean="0">
                    <a:solidFill>
                      <a:schemeClr val="bg1"/>
                    </a:solidFill>
                    <a:latin typeface="Times New Roman" pitchFamily="18" charset="0"/>
                    <a:cs typeface="Times New Roman" pitchFamily="18" charset="0"/>
                  </a:rPr>
                  <a:t>+ </a:t>
                </a:r>
                <a14:m>
                  <m:oMath xmlns:m="http://schemas.openxmlformats.org/officeDocument/2006/math">
                    <m:r>
                      <a:rPr lang="en-US" sz="2200" b="1" i="1" smtClean="0">
                        <a:solidFill>
                          <a:schemeClr val="bg1"/>
                        </a:solidFill>
                        <a:latin typeface="Cambria Math"/>
                        <a:cs typeface="Times New Roman" pitchFamily="18" charset="0"/>
                      </a:rPr>
                      <m:t>𝒄𝒐𝒔</m:t>
                    </m:r>
                    <m:r>
                      <a:rPr lang="en-US" sz="2200" b="1" i="1">
                        <a:solidFill>
                          <a:schemeClr val="bg1"/>
                        </a:solidFill>
                        <a:latin typeface="Cambria Math"/>
                        <a:cs typeface="Times New Roman" pitchFamily="18" charset="0"/>
                      </a:rPr>
                      <m:t>𝒙</m:t>
                    </m:r>
                    <m:r>
                      <a:rPr lang="en-US" sz="2200" b="1" i="1">
                        <a:solidFill>
                          <a:schemeClr val="bg1"/>
                        </a:solidFill>
                        <a:latin typeface="Cambria Math"/>
                        <a:cs typeface="Times New Roman" pitchFamily="18" charset="0"/>
                      </a:rPr>
                      <m:t> =</m:t>
                    </m:r>
                    <m:r>
                      <a:rPr lang="en-US" sz="2200" b="1" i="1" smtClean="0">
                        <a:solidFill>
                          <a:schemeClr val="bg1"/>
                        </a:solidFill>
                        <a:latin typeface="Cambria Math"/>
                        <a:cs typeface="Times New Roman" pitchFamily="18" charset="0"/>
                      </a:rPr>
                      <m:t>𝟎</m:t>
                    </m:r>
                    <m:r>
                      <a:rPr lang="en-US" sz="2200" b="1" i="1">
                        <a:solidFill>
                          <a:schemeClr val="bg1"/>
                        </a:solidFill>
                        <a:latin typeface="Cambria Math"/>
                        <a:cs typeface="Times New Roman" pitchFamily="18" charset="0"/>
                      </a:rPr>
                      <m:t> </m:t>
                    </m:r>
                    <m:r>
                      <a:rPr lang="en-US" sz="2200" b="1" i="1" smtClean="0">
                        <a:solidFill>
                          <a:schemeClr val="bg1"/>
                        </a:solidFill>
                        <a:latin typeface="Cambria Math"/>
                        <a:cs typeface="Times New Roman" pitchFamily="18" charset="0"/>
                        <a:sym typeface="Symbol"/>
                      </a:rPr>
                      <m:t> </m:t>
                    </m:r>
                    <m:r>
                      <a:rPr lang="en-US" sz="2200" b="1" i="1">
                        <a:solidFill>
                          <a:schemeClr val="bg1"/>
                        </a:solidFill>
                        <a:latin typeface="Cambria Math"/>
                        <a:cs typeface="Times New Roman" pitchFamily="18" charset="0"/>
                        <a:sym typeface="Symbol"/>
                      </a:rPr>
                      <m:t>𝒙</m:t>
                    </m:r>
                    <m:r>
                      <a:rPr lang="en-US" sz="2200" b="1" i="1">
                        <a:solidFill>
                          <a:schemeClr val="bg1"/>
                        </a:solidFill>
                        <a:latin typeface="Cambria Math"/>
                        <a:cs typeface="Times New Roman" pitchFamily="18" charset="0"/>
                        <a:sym typeface="Symbol"/>
                      </a:rPr>
                      <m:t>  </m:t>
                    </m:r>
                  </m:oMath>
                </a14:m>
                <a:r>
                  <a:rPr lang="en-US" sz="2200" b="1">
                    <a:solidFill>
                      <a:schemeClr val="bg1"/>
                    </a:solidFill>
                    <a:latin typeface="Times New Roman" pitchFamily="18" charset="0"/>
                    <a:cs typeface="Times New Roman" pitchFamily="18" charset="0"/>
                    <a:sym typeface="Symbol"/>
                  </a:rPr>
                  <a:t>= </a:t>
                </a:r>
                <a14:m>
                  <m:oMath xmlns:m="http://schemas.openxmlformats.org/officeDocument/2006/math">
                    <m:f>
                      <m:fPr>
                        <m:ctrlPr>
                          <a:rPr lang="en-US" sz="2200" b="1" i="1" smtClean="0">
                            <a:solidFill>
                              <a:schemeClr val="bg1"/>
                            </a:solidFill>
                            <a:latin typeface="Cambria Math"/>
                            <a:cs typeface="Times New Roman" pitchFamily="18" charset="0"/>
                            <a:sym typeface="Symbol"/>
                          </a:rPr>
                        </m:ctrlPr>
                      </m:fPr>
                      <m:num>
                        <m:r>
                          <a:rPr lang="en-US" sz="2200" b="1" i="1" smtClean="0">
                            <a:solidFill>
                              <a:schemeClr val="bg1"/>
                            </a:solidFill>
                            <a:latin typeface="Cambria Math"/>
                            <a:ea typeface="Cambria Math"/>
                            <a:cs typeface="Times New Roman" pitchFamily="18" charset="0"/>
                            <a:sym typeface="Symbol"/>
                          </a:rPr>
                          <m:t>𝝅</m:t>
                        </m:r>
                      </m:num>
                      <m:den>
                        <m:r>
                          <a:rPr lang="en-US" sz="2200" b="1" i="1" smtClean="0">
                            <a:solidFill>
                              <a:schemeClr val="bg1"/>
                            </a:solidFill>
                            <a:latin typeface="Cambria Math"/>
                            <a:cs typeface="Times New Roman" pitchFamily="18" charset="0"/>
                            <a:sym typeface="Symbol"/>
                          </a:rPr>
                          <m:t>𝟐</m:t>
                        </m:r>
                      </m:den>
                    </m:f>
                    <m:r>
                      <a:rPr lang="en-US" sz="2200" b="1" i="1" smtClean="0">
                        <a:solidFill>
                          <a:schemeClr val="bg1"/>
                        </a:solidFill>
                        <a:latin typeface="Cambria Math"/>
                        <a:cs typeface="Times New Roman" pitchFamily="18" charset="0"/>
                        <a:sym typeface="Symbol"/>
                      </a:rPr>
                      <m:t>+</m:t>
                    </m:r>
                    <m:r>
                      <a:rPr lang="en-US" sz="2200" b="1" i="1">
                        <a:solidFill>
                          <a:schemeClr val="bg1"/>
                        </a:solidFill>
                        <a:latin typeface="Cambria Math"/>
                        <a:cs typeface="Times New Roman" pitchFamily="18" charset="0"/>
                        <a:sym typeface="Symbol"/>
                      </a:rPr>
                      <m:t>𝒌</m:t>
                    </m:r>
                    <m:r>
                      <a:rPr lang="en-US" sz="2200" b="1" i="1">
                        <a:solidFill>
                          <a:schemeClr val="bg1"/>
                        </a:solidFill>
                        <a:latin typeface="Cambria Math"/>
                        <a:ea typeface="Cambria Math"/>
                        <a:cs typeface="Times New Roman" pitchFamily="18" charset="0"/>
                        <a:sym typeface="Symbol"/>
                      </a:rPr>
                      <m:t>𝝅</m:t>
                    </m:r>
                    <m:r>
                      <a:rPr lang="en-US" sz="2200" b="1" i="1">
                        <a:solidFill>
                          <a:schemeClr val="bg1"/>
                        </a:solidFill>
                        <a:latin typeface="Cambria Math"/>
                        <a:ea typeface="Cambria Math"/>
                        <a:cs typeface="Times New Roman" pitchFamily="18" charset="0"/>
                        <a:sym typeface="Symbol"/>
                      </a:rPr>
                      <m:t> </m:t>
                    </m:r>
                    <m:d>
                      <m:dPr>
                        <m:ctrlPr>
                          <a:rPr lang="en-US" sz="2200" b="1" i="1">
                            <a:solidFill>
                              <a:schemeClr val="bg1"/>
                            </a:solidFill>
                            <a:latin typeface="Cambria Math"/>
                            <a:ea typeface="Cambria Math"/>
                            <a:cs typeface="Times New Roman" pitchFamily="18" charset="0"/>
                            <a:sym typeface="Symbol"/>
                          </a:rPr>
                        </m:ctrlPr>
                      </m:dPr>
                      <m:e>
                        <m:r>
                          <a:rPr lang="en-US" sz="2200" b="1" i="1">
                            <a:solidFill>
                              <a:schemeClr val="bg1"/>
                            </a:solidFill>
                            <a:latin typeface="Cambria Math"/>
                            <a:ea typeface="Cambria Math"/>
                            <a:cs typeface="Times New Roman" pitchFamily="18" charset="0"/>
                            <a:sym typeface="Symbol"/>
                          </a:rPr>
                          <m:t>𝒌</m:t>
                        </m:r>
                        <m:r>
                          <a:rPr lang="en-US" sz="2200" b="1" i="1">
                            <a:solidFill>
                              <a:schemeClr val="bg1"/>
                            </a:solidFill>
                            <a:latin typeface="Cambria Math"/>
                            <a:ea typeface="Cambria Math"/>
                            <a:cs typeface="Times New Roman" pitchFamily="18" charset="0"/>
                            <a:sym typeface="Symbol"/>
                          </a:rPr>
                          <m:t> </m:t>
                        </m:r>
                        <m:r>
                          <a:rPr lang="en-US" sz="2200" b="1" i="1">
                            <a:solidFill>
                              <a:schemeClr val="bg1"/>
                            </a:solidFill>
                            <a:latin typeface="Cambria Math"/>
                            <a:ea typeface="Cambria Math"/>
                            <a:cs typeface="Times New Roman" pitchFamily="18" charset="0"/>
                            <a:sym typeface="Symbol"/>
                          </a:rPr>
                          <m:t>𝝐</m:t>
                        </m:r>
                        <m:r>
                          <a:rPr lang="en-US" sz="2200" b="1" i="1">
                            <a:solidFill>
                              <a:schemeClr val="bg1"/>
                            </a:solidFill>
                            <a:latin typeface="Cambria Math"/>
                            <a:ea typeface="Cambria Math"/>
                            <a:cs typeface="Times New Roman" pitchFamily="18" charset="0"/>
                            <a:sym typeface="Symbol"/>
                          </a:rPr>
                          <m:t> </m:t>
                        </m:r>
                        <m:r>
                          <a:rPr lang="en-US" sz="2200" b="1" i="1">
                            <a:solidFill>
                              <a:schemeClr val="bg1"/>
                            </a:solidFill>
                            <a:latin typeface="Cambria Math"/>
                            <a:ea typeface="Cambria Math"/>
                            <a:cs typeface="Times New Roman" pitchFamily="18" charset="0"/>
                            <a:sym typeface="Symbol"/>
                          </a:rPr>
                          <m:t>𝒁</m:t>
                        </m:r>
                      </m:e>
                    </m:d>
                  </m:oMath>
                </a14:m>
                <a:endParaRPr lang="en-US" sz="2200" b="1">
                  <a:solidFill>
                    <a:schemeClr val="bg1"/>
                  </a:solidFill>
                  <a:latin typeface="Times New Roman" pitchFamily="18" charset="0"/>
                  <a:cs typeface="Times New Roman" pitchFamily="18"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273249" y="853706"/>
                <a:ext cx="8640364" cy="1217769"/>
              </a:xfrm>
              <a:prstGeom prst="rect">
                <a:avLst/>
              </a:prstGeom>
              <a:blipFill rotWithShape="1">
                <a:blip r:embed="rId6"/>
                <a:stretch>
                  <a:fillRect l="-917" t="-3000" b="-3000"/>
                </a:stretch>
              </a:blipFill>
            </p:spPr>
            <p:txBody>
              <a:bodyPr/>
              <a:lstStyle/>
              <a:p>
                <a:r>
                  <a:rPr lang="en-US">
                    <a:noFill/>
                  </a:rPr>
                  <a:t> </a:t>
                </a:r>
              </a:p>
            </p:txBody>
          </p:sp>
        </mc:Fallback>
      </mc:AlternateContent>
      <p:sp>
        <p:nvSpPr>
          <p:cNvPr id="2" name="TextBox 1"/>
          <p:cNvSpPr txBox="1"/>
          <p:nvPr/>
        </p:nvSpPr>
        <p:spPr>
          <a:xfrm>
            <a:off x="394098" y="2280166"/>
            <a:ext cx="7149702" cy="646331"/>
          </a:xfrm>
          <a:prstGeom prst="rect">
            <a:avLst/>
          </a:prstGeom>
          <a:noFill/>
        </p:spPr>
        <p:txBody>
          <a:bodyPr wrap="square" rtlCol="0">
            <a:spAutoFit/>
          </a:bodyPr>
          <a:lstStyle/>
          <a:p>
            <a:r>
              <a:rPr lang="en-US" smtClean="0">
                <a:solidFill>
                  <a:schemeClr val="bg1"/>
                </a:solidFill>
              </a:rPr>
              <a:t> </a:t>
            </a:r>
            <a:endParaRPr lang="en-US" b="0" smtClean="0">
              <a:solidFill>
                <a:schemeClr val="bg1"/>
              </a:solidFill>
            </a:endParaRPr>
          </a:p>
          <a:p>
            <a:r>
              <a:rPr lang="en-US" smtClean="0">
                <a:solidFill>
                  <a:schemeClr val="bg1"/>
                </a:solidFill>
              </a:rPr>
              <a:t> </a:t>
            </a:r>
            <a:endParaRPr lang="en-US">
              <a:solidFill>
                <a:schemeClr val="bg1"/>
              </a:solidFill>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317658144"/>
              </p:ext>
            </p:extLst>
          </p:nvPr>
        </p:nvGraphicFramePr>
        <p:xfrm>
          <a:off x="517525" y="2255838"/>
          <a:ext cx="5808663" cy="769937"/>
        </p:xfrm>
        <a:graphic>
          <a:graphicData uri="http://schemas.openxmlformats.org/presentationml/2006/ole">
            <mc:AlternateContent xmlns:mc="http://schemas.openxmlformats.org/markup-compatibility/2006">
              <mc:Choice xmlns:v="urn:schemas-microsoft-com:vml" Requires="v">
                <p:oleObj spid="_x0000_s53256" name="Equation" r:id="rId7" imgW="3733560" imgH="495000" progId="Equation.DSMT4">
                  <p:embed/>
                </p:oleObj>
              </mc:Choice>
              <mc:Fallback>
                <p:oleObj name="Equation" r:id="rId7" imgW="3733560" imgH="495000" progId="Equation.DSMT4">
                  <p:embed/>
                  <p:pic>
                    <p:nvPicPr>
                      <p:cNvPr id="0" name=""/>
                      <p:cNvPicPr>
                        <a:picLocks noChangeAspect="1" noChangeArrowheads="1"/>
                      </p:cNvPicPr>
                      <p:nvPr/>
                    </p:nvPicPr>
                    <p:blipFill>
                      <a:blip r:embed="rId8"/>
                      <a:srcRect/>
                      <a:stretch>
                        <a:fillRect/>
                      </a:stretch>
                    </p:blipFill>
                    <p:spPr bwMode="auto">
                      <a:xfrm>
                        <a:off x="517525" y="2255838"/>
                        <a:ext cx="5808663" cy="769937"/>
                      </a:xfrm>
                      <a:prstGeom prst="rect">
                        <a:avLst/>
                      </a:prstGeom>
                      <a:noFill/>
                    </p:spPr>
                  </p:pic>
                </p:oleObj>
              </mc:Fallback>
            </mc:AlternateContent>
          </a:graphicData>
        </a:graphic>
      </p:graphicFrame>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095511955"/>
              </p:ext>
            </p:extLst>
          </p:nvPr>
        </p:nvGraphicFramePr>
        <p:xfrm>
          <a:off x="547688" y="3319463"/>
          <a:ext cx="5573712" cy="990600"/>
        </p:xfrm>
        <a:graphic>
          <a:graphicData uri="http://schemas.openxmlformats.org/presentationml/2006/ole">
            <mc:AlternateContent xmlns:mc="http://schemas.openxmlformats.org/markup-compatibility/2006">
              <mc:Choice xmlns:v="urn:schemas-microsoft-com:vml" Requires="v">
                <p:oleObj spid="_x0000_s53257" name="Equation" r:id="rId9" imgW="2946240" imgH="520560" progId="Equation.DSMT4">
                  <p:embed/>
                </p:oleObj>
              </mc:Choice>
              <mc:Fallback>
                <p:oleObj name="Equation" r:id="rId9" imgW="2946240" imgH="520560" progId="Equation.DSMT4">
                  <p:embed/>
                  <p:pic>
                    <p:nvPicPr>
                      <p:cNvPr id="0" name=""/>
                      <p:cNvPicPr>
                        <a:picLocks noChangeAspect="1" noChangeArrowheads="1"/>
                      </p:cNvPicPr>
                      <p:nvPr/>
                    </p:nvPicPr>
                    <p:blipFill>
                      <a:blip r:embed="rId10"/>
                      <a:srcRect/>
                      <a:stretch>
                        <a:fillRect/>
                      </a:stretch>
                    </p:blipFill>
                    <p:spPr bwMode="auto">
                      <a:xfrm>
                        <a:off x="547688" y="3319463"/>
                        <a:ext cx="5573712" cy="990600"/>
                      </a:xfrm>
                      <a:prstGeom prst="rect">
                        <a:avLst/>
                      </a:prstGeom>
                      <a:noFill/>
                    </p:spPr>
                  </p:pic>
                </p:oleObj>
              </mc:Fallback>
            </mc:AlternateContent>
          </a:graphicData>
        </a:graphic>
      </p:graphicFrame>
    </p:spTree>
    <p:extLst>
      <p:ext uri="{BB962C8B-B14F-4D97-AF65-F5344CB8AC3E}">
        <p14:creationId xmlns:p14="http://schemas.microsoft.com/office/powerpoint/2010/main" val="2932945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mc:Choice xmlns:a14="http://schemas.microsoft.com/office/drawing/2010/main"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III.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cos</a:t>
                </a:r>
                <a14:m>
                  <m:oMath xmlns:m="http://schemas.openxmlformats.org/officeDocument/2006/math">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8" name="Hộp Văn bản 1">
                <a:extLst>
                  <a:ext uri="{FF2B5EF4-FFF2-40B4-BE49-F238E27FC236}">
                    <a16:creationId xmlns:a16="http://schemas.microsoft.com/office/drawing/2014/main" xmlns:a14="http://schemas.microsoft.com/office/drawing/2010/main" xmlns=""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rotWithShape="1">
                <a:blip r:embed="rId5"/>
                <a:stretch>
                  <a:fillRect l="-1030" t="-10526" b="-28947"/>
                </a:stretch>
              </a:blipFill>
            </p:spPr>
            <p:txBody>
              <a:bodyPr/>
              <a:lstStyle/>
              <a:p>
                <a:r>
                  <a:rPr lang="en-US">
                    <a:noFill/>
                  </a:rPr>
                  <a:t> </a:t>
                </a:r>
              </a:p>
            </p:txBody>
          </p:sp>
        </mc:Fallback>
      </mc:AlternateContent>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mj-l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53004090"/>
              </p:ext>
            </p:extLst>
          </p:nvPr>
        </p:nvGraphicFramePr>
        <p:xfrm>
          <a:off x="3475038" y="725488"/>
          <a:ext cx="1408112" cy="681037"/>
        </p:xfrm>
        <a:graphic>
          <a:graphicData uri="http://schemas.openxmlformats.org/presentationml/2006/ole">
            <mc:AlternateContent xmlns:mc="http://schemas.openxmlformats.org/markup-compatibility/2006">
              <mc:Choice xmlns:v="urn:schemas-microsoft-com:vml" Requires="v">
                <p:oleObj spid="_x0000_s54283" name="Equation" r:id="rId6" imgW="939600" imgH="457200" progId="Equation.DSMT4">
                  <p:embed/>
                </p:oleObj>
              </mc:Choice>
              <mc:Fallback>
                <p:oleObj name="Equation" r:id="rId6" imgW="939600" imgH="457200" progId="Equation.DSMT4">
                  <p:embed/>
                  <p:pic>
                    <p:nvPicPr>
                      <p:cNvPr id="0" name=""/>
                      <p:cNvPicPr>
                        <a:picLocks noChangeAspect="1" noChangeArrowheads="1"/>
                      </p:cNvPicPr>
                      <p:nvPr/>
                    </p:nvPicPr>
                    <p:blipFill>
                      <a:blip r:embed="rId7"/>
                      <a:srcRect/>
                      <a:stretch>
                        <a:fillRect/>
                      </a:stretch>
                    </p:blipFill>
                    <p:spPr bwMode="auto">
                      <a:xfrm>
                        <a:off x="3475038" y="725488"/>
                        <a:ext cx="1408112" cy="681037"/>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161237524"/>
              </p:ext>
            </p:extLst>
          </p:nvPr>
        </p:nvGraphicFramePr>
        <p:xfrm>
          <a:off x="5075238" y="742950"/>
          <a:ext cx="1485900" cy="641350"/>
        </p:xfrm>
        <a:graphic>
          <a:graphicData uri="http://schemas.openxmlformats.org/presentationml/2006/ole">
            <mc:AlternateContent xmlns:mc="http://schemas.openxmlformats.org/markup-compatibility/2006">
              <mc:Choice xmlns:v="urn:schemas-microsoft-com:vml" Requires="v">
                <p:oleObj spid="_x0000_s54284" name="Equation" r:id="rId8" imgW="1054080" imgH="457200" progId="Equation.DSMT4">
                  <p:embed/>
                </p:oleObj>
              </mc:Choice>
              <mc:Fallback>
                <p:oleObj name="Equation" r:id="rId8" imgW="1054080" imgH="457200" progId="Equation.DSMT4">
                  <p:embed/>
                  <p:pic>
                    <p:nvPicPr>
                      <p:cNvPr id="0" name=""/>
                      <p:cNvPicPr>
                        <a:picLocks noChangeAspect="1" noChangeArrowheads="1"/>
                      </p:cNvPicPr>
                      <p:nvPr/>
                    </p:nvPicPr>
                    <p:blipFill>
                      <a:blip r:embed="rId9"/>
                      <a:srcRect/>
                      <a:stretch>
                        <a:fillRect/>
                      </a:stretch>
                    </p:blipFill>
                    <p:spPr bwMode="auto">
                      <a:xfrm>
                        <a:off x="5075238" y="742950"/>
                        <a:ext cx="1485900" cy="641350"/>
                      </a:xfrm>
                      <a:prstGeom prst="rect">
                        <a:avLst/>
                      </a:prstGeom>
                      <a:noFill/>
                    </p:spPr>
                  </p:pic>
                </p:oleObj>
              </mc:Fallback>
            </mc:AlternateContent>
          </a:graphicData>
        </a:graphic>
      </p:graphicFrame>
      <p:sp>
        <p:nvSpPr>
          <p:cNvPr id="4" name="Rectangle 3"/>
          <p:cNvSpPr>
            <a:spLocks noChangeArrowheads="1"/>
          </p:cNvSpPr>
          <p:nvPr/>
        </p:nvSpPr>
        <p:spPr bwMode="auto">
          <a:xfrm>
            <a:off x="304799" y="828457"/>
            <a:ext cx="302198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630238" algn="l"/>
                <a:tab pos="3600450" algn="l"/>
                <a:tab pos="5040313" algn="l"/>
              </a:tabLst>
            </a:pPr>
            <a:r>
              <a:rPr kumimoji="0" lang="vi-VN"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Ví </a:t>
            </a:r>
            <a:r>
              <a:rPr kumimoji="0" lang="vi-VN"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dụ </a:t>
            </a:r>
            <a:r>
              <a:rPr kumimoji="0" lang="en-US"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5</a:t>
            </a:r>
            <a:r>
              <a:rPr kumimoji="0" lang="vi-VN"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a:t>
            </a:r>
            <a:r>
              <a:rPr kumimoji="0" lang="vi-VN" sz="2000" b="0" i="0" u="none" strike="noStrike" cap="none" normalizeH="0" baseline="0" smtClean="0">
                <a:ln>
                  <a:noFill/>
                </a:ln>
                <a:solidFill>
                  <a:schemeClr val="bg1"/>
                </a:solidFill>
                <a:effectLst/>
                <a:latin typeface="Times New Roman" pitchFamily="18" charset="0"/>
                <a:ea typeface="Yu Gothic" charset="-128"/>
                <a:cs typeface="Times New Roman" pitchFamily="18" charset="0"/>
              </a:rPr>
              <a:t> </a:t>
            </a:r>
            <a:r>
              <a:rPr kumimoji="0" lang="vi-VN" sz="2000" b="0" i="0" u="none" strike="noStrike" cap="none" normalizeH="0" baseline="0" smtClean="0">
                <a:ln>
                  <a:noFill/>
                </a:ln>
                <a:solidFill>
                  <a:schemeClr val="bg1"/>
                </a:solidFill>
                <a:effectLst/>
                <a:latin typeface="Times New Roman" pitchFamily="18" charset="0"/>
                <a:ea typeface="Yu Gothic" charset="-128"/>
                <a:cs typeface="Times New Roman" pitchFamily="18" charset="0"/>
              </a:rPr>
              <a:t>Giải phương trình:</a:t>
            </a: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30238" algn="l"/>
                <a:tab pos="3600450" algn="l"/>
                <a:tab pos="5040313"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1343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30238" algn="l"/>
                <a:tab pos="3600450" algn="l"/>
                <a:tab pos="5040313"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10" name="TextBox 9"/>
              <p:cNvSpPr txBox="1"/>
              <p:nvPr/>
            </p:nvSpPr>
            <p:spPr>
              <a:xfrm>
                <a:off x="355425" y="1343025"/>
                <a:ext cx="7584617" cy="834716"/>
              </a:xfrm>
              <a:prstGeom prst="rect">
                <a:avLst/>
              </a:prstGeom>
              <a:noFill/>
            </p:spPr>
            <p:txBody>
              <a:bodyPr wrap="square" rtlCol="0">
                <a:spAutoFit/>
              </a:bodyPr>
              <a:lstStyle/>
              <a:p>
                <a:r>
                  <a:rPr lang="en-US" sz="2000" b="1" smtClean="0">
                    <a:solidFill>
                      <a:srgbClr val="FFFF00"/>
                    </a:solidFill>
                    <a:latin typeface="Times New Roman" pitchFamily="18" charset="0"/>
                    <a:cs typeface="Times New Roman" pitchFamily="18" charset="0"/>
                  </a:rPr>
                  <a:t>Luyện tập 5</a:t>
                </a:r>
                <a:r>
                  <a:rPr lang="en-US" sz="2000" smtClean="0">
                    <a:solidFill>
                      <a:schemeClr val="bg1"/>
                    </a:solidFill>
                    <a:latin typeface="Times New Roman" pitchFamily="18" charset="0"/>
                    <a:cs typeface="Times New Roman" pitchFamily="18" charset="0"/>
                  </a:rPr>
                  <a:t>: a) Giải PT:</a:t>
                </a:r>
                <a14:m>
                  <m:oMath xmlns:m="http://schemas.openxmlformats.org/officeDocument/2006/math">
                    <m:r>
                      <a:rPr lang="en-US" sz="2000" b="0" i="1" smtClean="0">
                        <a:solidFill>
                          <a:schemeClr val="bg1"/>
                        </a:solidFill>
                        <a:latin typeface="Cambria Math"/>
                      </a:rPr>
                      <m:t>𝑐𝑜𝑠𝑥</m:t>
                    </m:r>
                    <m:r>
                      <a:rPr lang="en-US" sz="2000" b="0" i="1" smtClean="0">
                        <a:solidFill>
                          <a:schemeClr val="bg1"/>
                        </a:solidFill>
                        <a:latin typeface="Cambria Math"/>
                      </a:rPr>
                      <m:t>=−</m:t>
                    </m:r>
                    <m:f>
                      <m:fPr>
                        <m:ctrlPr>
                          <a:rPr lang="en-US" sz="2000" b="0" i="1" smtClean="0">
                            <a:solidFill>
                              <a:schemeClr val="bg1"/>
                            </a:solidFill>
                            <a:latin typeface="Cambria Math"/>
                          </a:rPr>
                        </m:ctrlPr>
                      </m:fPr>
                      <m:num>
                        <m:r>
                          <a:rPr lang="en-US" sz="2000" b="0" i="1" smtClean="0">
                            <a:solidFill>
                              <a:schemeClr val="bg1"/>
                            </a:solidFill>
                            <a:latin typeface="Cambria Math"/>
                          </a:rPr>
                          <m:t>1</m:t>
                        </m:r>
                      </m:num>
                      <m:den>
                        <m:r>
                          <a:rPr lang="en-US" sz="2000" b="0" i="1" smtClean="0">
                            <a:solidFill>
                              <a:schemeClr val="bg1"/>
                            </a:solidFill>
                            <a:latin typeface="Cambria Math"/>
                          </a:rPr>
                          <m:t>2</m:t>
                        </m:r>
                      </m:den>
                    </m:f>
                  </m:oMath>
                </a14:m>
                <a:endParaRPr lang="en-US" sz="2000" smtClean="0">
                  <a:solidFill>
                    <a:schemeClr val="bg1"/>
                  </a:solidFill>
                  <a:latin typeface="Times New Roman" pitchFamily="18" charset="0"/>
                  <a:cs typeface="Times New Roman" pitchFamily="18" charset="0"/>
                </a:endParaRPr>
              </a:p>
              <a:p>
                <a:r>
                  <a:rPr lang="en-US" sz="2000" smtClean="0">
                    <a:solidFill>
                      <a:schemeClr val="bg1"/>
                    </a:solidFill>
                    <a:latin typeface="Times New Roman" pitchFamily="18" charset="0"/>
                    <a:cs typeface="Times New Roman" pitchFamily="18" charset="0"/>
                  </a:rPr>
                  <a:t>b) Tính góc lượng giác </a:t>
                </a:r>
                <a14:m>
                  <m:oMath xmlns:m="http://schemas.openxmlformats.org/officeDocument/2006/math">
                    <m:r>
                      <a:rPr lang="en-US" sz="2000" i="1" smtClean="0">
                        <a:solidFill>
                          <a:schemeClr val="bg1"/>
                        </a:solidFill>
                        <a:latin typeface="Cambria Math"/>
                      </a:rPr>
                      <m:t>𝑥</m:t>
                    </m:r>
                  </m:oMath>
                </a14:m>
                <a:r>
                  <a:rPr lang="en-US" sz="2000" smtClean="0">
                    <a:solidFill>
                      <a:schemeClr val="bg1"/>
                    </a:solidFill>
                    <a:latin typeface="Times New Roman" pitchFamily="18" charset="0"/>
                    <a:cs typeface="Times New Roman" pitchFamily="18" charset="0"/>
                  </a:rPr>
                  <a:t> sao cho: cos</a:t>
                </a:r>
                <a14:m>
                  <m:oMath xmlns:m="http://schemas.openxmlformats.org/officeDocument/2006/math">
                    <m:r>
                      <a:rPr lang="en-US" sz="2000" i="1" smtClean="0">
                        <a:solidFill>
                          <a:schemeClr val="bg1"/>
                        </a:solidFill>
                        <a:latin typeface="Cambria Math"/>
                      </a:rPr>
                      <m:t>𝑥</m:t>
                    </m:r>
                    <m:r>
                      <a:rPr lang="en-US" sz="2000" i="1" smtClean="0">
                        <a:solidFill>
                          <a:schemeClr val="bg1"/>
                        </a:solidFill>
                        <a:latin typeface="Cambria Math"/>
                      </a:rPr>
                      <m:t> =</m:t>
                    </m:r>
                    <m:r>
                      <m:rPr>
                        <m:sty m:val="p"/>
                      </m:rPr>
                      <a:rPr lang="en-US" sz="2000" b="0" i="0" smtClean="0">
                        <a:solidFill>
                          <a:schemeClr val="bg1"/>
                        </a:solidFill>
                        <a:latin typeface="Cambria Math"/>
                      </a:rPr>
                      <m:t>cos</m:t>
                    </m:r>
                    <m:r>
                      <a:rPr lang="en-US" sz="2000" b="0" i="1" smtClean="0">
                        <a:solidFill>
                          <a:schemeClr val="bg1"/>
                        </a:solidFill>
                        <a:latin typeface="Cambria Math"/>
                      </a:rPr>
                      <m:t>⁡(−87</m:t>
                    </m:r>
                    <m:r>
                      <a:rPr lang="en-US" sz="2000" i="1" baseline="30000" smtClean="0">
                        <a:solidFill>
                          <a:schemeClr val="bg1"/>
                        </a:solidFill>
                        <a:latin typeface="Cambria Math"/>
                      </a:rPr>
                      <m:t>0</m:t>
                    </m:r>
                    <m:r>
                      <a:rPr lang="en-US" sz="2000" i="1" smtClean="0">
                        <a:solidFill>
                          <a:schemeClr val="bg1"/>
                        </a:solidFill>
                        <a:latin typeface="Cambria Math"/>
                      </a:rPr>
                      <m:t> </m:t>
                    </m:r>
                    <m:r>
                      <a:rPr lang="en-US" sz="2000" b="0" i="0" smtClean="0">
                        <a:solidFill>
                          <a:schemeClr val="bg1"/>
                        </a:solidFill>
                        <a:latin typeface="Cambria Math"/>
                      </a:rPr>
                      <m:t>)</m:t>
                    </m:r>
                  </m:oMath>
                </a14:m>
                <a:endParaRPr lang="en-US" sz="2000">
                  <a:solidFill>
                    <a:schemeClr val="bg1"/>
                  </a:solidFill>
                  <a:latin typeface="Times New Roman" pitchFamily="18" charset="0"/>
                  <a:cs typeface="Times New Roman" pitchFamily="18"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355425" y="1343025"/>
                <a:ext cx="7584617" cy="834716"/>
              </a:xfrm>
              <a:prstGeom prst="rect">
                <a:avLst/>
              </a:prstGeom>
              <a:blipFill rotWithShape="1">
                <a:blip r:embed="rId10"/>
                <a:stretch>
                  <a:fillRect l="-803" b="-12409"/>
                </a:stretch>
              </a:blipFill>
            </p:spPr>
            <p:txBody>
              <a:bodyPr/>
              <a:lstStyle/>
              <a:p>
                <a:r>
                  <a:rPr lang="en-US">
                    <a:noFill/>
                  </a:rPr>
                  <a:t> </a:t>
                </a:r>
              </a:p>
            </p:txBody>
          </p:sp>
        </mc:Fallback>
      </mc:AlternateContent>
      <p:sp>
        <p:nvSpPr>
          <p:cNvPr id="11" name="TextBox 10"/>
          <p:cNvSpPr txBox="1"/>
          <p:nvPr/>
        </p:nvSpPr>
        <p:spPr>
          <a:xfrm>
            <a:off x="419498" y="3485376"/>
            <a:ext cx="8038702" cy="400110"/>
          </a:xfrm>
          <a:prstGeom prst="rect">
            <a:avLst/>
          </a:prstGeom>
          <a:noFill/>
        </p:spPr>
        <p:txBody>
          <a:bodyPr wrap="square" rtlCol="0">
            <a:spAutoFit/>
          </a:bodyPr>
          <a:lstStyle/>
          <a:p>
            <a:r>
              <a:rPr lang="en-US" sz="2000" b="1" smtClean="0">
                <a:solidFill>
                  <a:srgbClr val="FFFF00"/>
                </a:solidFill>
                <a:latin typeface="Times New Roman" pitchFamily="18" charset="0"/>
                <a:cs typeface="Times New Roman" pitchFamily="18" charset="0"/>
              </a:rPr>
              <a:t>Luyện tập 6</a:t>
            </a:r>
            <a:r>
              <a:rPr lang="en-US" sz="2000" b="1" smtClean="0">
                <a:solidFill>
                  <a:schemeClr val="bg1"/>
                </a:solidFill>
                <a:latin typeface="Times New Roman" pitchFamily="18" charset="0"/>
                <a:cs typeface="Times New Roman" pitchFamily="18" charset="0"/>
              </a:rPr>
              <a:t>. </a:t>
            </a:r>
            <a:r>
              <a:rPr lang="en-US" sz="2000" smtClean="0">
                <a:solidFill>
                  <a:schemeClr val="bg1"/>
                </a:solidFill>
                <a:latin typeface="Times New Roman" pitchFamily="18" charset="0"/>
                <a:cs typeface="Times New Roman" pitchFamily="18" charset="0"/>
              </a:rPr>
              <a:t>Giải phương trình được nêu trong bài toán mở đầu</a:t>
            </a:r>
            <a:endParaRPr lang="en-US"/>
          </a:p>
        </p:txBody>
      </p:sp>
      <p:sp>
        <p:nvSpPr>
          <p:cNvPr id="17" name="Rectangle 16"/>
          <p:cNvSpPr>
            <a:spLocks noChangeArrowheads="1"/>
          </p:cNvSpPr>
          <p:nvPr/>
        </p:nvSpPr>
        <p:spPr bwMode="auto">
          <a:xfrm>
            <a:off x="327378" y="2419350"/>
            <a:ext cx="302198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630238" algn="l"/>
                <a:tab pos="3600450" algn="l"/>
                <a:tab pos="5040313" algn="l"/>
              </a:tabLst>
            </a:pPr>
            <a:r>
              <a:rPr kumimoji="0" lang="vi-VN"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Ví </a:t>
            </a:r>
            <a:r>
              <a:rPr kumimoji="0" lang="vi-VN"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dụ </a:t>
            </a:r>
            <a:r>
              <a:rPr lang="en-US" sz="2000" b="1">
                <a:solidFill>
                  <a:schemeClr val="bg1"/>
                </a:solidFill>
                <a:latin typeface="Times New Roman" pitchFamily="18" charset="0"/>
                <a:ea typeface="Yu Gothic" charset="-128"/>
                <a:cs typeface="Times New Roman" pitchFamily="18" charset="0"/>
              </a:rPr>
              <a:t>6</a:t>
            </a:r>
            <a:r>
              <a:rPr kumimoji="0" lang="vi-VN" sz="2000" b="1" i="0" u="none" strike="noStrike" cap="none" normalizeH="0" baseline="0" smtClean="0">
                <a:ln>
                  <a:noFill/>
                </a:ln>
                <a:solidFill>
                  <a:schemeClr val="bg1"/>
                </a:solidFill>
                <a:effectLst/>
                <a:latin typeface="Times New Roman" pitchFamily="18" charset="0"/>
                <a:ea typeface="Yu Gothic" charset="-128"/>
                <a:cs typeface="Times New Roman" pitchFamily="18" charset="0"/>
              </a:rPr>
              <a:t>.</a:t>
            </a:r>
            <a:r>
              <a:rPr kumimoji="0" lang="vi-VN" sz="2000" b="0" i="0" u="none" strike="noStrike" cap="none" normalizeH="0" baseline="0" smtClean="0">
                <a:ln>
                  <a:noFill/>
                </a:ln>
                <a:solidFill>
                  <a:schemeClr val="bg1"/>
                </a:solidFill>
                <a:effectLst/>
                <a:latin typeface="Times New Roman" pitchFamily="18" charset="0"/>
                <a:ea typeface="Yu Gothic" charset="-128"/>
                <a:cs typeface="Times New Roman" pitchFamily="18" charset="0"/>
              </a:rPr>
              <a:t> </a:t>
            </a:r>
            <a:r>
              <a:rPr kumimoji="0" lang="vi-VN" sz="2000" b="0" i="0" u="none" strike="noStrike" cap="none" normalizeH="0" baseline="0" smtClean="0">
                <a:ln>
                  <a:noFill/>
                </a:ln>
                <a:solidFill>
                  <a:schemeClr val="bg1"/>
                </a:solidFill>
                <a:effectLst/>
                <a:latin typeface="Times New Roman" pitchFamily="18" charset="0"/>
                <a:ea typeface="Yu Gothic" charset="-128"/>
                <a:cs typeface="Times New Roman" pitchFamily="18" charset="0"/>
              </a:rPr>
              <a:t>Giải phương trình:</a:t>
            </a: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30238" algn="l"/>
                <a:tab pos="3600450" algn="l"/>
                <a:tab pos="5040313"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688996237"/>
              </p:ext>
            </p:extLst>
          </p:nvPr>
        </p:nvGraphicFramePr>
        <p:xfrm>
          <a:off x="3325633" y="2343150"/>
          <a:ext cx="1960562" cy="644525"/>
        </p:xfrm>
        <a:graphic>
          <a:graphicData uri="http://schemas.openxmlformats.org/presentationml/2006/ole">
            <mc:AlternateContent xmlns:mc="http://schemas.openxmlformats.org/markup-compatibility/2006">
              <mc:Choice xmlns:v="urn:schemas-microsoft-com:vml" Requires="v">
                <p:oleObj spid="_x0000_s54285" name="Equation" r:id="rId11" imgW="1307880" imgH="431640" progId="Equation.DSMT4">
                  <p:embed/>
                </p:oleObj>
              </mc:Choice>
              <mc:Fallback>
                <p:oleObj name="Equation" r:id="rId11" imgW="1307880" imgH="431640" progId="Equation.DSMT4">
                  <p:embed/>
                  <p:pic>
                    <p:nvPicPr>
                      <p:cNvPr id="0" name=""/>
                      <p:cNvPicPr>
                        <a:picLocks noChangeAspect="1" noChangeArrowheads="1"/>
                      </p:cNvPicPr>
                      <p:nvPr/>
                    </p:nvPicPr>
                    <p:blipFill>
                      <a:blip r:embed="rId12"/>
                      <a:srcRect/>
                      <a:stretch>
                        <a:fillRect/>
                      </a:stretch>
                    </p:blipFill>
                    <p:spPr bwMode="auto">
                      <a:xfrm>
                        <a:off x="3325633" y="2343150"/>
                        <a:ext cx="196056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934813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xmlns:a14="http://schemas.microsoft.com/office/drawing/2010/main">
        <mc:Choice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IV.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𝒕𝒂𝒏</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8" name="Hộp Văn bản 1">
                <a:extLst>
                  <a:ext uri="{FF2B5EF4-FFF2-40B4-BE49-F238E27FC236}">
                    <a16:creationId xmlns:a16="http://schemas.microsoft.com/office/drawing/2014/main"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a:blip r:embed="rId4"/>
                <a:stretch>
                  <a:fillRect l="-1030" t="-10526" b="-28947"/>
                </a:stretch>
              </a:blipFill>
            </p:spPr>
            <p:txBody>
              <a:bodyPr/>
              <a:lstStyle/>
              <a:p>
                <a:r>
                  <a:rPr lang="en-US">
                    <a:noFill/>
                  </a:rPr>
                  <a:t> </a:t>
                </a:r>
              </a:p>
            </p:txBody>
          </p:sp>
        </mc:Fallback>
      </mc:AlternateContent>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mj-lt"/>
            </a:endParaRPr>
          </a:p>
        </p:txBody>
      </p:sp>
      <p:pic>
        <p:nvPicPr>
          <p:cNvPr id="32" name="Picture 31"/>
          <p:cNvPicPr>
            <a:picLocks noChangeAspect="1"/>
          </p:cNvPicPr>
          <p:nvPr/>
        </p:nvPicPr>
        <p:blipFill>
          <a:blip r:embed="rId5"/>
          <a:stretch>
            <a:fillRect/>
          </a:stretch>
        </p:blipFill>
        <p:spPr>
          <a:xfrm>
            <a:off x="228600" y="921637"/>
            <a:ext cx="613117" cy="347433"/>
          </a:xfrm>
          <a:prstGeom prst="rect">
            <a:avLst/>
          </a:prstGeom>
        </p:spPr>
      </p:pic>
      <p:sp>
        <p:nvSpPr>
          <p:cNvPr id="2" name="Rectangle 1"/>
          <p:cNvSpPr/>
          <p:nvPr/>
        </p:nvSpPr>
        <p:spPr>
          <a:xfrm>
            <a:off x="914400" y="664467"/>
            <a:ext cx="8229600" cy="861774"/>
          </a:xfrm>
          <a:prstGeom prst="rect">
            <a:avLst/>
          </a:prstGeom>
        </p:spPr>
        <p:txBody>
          <a:bodyPr wrap="square">
            <a:spAutoFit/>
          </a:bodyPr>
          <a:lstStyle/>
          <a:p>
            <a:pPr algn="just"/>
            <a:r>
              <a:rPr lang="vi-VN" sz="2400" dirty="0">
                <a:solidFill>
                  <a:schemeClr val="bg1"/>
                </a:solidFill>
                <a:latin typeface="+mj-lt"/>
              </a:rPr>
              <a:t>Quan sát các giao điểm của đồ thị hàm số y = </a:t>
            </a:r>
            <a:r>
              <a:rPr lang="vi-VN" sz="2400" dirty="0" smtClean="0">
                <a:solidFill>
                  <a:schemeClr val="bg1"/>
                </a:solidFill>
                <a:latin typeface="+mj-lt"/>
              </a:rPr>
              <a:t>ta</a:t>
            </a:r>
            <a:r>
              <a:rPr lang="en-US" sz="24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n</a:t>
            </a:r>
            <a:r>
              <a:rPr lang="en-US" sz="2400" dirty="0" smtClean="0">
                <a:solidFill>
                  <a:schemeClr val="bg1"/>
                </a:solidFill>
                <a:latin typeface="+mj-lt"/>
              </a:rPr>
              <a:t> </a:t>
            </a:r>
            <a:r>
              <a:rPr lang="en-US" sz="2400" i="1" dirty="0" smtClean="0">
                <a:solidFill>
                  <a:schemeClr val="bg1"/>
                </a:solidFill>
                <a:latin typeface="Times New Roman" panose="02020603050405020304" pitchFamily="18" charset="0"/>
                <a:cs typeface="Times New Roman" panose="02020603050405020304" pitchFamily="18" charset="0"/>
              </a:rPr>
              <a:t>x</a:t>
            </a:r>
            <a:r>
              <a:rPr lang="vi-VN" sz="2400" dirty="0" smtClean="0">
                <a:solidFill>
                  <a:schemeClr val="bg1"/>
                </a:solidFill>
                <a:latin typeface="+mj-lt"/>
              </a:rPr>
              <a:t> </a:t>
            </a:r>
            <a:r>
              <a:rPr lang="vi-VN" sz="2400" dirty="0">
                <a:solidFill>
                  <a:schemeClr val="bg1"/>
                </a:solidFill>
                <a:latin typeface="+mj-lt"/>
              </a:rPr>
              <a:t>và đường thẳng y </a:t>
            </a:r>
            <a:r>
              <a:rPr lang="vi-VN" sz="2400" dirty="0" smtClean="0">
                <a:solidFill>
                  <a:schemeClr val="bg1"/>
                </a:solidFill>
                <a:latin typeface="+mj-lt"/>
              </a:rPr>
              <a:t>= </a:t>
            </a:r>
            <a:r>
              <a:rPr lang="en-US" sz="2400" dirty="0" smtClean="0">
                <a:solidFill>
                  <a:schemeClr val="bg1"/>
                </a:solidFill>
                <a:latin typeface="Times New Roman" panose="02020603050405020304" pitchFamily="18" charset="0"/>
                <a:cs typeface="Times New Roman" panose="02020603050405020304" pitchFamily="18" charset="0"/>
              </a:rPr>
              <a:t>1.</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2669240" y="1548755"/>
            <a:ext cx="3787442" cy="1541498"/>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50628" y="3183180"/>
                <a:ext cx="7695203" cy="1383712"/>
              </a:xfrm>
              <a:prstGeom prst="rect">
                <a:avLst/>
              </a:prstGeom>
            </p:spPr>
            <p:txBody>
              <a:bodyPr wrap="square">
                <a:spAutoFit/>
              </a:bodyPr>
              <a:lstStyle/>
              <a:p>
                <a:pPr algn="just"/>
                <a:r>
                  <a:rPr lang="vi-VN" sz="2400" dirty="0" smtClean="0">
                    <a:solidFill>
                      <a:schemeClr val="bg1"/>
                    </a:solidFill>
                    <a:latin typeface="+mj-lt"/>
                  </a:rPr>
                  <a:t>a)</a:t>
                </a:r>
                <a:r>
                  <a:rPr lang="en-US" sz="2400" dirty="0" smtClean="0">
                    <a:solidFill>
                      <a:schemeClr val="bg1"/>
                    </a:solidFill>
                    <a:latin typeface="+mj-lt"/>
                  </a:rPr>
                  <a:t> </a:t>
                </a:r>
                <a:r>
                  <a:rPr lang="vi-VN" sz="2400" dirty="0" smtClean="0">
                    <a:solidFill>
                      <a:schemeClr val="bg1"/>
                    </a:solidFill>
                    <a:latin typeface="+mj-lt"/>
                  </a:rPr>
                  <a:t>Từ </a:t>
                </a:r>
                <a:r>
                  <a:rPr lang="vi-VN" sz="2400" dirty="0">
                    <a:solidFill>
                      <a:schemeClr val="bg1"/>
                    </a:solidFill>
                    <a:latin typeface="+mj-lt"/>
                  </a:rPr>
                  <a:t>hoành độ giao điểm của đồ thị hàm số y = tanx và đường thẳng y = 1 trên </a:t>
                </a:r>
                <a:r>
                  <a:rPr lang="vi-VN" sz="2400" dirty="0" smtClean="0">
                    <a:solidFill>
                      <a:schemeClr val="bg1"/>
                    </a:solidFill>
                    <a:latin typeface="+mj-lt"/>
                  </a:rPr>
                  <a:t>khoảng</a:t>
                </a:r>
                <a:r>
                  <a:rPr lang="en-US" sz="2400" dirty="0" smtClean="0">
                    <a:solidFill>
                      <a:schemeClr val="bg1"/>
                    </a:solidFill>
                    <a:latin typeface="+mj-lt"/>
                  </a:rPr>
                  <a:t> </a:t>
                </a:r>
                <a14:m>
                  <m:oMath xmlns:m="http://schemas.openxmlformats.org/officeDocument/2006/math">
                    <m:d>
                      <m:dPr>
                        <m:ctrlPr>
                          <a:rPr lang="en-US" sz="2400" i="1" smtClean="0">
                            <a:solidFill>
                              <a:schemeClr val="bg1"/>
                            </a:solidFill>
                            <a:latin typeface="Cambria Math"/>
                          </a:rPr>
                        </m:ctrlPr>
                      </m:dPr>
                      <m:e>
                        <m:r>
                          <a:rPr lang="en-US" sz="2400" b="0" i="1" smtClean="0">
                            <a:solidFill>
                              <a:schemeClr val="bg1"/>
                            </a:solidFill>
                            <a:latin typeface="Cambria Math"/>
                          </a:rPr>
                          <m:t>−</m:t>
                        </m:r>
                        <m:f>
                          <m:fPr>
                            <m:ctrlPr>
                              <a:rPr lang="el-GR" sz="2400" b="0" i="1" smtClean="0">
                                <a:solidFill>
                                  <a:schemeClr val="bg1"/>
                                </a:solidFill>
                                <a:latin typeface="Cambria Math"/>
                              </a:rPr>
                            </m:ctrlPr>
                          </m:fPr>
                          <m:num>
                            <m:r>
                              <a:rPr lang="el-GR" sz="2400" b="0" i="1" smtClean="0">
                                <a:solidFill>
                                  <a:schemeClr val="bg1"/>
                                </a:solidFill>
                                <a:latin typeface="Cambria Math"/>
                              </a:rPr>
                              <m:t>𝜋</m:t>
                            </m:r>
                          </m:num>
                          <m:den>
                            <m:r>
                              <a:rPr lang="el-GR" sz="2400" b="0" i="1" smtClean="0">
                                <a:solidFill>
                                  <a:schemeClr val="bg1"/>
                                </a:solidFill>
                                <a:latin typeface="Cambria Math"/>
                              </a:rPr>
                              <m:t>2</m:t>
                            </m:r>
                          </m:den>
                        </m:f>
                        <m:r>
                          <a:rPr lang="en-US" sz="2400" b="0" i="1" smtClean="0">
                            <a:solidFill>
                              <a:schemeClr val="bg1"/>
                            </a:solidFill>
                            <a:latin typeface="Cambria Math"/>
                          </a:rPr>
                          <m:t>;</m:t>
                        </m:r>
                        <m:f>
                          <m:fPr>
                            <m:ctrlPr>
                              <a:rPr lang="el-GR" sz="2400" b="0" i="1" smtClean="0">
                                <a:solidFill>
                                  <a:schemeClr val="bg1"/>
                                </a:solidFill>
                                <a:latin typeface="Cambria Math"/>
                              </a:rPr>
                            </m:ctrlPr>
                          </m:fPr>
                          <m:num>
                            <m:r>
                              <a:rPr lang="el-GR" sz="2400" b="0" i="1" smtClean="0">
                                <a:solidFill>
                                  <a:schemeClr val="bg1"/>
                                </a:solidFill>
                                <a:latin typeface="Cambria Math"/>
                              </a:rPr>
                              <m:t>𝜋</m:t>
                            </m:r>
                          </m:num>
                          <m:den>
                            <m:r>
                              <a:rPr lang="el-GR" sz="2400" b="0" i="1" smtClean="0">
                                <a:solidFill>
                                  <a:schemeClr val="bg1"/>
                                </a:solidFill>
                                <a:latin typeface="Cambria Math"/>
                              </a:rPr>
                              <m:t>2</m:t>
                            </m:r>
                          </m:den>
                        </m:f>
                      </m:e>
                    </m:d>
                    <m:r>
                      <a:rPr lang="en-US" sz="2400" b="0" i="1" smtClean="0">
                        <a:solidFill>
                          <a:schemeClr val="bg1"/>
                        </a:solidFill>
                        <a:latin typeface="Cambria Math"/>
                      </a:rPr>
                      <m:t>, </m:t>
                    </m:r>
                  </m:oMath>
                </a14:m>
                <a:r>
                  <a:rPr lang="vi-VN" sz="2400" dirty="0" smtClean="0">
                    <a:solidFill>
                      <a:schemeClr val="bg1"/>
                    </a:solidFill>
                    <a:latin typeface="+mj-lt"/>
                  </a:rPr>
                  <a:t>hãy </a:t>
                </a:r>
                <a:r>
                  <a:rPr lang="vi-VN" sz="2400" dirty="0">
                    <a:solidFill>
                      <a:schemeClr val="bg1"/>
                    </a:solidFill>
                    <a:latin typeface="+mj-lt"/>
                  </a:rPr>
                  <a:t>xác định tất cả các hoành độ giao điểm của hai </a:t>
                </a:r>
                <a:r>
                  <a:rPr lang="vi-VN" sz="2400" dirty="0" smtClean="0">
                    <a:solidFill>
                      <a:schemeClr val="bg1"/>
                    </a:solidFill>
                    <a:latin typeface="+mj-lt"/>
                  </a:rPr>
                  <a:t>đ</a:t>
                </a:r>
                <a:r>
                  <a:rPr lang="en-US" sz="2400" dirty="0" smtClean="0">
                    <a:solidFill>
                      <a:schemeClr val="bg1"/>
                    </a:solidFill>
                    <a:latin typeface="+mj-lt"/>
                  </a:rPr>
                  <a:t>ồ</a:t>
                </a:r>
                <a:r>
                  <a:rPr lang="vi-VN" sz="2400" dirty="0" smtClean="0">
                    <a:solidFill>
                      <a:schemeClr val="bg1"/>
                    </a:solidFill>
                    <a:latin typeface="+mj-lt"/>
                  </a:rPr>
                  <a:t> </a:t>
                </a:r>
                <a:r>
                  <a:rPr lang="vi-VN" sz="2400" dirty="0">
                    <a:solidFill>
                      <a:schemeClr val="bg1"/>
                    </a:solidFill>
                    <a:latin typeface="+mj-lt"/>
                  </a:rPr>
                  <a:t>thị đó</a:t>
                </a:r>
                <a:r>
                  <a:rPr lang="vi-VN" sz="2400" dirty="0" smtClean="0">
                    <a:solidFill>
                      <a:schemeClr val="bg1"/>
                    </a:solidFill>
                    <a:latin typeface="+mj-lt"/>
                  </a:rPr>
                  <a:t>.</a:t>
                </a:r>
                <a:endParaRPr lang="vi-VN" sz="2400" dirty="0">
                  <a:solidFill>
                    <a:schemeClr val="bg1"/>
                  </a:solidFill>
                  <a:latin typeface="+mj-lt"/>
                </a:endParaRPr>
              </a:p>
            </p:txBody>
          </p:sp>
        </mc:Choice>
        <mc:Fallback xmlns="">
          <p:sp>
            <p:nvSpPr>
              <p:cNvPr id="11" name="Rectangle 10"/>
              <p:cNvSpPr>
                <a:spLocks noRot="1" noChangeAspect="1" noMove="1" noResize="1" noEditPoints="1" noAdjustHandles="1" noChangeArrowheads="1" noChangeShapeType="1" noTextEdit="1"/>
              </p:cNvSpPr>
              <p:nvPr/>
            </p:nvSpPr>
            <p:spPr>
              <a:xfrm>
                <a:off x="150628" y="3183180"/>
                <a:ext cx="7695203" cy="1383712"/>
              </a:xfrm>
              <a:prstGeom prst="rect">
                <a:avLst/>
              </a:prstGeom>
              <a:blipFill>
                <a:blip r:embed="rId7"/>
                <a:stretch>
                  <a:fillRect l="-1268" t="-3965" r="-1189" b="-9251"/>
                </a:stretch>
              </a:blipFill>
            </p:spPr>
            <p:txBody>
              <a:bodyPr/>
              <a:lstStyle/>
              <a:p>
                <a:r>
                  <a:rPr lang="en-US">
                    <a:noFill/>
                  </a:rPr>
                  <a:t> </a:t>
                </a:r>
              </a:p>
            </p:txBody>
          </p:sp>
        </mc:Fallback>
      </mc:AlternateContent>
      <p:sp>
        <p:nvSpPr>
          <p:cNvPr id="12" name="Rectangle 11"/>
          <p:cNvSpPr/>
          <p:nvPr/>
        </p:nvSpPr>
        <p:spPr>
          <a:xfrm>
            <a:off x="150628" y="4488164"/>
            <a:ext cx="7240772" cy="461665"/>
          </a:xfrm>
          <a:prstGeom prst="rect">
            <a:avLst/>
          </a:prstGeom>
        </p:spPr>
        <p:txBody>
          <a:bodyPr wrap="square">
            <a:spAutoFit/>
          </a:bodyPr>
          <a:lstStyle/>
          <a:p>
            <a:pPr algn="just"/>
            <a:r>
              <a:rPr lang="vi-VN" sz="2400" dirty="0">
                <a:solidFill>
                  <a:schemeClr val="bg1"/>
                </a:solidFill>
                <a:latin typeface="+mj-lt"/>
              </a:rPr>
              <a:t>b)</a:t>
            </a:r>
            <a:r>
              <a:rPr lang="en-US" sz="2400" dirty="0">
                <a:solidFill>
                  <a:schemeClr val="bg1"/>
                </a:solidFill>
                <a:latin typeface="+mj-lt"/>
              </a:rPr>
              <a:t> </a:t>
            </a:r>
            <a:r>
              <a:rPr lang="vi-VN" sz="2400" dirty="0">
                <a:solidFill>
                  <a:schemeClr val="bg1"/>
                </a:solidFill>
                <a:latin typeface="+mj-lt"/>
              </a:rPr>
              <a:t>Có nhận xét gì về nghiệm của phương trình tanx =</a:t>
            </a:r>
            <a:r>
              <a:rPr lang="en-US" sz="2400" dirty="0">
                <a:solidFill>
                  <a:schemeClr val="bg1"/>
                </a:solidFill>
                <a:latin typeface="+mj-lt"/>
              </a:rPr>
              <a:t> </a:t>
            </a:r>
            <a:r>
              <a:rPr lang="vi-VN" sz="2400" dirty="0">
                <a:solidFill>
                  <a:schemeClr val="bg1"/>
                </a:solidFill>
                <a:latin typeface="+mj-lt"/>
              </a:rPr>
              <a:t>1?</a:t>
            </a:r>
            <a:endParaRPr lang="en-US" sz="2400" dirty="0">
              <a:solidFill>
                <a:schemeClr val="bg1"/>
              </a:solidFill>
              <a:latin typeface="+mj-lt"/>
            </a:endParaRPr>
          </a:p>
        </p:txBody>
      </p:sp>
    </p:spTree>
    <p:extLst>
      <p:ext uri="{BB962C8B-B14F-4D97-AF65-F5344CB8AC3E}">
        <p14:creationId xmlns:p14="http://schemas.microsoft.com/office/powerpoint/2010/main" val="1808310099"/>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23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xmlns:a14="http://schemas.microsoft.com/office/drawing/2010/main">
        <mc:Choice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IV.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𝒕𝒂𝒏</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8" name="Hộp Văn bản 1">
                <a:extLst>
                  <a:ext uri="{FF2B5EF4-FFF2-40B4-BE49-F238E27FC236}">
                    <a16:creationId xmlns:a16="http://schemas.microsoft.com/office/drawing/2014/main"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a:blip r:embed="rId4"/>
                <a:stretch>
                  <a:fillRect l="-1030" t="-10526" b="-28947"/>
                </a:stretch>
              </a:blipFill>
            </p:spPr>
            <p:txBody>
              <a:bodyPr/>
              <a:lstStyle/>
              <a:p>
                <a:r>
                  <a:rPr lang="en-US">
                    <a:noFill/>
                  </a:rPr>
                  <a:t> </a:t>
                </a:r>
              </a:p>
            </p:txBody>
          </p:sp>
        </mc:Fallback>
      </mc:AlternateContent>
      <p:pic>
        <p:nvPicPr>
          <p:cNvPr id="32" name="Picture 31"/>
          <p:cNvPicPr>
            <a:picLocks noChangeAspect="1"/>
          </p:cNvPicPr>
          <p:nvPr/>
        </p:nvPicPr>
        <p:blipFill>
          <a:blip r:embed="rId5"/>
          <a:stretch>
            <a:fillRect/>
          </a:stretch>
        </p:blipFill>
        <p:spPr>
          <a:xfrm>
            <a:off x="189614" y="758162"/>
            <a:ext cx="613117" cy="347433"/>
          </a:xfrm>
          <a:prstGeom prst="rect">
            <a:avLst/>
          </a:prstGeom>
        </p:spPr>
      </p:pic>
      <p:sp>
        <p:nvSpPr>
          <p:cNvPr id="14" name="Rounded Rectangle 13"/>
          <p:cNvSpPr/>
          <p:nvPr/>
        </p:nvSpPr>
        <p:spPr>
          <a:xfrm>
            <a:off x="914400" y="739734"/>
            <a:ext cx="811489" cy="384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Giải</a:t>
            </a:r>
            <a:endParaRPr lang="en-US" sz="2400" b="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9" name="TextBox 48"/>
              <p:cNvSpPr txBox="1"/>
              <p:nvPr/>
            </p:nvSpPr>
            <p:spPr>
              <a:xfrm>
                <a:off x="152400" y="1105595"/>
                <a:ext cx="8382000" cy="622030"/>
              </a:xfrm>
              <a:prstGeom prst="rect">
                <a:avLst/>
              </a:prstGeom>
              <a:noFill/>
            </p:spPr>
            <p:txBody>
              <a:bodyPr wrap="square" rtlCol="0">
                <a:spAutoFit/>
              </a:bodyPr>
              <a:lstStyle/>
              <a:p>
                <a:r>
                  <a:rPr lang="en-US" sz="2300" dirty="0" smtClean="0">
                    <a:solidFill>
                      <a:schemeClr val="bg1"/>
                    </a:solidFill>
                    <a:latin typeface="Times New Roman" panose="02020603050405020304" pitchFamily="18" charset="0"/>
                    <a:cs typeface="Times New Roman" panose="02020603050405020304" pitchFamily="18" charset="0"/>
                  </a:rPr>
                  <a:t>a) </a:t>
                </a:r>
                <a:r>
                  <a:rPr lang="en-US" sz="2300" dirty="0" err="1" smtClean="0">
                    <a:solidFill>
                      <a:schemeClr val="bg1"/>
                    </a:solidFill>
                    <a:latin typeface="Times New Roman" panose="02020603050405020304" pitchFamily="18" charset="0"/>
                    <a:cs typeface="Times New Roman" panose="02020603050405020304" pitchFamily="18" charset="0"/>
                  </a:rPr>
                  <a:t>Với</a:t>
                </a:r>
                <a:r>
                  <a:rPr lang="en-US" sz="23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ea typeface="Cambria Math" panose="02040503050406030204" pitchFamily="18" charset="0"/>
                      </a:rPr>
                      <m:t>∈</m:t>
                    </m:r>
                    <m:d>
                      <m:dPr>
                        <m:ctrlPr>
                          <a:rPr lang="en-US" sz="2300" b="0" i="1" smtClean="0">
                            <a:solidFill>
                              <a:schemeClr val="bg1"/>
                            </a:solidFill>
                            <a:latin typeface="Cambria Math"/>
                            <a:ea typeface="Cambria Math" panose="02040503050406030204" pitchFamily="18" charset="0"/>
                          </a:rPr>
                        </m:ctrlPr>
                      </m:dPr>
                      <m:e>
                        <m:r>
                          <a:rPr lang="en-US" sz="2300" b="0" i="1" smtClean="0">
                            <a:solidFill>
                              <a:schemeClr val="bg1"/>
                            </a:solidFill>
                            <a:latin typeface="Cambria Math" panose="02040503050406030204" pitchFamily="18" charset="0"/>
                            <a:ea typeface="Cambria Math" panose="02040503050406030204" pitchFamily="18" charset="0"/>
                          </a:rPr>
                          <m:t>−</m:t>
                        </m:r>
                        <m:f>
                          <m:fPr>
                            <m:ctrlPr>
                              <a:rPr lang="el-GR" sz="2300" b="0" i="1" smtClean="0">
                                <a:solidFill>
                                  <a:schemeClr val="bg1"/>
                                </a:solidFill>
                                <a:latin typeface="Cambria Math"/>
                                <a:ea typeface="Cambria Math" panose="02040503050406030204" pitchFamily="18" charset="0"/>
                              </a:rPr>
                            </m:ctrlPr>
                          </m:fPr>
                          <m:num>
                            <m:r>
                              <a:rPr lang="el-GR" sz="2300" b="0" i="1" smtClean="0">
                                <a:solidFill>
                                  <a:schemeClr val="bg1"/>
                                </a:solidFill>
                                <a:latin typeface="Cambria Math" panose="02040503050406030204" pitchFamily="18" charset="0"/>
                                <a:ea typeface="Cambria Math" panose="02040503050406030204" pitchFamily="18" charset="0"/>
                              </a:rPr>
                              <m:t>𝜋</m:t>
                            </m:r>
                          </m:num>
                          <m:den>
                            <m:r>
                              <a:rPr lang="el-GR" sz="2300" b="0" i="1" smtClean="0">
                                <a:solidFill>
                                  <a:schemeClr val="bg1"/>
                                </a:solidFill>
                                <a:latin typeface="Cambria Math" panose="02040503050406030204" pitchFamily="18" charset="0"/>
                                <a:ea typeface="Cambria Math" panose="02040503050406030204" pitchFamily="18" charset="0"/>
                              </a:rPr>
                              <m:t>2</m:t>
                            </m:r>
                          </m:den>
                        </m:f>
                        <m:r>
                          <a:rPr lang="en-US" sz="2300" b="0" i="1" smtClean="0">
                            <a:solidFill>
                              <a:schemeClr val="bg1"/>
                            </a:solidFill>
                            <a:latin typeface="Cambria Math" panose="02040503050406030204" pitchFamily="18" charset="0"/>
                            <a:ea typeface="Cambria Math" panose="02040503050406030204" pitchFamily="18" charset="0"/>
                          </a:rPr>
                          <m:t>;</m:t>
                        </m:r>
                        <m:f>
                          <m:fPr>
                            <m:ctrlPr>
                              <a:rPr lang="el-GR" sz="2300" b="0" i="1" smtClean="0">
                                <a:solidFill>
                                  <a:schemeClr val="bg1"/>
                                </a:solidFill>
                                <a:latin typeface="Cambria Math"/>
                                <a:ea typeface="Cambria Math" panose="02040503050406030204" pitchFamily="18" charset="0"/>
                              </a:rPr>
                            </m:ctrlPr>
                          </m:fPr>
                          <m:num>
                            <m:r>
                              <a:rPr lang="el-GR" sz="2300" b="0" i="1" smtClean="0">
                                <a:solidFill>
                                  <a:schemeClr val="bg1"/>
                                </a:solidFill>
                                <a:latin typeface="Cambria Math" panose="02040503050406030204" pitchFamily="18" charset="0"/>
                                <a:ea typeface="Cambria Math" panose="02040503050406030204" pitchFamily="18" charset="0"/>
                              </a:rPr>
                              <m:t>𝜋</m:t>
                            </m:r>
                          </m:num>
                          <m:den>
                            <m:r>
                              <a:rPr lang="el-GR" sz="2300" b="0" i="1" smtClean="0">
                                <a:solidFill>
                                  <a:schemeClr val="bg1"/>
                                </a:solidFill>
                                <a:latin typeface="Cambria Math" panose="02040503050406030204" pitchFamily="18" charset="0"/>
                                <a:ea typeface="Cambria Math" panose="02040503050406030204" pitchFamily="18" charset="0"/>
                              </a:rPr>
                              <m:t>2</m:t>
                            </m:r>
                          </m:den>
                        </m:f>
                      </m:e>
                    </m:d>
                  </m:oMath>
                </a14:m>
                <a:r>
                  <a:rPr lang="en-US" sz="2300" dirty="0" smtClean="0">
                    <a:solidFill>
                      <a:schemeClr val="bg1"/>
                    </a:solidFill>
                    <a:latin typeface="Times New Roman" panose="02020603050405020304" pitchFamily="18" charset="0"/>
                    <a:cs typeface="Times New Roman" panose="02020603050405020304" pitchFamily="18" charset="0"/>
                  </a:rPr>
                  <a:t> ta </a:t>
                </a:r>
                <a:r>
                  <a:rPr lang="en-US" sz="2300" dirty="0" err="1" smtClean="0">
                    <a:solidFill>
                      <a:schemeClr val="bg1"/>
                    </a:solidFill>
                    <a:latin typeface="Times New Roman" panose="02020603050405020304" pitchFamily="18" charset="0"/>
                    <a:cs typeface="Times New Roman" panose="02020603050405020304" pitchFamily="18" charset="0"/>
                  </a:rPr>
                  <a:t>thấy</a:t>
                </a:r>
                <a:r>
                  <a:rPr lang="en-US" sz="2300" dirty="0" smtClean="0">
                    <a:solidFill>
                      <a:schemeClr val="bg1"/>
                    </a:solidFill>
                    <a:latin typeface="Times New Roman" panose="02020603050405020304" pitchFamily="18" charset="0"/>
                    <a:cs typeface="Times New Roman" panose="02020603050405020304" pitchFamily="18" charset="0"/>
                  </a:rPr>
                  <a:t> tan x = 1 </a:t>
                </a:r>
                <a:r>
                  <a:rPr lang="en-US" sz="2300" dirty="0" err="1" smtClean="0">
                    <a:solidFill>
                      <a:schemeClr val="bg1"/>
                    </a:solidFill>
                    <a:latin typeface="Times New Roman" panose="02020603050405020304" pitchFamily="18" charset="0"/>
                    <a:cs typeface="Times New Roman" panose="02020603050405020304" pitchFamily="18" charset="0"/>
                  </a:rPr>
                  <a:t>tại</a:t>
                </a:r>
                <a:r>
                  <a:rPr lang="en-US" sz="23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rPr>
                      <m:t>=</m:t>
                    </m:r>
                    <m:f>
                      <m:fPr>
                        <m:ctrlPr>
                          <a:rPr lang="el-GR" sz="2300" b="0" i="1" smtClean="0">
                            <a:solidFill>
                              <a:schemeClr val="bg1"/>
                            </a:solidFill>
                            <a:latin typeface="Cambria Math"/>
                          </a:rPr>
                        </m:ctrlPr>
                      </m:fPr>
                      <m:num>
                        <m:r>
                          <a:rPr lang="el-GR" sz="2300" b="0" i="1" smtClean="0">
                            <a:solidFill>
                              <a:schemeClr val="bg1"/>
                            </a:solidFill>
                            <a:latin typeface="Cambria Math" panose="02040503050406030204" pitchFamily="18" charset="0"/>
                          </a:rPr>
                          <m:t>𝜋</m:t>
                        </m:r>
                      </m:num>
                      <m:den>
                        <m:r>
                          <a:rPr lang="en-US" sz="2300" b="0" i="1" smtClean="0">
                            <a:solidFill>
                              <a:schemeClr val="bg1"/>
                            </a:solidFill>
                            <a:latin typeface="Cambria Math" panose="02040503050406030204" pitchFamily="18" charset="0"/>
                          </a:rPr>
                          <m:t>4</m:t>
                        </m:r>
                      </m:den>
                    </m:f>
                    <m:r>
                      <a:rPr lang="en-US" sz="2300" b="0" i="1" smtClean="0">
                        <a:solidFill>
                          <a:schemeClr val="bg1"/>
                        </a:solidFill>
                        <a:latin typeface="Cambria Math" panose="02040503050406030204" pitchFamily="18" charset="0"/>
                      </a:rPr>
                      <m:t>.</m:t>
                    </m:r>
                  </m:oMath>
                </a14:m>
                <a:endParaRPr lang="en-US"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152400" y="1105595"/>
                <a:ext cx="8382000" cy="622030"/>
              </a:xfrm>
              <a:prstGeom prst="rect">
                <a:avLst/>
              </a:prstGeom>
              <a:blipFill>
                <a:blip r:embed="rId6"/>
                <a:stretch>
                  <a:fillRect l="-1018"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152399" y="1665911"/>
                <a:ext cx="9090251" cy="1091517"/>
              </a:xfrm>
              <a:prstGeom prst="rect">
                <a:avLst/>
              </a:prstGeom>
              <a:noFill/>
            </p:spPr>
            <p:txBody>
              <a:bodyPr wrap="square" rtlCol="0">
                <a:spAutoFit/>
              </a:bodyPr>
              <a:lstStyle/>
              <a:p>
                <a:r>
                  <a:rPr lang="en-US" sz="2300" dirty="0" smtClean="0">
                    <a:solidFill>
                      <a:schemeClr val="bg1"/>
                    </a:solidFill>
                    <a:latin typeface="Times New Roman" panose="02020603050405020304" pitchFamily="18" charset="0"/>
                    <a:cs typeface="Times New Roman" panose="02020603050405020304" pitchFamily="18" charset="0"/>
                  </a:rPr>
                  <a:t>Do </a:t>
                </a:r>
                <a:r>
                  <a:rPr lang="en-US" sz="2300" dirty="0" err="1" smtClean="0">
                    <a:solidFill>
                      <a:schemeClr val="bg1"/>
                    </a:solidFill>
                    <a:latin typeface="Times New Roman" panose="02020603050405020304" pitchFamily="18" charset="0"/>
                    <a:cs typeface="Times New Roman" panose="02020603050405020304" pitchFamily="18" charset="0"/>
                  </a:rPr>
                  <a:t>đó</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đường</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thẳng</a:t>
                </a:r>
                <a:r>
                  <a:rPr lang="en-US" sz="2300" dirty="0" smtClean="0">
                    <a:solidFill>
                      <a:schemeClr val="bg1"/>
                    </a:solidFill>
                    <a:latin typeface="Times New Roman" panose="02020603050405020304" pitchFamily="18" charset="0"/>
                    <a:cs typeface="Times New Roman" panose="02020603050405020304" pitchFamily="18" charset="0"/>
                  </a:rPr>
                  <a:t> y = 1 </a:t>
                </a:r>
                <a:r>
                  <a:rPr lang="en-US" sz="2300" dirty="0" err="1" smtClean="0">
                    <a:solidFill>
                      <a:schemeClr val="bg1"/>
                    </a:solidFill>
                    <a:latin typeface="Times New Roman" panose="02020603050405020304" pitchFamily="18" charset="0"/>
                    <a:cs typeface="Times New Roman" panose="02020603050405020304" pitchFamily="18" charset="0"/>
                  </a:rPr>
                  <a:t>cắt</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đồ</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thị</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hàm</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số</a:t>
                </a:r>
                <a:r>
                  <a:rPr lang="en-US" sz="2300" dirty="0" smtClean="0">
                    <a:solidFill>
                      <a:schemeClr val="bg1"/>
                    </a:solidFill>
                    <a:latin typeface="Times New Roman" panose="02020603050405020304" pitchFamily="18" charset="0"/>
                    <a:cs typeface="Times New Roman" panose="02020603050405020304" pitchFamily="18" charset="0"/>
                  </a:rPr>
                  <a:t> y = tan x </a:t>
                </a:r>
                <a:r>
                  <a:rPr lang="en-US" sz="2300" dirty="0" err="1" smtClean="0">
                    <a:solidFill>
                      <a:schemeClr val="bg1"/>
                    </a:solidFill>
                    <a:latin typeface="Times New Roman" panose="02020603050405020304" pitchFamily="18" charset="0"/>
                    <a:cs typeface="Times New Roman" panose="02020603050405020304" pitchFamily="18" charset="0"/>
                  </a:rPr>
                  <a:t>trên</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khoảng</a:t>
                </a:r>
                <a:r>
                  <a:rPr lang="en-US" sz="23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en-US" sz="2300" i="1">
                            <a:solidFill>
                              <a:schemeClr val="bg1"/>
                            </a:solidFill>
                            <a:latin typeface="Cambria Math"/>
                            <a:ea typeface="Cambria Math" panose="02040503050406030204" pitchFamily="18" charset="0"/>
                          </a:rPr>
                        </m:ctrlPr>
                      </m:dPr>
                      <m:e>
                        <m:r>
                          <a:rPr lang="en-US" sz="2300" i="1">
                            <a:solidFill>
                              <a:schemeClr val="bg1"/>
                            </a:solidFill>
                            <a:latin typeface="Cambria Math" panose="02040503050406030204" pitchFamily="18" charset="0"/>
                            <a:ea typeface="Cambria Math" panose="02040503050406030204" pitchFamily="18" charset="0"/>
                          </a:rPr>
                          <m:t>−</m:t>
                        </m:r>
                        <m:f>
                          <m:fPr>
                            <m:ctrlPr>
                              <a:rPr lang="el-GR" sz="2300" i="1">
                                <a:solidFill>
                                  <a:schemeClr val="bg1"/>
                                </a:solidFill>
                                <a:latin typeface="Cambria Math"/>
                                <a:ea typeface="Cambria Math" panose="02040503050406030204" pitchFamily="18" charset="0"/>
                              </a:rPr>
                            </m:ctrlPr>
                          </m:fPr>
                          <m:num>
                            <m:r>
                              <a:rPr lang="el-GR" sz="2300" i="1">
                                <a:solidFill>
                                  <a:schemeClr val="bg1"/>
                                </a:solidFill>
                                <a:latin typeface="Cambria Math" panose="02040503050406030204" pitchFamily="18" charset="0"/>
                                <a:ea typeface="Cambria Math" panose="02040503050406030204" pitchFamily="18" charset="0"/>
                              </a:rPr>
                              <m:t>𝜋</m:t>
                            </m:r>
                          </m:num>
                          <m:den>
                            <m:r>
                              <a:rPr lang="el-GR" sz="2300" i="1">
                                <a:solidFill>
                                  <a:schemeClr val="bg1"/>
                                </a:solidFill>
                                <a:latin typeface="Cambria Math" panose="02040503050406030204" pitchFamily="18" charset="0"/>
                                <a:ea typeface="Cambria Math" panose="02040503050406030204" pitchFamily="18" charset="0"/>
                              </a:rPr>
                              <m:t>2</m:t>
                            </m:r>
                          </m:den>
                        </m:f>
                        <m:r>
                          <a:rPr lang="en-US" sz="2300" i="1">
                            <a:solidFill>
                              <a:schemeClr val="bg1"/>
                            </a:solidFill>
                            <a:latin typeface="Cambria Math" panose="02040503050406030204" pitchFamily="18" charset="0"/>
                            <a:ea typeface="Cambria Math" panose="02040503050406030204" pitchFamily="18" charset="0"/>
                          </a:rPr>
                          <m:t>;</m:t>
                        </m:r>
                        <m:f>
                          <m:fPr>
                            <m:ctrlPr>
                              <a:rPr lang="el-GR" sz="2300" i="1">
                                <a:solidFill>
                                  <a:schemeClr val="bg1"/>
                                </a:solidFill>
                                <a:latin typeface="Cambria Math"/>
                                <a:ea typeface="Cambria Math" panose="02040503050406030204" pitchFamily="18" charset="0"/>
                              </a:rPr>
                            </m:ctrlPr>
                          </m:fPr>
                          <m:num>
                            <m:r>
                              <a:rPr lang="el-GR" sz="2300" i="1">
                                <a:solidFill>
                                  <a:schemeClr val="bg1"/>
                                </a:solidFill>
                                <a:latin typeface="Cambria Math" panose="02040503050406030204" pitchFamily="18" charset="0"/>
                                <a:ea typeface="Cambria Math" panose="02040503050406030204" pitchFamily="18" charset="0"/>
                              </a:rPr>
                              <m:t>𝜋</m:t>
                            </m:r>
                          </m:num>
                          <m:den>
                            <m:r>
                              <a:rPr lang="el-GR" sz="2300" i="1">
                                <a:solidFill>
                                  <a:schemeClr val="bg1"/>
                                </a:solidFill>
                                <a:latin typeface="Cambria Math" panose="02040503050406030204" pitchFamily="18" charset="0"/>
                                <a:ea typeface="Cambria Math" panose="02040503050406030204" pitchFamily="18" charset="0"/>
                              </a:rPr>
                              <m:t>2</m:t>
                            </m:r>
                          </m:den>
                        </m:f>
                      </m:e>
                    </m:d>
                  </m:oMath>
                </a14:m>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tại</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điểm</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có</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hoành</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độ</a:t>
                </a:r>
                <a:r>
                  <a:rPr lang="en-US" sz="23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l-GR" sz="2300" i="1" smtClean="0">
                            <a:solidFill>
                              <a:schemeClr val="bg1"/>
                            </a:solidFill>
                            <a:latin typeface="Cambria Math"/>
                          </a:rPr>
                        </m:ctrlPr>
                      </m:fPr>
                      <m:num>
                        <m:r>
                          <a:rPr lang="el-GR" sz="2300" i="1" smtClean="0">
                            <a:solidFill>
                              <a:schemeClr val="bg1"/>
                            </a:solidFill>
                            <a:latin typeface="Cambria Math" panose="02040503050406030204" pitchFamily="18" charset="0"/>
                          </a:rPr>
                          <m:t>𝜋</m:t>
                        </m:r>
                      </m:num>
                      <m:den>
                        <m:r>
                          <a:rPr lang="en-US" sz="2300" b="0" i="1" smtClean="0">
                            <a:solidFill>
                              <a:schemeClr val="bg1"/>
                            </a:solidFill>
                            <a:latin typeface="Cambria Math" panose="02040503050406030204" pitchFamily="18" charset="0"/>
                          </a:rPr>
                          <m:t>4</m:t>
                        </m:r>
                      </m:den>
                    </m:f>
                  </m:oMath>
                </a14:m>
                <a:r>
                  <a:rPr lang="en-US" sz="2300" dirty="0" smtClean="0">
                    <a:solidFill>
                      <a:schemeClr val="bg1"/>
                    </a:solidFill>
                    <a:latin typeface="Times New Roman" panose="02020603050405020304" pitchFamily="18" charset="0"/>
                    <a:cs typeface="Times New Roman" panose="02020603050405020304" pitchFamily="18" charset="0"/>
                  </a:rPr>
                  <a:t>.</a:t>
                </a:r>
                <a:endParaRPr lang="en-US"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152399" y="1665911"/>
                <a:ext cx="9090251" cy="1091517"/>
              </a:xfrm>
              <a:prstGeom prst="rect">
                <a:avLst/>
              </a:prstGeom>
              <a:blipFill>
                <a:blip r:embed="rId7"/>
                <a:stretch>
                  <a:fillRect l="-939" b="-3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178978" y="2669205"/>
                <a:ext cx="8855483" cy="1269707"/>
              </a:xfrm>
              <a:prstGeom prst="rect">
                <a:avLst/>
              </a:prstGeom>
              <a:noFill/>
            </p:spPr>
            <p:txBody>
              <a:bodyPr wrap="square" rtlCol="0">
                <a:spAutoFit/>
              </a:bodyPr>
              <a:lstStyle/>
              <a:p>
                <a:pPr algn="just"/>
                <a:r>
                  <a:rPr lang="vi-VN" sz="2300" dirty="0" smtClean="0">
                    <a:solidFill>
                      <a:schemeClr val="bg1"/>
                    </a:solidFill>
                    <a:latin typeface="Times New Roman" panose="02020603050405020304" pitchFamily="18" charset="0"/>
                    <a:cs typeface="Times New Roman" panose="02020603050405020304" pitchFamily="18" charset="0"/>
                  </a:rPr>
                  <a:t>Do </a:t>
                </a:r>
                <a:r>
                  <a:rPr lang="vi-VN" sz="2300" dirty="0">
                    <a:solidFill>
                      <a:schemeClr val="bg1"/>
                    </a:solidFill>
                    <a:latin typeface="Times New Roman" panose="02020603050405020304" pitchFamily="18" charset="0"/>
                    <a:cs typeface="Times New Roman" panose="02020603050405020304" pitchFamily="18" charset="0"/>
                  </a:rPr>
                  <a:t>hàm số  </a:t>
                </a:r>
                <a:r>
                  <a:rPr lang="en-US" sz="2300" dirty="0" smtClean="0">
                    <a:solidFill>
                      <a:schemeClr val="bg1"/>
                    </a:solidFill>
                    <a:latin typeface="Times New Roman" panose="02020603050405020304" pitchFamily="18" charset="0"/>
                    <a:cs typeface="Times New Roman" panose="02020603050405020304" pitchFamily="18" charset="0"/>
                  </a:rPr>
                  <a:t>y = tan x </a:t>
                </a:r>
                <a:r>
                  <a:rPr lang="vi-VN" sz="2300" dirty="0" smtClean="0">
                    <a:solidFill>
                      <a:schemeClr val="bg1"/>
                    </a:solidFill>
                    <a:latin typeface="Times New Roman" panose="02020603050405020304" pitchFamily="18" charset="0"/>
                    <a:cs typeface="Times New Roman" panose="02020603050405020304" pitchFamily="18" charset="0"/>
                  </a:rPr>
                  <a:t> </a:t>
                </a:r>
                <a:r>
                  <a:rPr lang="vi-VN" sz="2300" dirty="0">
                    <a:solidFill>
                      <a:schemeClr val="bg1"/>
                    </a:solidFill>
                    <a:latin typeface="Times New Roman" panose="02020603050405020304" pitchFamily="18" charset="0"/>
                    <a:cs typeface="Times New Roman" panose="02020603050405020304" pitchFamily="18" charset="0"/>
                  </a:rPr>
                  <a:t>tuần hoàn với chu kì là  </a:t>
                </a:r>
                <a14:m>
                  <m:oMath xmlns:m="http://schemas.openxmlformats.org/officeDocument/2006/math">
                    <m:r>
                      <a:rPr lang="vi-VN" sz="2300" i="1" smtClean="0">
                        <a:solidFill>
                          <a:schemeClr val="bg1"/>
                        </a:solidFill>
                        <a:latin typeface="Cambria Math" panose="02040503050406030204" pitchFamily="18" charset="0"/>
                        <a:ea typeface="Cambria Math" panose="02040503050406030204" pitchFamily="18" charset="0"/>
                      </a:rPr>
                      <m:t>𝜋</m:t>
                    </m:r>
                  </m:oMath>
                </a14:m>
                <a:r>
                  <a:rPr lang="vi-VN" sz="2300" dirty="0" smtClean="0">
                    <a:solidFill>
                      <a:schemeClr val="bg1"/>
                    </a:solidFill>
                    <a:latin typeface="Times New Roman" panose="02020603050405020304" pitchFamily="18" charset="0"/>
                    <a:cs typeface="Times New Roman" panose="02020603050405020304" pitchFamily="18" charset="0"/>
                  </a:rPr>
                  <a:t> </a:t>
                </a:r>
                <a:r>
                  <a:rPr lang="vi-VN" sz="2300" dirty="0">
                    <a:solidFill>
                      <a:schemeClr val="bg1"/>
                    </a:solidFill>
                    <a:latin typeface="Times New Roman" panose="02020603050405020304" pitchFamily="18" charset="0"/>
                    <a:cs typeface="Times New Roman" panose="02020603050405020304" pitchFamily="18" charset="0"/>
                  </a:rPr>
                  <a:t>nên đường thẳng </a:t>
                </a:r>
                <a:r>
                  <a:rPr lang="en-US" sz="2300" dirty="0" smtClean="0">
                    <a:solidFill>
                      <a:schemeClr val="bg1"/>
                    </a:solidFill>
                    <a:latin typeface="Times New Roman" panose="02020603050405020304" pitchFamily="18" charset="0"/>
                    <a:cs typeface="Times New Roman" panose="02020603050405020304" pitchFamily="18" charset="0"/>
                  </a:rPr>
                  <a:t>y = 1</a:t>
                </a:r>
                <a:r>
                  <a:rPr lang="vi-VN" sz="2300" dirty="0" smtClean="0">
                    <a:solidFill>
                      <a:schemeClr val="bg1"/>
                    </a:solidFill>
                    <a:latin typeface="Times New Roman" panose="02020603050405020304" pitchFamily="18" charset="0"/>
                    <a:cs typeface="Times New Roman" panose="02020603050405020304" pitchFamily="18" charset="0"/>
                  </a:rPr>
                  <a:t> cắt </a:t>
                </a:r>
                <a:r>
                  <a:rPr lang="vi-VN" sz="2300" dirty="0">
                    <a:solidFill>
                      <a:schemeClr val="bg1"/>
                    </a:solidFill>
                    <a:latin typeface="Times New Roman" panose="02020603050405020304" pitchFamily="18" charset="0"/>
                    <a:cs typeface="Times New Roman" panose="02020603050405020304" pitchFamily="18" charset="0"/>
                  </a:rPr>
                  <a:t>đồ thị hàm số </a:t>
                </a:r>
                <a:r>
                  <a:rPr lang="en-US" sz="2300" dirty="0" smtClean="0">
                    <a:solidFill>
                      <a:schemeClr val="bg1"/>
                    </a:solidFill>
                    <a:latin typeface="Times New Roman" panose="02020603050405020304" pitchFamily="18" charset="0"/>
                    <a:cs typeface="Times New Roman" panose="02020603050405020304" pitchFamily="18" charset="0"/>
                  </a:rPr>
                  <a:t>y = tan x</a:t>
                </a:r>
                <a:r>
                  <a:rPr lang="vi-VN" sz="2300" dirty="0" smtClean="0">
                    <a:solidFill>
                      <a:schemeClr val="bg1"/>
                    </a:solidFill>
                    <a:latin typeface="Times New Roman" panose="02020603050405020304" pitchFamily="18" charset="0"/>
                    <a:cs typeface="Times New Roman" panose="02020603050405020304" pitchFamily="18" charset="0"/>
                  </a:rPr>
                  <a:t>  </a:t>
                </a:r>
                <a:r>
                  <a:rPr lang="vi-VN" sz="2300" dirty="0">
                    <a:solidFill>
                      <a:schemeClr val="bg1"/>
                    </a:solidFill>
                    <a:latin typeface="Times New Roman" panose="02020603050405020304" pitchFamily="18" charset="0"/>
                    <a:cs typeface="Times New Roman" panose="02020603050405020304" pitchFamily="18" charset="0"/>
                  </a:rPr>
                  <a:t>tại các điểm có hoành độ là </a:t>
                </a:r>
                <a14:m>
                  <m:oMath xmlns:m="http://schemas.openxmlformats.org/officeDocument/2006/math">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rPr>
                      <m:t>=</m:t>
                    </m:r>
                    <m:f>
                      <m:fPr>
                        <m:ctrlPr>
                          <a:rPr lang="el-GR" sz="2300" b="0" i="1" smtClean="0">
                            <a:solidFill>
                              <a:schemeClr val="bg1"/>
                            </a:solidFill>
                            <a:latin typeface="Cambria Math"/>
                          </a:rPr>
                        </m:ctrlPr>
                      </m:fPr>
                      <m:num>
                        <m:r>
                          <a:rPr lang="el-GR" sz="2300" b="0" i="1" smtClean="0">
                            <a:solidFill>
                              <a:schemeClr val="bg1"/>
                            </a:solidFill>
                            <a:latin typeface="Cambria Math" panose="02040503050406030204" pitchFamily="18" charset="0"/>
                          </a:rPr>
                          <m:t>𝜋</m:t>
                        </m:r>
                      </m:num>
                      <m:den>
                        <m:r>
                          <a:rPr lang="en-US" sz="2300" b="0" i="1" smtClean="0">
                            <a:solidFill>
                              <a:schemeClr val="bg1"/>
                            </a:solidFill>
                            <a:latin typeface="Cambria Math" panose="02040503050406030204" pitchFamily="18" charset="0"/>
                          </a:rPr>
                          <m:t>4</m:t>
                        </m:r>
                      </m:den>
                    </m:f>
                    <m:r>
                      <a:rPr lang="en-US" sz="2300" b="0" i="1" smtClean="0">
                        <a:solidFill>
                          <a:schemeClr val="bg1"/>
                        </a:solidFill>
                        <a:latin typeface="Cambria Math" panose="02040503050406030204" pitchFamily="18" charset="0"/>
                      </a:rPr>
                      <m:t>+</m:t>
                    </m:r>
                    <m:r>
                      <a:rPr lang="en-US" sz="2300" b="0" i="1" smtClean="0">
                        <a:solidFill>
                          <a:schemeClr val="bg1"/>
                        </a:solidFill>
                        <a:latin typeface="Cambria Math" panose="02040503050406030204" pitchFamily="18" charset="0"/>
                      </a:rPr>
                      <m:t>𝑘</m:t>
                    </m:r>
                    <m:r>
                      <a:rPr lang="en-US" sz="2300" b="0" i="1" smtClean="0">
                        <a:solidFill>
                          <a:schemeClr val="bg1"/>
                        </a:solidFill>
                        <a:latin typeface="Cambria Math" panose="02040503050406030204" pitchFamily="18" charset="0"/>
                        <a:ea typeface="Cambria Math" panose="02040503050406030204" pitchFamily="18" charset="0"/>
                      </a:rPr>
                      <m:t>𝜋</m:t>
                    </m:r>
                    <m:r>
                      <a:rPr lang="en-US" sz="2300" b="0" i="1" smtClean="0">
                        <a:solidFill>
                          <a:schemeClr val="bg1"/>
                        </a:solidFill>
                        <a:latin typeface="Cambria Math" panose="02040503050406030204" pitchFamily="18" charset="0"/>
                        <a:ea typeface="Cambria Math" panose="02040503050406030204" pitchFamily="18" charset="0"/>
                      </a:rPr>
                      <m:t> </m:t>
                    </m:r>
                    <m:d>
                      <m:dPr>
                        <m:ctrlPr>
                          <a:rPr lang="en-US" sz="2300" b="0" i="1" smtClean="0">
                            <a:solidFill>
                              <a:schemeClr val="bg1"/>
                            </a:solidFill>
                            <a:latin typeface="Cambria Math"/>
                            <a:ea typeface="Cambria Math" panose="02040503050406030204" pitchFamily="18" charset="0"/>
                          </a:rPr>
                        </m:ctrlPr>
                      </m:dPr>
                      <m:e>
                        <m:r>
                          <a:rPr lang="en-US" sz="2300" b="0" i="1" smtClean="0">
                            <a:solidFill>
                              <a:schemeClr val="bg1"/>
                            </a:solidFill>
                            <a:latin typeface="Cambria Math" panose="02040503050406030204" pitchFamily="18" charset="0"/>
                            <a:ea typeface="Cambria Math" panose="02040503050406030204" pitchFamily="18" charset="0"/>
                          </a:rPr>
                          <m:t>𝑘</m:t>
                        </m:r>
                        <m:r>
                          <a:rPr lang="en-US" sz="2300" b="0" i="1" smtClean="0">
                            <a:solidFill>
                              <a:schemeClr val="bg1"/>
                            </a:solidFill>
                            <a:latin typeface="Cambria Math" panose="02040503050406030204" pitchFamily="18" charset="0"/>
                            <a:ea typeface="Cambria Math" panose="02040503050406030204" pitchFamily="18" charset="0"/>
                          </a:rPr>
                          <m:t>∈</m:t>
                        </m:r>
                        <m:r>
                          <a:rPr lang="en-US" sz="2300" b="0" i="1" smtClean="0">
                            <a:solidFill>
                              <a:schemeClr val="bg1"/>
                            </a:solidFill>
                            <a:latin typeface="Cambria Math" panose="02040503050406030204" pitchFamily="18" charset="0"/>
                            <a:ea typeface="Cambria Math" panose="02040503050406030204" pitchFamily="18" charset="0"/>
                          </a:rPr>
                          <m:t>𝑍</m:t>
                        </m:r>
                      </m:e>
                    </m:d>
                    <m:r>
                      <a:rPr lang="en-US" sz="2300" b="0" i="1" smtClean="0">
                        <a:solidFill>
                          <a:schemeClr val="bg1"/>
                        </a:solidFill>
                        <a:latin typeface="Cambria Math" panose="02040503050406030204" pitchFamily="18" charset="0"/>
                        <a:ea typeface="Cambria Math" panose="02040503050406030204" pitchFamily="18" charset="0"/>
                      </a:rPr>
                      <m:t>.</m:t>
                    </m:r>
                  </m:oMath>
                </a14:m>
                <a:endParaRPr lang="en-US"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178978" y="2669205"/>
                <a:ext cx="8855483" cy="1269707"/>
              </a:xfrm>
              <a:prstGeom prst="rect">
                <a:avLst/>
              </a:prstGeom>
              <a:blipFill>
                <a:blip r:embed="rId8"/>
                <a:stretch>
                  <a:fillRect l="-964" t="-4327" r="-1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188552" y="3941127"/>
                <a:ext cx="7776873" cy="557204"/>
              </a:xfrm>
              <a:prstGeom prst="rect">
                <a:avLst/>
              </a:prstGeom>
            </p:spPr>
            <p:txBody>
              <a:bodyPr wrap="none">
                <a:spAutoFit/>
              </a:bodyPr>
              <a:lstStyle/>
              <a:p>
                <a:r>
                  <a:rPr lang="vi-VN" sz="2300" dirty="0" smtClean="0">
                    <a:solidFill>
                      <a:schemeClr val="bg1"/>
                    </a:solidFill>
                    <a:latin typeface="+mj-lt"/>
                  </a:rPr>
                  <a:t>b) Phương trình tan </a:t>
                </a:r>
                <a:r>
                  <a:rPr lang="en-US" sz="2300" dirty="0" smtClean="0">
                    <a:solidFill>
                      <a:schemeClr val="bg1"/>
                    </a:solidFill>
                    <a:latin typeface="Times New Roman" panose="02020603050405020304" pitchFamily="18" charset="0"/>
                    <a:cs typeface="Times New Roman" panose="02020603050405020304" pitchFamily="18" charset="0"/>
                  </a:rPr>
                  <a:t>x = 1</a:t>
                </a:r>
                <a:r>
                  <a:rPr lang="vi-VN" sz="2300" dirty="0" smtClean="0">
                    <a:solidFill>
                      <a:schemeClr val="bg1"/>
                    </a:solidFill>
                    <a:latin typeface="Times New Roman" panose="02020603050405020304" pitchFamily="18" charset="0"/>
                    <a:cs typeface="Times New Roman" panose="02020603050405020304" pitchFamily="18" charset="0"/>
                  </a:rPr>
                  <a:t> </a:t>
                </a:r>
                <a:r>
                  <a:rPr lang="vi-VN" sz="2300" dirty="0">
                    <a:solidFill>
                      <a:schemeClr val="bg1"/>
                    </a:solidFill>
                    <a:latin typeface="+mj-lt"/>
                  </a:rPr>
                  <a:t>có các nghiệm là </a:t>
                </a:r>
                <a14:m>
                  <m:oMath xmlns:m="http://schemas.openxmlformats.org/officeDocument/2006/math">
                    <m:r>
                      <a:rPr lang="en-US" sz="2300" i="1">
                        <a:solidFill>
                          <a:schemeClr val="bg1"/>
                        </a:solidFill>
                        <a:latin typeface="Cambria Math"/>
                      </a:rPr>
                      <m:t>𝑥</m:t>
                    </m:r>
                    <m:r>
                      <a:rPr lang="en-US" sz="2300" i="1">
                        <a:solidFill>
                          <a:schemeClr val="bg1"/>
                        </a:solidFill>
                        <a:latin typeface="Cambria Math"/>
                      </a:rPr>
                      <m:t>=</m:t>
                    </m:r>
                    <m:f>
                      <m:fPr>
                        <m:ctrlPr>
                          <a:rPr lang="el-GR" sz="2300" i="1">
                            <a:solidFill>
                              <a:schemeClr val="bg1"/>
                            </a:solidFill>
                            <a:latin typeface="Cambria Math"/>
                          </a:rPr>
                        </m:ctrlPr>
                      </m:fPr>
                      <m:num>
                        <m:r>
                          <a:rPr lang="el-GR" sz="2300" i="1">
                            <a:solidFill>
                              <a:schemeClr val="bg1"/>
                            </a:solidFill>
                            <a:latin typeface="Cambria Math"/>
                          </a:rPr>
                          <m:t>𝜋</m:t>
                        </m:r>
                      </m:num>
                      <m:den>
                        <m:r>
                          <a:rPr lang="en-US" sz="2300" i="1">
                            <a:solidFill>
                              <a:schemeClr val="bg1"/>
                            </a:solidFill>
                            <a:latin typeface="Cambria Math"/>
                          </a:rPr>
                          <m:t>4</m:t>
                        </m:r>
                      </m:den>
                    </m:f>
                    <m:r>
                      <a:rPr lang="en-US" sz="2300" i="1">
                        <a:solidFill>
                          <a:schemeClr val="bg1"/>
                        </a:solidFill>
                        <a:latin typeface="Cambria Math"/>
                      </a:rPr>
                      <m:t>+</m:t>
                    </m:r>
                    <m:r>
                      <a:rPr lang="en-US" sz="2300" i="1">
                        <a:solidFill>
                          <a:schemeClr val="bg1"/>
                        </a:solidFill>
                        <a:latin typeface="Cambria Math"/>
                      </a:rPr>
                      <m:t>𝑘</m:t>
                    </m:r>
                    <m:r>
                      <a:rPr lang="en-US" sz="2300" i="1">
                        <a:solidFill>
                          <a:schemeClr val="bg1"/>
                        </a:solidFill>
                        <a:latin typeface="Cambria Math"/>
                        <a:ea typeface="Cambria Math" panose="02040503050406030204" pitchFamily="18" charset="0"/>
                      </a:rPr>
                      <m:t>𝜋</m:t>
                    </m:r>
                    <m:r>
                      <a:rPr lang="en-US" sz="2300" i="1">
                        <a:solidFill>
                          <a:schemeClr val="bg1"/>
                        </a:solidFill>
                        <a:latin typeface="Cambria Math"/>
                        <a:ea typeface="Cambria Math" panose="02040503050406030204" pitchFamily="18" charset="0"/>
                      </a:rPr>
                      <m:t> </m:t>
                    </m:r>
                    <m:d>
                      <m:dPr>
                        <m:ctrlPr>
                          <a:rPr lang="en-US" sz="2300" i="1">
                            <a:solidFill>
                              <a:schemeClr val="bg1"/>
                            </a:solidFill>
                            <a:latin typeface="Cambria Math"/>
                            <a:ea typeface="Cambria Math" panose="02040503050406030204" pitchFamily="18" charset="0"/>
                          </a:rPr>
                        </m:ctrlPr>
                      </m:dPr>
                      <m:e>
                        <m:r>
                          <a:rPr lang="en-US" sz="2300" i="1">
                            <a:solidFill>
                              <a:schemeClr val="bg1"/>
                            </a:solidFill>
                            <a:latin typeface="Cambria Math"/>
                            <a:ea typeface="Cambria Math" panose="02040503050406030204" pitchFamily="18" charset="0"/>
                          </a:rPr>
                          <m:t>𝑘</m:t>
                        </m:r>
                        <m:r>
                          <a:rPr lang="en-US" sz="2300" i="1">
                            <a:solidFill>
                              <a:schemeClr val="bg1"/>
                            </a:solidFill>
                            <a:latin typeface="Cambria Math"/>
                            <a:ea typeface="Cambria Math" panose="02040503050406030204" pitchFamily="18" charset="0"/>
                          </a:rPr>
                          <m:t>∈</m:t>
                        </m:r>
                        <m:r>
                          <a:rPr lang="en-US" sz="2300" i="1">
                            <a:solidFill>
                              <a:schemeClr val="bg1"/>
                            </a:solidFill>
                            <a:latin typeface="Cambria Math"/>
                            <a:ea typeface="Cambria Math" panose="02040503050406030204" pitchFamily="18" charset="0"/>
                          </a:rPr>
                          <m:t>𝑍</m:t>
                        </m:r>
                      </m:e>
                    </m:d>
                  </m:oMath>
                </a14:m>
                <a:r>
                  <a:rPr lang="vi-VN" sz="2300" dirty="0" smtClean="0">
                    <a:solidFill>
                      <a:schemeClr val="bg1"/>
                    </a:solidFill>
                    <a:latin typeface="+mj-lt"/>
                  </a:rPr>
                  <a:t>.</a:t>
                </a:r>
                <a:endParaRPr lang="en-US" sz="2300" dirty="0">
                  <a:solidFill>
                    <a:schemeClr val="bg1"/>
                  </a:solidFill>
                  <a:latin typeface="+mj-lt"/>
                </a:endParaRPr>
              </a:p>
            </p:txBody>
          </p:sp>
        </mc:Choice>
        <mc:Fallback xmlns="">
          <p:sp>
            <p:nvSpPr>
              <p:cNvPr id="51" name="Rectangle 50"/>
              <p:cNvSpPr>
                <a:spLocks noRot="1" noChangeAspect="1" noMove="1" noResize="1" noEditPoints="1" noAdjustHandles="1" noChangeArrowheads="1" noChangeShapeType="1" noTextEdit="1"/>
              </p:cNvSpPr>
              <p:nvPr/>
            </p:nvSpPr>
            <p:spPr>
              <a:xfrm>
                <a:off x="188552" y="3941127"/>
                <a:ext cx="7776873" cy="557204"/>
              </a:xfrm>
              <a:prstGeom prst="rect">
                <a:avLst/>
              </a:prstGeom>
              <a:blipFill>
                <a:blip r:embed="rId9"/>
                <a:stretch>
                  <a:fillRect l="-1176" t="-4396" r="-78" b="-8791"/>
                </a:stretch>
              </a:blipFill>
            </p:spPr>
            <p:txBody>
              <a:bodyPr/>
              <a:lstStyle/>
              <a:p>
                <a:r>
                  <a:rPr lang="en-US">
                    <a:noFill/>
                  </a:rPr>
                  <a:t> </a:t>
                </a:r>
              </a:p>
            </p:txBody>
          </p:sp>
        </mc:Fallback>
      </mc:AlternateContent>
    </p:spTree>
    <p:extLst>
      <p:ext uri="{BB962C8B-B14F-4D97-AF65-F5344CB8AC3E}">
        <p14:creationId xmlns:p14="http://schemas.microsoft.com/office/powerpoint/2010/main" val="32164846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9" grpId="0"/>
      <p:bldP spid="50" grpId="0"/>
      <p:bldP spid="55"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9A73F1-B1D4-4275-AB14-D3C86902E560}" type="slidenum">
              <a:rPr lang="en-US" smtClean="0"/>
              <a:t>19</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9587" y="3319658"/>
            <a:ext cx="2328533" cy="1730876"/>
          </a:xfrm>
          <a:prstGeom prst="rect">
            <a:avLst/>
          </a:prstGeom>
        </p:spPr>
      </p:pic>
      <p:sp>
        <p:nvSpPr>
          <p:cNvPr id="80" name="Rectangle 74"/>
          <p:cNvSpPr>
            <a:spLocks noChangeArrowheads="1"/>
          </p:cNvSpPr>
          <p:nvPr/>
        </p:nvSpPr>
        <p:spPr bwMode="auto">
          <a:xfrm>
            <a:off x="0" y="2085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fr-FR" altLang="en-US" sz="1800" b="0" i="0" u="none" strike="noStrike" cap="none" normalizeH="0" baseline="0" smtClean="0">
              <a:ln>
                <a:noFill/>
              </a:ln>
              <a:solidFill>
                <a:schemeClr val="tx1"/>
              </a:solidFill>
              <a:effectLst/>
              <a:latin typeface="Arial" panose="020B0604020202020204" pitchFamily="34" charset="0"/>
            </a:endParaRPr>
          </a:p>
        </p:txBody>
      </p:sp>
      <p:sp>
        <p:nvSpPr>
          <p:cNvPr id="93" name="Rectangle 96"/>
          <p:cNvSpPr>
            <a:spLocks noChangeArrowheads="1"/>
          </p:cNvSpPr>
          <p:nvPr/>
        </p:nvSpPr>
        <p:spPr bwMode="auto">
          <a:xfrm>
            <a:off x="0" y="1095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fr-FR" altLang="en-US" sz="1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353"/>
              <p:cNvSpPr>
                <a:spLocks noChangeArrowheads="1"/>
              </p:cNvSpPr>
              <p:nvPr/>
            </p:nvSpPr>
            <p:spPr bwMode="auto">
              <a:xfrm>
                <a:off x="61609" y="2634458"/>
                <a:ext cx="9020782" cy="115416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2300" b="1" i="0" u="sng" strike="noStrike" cap="none" normalizeH="0" baseline="0" dirty="0" smtClean="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Chú</a:t>
                </a:r>
                <a:r>
                  <a:rPr kumimoji="0" lang="en-US" altLang="en-US" sz="2300" b="1" i="0" u="sng" strike="noStrike" cap="none" normalizeH="0" dirty="0" smtClean="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ý:</a:t>
                </a:r>
                <a:r>
                  <a:rPr kumimoji="0" lang="en-US" altLang="en-US" sz="2300" b="1" i="0" strike="noStrike" cap="none" normalizeH="0" dirty="0" smtClean="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altLang="en-US" sz="23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Nếu </a:t>
                </a:r>
                <a:r>
                  <a:rPr lang="en-US" altLang="en-US" sz="23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x</a:t>
                </a:r>
                <a:r>
                  <a:rPr lang="vi-VN" altLang="en-US" sz="23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23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là góc lượng giác có đơn vị đo là độ thì ta có thể tìm góc lượng giác </a:t>
                </a:r>
                <a:r>
                  <a:rPr lang="en-US" altLang="en-US" sz="23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x</a:t>
                </a:r>
                <a:r>
                  <a:rPr lang="vi-VN" altLang="en-US" sz="23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23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sao cho </a:t>
                </a:r>
                <a14:m>
                  <m:oMath xmlns:m="http://schemas.openxmlformats.org/officeDocument/2006/math">
                    <m:func>
                      <m:funcPr>
                        <m:ctrlPr>
                          <a:rPr lang="en-US" altLang="en-US" sz="2300" b="0" i="1" smtClean="0">
                            <a:solidFill>
                              <a:schemeClr val="bg1"/>
                            </a:solidFill>
                            <a:latin typeface="Cambria Math"/>
                            <a:ea typeface="Arial" panose="020B0604020202020204" pitchFamily="34" charset="0"/>
                            <a:cs typeface="Times New Roman" panose="02020603050405020304" pitchFamily="18" charset="0"/>
                          </a:rPr>
                        </m:ctrlPr>
                      </m:funcPr>
                      <m:fName>
                        <m:r>
                          <m:rPr>
                            <m:sty m:val="p"/>
                          </m:rPr>
                          <a:rPr lang="en-US" altLang="en-US" sz="23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tan</m:t>
                        </m:r>
                      </m:fName>
                      <m:e>
                        <m:r>
                          <a:rPr lang="en-US" altLang="en-US" sz="23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𝑥</m:t>
                        </m:r>
                        <m:r>
                          <a:rPr lang="en-US" altLang="en-US" sz="23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func>
                          <m:funcPr>
                            <m:ctrlPr>
                              <a:rPr lang="en-US" altLang="en-US" sz="2300" b="0" i="1" smtClean="0">
                                <a:solidFill>
                                  <a:schemeClr val="bg1"/>
                                </a:solidFill>
                                <a:latin typeface="Cambria Math"/>
                                <a:ea typeface="Arial" panose="020B0604020202020204" pitchFamily="34" charset="0"/>
                                <a:cs typeface="Times New Roman" panose="02020603050405020304" pitchFamily="18" charset="0"/>
                              </a:rPr>
                            </m:ctrlPr>
                          </m:funcPr>
                          <m:fName>
                            <m:r>
                              <m:rPr>
                                <m:sty m:val="p"/>
                              </m:rPr>
                              <a:rPr lang="en-US" altLang="en-US" sz="23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tan</m:t>
                            </m:r>
                          </m:fName>
                          <m:e>
                            <m:sSup>
                              <m:sSupPr>
                                <m:ctrlPr>
                                  <a:rPr lang="en-US" altLang="en-US" sz="2300" b="0" i="1" smtClean="0">
                                    <a:solidFill>
                                      <a:schemeClr val="bg1"/>
                                    </a:solidFill>
                                    <a:latin typeface="Cambria Math"/>
                                    <a:cs typeface="Times New Roman" panose="02020603050405020304" pitchFamily="18" charset="0"/>
                                  </a:rPr>
                                </m:ctrlPr>
                              </m:sSupPr>
                              <m:e>
                                <m:r>
                                  <a:rPr lang="en-US" altLang="en-US" sz="2300" b="0" i="1" smtClean="0">
                                    <a:solidFill>
                                      <a:schemeClr val="bg1"/>
                                    </a:solidFill>
                                    <a:latin typeface="Cambria Math" panose="02040503050406030204" pitchFamily="18" charset="0"/>
                                    <a:cs typeface="Times New Roman" panose="02020603050405020304" pitchFamily="18" charset="0"/>
                                  </a:rPr>
                                  <m:t>𝑎</m:t>
                                </m:r>
                              </m:e>
                              <m:sup>
                                <m:r>
                                  <a:rPr lang="en-US" altLang="en-US" sz="2300" b="0" i="1" smtClean="0">
                                    <a:solidFill>
                                      <a:schemeClr val="bg1"/>
                                    </a:solidFill>
                                    <a:latin typeface="Cambria Math" panose="02040503050406030204" pitchFamily="18" charset="0"/>
                                    <a:cs typeface="Times New Roman" panose="02020603050405020304" pitchFamily="18" charset="0"/>
                                  </a:rPr>
                                  <m:t>𝑜</m:t>
                                </m:r>
                              </m:sup>
                            </m:sSup>
                          </m:e>
                        </m:func>
                      </m:e>
                    </m:func>
                  </m:oMath>
                </a14:m>
                <a:r>
                  <a:rPr lang="vi-VN" altLang="en-US" sz="23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23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như sau</a:t>
                </a:r>
                <a:r>
                  <a:rPr lang="vi-VN" altLang="en-US" sz="23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altLang="en-US" sz="23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func>
                        <m:funcPr>
                          <m:ctrlPr>
                            <a:rPr lang="en-US" altLang="en-US" sz="2300" i="1">
                              <a:solidFill>
                                <a:schemeClr val="bg1"/>
                              </a:solidFill>
                              <a:latin typeface="Cambria Math"/>
                              <a:ea typeface="Arial" panose="020B0604020202020204" pitchFamily="34" charset="0"/>
                              <a:cs typeface="Times New Roman" panose="02020603050405020304" pitchFamily="18" charset="0"/>
                            </a:rPr>
                          </m:ctrlPr>
                        </m:funcPr>
                        <m:fName>
                          <m:r>
                            <m:rPr>
                              <m:sty m:val="p"/>
                            </m:rPr>
                            <a:rPr lang="en-US" altLang="en-US" sz="2300">
                              <a:solidFill>
                                <a:schemeClr val="bg1"/>
                              </a:solidFill>
                              <a:latin typeface="Cambria Math" panose="02040503050406030204" pitchFamily="18" charset="0"/>
                              <a:ea typeface="Arial" panose="020B0604020202020204" pitchFamily="34" charset="0"/>
                              <a:cs typeface="Times New Roman" panose="02020603050405020304" pitchFamily="18" charset="0"/>
                            </a:rPr>
                            <m:t>tan</m:t>
                          </m:r>
                        </m:fName>
                        <m:e>
                          <m:r>
                            <a:rPr lang="en-US" altLang="en-US" sz="2300" i="1">
                              <a:solidFill>
                                <a:schemeClr val="bg1"/>
                              </a:solidFill>
                              <a:latin typeface="Cambria Math" panose="02040503050406030204" pitchFamily="18" charset="0"/>
                              <a:ea typeface="Arial" panose="020B0604020202020204" pitchFamily="34" charset="0"/>
                              <a:cs typeface="Times New Roman" panose="02020603050405020304" pitchFamily="18" charset="0"/>
                            </a:rPr>
                            <m:t>𝑥</m:t>
                          </m:r>
                          <m:r>
                            <a:rPr lang="en-US" altLang="en-US" sz="23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func>
                            <m:funcPr>
                              <m:ctrlPr>
                                <a:rPr lang="en-US" altLang="en-US" sz="2300" i="1" smtClean="0">
                                  <a:solidFill>
                                    <a:schemeClr val="bg1"/>
                                  </a:solidFill>
                                  <a:latin typeface="Cambria Math"/>
                                  <a:ea typeface="Arial" panose="020B0604020202020204" pitchFamily="34" charset="0"/>
                                  <a:cs typeface="Times New Roman" panose="02020603050405020304" pitchFamily="18" charset="0"/>
                                </a:rPr>
                              </m:ctrlPr>
                            </m:funcPr>
                            <m:fName>
                              <m:r>
                                <m:rPr>
                                  <m:sty m:val="p"/>
                                </m:rPr>
                                <a:rPr lang="en-US" altLang="en-US" sz="2300">
                                  <a:solidFill>
                                    <a:schemeClr val="bg1"/>
                                  </a:solidFill>
                                  <a:latin typeface="Cambria Math" panose="02040503050406030204" pitchFamily="18" charset="0"/>
                                  <a:ea typeface="Arial" panose="020B0604020202020204" pitchFamily="34" charset="0"/>
                                  <a:cs typeface="Times New Roman" panose="02020603050405020304" pitchFamily="18" charset="0"/>
                                </a:rPr>
                                <m:t>tan</m:t>
                              </m:r>
                            </m:fName>
                            <m:e>
                              <m:sSup>
                                <m:sSupPr>
                                  <m:ctrlPr>
                                    <a:rPr lang="en-US" altLang="en-US" sz="2300" i="1">
                                      <a:solidFill>
                                        <a:schemeClr val="bg1"/>
                                      </a:solidFill>
                                      <a:latin typeface="Cambria Math"/>
                                      <a:cs typeface="Times New Roman" panose="02020603050405020304" pitchFamily="18" charset="0"/>
                                    </a:rPr>
                                  </m:ctrlPr>
                                </m:sSupPr>
                                <m:e>
                                  <m:r>
                                    <a:rPr lang="en-US" altLang="en-US" sz="2300" i="1">
                                      <a:solidFill>
                                        <a:schemeClr val="bg1"/>
                                      </a:solidFill>
                                      <a:latin typeface="Cambria Math" panose="02040503050406030204" pitchFamily="18" charset="0"/>
                                      <a:cs typeface="Times New Roman" panose="02020603050405020304" pitchFamily="18" charset="0"/>
                                    </a:rPr>
                                    <m:t>𝑎</m:t>
                                  </m:r>
                                </m:e>
                                <m:sup>
                                  <m:r>
                                    <a:rPr lang="en-US" altLang="en-US" sz="2300" i="1">
                                      <a:solidFill>
                                        <a:schemeClr val="bg1"/>
                                      </a:solidFill>
                                      <a:latin typeface="Cambria Math" panose="02040503050406030204" pitchFamily="18" charset="0"/>
                                      <a:cs typeface="Times New Roman" panose="02020603050405020304" pitchFamily="18" charset="0"/>
                                    </a:rPr>
                                    <m:t>𝑜</m:t>
                                  </m:r>
                                </m:sup>
                              </m:sSup>
                              <m:r>
                                <a:rPr lang="en-US" altLang="en-US" sz="2300" i="1" smtClean="0">
                                  <a:solidFill>
                                    <a:schemeClr val="bg1"/>
                                  </a:solidFill>
                                  <a:latin typeface="Cambria Math" panose="02040503050406030204" pitchFamily="18" charset="0"/>
                                  <a:cs typeface="Times New Roman" panose="02020603050405020304" pitchFamily="18" charset="0"/>
                                </a:rPr>
                                <m:t>⟺</m:t>
                              </m:r>
                              <m:r>
                                <a:rPr lang="en-US" altLang="en-US" sz="2300" b="0" i="1" smtClean="0">
                                  <a:solidFill>
                                    <a:schemeClr val="bg1"/>
                                  </a:solidFill>
                                  <a:latin typeface="Cambria Math" panose="02040503050406030204" pitchFamily="18" charset="0"/>
                                  <a:cs typeface="Times New Roman" panose="02020603050405020304" pitchFamily="18" charset="0"/>
                                </a:rPr>
                                <m:t>𝑥</m:t>
                              </m:r>
                              <m:r>
                                <a:rPr lang="en-US" altLang="en-US" sz="2300" b="0" i="1" smtClean="0">
                                  <a:solidFill>
                                    <a:schemeClr val="bg1"/>
                                  </a:solidFill>
                                  <a:latin typeface="Cambria Math" panose="02040503050406030204" pitchFamily="18" charset="0"/>
                                  <a:cs typeface="Times New Roman" panose="02020603050405020304" pitchFamily="18" charset="0"/>
                                </a:rPr>
                                <m:t>=</m:t>
                              </m:r>
                              <m:sSup>
                                <m:sSupPr>
                                  <m:ctrlPr>
                                    <a:rPr lang="en-US" altLang="en-US" sz="2300" b="0" i="1" smtClean="0">
                                      <a:solidFill>
                                        <a:schemeClr val="bg1"/>
                                      </a:solidFill>
                                      <a:latin typeface="Cambria Math"/>
                                      <a:cs typeface="Times New Roman" panose="02020603050405020304" pitchFamily="18" charset="0"/>
                                    </a:rPr>
                                  </m:ctrlPr>
                                </m:sSupPr>
                                <m:e>
                                  <m:r>
                                    <a:rPr lang="en-US" altLang="en-US" sz="2300" b="0" i="1" smtClean="0">
                                      <a:solidFill>
                                        <a:schemeClr val="bg1"/>
                                      </a:solidFill>
                                      <a:latin typeface="Cambria Math" panose="02040503050406030204" pitchFamily="18" charset="0"/>
                                      <a:cs typeface="Times New Roman" panose="02020603050405020304" pitchFamily="18" charset="0"/>
                                    </a:rPr>
                                    <m:t>𝑎</m:t>
                                  </m:r>
                                </m:e>
                                <m:sup>
                                  <m:r>
                                    <a:rPr lang="en-US" altLang="en-US" sz="2300" b="0" i="1" smtClean="0">
                                      <a:solidFill>
                                        <a:schemeClr val="bg1"/>
                                      </a:solidFill>
                                      <a:latin typeface="Cambria Math" panose="02040503050406030204" pitchFamily="18" charset="0"/>
                                      <a:cs typeface="Times New Roman" panose="02020603050405020304" pitchFamily="18" charset="0"/>
                                    </a:rPr>
                                    <m:t>0</m:t>
                                  </m:r>
                                </m:sup>
                              </m:sSup>
                              <m:r>
                                <a:rPr lang="en-US" altLang="en-US" sz="2300" b="0" i="1" smtClean="0">
                                  <a:solidFill>
                                    <a:schemeClr val="bg1"/>
                                  </a:solidFill>
                                  <a:latin typeface="Cambria Math" panose="02040503050406030204" pitchFamily="18" charset="0"/>
                                  <a:cs typeface="Times New Roman" panose="02020603050405020304" pitchFamily="18" charset="0"/>
                                </a:rPr>
                                <m:t>+</m:t>
                              </m:r>
                              <m:r>
                                <a:rPr lang="en-US" altLang="en-US" sz="2300" b="0" i="1" smtClean="0">
                                  <a:solidFill>
                                    <a:schemeClr val="bg1"/>
                                  </a:solidFill>
                                  <a:latin typeface="Cambria Math" panose="02040503050406030204" pitchFamily="18" charset="0"/>
                                  <a:cs typeface="Times New Roman" panose="02020603050405020304" pitchFamily="18" charset="0"/>
                                </a:rPr>
                                <m:t>𝑘</m:t>
                              </m:r>
                              <m:sSup>
                                <m:sSupPr>
                                  <m:ctrlPr>
                                    <a:rPr lang="en-US" altLang="en-US" sz="2300" b="0" i="1" smtClean="0">
                                      <a:solidFill>
                                        <a:schemeClr val="bg1"/>
                                      </a:solidFill>
                                      <a:latin typeface="Cambria Math"/>
                                      <a:cs typeface="Times New Roman" panose="02020603050405020304" pitchFamily="18" charset="0"/>
                                    </a:rPr>
                                  </m:ctrlPr>
                                </m:sSupPr>
                                <m:e>
                                  <m:r>
                                    <a:rPr lang="en-US" altLang="en-US" sz="2300" b="0" i="1" smtClean="0">
                                      <a:solidFill>
                                        <a:schemeClr val="bg1"/>
                                      </a:solidFill>
                                      <a:latin typeface="Cambria Math" panose="02040503050406030204" pitchFamily="18" charset="0"/>
                                      <a:cs typeface="Times New Roman" panose="02020603050405020304" pitchFamily="18" charset="0"/>
                                    </a:rPr>
                                    <m:t>180</m:t>
                                  </m:r>
                                </m:e>
                                <m:sup>
                                  <m:r>
                                    <a:rPr lang="en-US" altLang="en-US" sz="2300" b="0" i="1" smtClean="0">
                                      <a:solidFill>
                                        <a:schemeClr val="bg1"/>
                                      </a:solidFill>
                                      <a:latin typeface="Cambria Math" panose="02040503050406030204" pitchFamily="18" charset="0"/>
                                      <a:cs typeface="Times New Roman" panose="02020603050405020304" pitchFamily="18" charset="0"/>
                                    </a:rPr>
                                    <m:t>𝑜</m:t>
                                  </m:r>
                                </m:sup>
                              </m:sSup>
                              <m:d>
                                <m:dPr>
                                  <m:ctrlPr>
                                    <a:rPr lang="en-US" altLang="en-US" sz="2300" b="0" i="1" smtClean="0">
                                      <a:solidFill>
                                        <a:schemeClr val="bg1"/>
                                      </a:solidFill>
                                      <a:latin typeface="Cambria Math"/>
                                      <a:cs typeface="Times New Roman" panose="02020603050405020304" pitchFamily="18" charset="0"/>
                                    </a:rPr>
                                  </m:ctrlPr>
                                </m:dPr>
                                <m:e>
                                  <m:r>
                                    <a:rPr lang="en-US" altLang="en-US" sz="2300" b="0" i="1" smtClean="0">
                                      <a:solidFill>
                                        <a:schemeClr val="bg1"/>
                                      </a:solidFill>
                                      <a:latin typeface="Cambria Math" panose="02040503050406030204" pitchFamily="18" charset="0"/>
                                      <a:cs typeface="Times New Roman" panose="02020603050405020304" pitchFamily="18" charset="0"/>
                                    </a:rPr>
                                    <m:t>𝑘</m:t>
                                  </m:r>
                                  <m:r>
                                    <a:rPr lang="en-US" altLang="en-US" sz="23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23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𝑍</m:t>
                                  </m:r>
                                </m:e>
                              </m:d>
                              <m:r>
                                <a:rPr lang="en-US" altLang="en-US" sz="23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e>
                          </m:func>
                        </m:e>
                      </m:func>
                    </m:oMath>
                  </m:oMathPara>
                </a14:m>
                <a:endParaRPr lang="vi-VN" altLang="en-US" sz="23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9" name="Rectangle 353"/>
              <p:cNvSpPr>
                <a:spLocks noRot="1" noChangeAspect="1" noMove="1" noResize="1" noEditPoints="1" noAdjustHandles="1" noChangeArrowheads="1" noChangeShapeType="1" noTextEdit="1"/>
              </p:cNvSpPr>
              <p:nvPr/>
            </p:nvSpPr>
            <p:spPr bwMode="auto">
              <a:xfrm>
                <a:off x="61609" y="2634458"/>
                <a:ext cx="9020782" cy="1154162"/>
              </a:xfrm>
              <a:prstGeom prst="rect">
                <a:avLst/>
              </a:prstGeom>
              <a:blipFill>
                <a:blip r:embed="rId3"/>
                <a:stretch>
                  <a:fillRect l="-946" t="-3704" r="-10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3" name="Rectangle 357"/>
          <p:cNvSpPr>
            <a:spLocks noChangeArrowheads="1"/>
          </p:cNvSpPr>
          <p:nvPr/>
        </p:nvSpPr>
        <p:spPr bwMode="auto">
          <a:xfrm>
            <a:off x="533400" y="432688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solidFill>
                <a:schemeClr val="bg1"/>
              </a:solidFill>
              <a:latin typeface="+mj-lt"/>
            </a:endParaRPr>
          </a:p>
        </p:txBody>
      </p:sp>
      <p:sp>
        <p:nvSpPr>
          <p:cNvPr id="4" name="Rectangle 3"/>
          <p:cNvSpPr/>
          <p:nvPr/>
        </p:nvSpPr>
        <p:spPr>
          <a:xfrm>
            <a:off x="47581" y="706496"/>
            <a:ext cx="9071172" cy="830997"/>
          </a:xfrm>
          <a:prstGeom prst="rect">
            <a:avLst/>
          </a:prstGeom>
        </p:spPr>
        <p:txBody>
          <a:bodyPr wrap="square">
            <a:spAutoFit/>
          </a:bodyPr>
          <a:lstStyle/>
          <a:p>
            <a:r>
              <a:rPr lang="vi-VN" sz="2300" dirty="0">
                <a:solidFill>
                  <a:schemeClr val="bg1"/>
                </a:solidFill>
                <a:latin typeface="+mj-lt"/>
              </a:rPr>
              <a:t>Trong trường hợp tổng quát, ta có cách giải phương trình  </a:t>
            </a:r>
            <a:r>
              <a:rPr lang="en-US" sz="2300" dirty="0" smtClean="0">
                <a:solidFill>
                  <a:schemeClr val="bg1"/>
                </a:solidFill>
                <a:latin typeface="Times New Roman" panose="02020603050405020304" pitchFamily="18" charset="0"/>
                <a:cs typeface="Times New Roman" panose="02020603050405020304" pitchFamily="18" charset="0"/>
              </a:rPr>
              <a:t>tan x = m</a:t>
            </a:r>
            <a:r>
              <a:rPr lang="vi-VN" sz="2300" dirty="0" smtClean="0">
                <a:solidFill>
                  <a:schemeClr val="bg1"/>
                </a:solidFill>
                <a:latin typeface="Times New Roman" panose="02020603050405020304" pitchFamily="18" charset="0"/>
                <a:cs typeface="Times New Roman" panose="02020603050405020304" pitchFamily="18" charset="0"/>
              </a:rPr>
              <a:t> </a:t>
            </a:r>
            <a:r>
              <a:rPr lang="vi-VN" sz="2300" dirty="0">
                <a:solidFill>
                  <a:schemeClr val="bg1"/>
                </a:solidFill>
                <a:latin typeface="+mj-lt"/>
              </a:rPr>
              <a:t>như sau</a:t>
            </a:r>
            <a:r>
              <a:rPr lang="vi-VN" sz="2300" dirty="0" smtClean="0">
                <a:solidFill>
                  <a:schemeClr val="bg1"/>
                </a:solidFill>
                <a:latin typeface="+mj-lt"/>
              </a:rPr>
              <a:t>:</a:t>
            </a:r>
            <a:endParaRPr lang="vi-VN" sz="2300" dirty="0">
              <a:solidFill>
                <a:schemeClr val="bg1"/>
              </a:solidFill>
              <a:latin typeface="+mj-lt"/>
            </a:endParaRPr>
          </a:p>
        </p:txBody>
      </p:sp>
      <p:pic>
        <p:nvPicPr>
          <p:cNvPr id="15" name="Picture 14"/>
          <p:cNvPicPr>
            <a:picLocks noChangeAspect="1"/>
          </p:cNvPicPr>
          <p:nvPr/>
        </p:nvPicPr>
        <p:blipFill>
          <a:blip r:embed="rId4"/>
          <a:stretch>
            <a:fillRect/>
          </a:stretch>
        </p:blipFill>
        <p:spPr>
          <a:xfrm>
            <a:off x="765811" y="1262588"/>
            <a:ext cx="7681786" cy="1256684"/>
          </a:xfrm>
          <a:prstGeom prst="rect">
            <a:avLst/>
          </a:prstGeom>
        </p:spPr>
      </p:pic>
      <p:sp>
        <p:nvSpPr>
          <p:cNvPr id="16" name="Rectangle 15"/>
          <p:cNvSpPr/>
          <p:nvPr/>
        </p:nvSpPr>
        <p:spPr>
          <a:xfrm>
            <a:off x="83867" y="3768386"/>
            <a:ext cx="3416320" cy="446276"/>
          </a:xfrm>
          <a:prstGeom prst="rect">
            <a:avLst/>
          </a:prstGeom>
        </p:spPr>
        <p:txBody>
          <a:bodyPr wrap="none">
            <a:spAutoFit/>
          </a:bodyPr>
          <a:lstStyle/>
          <a:p>
            <a:r>
              <a:rPr lang="vi-VN" sz="2300" b="1" dirty="0">
                <a:solidFill>
                  <a:srgbClr val="FFFF00"/>
                </a:solidFill>
                <a:latin typeface="+mj-lt"/>
              </a:rPr>
              <a:t>Ví dụ 7. </a:t>
            </a:r>
            <a:r>
              <a:rPr lang="vi-VN" sz="2300" dirty="0">
                <a:solidFill>
                  <a:srgbClr val="FFFF00"/>
                </a:solidFill>
                <a:latin typeface="+mj-lt"/>
              </a:rPr>
              <a:t>Giải phương trình:</a:t>
            </a:r>
            <a:endParaRPr lang="en-US" sz="2300" dirty="0">
              <a:solidFill>
                <a:srgbClr val="FFFF00"/>
              </a:solidFill>
              <a:latin typeface="+mj-lt"/>
            </a:endParaRPr>
          </a:p>
        </p:txBody>
      </p:sp>
      <mc:AlternateContent xmlns:mc="http://schemas.openxmlformats.org/markup-compatibility/2006" xmlns:a14="http://schemas.microsoft.com/office/drawing/2010/main">
        <mc:Choice Requires="a14">
          <p:sp>
            <p:nvSpPr>
              <p:cNvPr id="18" name="Rectangle 17"/>
              <p:cNvSpPr/>
              <p:nvPr/>
            </p:nvSpPr>
            <p:spPr>
              <a:xfrm>
                <a:off x="940889" y="4099053"/>
                <a:ext cx="1966372" cy="8234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300" b="0" i="1" smtClean="0">
                          <a:solidFill>
                            <a:srgbClr val="FFFF00"/>
                          </a:solidFill>
                          <a:latin typeface="Cambria Math" panose="02040503050406030204" pitchFamily="18" charset="0"/>
                        </a:rPr>
                        <m:t>𝑎</m:t>
                      </m:r>
                      <m:r>
                        <a:rPr lang="en-US" sz="2300" b="0" i="1" smtClean="0">
                          <a:solidFill>
                            <a:srgbClr val="FFFF00"/>
                          </a:solidFill>
                          <a:latin typeface="Cambria Math" panose="02040503050406030204" pitchFamily="18" charset="0"/>
                        </a:rPr>
                        <m:t>)</m:t>
                      </m:r>
                      <m:func>
                        <m:funcPr>
                          <m:ctrlPr>
                            <a:rPr lang="en-US" sz="2300" b="0" i="1" smtClean="0">
                              <a:solidFill>
                                <a:srgbClr val="FFFF00"/>
                              </a:solidFill>
                              <a:latin typeface="Cambria Math"/>
                            </a:rPr>
                          </m:ctrlPr>
                        </m:funcPr>
                        <m:fName>
                          <m:r>
                            <m:rPr>
                              <m:sty m:val="p"/>
                            </m:rPr>
                            <a:rPr lang="en-US" sz="2300" b="0" i="0" smtClean="0">
                              <a:solidFill>
                                <a:srgbClr val="FFFF00"/>
                              </a:solidFill>
                              <a:latin typeface="Cambria Math" panose="02040503050406030204" pitchFamily="18" charset="0"/>
                            </a:rPr>
                            <m:t>tan</m:t>
                          </m:r>
                        </m:fName>
                        <m:e>
                          <m:r>
                            <a:rPr lang="en-US" sz="2300" b="0" i="1" smtClean="0">
                              <a:solidFill>
                                <a:srgbClr val="FFFF00"/>
                              </a:solidFill>
                              <a:latin typeface="Cambria Math" panose="02040503050406030204" pitchFamily="18" charset="0"/>
                            </a:rPr>
                            <m:t>𝑥</m:t>
                          </m:r>
                          <m:r>
                            <a:rPr lang="en-US" sz="2300" b="0" i="1" smtClean="0">
                              <a:solidFill>
                                <a:srgbClr val="FFFF00"/>
                              </a:solidFill>
                              <a:latin typeface="Cambria Math" panose="02040503050406030204" pitchFamily="18" charset="0"/>
                            </a:rPr>
                            <m:t>=</m:t>
                          </m:r>
                          <m:f>
                            <m:fPr>
                              <m:ctrlPr>
                                <a:rPr lang="en-US" sz="2300" b="0" i="1" smtClean="0">
                                  <a:solidFill>
                                    <a:srgbClr val="FFFF00"/>
                                  </a:solidFill>
                                  <a:latin typeface="Cambria Math"/>
                                </a:rPr>
                              </m:ctrlPr>
                            </m:fPr>
                            <m:num>
                              <m:r>
                                <a:rPr lang="en-US" sz="2300" b="0" i="1" smtClean="0">
                                  <a:solidFill>
                                    <a:srgbClr val="FFFF00"/>
                                  </a:solidFill>
                                  <a:latin typeface="Cambria Math" panose="02040503050406030204" pitchFamily="18" charset="0"/>
                                </a:rPr>
                                <m:t>1</m:t>
                              </m:r>
                            </m:num>
                            <m:den>
                              <m:rad>
                                <m:radPr>
                                  <m:degHide m:val="on"/>
                                  <m:ctrlPr>
                                    <a:rPr lang="en-US" sz="2300" b="0" i="1" smtClean="0">
                                      <a:solidFill>
                                        <a:srgbClr val="FFFF00"/>
                                      </a:solidFill>
                                      <a:latin typeface="Cambria Math"/>
                                    </a:rPr>
                                  </m:ctrlPr>
                                </m:radPr>
                                <m:deg/>
                                <m:e>
                                  <m:r>
                                    <a:rPr lang="en-US" sz="2300" b="0" i="1" smtClean="0">
                                      <a:solidFill>
                                        <a:srgbClr val="FFFF00"/>
                                      </a:solidFill>
                                      <a:latin typeface="Cambria Math" panose="02040503050406030204" pitchFamily="18" charset="0"/>
                                    </a:rPr>
                                    <m:t>3</m:t>
                                  </m:r>
                                </m:e>
                              </m:rad>
                            </m:den>
                          </m:f>
                        </m:e>
                      </m:func>
                    </m:oMath>
                  </m:oMathPara>
                </a14:m>
                <a:endParaRPr lang="en-US" sz="23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40889" y="4099053"/>
                <a:ext cx="1966372" cy="8234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386168" y="4337102"/>
                <a:ext cx="1800493" cy="3539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00" b="0" i="1" smtClean="0">
                          <a:solidFill>
                            <a:srgbClr val="FFFF00"/>
                          </a:solidFill>
                          <a:latin typeface="Cambria Math" panose="02040503050406030204" pitchFamily="18" charset="0"/>
                        </a:rPr>
                        <m:t>𝑏</m:t>
                      </m:r>
                      <m:r>
                        <a:rPr lang="en-US" sz="2300" b="0" i="1" smtClean="0">
                          <a:solidFill>
                            <a:srgbClr val="FFFF00"/>
                          </a:solidFill>
                          <a:latin typeface="Cambria Math" panose="02040503050406030204" pitchFamily="18" charset="0"/>
                        </a:rPr>
                        <m:t>)</m:t>
                      </m:r>
                      <m:func>
                        <m:funcPr>
                          <m:ctrlPr>
                            <a:rPr lang="en-US" sz="2300" b="0" i="1" smtClean="0">
                              <a:solidFill>
                                <a:srgbClr val="FFFF00"/>
                              </a:solidFill>
                              <a:latin typeface="Cambria Math"/>
                            </a:rPr>
                          </m:ctrlPr>
                        </m:funcPr>
                        <m:fName>
                          <m:r>
                            <m:rPr>
                              <m:sty m:val="p"/>
                            </m:rPr>
                            <a:rPr lang="en-US" sz="2300" b="0" i="0" smtClean="0">
                              <a:solidFill>
                                <a:srgbClr val="FFFF00"/>
                              </a:solidFill>
                              <a:latin typeface="Cambria Math" panose="02040503050406030204" pitchFamily="18" charset="0"/>
                            </a:rPr>
                            <m:t>tan</m:t>
                          </m:r>
                        </m:fName>
                        <m:e>
                          <m:r>
                            <a:rPr lang="en-US" sz="2300" b="0" i="1" smtClean="0">
                              <a:solidFill>
                                <a:srgbClr val="FFFF00"/>
                              </a:solidFill>
                              <a:latin typeface="Cambria Math" panose="02040503050406030204" pitchFamily="18" charset="0"/>
                            </a:rPr>
                            <m:t>𝑥</m:t>
                          </m:r>
                          <m:r>
                            <a:rPr lang="en-US" sz="2300" b="0" i="1" smtClean="0">
                              <a:solidFill>
                                <a:srgbClr val="FFFF00"/>
                              </a:solidFill>
                              <a:latin typeface="Cambria Math" panose="02040503050406030204" pitchFamily="18" charset="0"/>
                            </a:rPr>
                            <m:t>=−1</m:t>
                          </m:r>
                        </m:e>
                      </m:func>
                    </m:oMath>
                  </m:oMathPara>
                </a14:m>
                <a:endParaRPr lang="en-US" sz="23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386168" y="4337102"/>
                <a:ext cx="1800493" cy="353943"/>
              </a:xfrm>
              <a:prstGeom prst="rect">
                <a:avLst/>
              </a:prstGeom>
              <a:blipFill>
                <a:blip r:embed="rId6"/>
                <a:stretch>
                  <a:fillRect l="-3729" r="-3390" b="-35593"/>
                </a:stretch>
              </a:blipFill>
            </p:spPr>
            <p:txBody>
              <a:bodyPr/>
              <a:lstStyle/>
              <a:p>
                <a:r>
                  <a:rPr lang="en-US">
                    <a:noFill/>
                  </a:rPr>
                  <a:t> </a:t>
                </a:r>
              </a:p>
            </p:txBody>
          </p:sp>
        </mc:Fallback>
      </mc:AlternateContent>
      <p:grpSp>
        <p:nvGrpSpPr>
          <p:cNvPr id="24" name="Google Shape;1172;p13"/>
          <p:cNvGrpSpPr/>
          <p:nvPr/>
        </p:nvGrpSpPr>
        <p:grpSpPr>
          <a:xfrm rot="-2082231">
            <a:off x="-223704" y="112721"/>
            <a:ext cx="1235604" cy="403273"/>
            <a:chOff x="692877" y="3335755"/>
            <a:chExt cx="2470924" cy="806453"/>
          </a:xfrm>
        </p:grpSpPr>
        <p:sp>
          <p:nvSpPr>
            <p:cNvPr id="25"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mc:AlternateContent xmlns:mc="http://schemas.openxmlformats.org/markup-compatibility/2006" xmlns:a14="http://schemas.microsoft.com/office/drawing/2010/main">
        <mc:Choice Requires="a14">
          <p:sp>
            <p:nvSpPr>
              <p:cNvPr id="27"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IV.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𝒕𝒂𝒏</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7" name="Hộp Văn bản 1">
                <a:extLst>
                  <a:ext uri="{FF2B5EF4-FFF2-40B4-BE49-F238E27FC236}">
                    <a16:creationId xmlns:a16="http://schemas.microsoft.com/office/drawing/2014/main"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a:blip r:embed="rId7"/>
                <a:stretch>
                  <a:fillRect l="-1030"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1850647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7" name="TextBox 16"/>
          <p:cNvSpPr txBox="1"/>
          <p:nvPr/>
        </p:nvSpPr>
        <p:spPr>
          <a:xfrm>
            <a:off x="228600" y="361950"/>
            <a:ext cx="2438400" cy="461665"/>
          </a:xfrm>
          <a:prstGeom prst="rect">
            <a:avLst/>
          </a:prstGeom>
          <a:noFill/>
        </p:spPr>
        <p:txBody>
          <a:bodyPr wrap="square" rtlCol="0">
            <a:spAutoFit/>
          </a:bodyPr>
          <a:lstStyle/>
          <a:p>
            <a:r>
              <a:rPr lang="en-US" sz="2400" b="1" smtClean="0">
                <a:solidFill>
                  <a:srgbClr val="FFFF00"/>
                </a:solidFill>
                <a:latin typeface="Times New Roman" pitchFamily="18" charset="0"/>
                <a:cs typeface="Times New Roman" pitchFamily="18" charset="0"/>
              </a:rPr>
              <a:t>BÀI TOÁN: </a:t>
            </a:r>
            <a:endParaRPr lang="en-US" sz="2400" b="1">
              <a:solidFill>
                <a:srgbClr val="FFFF00"/>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18" name="TextBox 17"/>
              <p:cNvSpPr txBox="1"/>
              <p:nvPr/>
            </p:nvSpPr>
            <p:spPr>
              <a:xfrm>
                <a:off x="228600" y="390610"/>
                <a:ext cx="6400800" cy="3247940"/>
              </a:xfrm>
              <a:prstGeom prst="rect">
                <a:avLst/>
              </a:prstGeom>
              <a:noFill/>
            </p:spPr>
            <p:txBody>
              <a:bodyPr wrap="square" rtlCol="0">
                <a:spAutoFit/>
              </a:bodyPr>
              <a:lstStyle/>
              <a:p>
                <a:r>
                  <a:rPr lang="en-US" sz="2200" smtClean="0">
                    <a:solidFill>
                      <a:schemeClr val="bg1"/>
                    </a:solidFill>
                    <a:latin typeface="Times New Roman" pitchFamily="18" charset="0"/>
                    <a:cs typeface="Times New Roman" pitchFamily="18" charset="0"/>
                  </a:rPr>
                  <a:t>                        </a:t>
                </a:r>
                <a:r>
                  <a:rPr lang="pl-PL" sz="2200" smtClean="0">
                    <a:solidFill>
                      <a:schemeClr val="bg1"/>
                    </a:solidFill>
                    <a:latin typeface="Times New Roman" pitchFamily="18" charset="0"/>
                    <a:cs typeface="Times New Roman" pitchFamily="18" charset="0"/>
                  </a:rPr>
                  <a:t>Một </a:t>
                </a:r>
                <a:r>
                  <a:rPr lang="pl-PL" sz="2200">
                    <a:solidFill>
                      <a:schemeClr val="bg1"/>
                    </a:solidFill>
                    <a:latin typeface="Times New Roman" pitchFamily="18" charset="0"/>
                    <a:cs typeface="Times New Roman" pitchFamily="18" charset="0"/>
                  </a:rPr>
                  <a:t>vệ tinh nhân tạo bay quanh Trái đất theo quỹ đạo hình elíp (hình dưới). Độ cao  (tính bằng km) của vệ tinh so với bề mặt trái đất được xác định bởi </a:t>
                </a:r>
                <a:r>
                  <a:rPr lang="pl-PL" sz="2200">
                    <a:solidFill>
                      <a:schemeClr val="bg1"/>
                    </a:solidFill>
                    <a:latin typeface="Times New Roman" pitchFamily="18" charset="0"/>
                    <a:cs typeface="Times New Roman" pitchFamily="18" charset="0"/>
                  </a:rPr>
                  <a:t>công </a:t>
                </a:r>
                <a:r>
                  <a:rPr lang="pl-PL" sz="2200" smtClean="0">
                    <a:solidFill>
                      <a:schemeClr val="bg1"/>
                    </a:solidFill>
                    <a:latin typeface="Times New Roman" pitchFamily="18" charset="0"/>
                    <a:cs typeface="Times New Roman" pitchFamily="18" charset="0"/>
                  </a:rPr>
                  <a:t>thức</a:t>
                </a:r>
                <a:r>
                  <a:rPr lang="en-US" sz="2200" smtClean="0">
                    <a:solidFill>
                      <a:schemeClr val="bg1"/>
                    </a:solidFill>
                    <a:latin typeface="Times New Roman" pitchFamily="18" charset="0"/>
                    <a:cs typeface="Times New Roman" pitchFamily="18" charset="0"/>
                  </a:rPr>
                  <a:t>: </a:t>
                </a:r>
                <a14:m>
                  <m:oMath xmlns:m="http://schemas.openxmlformats.org/officeDocument/2006/math">
                    <m:r>
                      <a:rPr lang="en-US" sz="2200" b="0" i="1" smtClean="0">
                        <a:solidFill>
                          <a:schemeClr val="bg1"/>
                        </a:solidFill>
                        <a:latin typeface="Cambria Math"/>
                        <a:cs typeface="Times New Roman" pitchFamily="18" charset="0"/>
                      </a:rPr>
                      <m:t>h</m:t>
                    </m:r>
                    <m:r>
                      <a:rPr lang="en-US" sz="2200" b="0" i="1" smtClean="0">
                        <a:solidFill>
                          <a:schemeClr val="bg1"/>
                        </a:solidFill>
                        <a:latin typeface="Cambria Math"/>
                        <a:cs typeface="Times New Roman" pitchFamily="18" charset="0"/>
                      </a:rPr>
                      <m:t>=550+450. </m:t>
                    </m:r>
                    <m:r>
                      <a:rPr lang="en-US" sz="2200" b="0" i="1" smtClean="0">
                        <a:solidFill>
                          <a:schemeClr val="bg1"/>
                        </a:solidFill>
                        <a:latin typeface="Cambria Math"/>
                        <a:cs typeface="Times New Roman" pitchFamily="18" charset="0"/>
                      </a:rPr>
                      <m:t>𝑐𝑜𝑠</m:t>
                    </m:r>
                    <m:f>
                      <m:fPr>
                        <m:ctrlPr>
                          <a:rPr lang="en-US" sz="2200" b="0" i="1" smtClean="0">
                            <a:solidFill>
                              <a:schemeClr val="bg1"/>
                            </a:solidFill>
                            <a:latin typeface="Cambria Math"/>
                            <a:cs typeface="Times New Roman" pitchFamily="18" charset="0"/>
                          </a:rPr>
                        </m:ctrlPr>
                      </m:fPr>
                      <m:num>
                        <m:r>
                          <a:rPr lang="en-US" sz="2200" b="0" i="1" smtClean="0">
                            <a:solidFill>
                              <a:schemeClr val="bg1"/>
                            </a:solidFill>
                            <a:latin typeface="Cambria Math"/>
                            <a:ea typeface="Cambria Math"/>
                            <a:cs typeface="Times New Roman" pitchFamily="18" charset="0"/>
                          </a:rPr>
                          <m:t>𝜋</m:t>
                        </m:r>
                      </m:num>
                      <m:den>
                        <m:r>
                          <a:rPr lang="en-US" sz="2200" b="0" i="1" smtClean="0">
                            <a:solidFill>
                              <a:schemeClr val="bg1"/>
                            </a:solidFill>
                            <a:latin typeface="Cambria Math"/>
                            <a:cs typeface="Times New Roman" pitchFamily="18" charset="0"/>
                          </a:rPr>
                          <m:t>50</m:t>
                        </m:r>
                      </m:den>
                    </m:f>
                    <m:r>
                      <a:rPr lang="en-US" sz="2200" b="0" i="1" smtClean="0">
                        <a:solidFill>
                          <a:schemeClr val="bg1"/>
                        </a:solidFill>
                        <a:latin typeface="Cambria Math"/>
                        <a:cs typeface="Times New Roman" pitchFamily="18" charset="0"/>
                      </a:rPr>
                      <m:t>𝑡</m:t>
                    </m:r>
                  </m:oMath>
                </a14:m>
                <a:r>
                  <a:rPr lang="pl-PL" sz="2200" smtClean="0">
                    <a:solidFill>
                      <a:schemeClr val="bg1"/>
                    </a:solidFill>
                    <a:latin typeface="Times New Roman" pitchFamily="18" charset="0"/>
                    <a:cs typeface="Times New Roman" pitchFamily="18" charset="0"/>
                  </a:rPr>
                  <a:t>  </a:t>
                </a:r>
                <a:r>
                  <a:rPr lang="pl-PL" sz="2200">
                    <a:solidFill>
                      <a:schemeClr val="bg1"/>
                    </a:solidFill>
                    <a:latin typeface="Times New Roman" pitchFamily="18" charset="0"/>
                    <a:cs typeface="Times New Roman" pitchFamily="18" charset="0"/>
                  </a:rPr>
                  <a:t>, trong đó t là thời gian tính bằng phút kể từ lúc vệ tinh bay vào quỹ đạo. Tại thời điểm </a:t>
                </a:r>
                <a:r>
                  <a:rPr lang="en-US" sz="2200">
                    <a:solidFill>
                      <a:schemeClr val="bg1"/>
                    </a:solidFill>
                    <a:latin typeface="Times New Roman" pitchFamily="18" charset="0"/>
                    <a:cs typeface="Times New Roman" pitchFamily="18" charset="0"/>
                  </a:rPr>
                  <a:t> </a:t>
                </a:r>
                <a:r>
                  <a:rPr lang="pl-PL" sz="2200">
                    <a:solidFill>
                      <a:schemeClr val="bg1"/>
                    </a:solidFill>
                    <a:latin typeface="Times New Roman" pitchFamily="18" charset="0"/>
                    <a:cs typeface="Times New Roman" pitchFamily="18" charset="0"/>
                  </a:rPr>
                  <a:t>bằng bao nhiêu thì  vệ tinh cách mặt đất 1000 km. Hãy tìm các thời điểm để có thể thực hiện thí </a:t>
                </a:r>
                <a:r>
                  <a:rPr lang="pl-PL" sz="2200">
                    <a:solidFill>
                      <a:schemeClr val="bg1"/>
                    </a:solidFill>
                    <a:latin typeface="Times New Roman" pitchFamily="18" charset="0"/>
                    <a:cs typeface="Times New Roman" pitchFamily="18" charset="0"/>
                  </a:rPr>
                  <a:t>nghiệm </a:t>
                </a:r>
                <a:r>
                  <a:rPr lang="pl-PL" sz="2200" smtClean="0">
                    <a:solidFill>
                      <a:schemeClr val="bg1"/>
                    </a:solidFill>
                    <a:latin typeface="Times New Roman" pitchFamily="18" charset="0"/>
                    <a:cs typeface="Times New Roman" pitchFamily="18" charset="0"/>
                  </a:rPr>
                  <a:t>đó</a:t>
                </a:r>
                <a:r>
                  <a:rPr lang="en-US" sz="2200" smtClean="0">
                    <a:solidFill>
                      <a:schemeClr val="bg1"/>
                    </a:solidFill>
                    <a:latin typeface="Times New Roman" pitchFamily="18" charset="0"/>
                    <a:cs typeface="Times New Roman" pitchFamily="18" charset="0"/>
                  </a:rPr>
                  <a:t>?</a:t>
                </a:r>
                <a:endParaRPr lang="en-US" sz="2200">
                  <a:solidFill>
                    <a:schemeClr val="bg1"/>
                  </a:solidFill>
                  <a:latin typeface="Times New Roman" pitchFamily="18" charset="0"/>
                  <a:cs typeface="Times New Roman" pitchFamily="18" charset="0"/>
                </a:endParaRPr>
              </a:p>
              <a:p>
                <a:endParaRPr lang="en-US"/>
              </a:p>
            </p:txBody>
          </p:sp>
        </mc:Choice>
        <mc:Fallback>
          <p:sp>
            <p:nvSpPr>
              <p:cNvPr id="18" name="TextBox 17"/>
              <p:cNvSpPr txBox="1">
                <a:spLocks noRot="1" noChangeAspect="1" noMove="1" noResize="1" noEditPoints="1" noAdjustHandles="1" noChangeArrowheads="1" noChangeShapeType="1" noTextEdit="1"/>
              </p:cNvSpPr>
              <p:nvPr/>
            </p:nvSpPr>
            <p:spPr>
              <a:xfrm>
                <a:off x="228600" y="390610"/>
                <a:ext cx="6400800" cy="3247940"/>
              </a:xfrm>
              <a:prstGeom prst="rect">
                <a:avLst/>
              </a:prstGeom>
              <a:blipFill rotWithShape="1">
                <a:blip r:embed="rId3"/>
                <a:stretch>
                  <a:fillRect l="-1238" t="-1126" r="-1429"/>
                </a:stretch>
              </a:blipFill>
            </p:spPr>
            <p:txBody>
              <a:bodyPr/>
              <a:lstStyle/>
              <a:p>
                <a:r>
                  <a:rPr lang="en-US">
                    <a:noFill/>
                  </a:rPr>
                  <a:t> </a:t>
                </a:r>
              </a:p>
            </p:txBody>
          </p:sp>
        </mc:Fallback>
      </mc:AlternateContent>
      <p:pic>
        <p:nvPicPr>
          <p:cNvPr id="26" name="Picture 25"/>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b="8068"/>
          <a:stretch/>
        </p:blipFill>
        <p:spPr bwMode="auto">
          <a:xfrm>
            <a:off x="6629400" y="592782"/>
            <a:ext cx="2415540" cy="1765300"/>
          </a:xfrm>
          <a:prstGeom prst="rect">
            <a:avLst/>
          </a:prstGeom>
          <a:ln>
            <a:noFill/>
          </a:ln>
          <a:extLst>
            <a:ext uri="{53640926-AAD7-44D8-BBD7-CCE9431645EC}">
              <a14:shadowObscured xmlns:a14="http://schemas.microsoft.com/office/drawing/2010/main"/>
            </a:ext>
          </a:extLst>
        </p:spPr>
      </p:pic>
      <p:sp>
        <p:nvSpPr>
          <p:cNvPr id="19" name="TextBox 18"/>
          <p:cNvSpPr txBox="1"/>
          <p:nvPr/>
        </p:nvSpPr>
        <p:spPr>
          <a:xfrm>
            <a:off x="381000" y="3207663"/>
            <a:ext cx="2133600" cy="430887"/>
          </a:xfrm>
          <a:prstGeom prst="rect">
            <a:avLst/>
          </a:prstGeom>
          <a:noFill/>
        </p:spPr>
        <p:txBody>
          <a:bodyPr wrap="square" rtlCol="0">
            <a:spAutoFit/>
          </a:bodyPr>
          <a:lstStyle/>
          <a:p>
            <a:r>
              <a:rPr lang="en-US" sz="2200" smtClean="0">
                <a:solidFill>
                  <a:srgbClr val="FFFF00"/>
                </a:solidFill>
                <a:latin typeface="Times New Roman" pitchFamily="18" charset="0"/>
                <a:cs typeface="Times New Roman" pitchFamily="18" charset="0"/>
              </a:rPr>
              <a:t>HD:</a:t>
            </a:r>
            <a:endParaRPr lang="en-US" sz="2200">
              <a:solidFill>
                <a:srgbClr val="FFFF00"/>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20" name="TextBox 19"/>
              <p:cNvSpPr txBox="1"/>
              <p:nvPr/>
            </p:nvSpPr>
            <p:spPr>
              <a:xfrm>
                <a:off x="217714" y="3562350"/>
                <a:ext cx="6172200" cy="830612"/>
              </a:xfrm>
              <a:prstGeom prst="rect">
                <a:avLst/>
              </a:prstGeom>
              <a:noFill/>
            </p:spPr>
            <p:txBody>
              <a:bodyPr wrap="square" rtlCol="0">
                <a:spAutoFit/>
              </a:bodyPr>
              <a:lstStyle/>
              <a:p>
                <a:r>
                  <a:rPr lang="en-US" sz="2000" smtClean="0">
                    <a:solidFill>
                      <a:schemeClr val="bg1"/>
                    </a:solidFill>
                    <a:latin typeface="Times New Roman" pitchFamily="18" charset="0"/>
                    <a:cs typeface="Times New Roman" pitchFamily="18" charset="0"/>
                  </a:rPr>
                  <a:t>Bài toán dẫn tới giải PT</a:t>
                </a:r>
                <a:r>
                  <a:rPr lang="en-US" smtClean="0">
                    <a:solidFill>
                      <a:schemeClr val="bg1"/>
                    </a:solidFill>
                  </a:rPr>
                  <a:t>:</a:t>
                </a:r>
                <a:r>
                  <a:rPr lang="en-US">
                    <a:solidFill>
                      <a:schemeClr val="bg1"/>
                    </a:solidFill>
                    <a:cs typeface="Times New Roman" pitchFamily="18" charset="0"/>
                  </a:rPr>
                  <a:t> </a:t>
                </a:r>
                <a14:m>
                  <m:oMath xmlns:m="http://schemas.openxmlformats.org/officeDocument/2006/math">
                    <m:r>
                      <a:rPr lang="en-US" i="1">
                        <a:solidFill>
                          <a:schemeClr val="bg1"/>
                        </a:solidFill>
                        <a:latin typeface="Cambria Math"/>
                        <a:cs typeface="Times New Roman" pitchFamily="18" charset="0"/>
                      </a:rPr>
                      <m:t>h</m:t>
                    </m:r>
                    <m:r>
                      <a:rPr lang="en-US" i="1">
                        <a:solidFill>
                          <a:schemeClr val="bg1"/>
                        </a:solidFill>
                        <a:latin typeface="Cambria Math"/>
                        <a:cs typeface="Times New Roman" pitchFamily="18" charset="0"/>
                      </a:rPr>
                      <m:t>=550+450. </m:t>
                    </m:r>
                    <m:r>
                      <a:rPr lang="en-US" i="1">
                        <a:solidFill>
                          <a:schemeClr val="bg1"/>
                        </a:solidFill>
                        <a:latin typeface="Cambria Math"/>
                        <a:cs typeface="Times New Roman" pitchFamily="18" charset="0"/>
                      </a:rPr>
                      <m:t>𝑐𝑜𝑠</m:t>
                    </m:r>
                    <m:f>
                      <m:fPr>
                        <m:ctrlPr>
                          <a:rPr lang="en-US" i="1">
                            <a:solidFill>
                              <a:schemeClr val="bg1"/>
                            </a:solidFill>
                            <a:latin typeface="Cambria Math"/>
                            <a:cs typeface="Times New Roman" pitchFamily="18" charset="0"/>
                          </a:rPr>
                        </m:ctrlPr>
                      </m:fPr>
                      <m:num>
                        <m:r>
                          <a:rPr lang="en-US" i="1">
                            <a:solidFill>
                              <a:schemeClr val="bg1"/>
                            </a:solidFill>
                            <a:latin typeface="Cambria Math"/>
                            <a:ea typeface="Cambria Math"/>
                            <a:cs typeface="Times New Roman" pitchFamily="18" charset="0"/>
                          </a:rPr>
                          <m:t>𝜋</m:t>
                        </m:r>
                      </m:num>
                      <m:den>
                        <m:r>
                          <a:rPr lang="en-US" i="1">
                            <a:solidFill>
                              <a:schemeClr val="bg1"/>
                            </a:solidFill>
                            <a:latin typeface="Cambria Math"/>
                            <a:cs typeface="Times New Roman" pitchFamily="18" charset="0"/>
                          </a:rPr>
                          <m:t>50</m:t>
                        </m:r>
                      </m:den>
                    </m:f>
                    <m:r>
                      <a:rPr lang="en-US" i="1">
                        <a:solidFill>
                          <a:schemeClr val="bg1"/>
                        </a:solidFill>
                        <a:latin typeface="Cambria Math"/>
                        <a:cs typeface="Times New Roman" pitchFamily="18" charset="0"/>
                      </a:rPr>
                      <m:t>𝑡</m:t>
                    </m:r>
                  </m:oMath>
                </a14:m>
                <a:r>
                  <a:rPr lang="en-US" smtClean="0">
                    <a:solidFill>
                      <a:schemeClr val="bg1"/>
                    </a:solidFill>
                  </a:rPr>
                  <a:t> = 1 </a:t>
                </a:r>
                <a14:m>
                  <m:oMath xmlns:m="http://schemas.openxmlformats.org/officeDocument/2006/math">
                    <m:r>
                      <a:rPr lang="en-US" i="1" smtClean="0">
                        <a:solidFill>
                          <a:schemeClr val="bg1"/>
                        </a:solidFill>
                        <a:latin typeface="Cambria Math"/>
                        <a:sym typeface="Symbol"/>
                      </a:rPr>
                      <m:t></m:t>
                    </m:r>
                    <m:r>
                      <a:rPr lang="en-US" i="1">
                        <a:solidFill>
                          <a:schemeClr val="bg1"/>
                        </a:solidFill>
                        <a:latin typeface="Cambria Math"/>
                        <a:cs typeface="Times New Roman" pitchFamily="18" charset="0"/>
                      </a:rPr>
                      <m:t>𝑐𝑜𝑠</m:t>
                    </m:r>
                    <m:f>
                      <m:fPr>
                        <m:ctrlPr>
                          <a:rPr lang="en-US" i="1">
                            <a:solidFill>
                              <a:schemeClr val="bg1"/>
                            </a:solidFill>
                            <a:latin typeface="Cambria Math"/>
                            <a:cs typeface="Times New Roman" pitchFamily="18" charset="0"/>
                          </a:rPr>
                        </m:ctrlPr>
                      </m:fPr>
                      <m:num>
                        <m:r>
                          <a:rPr lang="en-US" i="1">
                            <a:solidFill>
                              <a:schemeClr val="bg1"/>
                            </a:solidFill>
                            <a:latin typeface="Cambria Math"/>
                            <a:ea typeface="Cambria Math"/>
                            <a:cs typeface="Times New Roman" pitchFamily="18" charset="0"/>
                          </a:rPr>
                          <m:t>𝜋</m:t>
                        </m:r>
                      </m:num>
                      <m:den>
                        <m:r>
                          <a:rPr lang="en-US" i="1">
                            <a:solidFill>
                              <a:schemeClr val="bg1"/>
                            </a:solidFill>
                            <a:latin typeface="Cambria Math"/>
                            <a:cs typeface="Times New Roman" pitchFamily="18" charset="0"/>
                          </a:rPr>
                          <m:t>50</m:t>
                        </m:r>
                      </m:den>
                    </m:f>
                    <m:r>
                      <a:rPr lang="en-US" i="1">
                        <a:solidFill>
                          <a:schemeClr val="bg1"/>
                        </a:solidFill>
                        <a:latin typeface="Cambria Math"/>
                        <a:cs typeface="Times New Roman" pitchFamily="18" charset="0"/>
                      </a:rPr>
                      <m:t>𝑡</m:t>
                    </m:r>
                  </m:oMath>
                </a14:m>
                <a:r>
                  <a:rPr lang="en-US" smtClean="0">
                    <a:solidFill>
                      <a:schemeClr val="bg1"/>
                    </a:solidFill>
                  </a:rPr>
                  <a:t> </a:t>
                </a:r>
                <a:r>
                  <a:rPr lang="en-US" smtClean="0">
                    <a:solidFill>
                      <a:schemeClr val="bg1"/>
                    </a:solidFill>
                  </a:rPr>
                  <a:t>= 1 = cos 0 </a:t>
                </a:r>
                <a14:m>
                  <m:oMath xmlns:m="http://schemas.openxmlformats.org/officeDocument/2006/math">
                    <m:r>
                      <a:rPr lang="en-US" i="1">
                        <a:solidFill>
                          <a:schemeClr val="bg1"/>
                        </a:solidFill>
                        <a:latin typeface="Cambria Math"/>
                        <a:sym typeface="Symbol"/>
                      </a:rPr>
                      <m:t></m:t>
                    </m:r>
                    <m:f>
                      <m:fPr>
                        <m:ctrlPr>
                          <a:rPr lang="en-US" i="1">
                            <a:solidFill>
                              <a:schemeClr val="bg1"/>
                            </a:solidFill>
                            <a:latin typeface="Cambria Math"/>
                            <a:cs typeface="Times New Roman" pitchFamily="18" charset="0"/>
                          </a:rPr>
                        </m:ctrlPr>
                      </m:fPr>
                      <m:num>
                        <m:r>
                          <a:rPr lang="en-US" i="1">
                            <a:solidFill>
                              <a:schemeClr val="bg1"/>
                            </a:solidFill>
                            <a:latin typeface="Cambria Math"/>
                            <a:ea typeface="Cambria Math"/>
                            <a:cs typeface="Times New Roman" pitchFamily="18" charset="0"/>
                          </a:rPr>
                          <m:t>𝜋</m:t>
                        </m:r>
                      </m:num>
                      <m:den>
                        <m:r>
                          <a:rPr lang="en-US" i="1">
                            <a:solidFill>
                              <a:schemeClr val="bg1"/>
                            </a:solidFill>
                            <a:latin typeface="Cambria Math"/>
                            <a:cs typeface="Times New Roman" pitchFamily="18" charset="0"/>
                          </a:rPr>
                          <m:t>50</m:t>
                        </m:r>
                      </m:den>
                    </m:f>
                    <m:r>
                      <a:rPr lang="en-US" i="1">
                        <a:solidFill>
                          <a:schemeClr val="bg1"/>
                        </a:solidFill>
                        <a:latin typeface="Cambria Math"/>
                        <a:cs typeface="Times New Roman" pitchFamily="18" charset="0"/>
                      </a:rPr>
                      <m:t>𝑡</m:t>
                    </m:r>
                  </m:oMath>
                </a14:m>
                <a:r>
                  <a:rPr lang="en-US">
                    <a:solidFill>
                      <a:schemeClr val="bg1"/>
                    </a:solidFill>
                  </a:rPr>
                  <a:t> </a:t>
                </a:r>
                <a:r>
                  <a:rPr lang="en-US">
                    <a:solidFill>
                      <a:schemeClr val="bg1"/>
                    </a:solidFill>
                  </a:rPr>
                  <a:t>= </a:t>
                </a:r>
                <a:r>
                  <a:rPr lang="en-US" smtClean="0">
                    <a:solidFill>
                      <a:schemeClr val="bg1"/>
                    </a:solidFill>
                  </a:rPr>
                  <a:t>0 </a:t>
                </a:r>
                <a:r>
                  <a:rPr lang="en-US" smtClean="0">
                    <a:solidFill>
                      <a:schemeClr val="bg1"/>
                    </a:solidFill>
                    <a:sym typeface="Symbol"/>
                  </a:rPr>
                  <a:t> t = 0</a:t>
                </a:r>
                <a:r>
                  <a:rPr lang="en-US" smtClean="0">
                    <a:solidFill>
                      <a:schemeClr val="bg1"/>
                    </a:solidFill>
                  </a:rPr>
                  <a:t> </a:t>
                </a:r>
                <a:endParaRPr lang="en-US">
                  <a:solidFill>
                    <a:schemeClr val="bg1"/>
                  </a:solidFill>
                </a:endParaRPr>
              </a:p>
            </p:txBody>
          </p:sp>
        </mc:Choice>
        <mc:Fallback>
          <p:sp>
            <p:nvSpPr>
              <p:cNvPr id="20" name="TextBox 19"/>
              <p:cNvSpPr txBox="1">
                <a:spLocks noRot="1" noChangeAspect="1" noMove="1" noResize="1" noEditPoints="1" noAdjustHandles="1" noChangeArrowheads="1" noChangeShapeType="1" noTextEdit="1"/>
              </p:cNvSpPr>
              <p:nvPr/>
            </p:nvSpPr>
            <p:spPr>
              <a:xfrm>
                <a:off x="217714" y="3562350"/>
                <a:ext cx="6172200" cy="830612"/>
              </a:xfrm>
              <a:prstGeom prst="rect">
                <a:avLst/>
              </a:prstGeom>
              <a:blipFill rotWithShape="1">
                <a:blip r:embed="rId6"/>
                <a:stretch>
                  <a:fillRect l="-1087" t="-2920" b="-3650"/>
                </a:stretch>
              </a:blipFill>
            </p:spPr>
            <p:txBody>
              <a:bodyPr/>
              <a:lstStyle/>
              <a:p>
                <a:r>
                  <a:rPr lang="en-US">
                    <a:noFill/>
                  </a:rPr>
                  <a:t> </a:t>
                </a:r>
              </a:p>
            </p:txBody>
          </p:sp>
        </mc:Fallback>
      </mc:AlternateContent>
      <p:sp>
        <p:nvSpPr>
          <p:cNvPr id="2" name="Rectangle 1"/>
          <p:cNvSpPr/>
          <p:nvPr/>
        </p:nvSpPr>
        <p:spPr>
          <a:xfrm>
            <a:off x="6395357" y="2669054"/>
            <a:ext cx="2362200" cy="2246769"/>
          </a:xfrm>
          <a:prstGeom prst="rect">
            <a:avLst/>
          </a:prstGeom>
        </p:spPr>
        <p:txBody>
          <a:bodyPr wrap="square">
            <a:spAutoFit/>
          </a:bodyPr>
          <a:lstStyle/>
          <a:p>
            <a:r>
              <a:rPr lang="pl-PL" sz="2000">
                <a:solidFill>
                  <a:srgbClr val="FFFF00"/>
                </a:solidFill>
                <a:latin typeface="Times New Roman" pitchFamily="18" charset="0"/>
                <a:cs typeface="Times New Roman" pitchFamily="18" charset="0"/>
              </a:rPr>
              <a:t>Tại thời điểm </a:t>
            </a:r>
            <a:r>
              <a:rPr lang="en-US" sz="2000">
                <a:solidFill>
                  <a:srgbClr val="FFFF00"/>
                </a:solidFill>
                <a:latin typeface="Times New Roman" pitchFamily="18" charset="0"/>
                <a:cs typeface="Times New Roman" pitchFamily="18" charset="0"/>
              </a:rPr>
              <a:t> </a:t>
            </a:r>
            <a:r>
              <a:rPr lang="pl-PL" sz="2000">
                <a:solidFill>
                  <a:srgbClr val="FFFF00"/>
                </a:solidFill>
                <a:latin typeface="Times New Roman" pitchFamily="18" charset="0"/>
                <a:cs typeface="Times New Roman" pitchFamily="18" charset="0"/>
              </a:rPr>
              <a:t>bằng bao nhiêu thì  vệ tinh cách mặt </a:t>
            </a:r>
            <a:r>
              <a:rPr lang="pl-PL" sz="2000">
                <a:solidFill>
                  <a:srgbClr val="FFFF00"/>
                </a:solidFill>
                <a:latin typeface="Times New Roman" pitchFamily="18" charset="0"/>
                <a:cs typeface="Times New Roman" pitchFamily="18" charset="0"/>
              </a:rPr>
              <a:t>đất </a:t>
            </a:r>
            <a:r>
              <a:rPr lang="en-US" sz="2000" smtClean="0">
                <a:solidFill>
                  <a:srgbClr val="FFFF00"/>
                </a:solidFill>
                <a:latin typeface="Times New Roman" pitchFamily="18" charset="0"/>
                <a:cs typeface="Times New Roman" pitchFamily="18" charset="0"/>
              </a:rPr>
              <a:t>100km; 250km, 550</a:t>
            </a:r>
            <a:r>
              <a:rPr lang="pl-PL" sz="2000" smtClean="0">
                <a:solidFill>
                  <a:srgbClr val="FFFF00"/>
                </a:solidFill>
                <a:latin typeface="Times New Roman" pitchFamily="18" charset="0"/>
                <a:cs typeface="Times New Roman" pitchFamily="18" charset="0"/>
              </a:rPr>
              <a:t>km</a:t>
            </a:r>
            <a:r>
              <a:rPr lang="pl-PL" sz="2000">
                <a:solidFill>
                  <a:srgbClr val="FFFF00"/>
                </a:solidFill>
                <a:latin typeface="Times New Roman" pitchFamily="18" charset="0"/>
                <a:cs typeface="Times New Roman" pitchFamily="18" charset="0"/>
              </a:rPr>
              <a:t>. Hãy tìm các thời điểm để có thể thực hiện thí nghiệm đó</a:t>
            </a:r>
            <a:r>
              <a:rPr lang="en-US" sz="2000">
                <a:solidFill>
                  <a:srgbClr val="FFFF00"/>
                </a:solidFill>
                <a:latin typeface="Times New Roman" pitchFamily="18" charset="0"/>
                <a:cs typeface="Times New Roman" pitchFamily="18" charset="0"/>
              </a:rPr>
              <a:t>?</a:t>
            </a:r>
            <a:endParaRPr lang="en-US" sz="200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680204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9A73F1-B1D4-4275-AB14-D3C86902E560}" type="slidenum">
              <a:rPr lang="en-US" smtClean="0"/>
              <a:t>20</a:t>
            </a:fld>
            <a:endParaRPr lang="en-US"/>
          </a:p>
        </p:txBody>
      </p:sp>
      <p:pic>
        <p:nvPicPr>
          <p:cNvPr id="13" name="Picture 23">
            <a:extLst>
              <a:ext uri="{FF2B5EF4-FFF2-40B4-BE49-F238E27FC236}">
                <a16:creationId xmlns:a16="http://schemas.microsoft.com/office/drawing/2014/main" xmlns="" id="{0B2A4652-35D5-40C7-0594-62B1EFCF8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52810">
            <a:off x="184603" y="702976"/>
            <a:ext cx="704370" cy="726566"/>
          </a:xfrm>
          <a:prstGeom prst="rect">
            <a:avLst/>
          </a:prstGeom>
        </p:spPr>
      </p:pic>
      <p:sp>
        <p:nvSpPr>
          <p:cNvPr id="14" name="Hộp Văn bản 5">
            <a:extLst>
              <a:ext uri="{FF2B5EF4-FFF2-40B4-BE49-F238E27FC236}">
                <a16:creationId xmlns:a16="http://schemas.microsoft.com/office/drawing/2014/main" xmlns="" id="{904FFDCF-C1A8-618A-3347-4AD2F057496D}"/>
              </a:ext>
            </a:extLst>
          </p:cNvPr>
          <p:cNvSpPr txBox="1"/>
          <p:nvPr/>
        </p:nvSpPr>
        <p:spPr>
          <a:xfrm>
            <a:off x="1016795" y="856354"/>
            <a:ext cx="1657830"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7</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19776AEE-0CF1-4F3C-8F43-A67C04E15F32}"/>
              </a:ext>
            </a:extLst>
          </p:cNvPr>
          <p:cNvSpPr txBox="1"/>
          <p:nvPr/>
        </p:nvSpPr>
        <p:spPr>
          <a:xfrm>
            <a:off x="152400" y="2098582"/>
            <a:ext cx="1804531" cy="461665"/>
          </a:xfrm>
          <a:prstGeom prst="rect">
            <a:avLst/>
          </a:prstGeom>
          <a:noFill/>
        </p:spPr>
        <p:txBody>
          <a:bodyPr wrap="square" rtlCol="0">
            <a:spAutoFit/>
          </a:bodyPr>
          <a:lstStyle/>
          <a:p>
            <a:pPr algn="ctr"/>
            <a:r>
              <a:rPr lang="en-US" sz="2400" b="1" dirty="0" err="1" smtClean="0">
                <a:solidFill>
                  <a:srgbClr val="FFFF00"/>
                </a:solidFill>
                <a:latin typeface="Times New Roman" panose="02020603050405020304" pitchFamily="18" charset="0"/>
                <a:cs typeface="Times New Roman" panose="02020603050405020304" pitchFamily="18" charset="0"/>
              </a:rPr>
              <a:t>Đáp</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án</a:t>
            </a:r>
            <a:r>
              <a:rPr lang="en-US" sz="2400" b="1" dirty="0" smtClean="0">
                <a:solidFill>
                  <a:srgbClr val="FFFF00"/>
                </a:solidFill>
                <a:latin typeface="Times New Roman" panose="02020603050405020304" pitchFamily="18" charset="0"/>
                <a:cs typeface="Times New Roman" panose="02020603050405020304" pitchFamily="18" charset="0"/>
              </a:rPr>
              <a:t> :</a:t>
            </a:r>
            <a:endParaRPr lang="vi-VN" sz="2400" b="1" dirty="0">
              <a:solidFill>
                <a:srgbClr val="FFFF00"/>
              </a:solidFill>
              <a:latin typeface="Times New Roman" panose="02020603050405020304" pitchFamily="18" charset="0"/>
              <a:cs typeface="Times New Roman" panose="02020603050405020304" pitchFamily="18" charset="0"/>
            </a:endParaRPr>
          </a:p>
        </p:txBody>
      </p:sp>
      <p:pic>
        <p:nvPicPr>
          <p:cNvPr id="3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162800" y="3659481"/>
            <a:ext cx="2279918" cy="1484019"/>
          </a:xfrm>
          <a:prstGeom prst="rect">
            <a:avLst/>
          </a:prstGeom>
        </p:spPr>
      </p:pic>
      <p:grpSp>
        <p:nvGrpSpPr>
          <p:cNvPr id="28" name="Google Shape;1172;p13"/>
          <p:cNvGrpSpPr/>
          <p:nvPr/>
        </p:nvGrpSpPr>
        <p:grpSpPr>
          <a:xfrm rot="-2082231">
            <a:off x="-223704" y="112721"/>
            <a:ext cx="1235604" cy="403273"/>
            <a:chOff x="692877" y="3335755"/>
            <a:chExt cx="2470924" cy="806453"/>
          </a:xfrm>
        </p:grpSpPr>
        <p:sp>
          <p:nvSpPr>
            <p:cNvPr id="31"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mc:AlternateContent xmlns:mc="http://schemas.openxmlformats.org/markup-compatibility/2006" xmlns:a14="http://schemas.microsoft.com/office/drawing/2010/main">
        <mc:Choice Requires="a14">
          <p:sp>
            <p:nvSpPr>
              <p:cNvPr id="34"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IV.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𝒕𝒂𝒏</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34" name="Hộp Văn bản 1">
                <a:extLst>
                  <a:ext uri="{FF2B5EF4-FFF2-40B4-BE49-F238E27FC236}">
                    <a16:creationId xmlns:a16="http://schemas.microsoft.com/office/drawing/2014/main"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a:blip r:embed="rId20"/>
                <a:stretch>
                  <a:fillRect l="-1030" t="-10526" b="-28947"/>
                </a:stretch>
              </a:blipFill>
            </p:spPr>
            <p:txBody>
              <a:bodyPr/>
              <a:lstStyle/>
              <a:p>
                <a:r>
                  <a:rPr lang="en-US">
                    <a:noFill/>
                  </a:rPr>
                  <a:t> </a:t>
                </a:r>
              </a:p>
            </p:txBody>
          </p:sp>
        </mc:Fallback>
      </mc:AlternateContent>
      <p:sp>
        <p:nvSpPr>
          <p:cNvPr id="7" name="Rectangle 6"/>
          <p:cNvSpPr/>
          <p:nvPr/>
        </p:nvSpPr>
        <p:spPr>
          <a:xfrm>
            <a:off x="394098" y="1373616"/>
            <a:ext cx="6997302" cy="800219"/>
          </a:xfrm>
          <a:prstGeom prst="rect">
            <a:avLst/>
          </a:prstGeom>
        </p:spPr>
        <p:txBody>
          <a:bodyPr wrap="square">
            <a:spAutoFit/>
          </a:bodyPr>
          <a:lstStyle/>
          <a:p>
            <a:r>
              <a:rPr lang="vi-VN" sz="2300" dirty="0" smtClean="0">
                <a:solidFill>
                  <a:schemeClr val="bg1"/>
                </a:solidFill>
                <a:latin typeface="+mj-lt"/>
              </a:rPr>
              <a:t>a</a:t>
            </a:r>
            <a:r>
              <a:rPr lang="vi-VN" sz="2300" dirty="0">
                <a:solidFill>
                  <a:schemeClr val="bg1"/>
                </a:solidFill>
                <a:latin typeface="+mj-lt"/>
              </a:rPr>
              <a:t>) Giải phương trình: tan </a:t>
            </a:r>
            <a:r>
              <a:rPr lang="en-US" sz="2300" dirty="0" smtClean="0">
                <a:solidFill>
                  <a:schemeClr val="bg1"/>
                </a:solidFill>
                <a:latin typeface="Times New Roman" panose="02020603050405020304" pitchFamily="18" charset="0"/>
                <a:cs typeface="Times New Roman" panose="02020603050405020304" pitchFamily="18" charset="0"/>
              </a:rPr>
              <a:t>x</a:t>
            </a:r>
            <a:r>
              <a:rPr lang="vi-VN" sz="2300" dirty="0" smtClean="0">
                <a:solidFill>
                  <a:schemeClr val="bg1"/>
                </a:solidFill>
                <a:latin typeface="Times New Roman" panose="02020603050405020304" pitchFamily="18" charset="0"/>
                <a:cs typeface="Times New Roman" panose="02020603050405020304" pitchFamily="18" charset="0"/>
              </a:rPr>
              <a:t> </a:t>
            </a:r>
            <a:r>
              <a:rPr lang="vi-VN" sz="2300" dirty="0">
                <a:solidFill>
                  <a:schemeClr val="bg1"/>
                </a:solidFill>
                <a:latin typeface="+mj-lt"/>
              </a:rPr>
              <a:t>= 0.</a:t>
            </a:r>
          </a:p>
          <a:p>
            <a:r>
              <a:rPr lang="vi-VN" sz="2300" dirty="0">
                <a:solidFill>
                  <a:schemeClr val="bg1"/>
                </a:solidFill>
                <a:latin typeface="+mj-lt"/>
              </a:rPr>
              <a:t>b) Tìm góc lượng giác </a:t>
            </a:r>
            <a:r>
              <a:rPr lang="en-US" sz="2300" dirty="0" smtClean="0">
                <a:solidFill>
                  <a:schemeClr val="bg1"/>
                </a:solidFill>
                <a:latin typeface="Times New Roman" panose="02020603050405020304" pitchFamily="18" charset="0"/>
                <a:cs typeface="Times New Roman" panose="02020603050405020304" pitchFamily="18" charset="0"/>
              </a:rPr>
              <a:t>x</a:t>
            </a:r>
            <a:r>
              <a:rPr lang="vi-VN" sz="2300" dirty="0" smtClean="0">
                <a:solidFill>
                  <a:schemeClr val="bg1"/>
                </a:solidFill>
                <a:latin typeface="+mj-lt"/>
              </a:rPr>
              <a:t> </a:t>
            </a:r>
            <a:r>
              <a:rPr lang="vi-VN" sz="2300" dirty="0">
                <a:solidFill>
                  <a:schemeClr val="bg1"/>
                </a:solidFill>
                <a:latin typeface="+mj-lt"/>
              </a:rPr>
              <a:t>sao cho tanx = tan 67°.</a:t>
            </a:r>
            <a:endParaRPr lang="en-US" sz="2300" dirty="0">
              <a:solidFill>
                <a:schemeClr val="bg1"/>
              </a:solidFill>
              <a:latin typeface="+mj-lt"/>
            </a:endParaRPr>
          </a:p>
        </p:txBody>
      </p:sp>
      <p:pic>
        <p:nvPicPr>
          <p:cNvPr id="8" name="Picture 7"/>
          <p:cNvPicPr>
            <a:picLocks noChangeAspect="1"/>
          </p:cNvPicPr>
          <p:nvPr/>
        </p:nvPicPr>
        <p:blipFill rotWithShape="1">
          <a:blip r:embed="rId21">
            <a:lum bright="70000" contrast="-70000"/>
          </a:blip>
          <a:srcRect b="51801"/>
          <a:stretch/>
        </p:blipFill>
        <p:spPr>
          <a:xfrm>
            <a:off x="487088" y="2541197"/>
            <a:ext cx="10793812" cy="777098"/>
          </a:xfrm>
          <a:prstGeom prst="rect">
            <a:avLst/>
          </a:prstGeom>
        </p:spPr>
      </p:pic>
      <p:pic>
        <p:nvPicPr>
          <p:cNvPr id="9" name="Picture 8"/>
          <p:cNvPicPr>
            <a:picLocks noChangeAspect="1"/>
          </p:cNvPicPr>
          <p:nvPr/>
        </p:nvPicPr>
        <p:blipFill rotWithShape="1">
          <a:blip r:embed="rId22">
            <a:lum bright="70000" contrast="-70000"/>
          </a:blip>
          <a:srcRect t="45773" b="-1"/>
          <a:stretch/>
        </p:blipFill>
        <p:spPr>
          <a:xfrm>
            <a:off x="487088" y="3526971"/>
            <a:ext cx="10893212" cy="882340"/>
          </a:xfrm>
          <a:prstGeom prst="rect">
            <a:avLst/>
          </a:prstGeom>
        </p:spPr>
      </p:pic>
    </p:spTree>
    <p:extLst>
      <p:ext uri="{BB962C8B-B14F-4D97-AF65-F5344CB8AC3E}">
        <p14:creationId xmlns:p14="http://schemas.microsoft.com/office/powerpoint/2010/main" val="3576819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xmlns:a14="http://schemas.microsoft.com/office/drawing/2010/main">
        <mc:Choice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V</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Phương</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trình</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cot</a:t>
                </a:r>
                <a14:m>
                  <m:oMath xmlns:m="http://schemas.openxmlformats.org/officeDocument/2006/math">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 </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𝒙</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𝒎</m:t>
                    </m:r>
                  </m:oMath>
                </a14:m>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8" name="Hộp Văn bản 1">
                <a:extLst>
                  <a:ext uri="{FF2B5EF4-FFF2-40B4-BE49-F238E27FC236}">
                    <a16:creationId xmlns:a16="http://schemas.microsoft.com/office/drawing/2014/main"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a:blip r:embed="rId4"/>
                <a:stretch>
                  <a:fillRect l="-1030" t="-10526" b="-28947"/>
                </a:stretch>
              </a:blipFill>
            </p:spPr>
            <p:txBody>
              <a:bodyPr/>
              <a:lstStyle/>
              <a:p>
                <a:r>
                  <a:rPr lang="en-US">
                    <a:noFill/>
                  </a:rPr>
                  <a:t> </a:t>
                </a:r>
              </a:p>
            </p:txBody>
          </p:sp>
        </mc:Fallback>
      </mc:AlternateContent>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914400" y="664467"/>
            <a:ext cx="8229600" cy="86177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Quan sát các giao điểm của đồ thị hàm số y = </a:t>
            </a:r>
            <a:r>
              <a:rPr lang="en-US" sz="2400" dirty="0" smtClean="0">
                <a:solidFill>
                  <a:prstClr val="white"/>
                </a:solidFill>
                <a:latin typeface="Times New Roman" panose="02020603050405020304" pitchFamily="18" charset="0"/>
              </a:rPr>
              <a:t>cot</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2400" b="0"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x</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và đường thẳng y </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lang="en-US" sz="2400" dirty="0">
                <a:solidFill>
                  <a:prstClr val="white"/>
                </a:solidFill>
                <a:latin typeface="Times New Roman" panose="02020603050405020304" pitchFamily="18" charset="0"/>
              </a:rPr>
              <a:t>-</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150628" y="3183180"/>
                <a:ext cx="769520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 </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Từ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hoành độ giao điểm của đồ thị hàm số y = </a:t>
                </a:r>
                <a:r>
                  <a:rPr lang="en-US" sz="2400" dirty="0" smtClean="0">
                    <a:solidFill>
                      <a:prstClr val="white"/>
                    </a:solidFill>
                    <a:latin typeface="Times New Roman" panose="02020603050405020304" pitchFamily="18" charset="0"/>
                  </a:rPr>
                  <a:t>cot</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x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và đường thẳng y =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1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trên </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khoảng</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 </a:t>
                </a:r>
                <a14:m>
                  <m:oMath xmlns:m="http://schemas.openxmlformats.org/officeDocument/2006/math">
                    <m:d>
                      <m:dPr>
                        <m:ctrlPr>
                          <a:rPr kumimoji="0" lang="en-US" sz="2400" b="0" i="1" u="none" strike="noStrike" kern="1200" cap="none" spc="0" normalizeH="0" baseline="0" noProof="0" smtClean="0">
                            <a:ln>
                              <a:noFill/>
                            </a:ln>
                            <a:solidFill>
                              <a:prstClr val="white"/>
                            </a:solidFill>
                            <a:effectLst/>
                            <a:uLnTx/>
                            <a:uFillTx/>
                            <a:latin typeface="Cambria Math"/>
                            <a:ea typeface="+mn-ea"/>
                            <a:cs typeface="+mn-cs"/>
                          </a:rPr>
                        </m:ctrlPr>
                      </m:d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0</m:t>
                        </m:r>
                        <m:r>
                          <a:rPr kumimoji="0" lang="en-US" sz="2400" b="0" i="1" u="none" strike="noStrike" kern="1200" cap="none" spc="0" normalizeH="0" baseline="0" noProof="0" smtClean="0">
                            <a:ln>
                              <a:noFill/>
                            </a:ln>
                            <a:solidFill>
                              <a:prstClr val="white"/>
                            </a:solidFill>
                            <a:effectLst/>
                            <a:uLnTx/>
                            <a:uFillTx/>
                            <a:latin typeface="Cambria Math"/>
                            <a:ea typeface="+mn-ea"/>
                            <a:cs typeface="+mn-cs"/>
                          </a:rPr>
                          <m:t>;</m:t>
                        </m:r>
                        <m:r>
                          <a:rPr kumimoji="0" lang="el-GR"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𝜋</m:t>
                        </m:r>
                      </m:e>
                    </m:d>
                    <m:r>
                      <a:rPr kumimoji="0" lang="en-US" sz="2400" b="0" i="1" u="none" strike="noStrike" kern="1200" cap="none" spc="0" normalizeH="0" baseline="0" noProof="0" smtClean="0">
                        <a:ln>
                          <a:noFill/>
                        </a:ln>
                        <a:solidFill>
                          <a:prstClr val="white"/>
                        </a:solidFill>
                        <a:effectLst/>
                        <a:uLnTx/>
                        <a:uFillTx/>
                        <a:latin typeface="Cambria Math"/>
                        <a:ea typeface="+mn-ea"/>
                        <a:cs typeface="+mn-cs"/>
                      </a:rPr>
                      <m:t>, </m:t>
                    </m:r>
                  </m:oMath>
                </a14:m>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hãy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xác định tất cả các hoành độ giao điểm của hai </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đ</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ồ</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thị đó</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150628" y="3183180"/>
                <a:ext cx="7695203" cy="1200329"/>
              </a:xfrm>
              <a:prstGeom prst="rect">
                <a:avLst/>
              </a:prstGeom>
              <a:blipFill>
                <a:blip r:embed="rId5"/>
                <a:stretch>
                  <a:fillRect l="-1268" t="-4569" r="-1189" b="-10660"/>
                </a:stretch>
              </a:blipFill>
            </p:spPr>
            <p:txBody>
              <a:bodyPr/>
              <a:lstStyle/>
              <a:p>
                <a:r>
                  <a:rPr lang="en-US">
                    <a:noFill/>
                  </a:rPr>
                  <a:t> </a:t>
                </a:r>
              </a:p>
            </p:txBody>
          </p:sp>
        </mc:Fallback>
      </mc:AlternateContent>
      <p:sp>
        <p:nvSpPr>
          <p:cNvPr id="12" name="Rectangle 11"/>
          <p:cNvSpPr/>
          <p:nvPr/>
        </p:nvSpPr>
        <p:spPr>
          <a:xfrm>
            <a:off x="150628" y="4438350"/>
            <a:ext cx="7240772"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b)</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Có nhận xét gì về nghiệm của phương trình </a:t>
            </a:r>
            <a:r>
              <a:rPr lang="en-US" sz="2400" dirty="0" smtClean="0">
                <a:solidFill>
                  <a:prstClr val="white"/>
                </a:solidFill>
                <a:latin typeface="Times New Roman" panose="02020603050405020304" pitchFamily="18" charset="0"/>
              </a:rPr>
              <a:t>cot</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x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1</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6"/>
          <a:stretch>
            <a:fillRect/>
          </a:stretch>
        </p:blipFill>
        <p:spPr>
          <a:xfrm>
            <a:off x="2667000" y="1504266"/>
            <a:ext cx="3429000" cy="1623090"/>
          </a:xfrm>
          <a:prstGeom prst="rect">
            <a:avLst/>
          </a:prstGeom>
        </p:spPr>
      </p:pic>
      <p:pic>
        <p:nvPicPr>
          <p:cNvPr id="5" name="Picture 4"/>
          <p:cNvPicPr>
            <a:picLocks noChangeAspect="1"/>
          </p:cNvPicPr>
          <p:nvPr/>
        </p:nvPicPr>
        <p:blipFill>
          <a:blip r:embed="rId7"/>
          <a:stretch>
            <a:fillRect/>
          </a:stretch>
        </p:blipFill>
        <p:spPr>
          <a:xfrm>
            <a:off x="150628" y="846072"/>
            <a:ext cx="772247" cy="437607"/>
          </a:xfrm>
          <a:prstGeom prst="rect">
            <a:avLst/>
          </a:prstGeom>
        </p:spPr>
      </p:pic>
    </p:spTree>
    <p:extLst>
      <p:ext uri="{BB962C8B-B14F-4D97-AF65-F5344CB8AC3E}">
        <p14:creationId xmlns:p14="http://schemas.microsoft.com/office/powerpoint/2010/main" val="395178344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5463" y="3296312"/>
            <a:ext cx="1980235" cy="1980235"/>
          </a:xfrm>
          <a:prstGeom prst="rect">
            <a:avLst/>
          </a:prstGeom>
        </p:spPr>
      </p:pic>
      <mc:AlternateContent xmlns:mc="http://schemas.openxmlformats.org/markup-compatibility/2006" xmlns:a14="http://schemas.microsoft.com/office/drawing/2010/main">
        <mc:Choice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V</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Phương</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trình</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cot</a:t>
                </a:r>
                <a14:m>
                  <m:oMath xmlns:m="http://schemas.openxmlformats.org/officeDocument/2006/math">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 </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𝒙</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𝒎</m:t>
                    </m:r>
                  </m:oMath>
                </a14:m>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8" name="Hộp Văn bản 1">
                <a:extLst>
                  <a:ext uri="{FF2B5EF4-FFF2-40B4-BE49-F238E27FC236}">
                    <a16:creationId xmlns:a16="http://schemas.microsoft.com/office/drawing/2014/main"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a:blip r:embed="rId4"/>
                <a:stretch>
                  <a:fillRect l="-1030" t="-10526" b="-28947"/>
                </a:stretch>
              </a:blipFill>
            </p:spPr>
            <p:txBody>
              <a:bodyPr/>
              <a:lstStyle/>
              <a:p>
                <a:r>
                  <a:rPr lang="en-US">
                    <a:noFill/>
                  </a:rPr>
                  <a:t> </a:t>
                </a:r>
              </a:p>
            </p:txBody>
          </p:sp>
        </mc:Fallback>
      </mc:AlternateContent>
      <p:sp>
        <p:nvSpPr>
          <p:cNvPr id="14" name="Rounded Rectangle 13"/>
          <p:cNvSpPr/>
          <p:nvPr/>
        </p:nvSpPr>
        <p:spPr>
          <a:xfrm>
            <a:off x="1066800" y="776393"/>
            <a:ext cx="811489" cy="384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9" name="TextBox 48"/>
              <p:cNvSpPr txBox="1"/>
              <p:nvPr/>
            </p:nvSpPr>
            <p:spPr>
              <a:xfrm>
                <a:off x="152400" y="1105595"/>
                <a:ext cx="8382000" cy="622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𝑥</m:t>
                    </m:r>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d>
                      <m:dPr>
                        <m:ctrlPr>
                          <a:rPr kumimoji="0" lang="en-US" sz="2300" b="0" i="1" u="none" strike="noStrike" kern="1200" cap="none" spc="0" normalizeH="0" baseline="0" noProof="0" smtClean="0">
                            <a:ln>
                              <a:noFill/>
                            </a:ln>
                            <a:solidFill>
                              <a:prstClr val="white"/>
                            </a:solidFill>
                            <a:effectLst/>
                            <a:uLnTx/>
                            <a:uFillTx/>
                            <a:latin typeface="Cambria Math"/>
                            <a:ea typeface="Cambria Math" panose="02040503050406030204" pitchFamily="18" charset="0"/>
                            <a:cs typeface="+mn-cs"/>
                          </a:rPr>
                        </m:ctrlPr>
                      </m:dPr>
                      <m:e>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0;</m:t>
                        </m:r>
                        <m:f>
                          <m:fPr>
                            <m:ctrlPr>
                              <a:rPr kumimoji="0" lang="el-GR" sz="2300" b="0" i="1" u="none" strike="noStrike" kern="1200" cap="none" spc="0" normalizeH="0" baseline="0" noProof="0" smtClean="0">
                                <a:ln>
                                  <a:noFill/>
                                </a:ln>
                                <a:solidFill>
                                  <a:prstClr val="white"/>
                                </a:solidFill>
                                <a:effectLst/>
                                <a:uLnTx/>
                                <a:uFillTx/>
                                <a:latin typeface="Cambria Math"/>
                                <a:ea typeface="Cambria Math" panose="02040503050406030204" pitchFamily="18" charset="0"/>
                                <a:cs typeface="+mn-cs"/>
                              </a:rPr>
                            </m:ctrlPr>
                          </m:fPr>
                          <m:num>
                            <m:r>
                              <a:rPr kumimoji="0" lang="el-GR"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𝜋</m:t>
                            </m:r>
                            <m:r>
                              <a:rPr kumimoji="0" lang="el-GR"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𝜋</m:t>
                            </m:r>
                          </m:num>
                          <m:den>
                            <m:r>
                              <a:rPr kumimoji="0" lang="el-GR"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den>
                        </m:f>
                      </m:e>
                    </m:d>
                  </m:oMath>
                </a14:m>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cot x = - 1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tại</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𝑥</m:t>
                    </m:r>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l-GR" sz="2300" b="0" i="1" u="none" strike="noStrike" kern="1200" cap="none" spc="0" normalizeH="0" baseline="0" noProof="0" smtClean="0">
                            <a:ln>
                              <a:noFill/>
                            </a:ln>
                            <a:solidFill>
                              <a:prstClr val="white"/>
                            </a:solidFill>
                            <a:effectLst/>
                            <a:uLnTx/>
                            <a:uFillTx/>
                            <a:latin typeface="Cambria Math"/>
                            <a:ea typeface="+mn-ea"/>
                            <a:cs typeface="+mn-cs"/>
                          </a:rPr>
                        </m:ctrlPr>
                      </m:fPr>
                      <m:num>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3</m:t>
                        </m:r>
                        <m:r>
                          <a:rPr kumimoji="0" lang="el-GR"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𝜋</m:t>
                        </m:r>
                      </m:num>
                      <m:den>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4</m:t>
                        </m:r>
                      </m:den>
                    </m:f>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oMath>
                </a14:m>
                <a:endParaRPr kumimoji="0" lang="en-US"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152400" y="1105595"/>
                <a:ext cx="8382000" cy="622030"/>
              </a:xfrm>
              <a:prstGeom prst="rect">
                <a:avLst/>
              </a:prstGeom>
              <a:blipFill>
                <a:blip r:embed="rId5"/>
                <a:stretch>
                  <a:fillRect l="-1018"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152399" y="1665911"/>
                <a:ext cx="9090251" cy="9467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Do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đường</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thẳng</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y = - 1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cắt</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đồ</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thị</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hàm</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y = cot x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khoảng</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d>
                      <m:dPr>
                        <m:ctrlPr>
                          <a:rPr kumimoji="0" lang="en-US" sz="2300" b="0" i="1" u="none" strike="noStrike" kern="1200" cap="none" spc="0" normalizeH="0" baseline="0" noProof="0">
                            <a:ln>
                              <a:noFill/>
                            </a:ln>
                            <a:solidFill>
                              <a:prstClr val="white"/>
                            </a:solidFill>
                            <a:effectLst/>
                            <a:uLnTx/>
                            <a:uFillTx/>
                            <a:latin typeface="Cambria Math"/>
                            <a:ea typeface="Cambria Math" panose="02040503050406030204" pitchFamily="18" charset="0"/>
                            <a:cs typeface="+mn-cs"/>
                          </a:rPr>
                        </m:ctrlPr>
                      </m:dPr>
                      <m:e>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0</m:t>
                        </m:r>
                        <m:r>
                          <a:rPr kumimoji="0" lang="en-US" sz="23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r>
                          <a:rPr kumimoji="0" lang="el-GR"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𝜋</m:t>
                        </m:r>
                      </m:e>
                    </m:d>
                  </m:oMath>
                </a14:m>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tại</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điểm</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hoành</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độ</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f>
                      <m:fPr>
                        <m:ctrlPr>
                          <a:rPr kumimoji="0" lang="el-GR" sz="2300" b="0" i="1" u="none" strike="noStrike" kern="1200" cap="none" spc="0" normalizeH="0" baseline="0" noProof="0" smtClean="0">
                            <a:ln>
                              <a:noFill/>
                            </a:ln>
                            <a:solidFill>
                              <a:prstClr val="white"/>
                            </a:solidFill>
                            <a:effectLst/>
                            <a:uLnTx/>
                            <a:uFillTx/>
                            <a:latin typeface="Cambria Math"/>
                            <a:ea typeface="+mn-ea"/>
                            <a:cs typeface="+mn-cs"/>
                          </a:rPr>
                        </m:ctrlPr>
                      </m:fPr>
                      <m:num>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3</m:t>
                        </m:r>
                        <m:r>
                          <a:rPr kumimoji="0" lang="el-GR"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𝜋</m:t>
                        </m:r>
                      </m:num>
                      <m:den>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4</m:t>
                        </m:r>
                      </m:den>
                    </m:f>
                  </m:oMath>
                </a14:m>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152399" y="1665911"/>
                <a:ext cx="9090251" cy="946734"/>
              </a:xfrm>
              <a:prstGeom prst="rect">
                <a:avLst/>
              </a:prstGeom>
              <a:blipFill>
                <a:blip r:embed="rId6"/>
                <a:stretch>
                  <a:fillRect l="-939" t="-5128" b="-44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178978" y="2669205"/>
                <a:ext cx="8855483" cy="146283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Do </a:t>
                </a: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hàm số  </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y = cot x </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tuần hoàn với chu kì là  </a:t>
                </a:r>
                <a14:m>
                  <m:oMath xmlns:m="http://schemas.openxmlformats.org/officeDocument/2006/math">
                    <m:r>
                      <a:rPr kumimoji="0" lang="vi-VN"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𝜋</m:t>
                    </m:r>
                  </m:oMath>
                </a14:m>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nên đường thẳng </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y = - 1</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cắt </a:t>
                </a: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đồ thị hàm số </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y = cot x</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tại các điểm có hoành độ là </a:t>
                </a:r>
                <a:endParaRPr lang="en-US" sz="2300"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𝑥</m:t>
                      </m:r>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l-GR" sz="2300" b="0" i="1" u="none" strike="noStrike" kern="1200" cap="none" spc="0" normalizeH="0" baseline="0" noProof="0" smtClean="0">
                              <a:ln>
                                <a:noFill/>
                              </a:ln>
                              <a:solidFill>
                                <a:prstClr val="white"/>
                              </a:solidFill>
                              <a:effectLst/>
                              <a:uLnTx/>
                              <a:uFillTx/>
                              <a:latin typeface="Cambria Math"/>
                              <a:ea typeface="+mn-ea"/>
                              <a:cs typeface="+mn-cs"/>
                            </a:rPr>
                          </m:ctrlPr>
                        </m:fPr>
                        <m:num>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3</m:t>
                          </m:r>
                          <m:r>
                            <a:rPr kumimoji="0" lang="el-GR"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𝜋</m:t>
                          </m:r>
                        </m:num>
                        <m:den>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4</m:t>
                          </m:r>
                        </m:den>
                      </m:f>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𝑘</m:t>
                      </m:r>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𝜋</m:t>
                      </m:r>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 </m:t>
                      </m:r>
                      <m:d>
                        <m:dPr>
                          <m:ctrlPr>
                            <a:rPr kumimoji="0" lang="en-US" sz="2300" b="0" i="1" u="none" strike="noStrike" kern="1200" cap="none" spc="0" normalizeH="0" baseline="0" noProof="0" smtClean="0">
                              <a:ln>
                                <a:noFill/>
                              </a:ln>
                              <a:solidFill>
                                <a:prstClr val="white"/>
                              </a:solidFill>
                              <a:effectLst/>
                              <a:uLnTx/>
                              <a:uFillTx/>
                              <a:latin typeface="Cambria Math"/>
                              <a:ea typeface="Cambria Math" panose="02040503050406030204" pitchFamily="18" charset="0"/>
                              <a:cs typeface="+mn-cs"/>
                            </a:rPr>
                          </m:ctrlPr>
                        </m:dPr>
                        <m:e>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𝑘</m:t>
                          </m:r>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𝑍</m:t>
                          </m:r>
                        </m:e>
                      </m:d>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oMath>
                  </m:oMathPara>
                </a14:m>
                <a:endParaRPr kumimoji="0" lang="en-US"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178978" y="2669205"/>
                <a:ext cx="8855483" cy="1462836"/>
              </a:xfrm>
              <a:prstGeom prst="rect">
                <a:avLst/>
              </a:prstGeom>
              <a:blipFill>
                <a:blip r:embed="rId7"/>
                <a:stretch>
                  <a:fillRect l="-964" t="-3750" r="-1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178978" y="4018427"/>
                <a:ext cx="8014117" cy="59279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b) Phương trình </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cot</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x = - 1</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có các nghiệm là </a:t>
                </a:r>
                <a14:m>
                  <m:oMath xmlns:m="http://schemas.openxmlformats.org/officeDocument/2006/math">
                    <m:r>
                      <a:rPr kumimoji="0" lang="en-US" sz="2300" b="0" i="1" u="none" strike="noStrike" kern="1200" cap="none" spc="0" normalizeH="0" baseline="0" noProof="0">
                        <a:ln>
                          <a:noFill/>
                        </a:ln>
                        <a:solidFill>
                          <a:prstClr val="white"/>
                        </a:solidFill>
                        <a:effectLst/>
                        <a:uLnTx/>
                        <a:uFillTx/>
                        <a:latin typeface="Cambria Math"/>
                        <a:ea typeface="+mn-ea"/>
                        <a:cs typeface="+mn-cs"/>
                      </a:rPr>
                      <m:t>𝑥</m:t>
                    </m:r>
                    <m:r>
                      <a:rPr kumimoji="0" lang="en-US" sz="2300" b="0" i="1" u="none" strike="noStrike" kern="1200" cap="none" spc="0" normalizeH="0" baseline="0" noProof="0">
                        <a:ln>
                          <a:noFill/>
                        </a:ln>
                        <a:solidFill>
                          <a:prstClr val="white"/>
                        </a:solidFill>
                        <a:effectLst/>
                        <a:uLnTx/>
                        <a:uFillTx/>
                        <a:latin typeface="Cambria Math"/>
                        <a:ea typeface="+mn-ea"/>
                        <a:cs typeface="+mn-cs"/>
                      </a:rPr>
                      <m:t>=</m:t>
                    </m:r>
                    <m:f>
                      <m:fPr>
                        <m:ctrlPr>
                          <a:rPr kumimoji="0" lang="el-GR" sz="2300" b="0" i="1" u="none" strike="noStrike" kern="1200" cap="none" spc="0" normalizeH="0" baseline="0" noProof="0">
                            <a:ln>
                              <a:noFill/>
                            </a:ln>
                            <a:solidFill>
                              <a:prstClr val="white"/>
                            </a:solidFill>
                            <a:effectLst/>
                            <a:uLnTx/>
                            <a:uFillTx/>
                            <a:latin typeface="Cambria Math"/>
                            <a:ea typeface="+mn-ea"/>
                            <a:cs typeface="+mn-cs"/>
                          </a:rPr>
                        </m:ctrlPr>
                      </m:fPr>
                      <m:num>
                        <m:r>
                          <a:rPr kumimoji="0" 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3</m:t>
                        </m:r>
                        <m:r>
                          <a:rPr kumimoji="0" lang="el-GR" sz="2300" b="0" i="1" u="none" strike="noStrike" kern="1200" cap="none" spc="0" normalizeH="0" baseline="0" noProof="0">
                            <a:ln>
                              <a:noFill/>
                            </a:ln>
                            <a:solidFill>
                              <a:prstClr val="white"/>
                            </a:solidFill>
                            <a:effectLst/>
                            <a:uLnTx/>
                            <a:uFillTx/>
                            <a:latin typeface="Cambria Math"/>
                            <a:ea typeface="+mn-ea"/>
                            <a:cs typeface="+mn-cs"/>
                          </a:rPr>
                          <m:t>𝜋</m:t>
                        </m:r>
                      </m:num>
                      <m:den>
                        <m:r>
                          <a:rPr kumimoji="0" lang="en-US" sz="2300" b="0" i="1" u="none" strike="noStrike" kern="1200" cap="none" spc="0" normalizeH="0" baseline="0" noProof="0">
                            <a:ln>
                              <a:noFill/>
                            </a:ln>
                            <a:solidFill>
                              <a:prstClr val="white"/>
                            </a:solidFill>
                            <a:effectLst/>
                            <a:uLnTx/>
                            <a:uFillTx/>
                            <a:latin typeface="Cambria Math"/>
                            <a:ea typeface="+mn-ea"/>
                            <a:cs typeface="+mn-cs"/>
                          </a:rPr>
                          <m:t>4</m:t>
                        </m:r>
                      </m:den>
                    </m:f>
                    <m:r>
                      <a:rPr kumimoji="0" lang="en-US" sz="2300" b="0" i="1" u="none" strike="noStrike" kern="1200" cap="none" spc="0" normalizeH="0" baseline="0" noProof="0">
                        <a:ln>
                          <a:noFill/>
                        </a:ln>
                        <a:solidFill>
                          <a:prstClr val="white"/>
                        </a:solidFill>
                        <a:effectLst/>
                        <a:uLnTx/>
                        <a:uFillTx/>
                        <a:latin typeface="Cambria Math"/>
                        <a:ea typeface="+mn-ea"/>
                        <a:cs typeface="+mn-cs"/>
                      </a:rPr>
                      <m:t>+</m:t>
                    </m:r>
                    <m:r>
                      <a:rPr kumimoji="0" lang="en-US" sz="2300" b="0" i="1" u="none" strike="noStrike" kern="1200" cap="none" spc="0" normalizeH="0" baseline="0" noProof="0">
                        <a:ln>
                          <a:noFill/>
                        </a:ln>
                        <a:solidFill>
                          <a:prstClr val="white"/>
                        </a:solidFill>
                        <a:effectLst/>
                        <a:uLnTx/>
                        <a:uFillTx/>
                        <a:latin typeface="Cambria Math"/>
                        <a:ea typeface="+mn-ea"/>
                        <a:cs typeface="+mn-cs"/>
                      </a:rPr>
                      <m:t>𝑘</m:t>
                    </m:r>
                    <m:r>
                      <a:rPr kumimoji="0" lang="en-US" sz="2300" b="0" i="1" u="none" strike="noStrike" kern="1200" cap="none" spc="0" normalizeH="0" baseline="0" noProof="0">
                        <a:ln>
                          <a:noFill/>
                        </a:ln>
                        <a:solidFill>
                          <a:prstClr val="white"/>
                        </a:solidFill>
                        <a:effectLst/>
                        <a:uLnTx/>
                        <a:uFillTx/>
                        <a:latin typeface="Cambria Math"/>
                        <a:ea typeface="Cambria Math" panose="02040503050406030204" pitchFamily="18" charset="0"/>
                        <a:cs typeface="+mn-cs"/>
                      </a:rPr>
                      <m:t>𝜋</m:t>
                    </m:r>
                    <m:r>
                      <a:rPr kumimoji="0" lang="en-US" sz="2300" b="0" i="1" u="none" strike="noStrike" kern="1200" cap="none" spc="0" normalizeH="0" baseline="0" noProof="0">
                        <a:ln>
                          <a:noFill/>
                        </a:ln>
                        <a:solidFill>
                          <a:prstClr val="white"/>
                        </a:solidFill>
                        <a:effectLst/>
                        <a:uLnTx/>
                        <a:uFillTx/>
                        <a:latin typeface="Cambria Math"/>
                        <a:ea typeface="Cambria Math" panose="02040503050406030204" pitchFamily="18" charset="0"/>
                        <a:cs typeface="+mn-cs"/>
                      </a:rPr>
                      <m:t> </m:t>
                    </m:r>
                    <m:d>
                      <m:dPr>
                        <m:ctrlPr>
                          <a:rPr kumimoji="0" lang="en-US" sz="2300" b="0" i="1" u="none" strike="noStrike" kern="1200" cap="none" spc="0" normalizeH="0" baseline="0" noProof="0">
                            <a:ln>
                              <a:noFill/>
                            </a:ln>
                            <a:solidFill>
                              <a:prstClr val="white"/>
                            </a:solidFill>
                            <a:effectLst/>
                            <a:uLnTx/>
                            <a:uFillTx/>
                            <a:latin typeface="Cambria Math"/>
                            <a:ea typeface="Cambria Math" panose="02040503050406030204" pitchFamily="18" charset="0"/>
                            <a:cs typeface="+mn-cs"/>
                          </a:rPr>
                        </m:ctrlPr>
                      </m:dPr>
                      <m:e>
                        <m:r>
                          <a:rPr kumimoji="0" lang="en-US" sz="2300" b="0" i="1" u="none" strike="noStrike" kern="1200" cap="none" spc="0" normalizeH="0" baseline="0" noProof="0">
                            <a:ln>
                              <a:noFill/>
                            </a:ln>
                            <a:solidFill>
                              <a:prstClr val="white"/>
                            </a:solidFill>
                            <a:effectLst/>
                            <a:uLnTx/>
                            <a:uFillTx/>
                            <a:latin typeface="Cambria Math"/>
                            <a:ea typeface="Cambria Math" panose="02040503050406030204" pitchFamily="18" charset="0"/>
                            <a:cs typeface="+mn-cs"/>
                          </a:rPr>
                          <m:t>𝑘</m:t>
                        </m:r>
                        <m:r>
                          <a:rPr kumimoji="0" lang="en-US" sz="2300" b="0" i="1" u="none" strike="noStrike" kern="1200" cap="none" spc="0" normalizeH="0" baseline="0" noProof="0">
                            <a:ln>
                              <a:noFill/>
                            </a:ln>
                            <a:solidFill>
                              <a:prstClr val="white"/>
                            </a:solidFill>
                            <a:effectLst/>
                            <a:uLnTx/>
                            <a:uFillTx/>
                            <a:latin typeface="Cambria Math"/>
                            <a:ea typeface="Cambria Math" panose="02040503050406030204" pitchFamily="18" charset="0"/>
                            <a:cs typeface="+mn-cs"/>
                          </a:rPr>
                          <m:t>∈</m:t>
                        </m:r>
                        <m:r>
                          <a:rPr kumimoji="0" lang="en-US" sz="2300" b="0" i="1" u="none" strike="noStrike" kern="1200" cap="none" spc="0" normalizeH="0" baseline="0" noProof="0">
                            <a:ln>
                              <a:noFill/>
                            </a:ln>
                            <a:solidFill>
                              <a:prstClr val="white"/>
                            </a:solidFill>
                            <a:effectLst/>
                            <a:uLnTx/>
                            <a:uFillTx/>
                            <a:latin typeface="Cambria Math"/>
                            <a:ea typeface="Cambria Math" panose="02040503050406030204" pitchFamily="18" charset="0"/>
                            <a:cs typeface="+mn-cs"/>
                          </a:rPr>
                          <m:t>𝑍</m:t>
                        </m:r>
                      </m:e>
                    </m:d>
                  </m:oMath>
                </a14:m>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t>
                </a:r>
                <a:endParaRPr kumimoji="0" lang="en-US" sz="2300" b="0" i="0" u="none" strike="noStrike" kern="1200" cap="none" spc="0" normalizeH="0" baseline="0" noProof="0" dirty="0">
                  <a:ln>
                    <a:noFill/>
                  </a:ln>
                  <a:solidFill>
                    <a:prstClr val="white"/>
                  </a:solidFill>
                  <a:effectLst/>
                  <a:uLnTx/>
                  <a:uFillTx/>
                  <a:latin typeface="Calibri"/>
                  <a:ea typeface="+mn-ea"/>
                  <a:cs typeface="+mn-cs"/>
                </a:endParaRPr>
              </a:p>
            </p:txBody>
          </p:sp>
        </mc:Choice>
        <mc:Fallback xmlns="">
          <p:sp>
            <p:nvSpPr>
              <p:cNvPr id="51" name="Rectangle 50"/>
              <p:cNvSpPr>
                <a:spLocks noRot="1" noChangeAspect="1" noMove="1" noResize="1" noEditPoints="1" noAdjustHandles="1" noChangeArrowheads="1" noChangeShapeType="1" noTextEdit="1"/>
              </p:cNvSpPr>
              <p:nvPr/>
            </p:nvSpPr>
            <p:spPr>
              <a:xfrm>
                <a:off x="178978" y="4018427"/>
                <a:ext cx="8014117" cy="592791"/>
              </a:xfrm>
              <a:prstGeom prst="rect">
                <a:avLst/>
              </a:prstGeom>
              <a:blipFill>
                <a:blip r:embed="rId8"/>
                <a:stretch>
                  <a:fillRect l="-1065" r="-1065" b="-8247"/>
                </a:stretch>
              </a:blipFill>
            </p:spPr>
            <p:txBody>
              <a:bodyPr/>
              <a:lstStyle/>
              <a:p>
                <a:r>
                  <a:rPr lang="en-US">
                    <a:noFill/>
                  </a:rPr>
                  <a:t> </a:t>
                </a:r>
              </a:p>
            </p:txBody>
          </p:sp>
        </mc:Fallback>
      </mc:AlternateContent>
      <p:pic>
        <p:nvPicPr>
          <p:cNvPr id="15" name="Picture 14"/>
          <p:cNvPicPr>
            <a:picLocks noChangeAspect="1"/>
          </p:cNvPicPr>
          <p:nvPr/>
        </p:nvPicPr>
        <p:blipFill>
          <a:blip r:embed="rId9"/>
          <a:stretch>
            <a:fillRect/>
          </a:stretch>
        </p:blipFill>
        <p:spPr>
          <a:xfrm>
            <a:off x="233202" y="744207"/>
            <a:ext cx="772247" cy="437607"/>
          </a:xfrm>
          <a:prstGeom prst="rect">
            <a:avLst/>
          </a:prstGeom>
        </p:spPr>
      </p:pic>
      <p:sp>
        <p:nvSpPr>
          <p:cNvPr id="16" name="Rounded Rectangle 15"/>
          <p:cNvSpPr/>
          <p:nvPr/>
        </p:nvSpPr>
        <p:spPr>
          <a:xfrm>
            <a:off x="1066800" y="789259"/>
            <a:ext cx="811489" cy="384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2883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barn(inVertical)">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arn(inVertical)">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9" grpId="0"/>
      <p:bldP spid="50" grpId="0"/>
      <p:bldP spid="55" grpId="0"/>
      <p:bldP spid="51"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A73F1-B1D4-4275-AB14-D3C86902E56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9587" y="3319658"/>
            <a:ext cx="2328533" cy="1730876"/>
          </a:xfrm>
          <a:prstGeom prst="rect">
            <a:avLst/>
          </a:prstGeom>
        </p:spPr>
      </p:pic>
      <p:sp>
        <p:nvSpPr>
          <p:cNvPr id="80" name="Rectangle 74"/>
          <p:cNvSpPr>
            <a:spLocks noChangeArrowheads="1"/>
          </p:cNvSpPr>
          <p:nvPr/>
        </p:nvSpPr>
        <p:spPr bwMode="auto">
          <a:xfrm>
            <a:off x="0" y="2085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fr-FR"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3" name="Rectangle 96"/>
          <p:cNvSpPr>
            <a:spLocks noChangeArrowheads="1"/>
          </p:cNvSpPr>
          <p:nvPr/>
        </p:nvSpPr>
        <p:spPr bwMode="auto">
          <a:xfrm>
            <a:off x="0" y="1095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fr-FR"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9" name="Rectangle 353"/>
              <p:cNvSpPr>
                <a:spLocks noChangeArrowheads="1"/>
              </p:cNvSpPr>
              <p:nvPr/>
            </p:nvSpPr>
            <p:spPr bwMode="auto">
              <a:xfrm>
                <a:off x="61609" y="2634458"/>
                <a:ext cx="9020782" cy="115416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300" b="1" i="0" u="sng"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Chú ý:</a:t>
                </a:r>
                <a:r>
                  <a:rPr kumimoji="0" lang="en-US" altLang="en-US" sz="2300" b="1"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23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Nếu </a:t>
                </a:r>
                <a:r>
                  <a:rPr kumimoji="0" lang="en-US" alt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x</a:t>
                </a:r>
                <a:r>
                  <a:rPr kumimoji="0" lang="vi-VN" alt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23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là góc lượng giác có đơn vị đo là độ thì ta có thể tìm góc lượng giác </a:t>
                </a:r>
                <a:r>
                  <a:rPr kumimoji="0" lang="en-US" alt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x</a:t>
                </a:r>
                <a:r>
                  <a:rPr kumimoji="0" lang="vi-VN" alt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23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sao cho </a:t>
                </a:r>
                <a14:m>
                  <m:oMath xmlns:m="http://schemas.openxmlformats.org/officeDocument/2006/math">
                    <m:func>
                      <m:funcPr>
                        <m:ctrlPr>
                          <a:rPr kumimoji="0" lang="en-US" altLang="en-US" sz="2300" b="0" i="1" u="none" strike="noStrike" kern="1200" cap="none" spc="0" normalizeH="0" baseline="0" noProof="0" smtClean="0">
                            <a:ln>
                              <a:noFill/>
                            </a:ln>
                            <a:solidFill>
                              <a:prstClr val="white"/>
                            </a:solidFill>
                            <a:effectLst/>
                            <a:uLnTx/>
                            <a:uFillTx/>
                            <a:latin typeface="Cambria Math"/>
                            <a:ea typeface="Arial" panose="020B0604020202020204" pitchFamily="34" charset="0"/>
                            <a:cs typeface="Times New Roman" panose="02020603050405020304" pitchFamily="18" charset="0"/>
                          </a:rPr>
                        </m:ctrlPr>
                      </m:funcPr>
                      <m:fName>
                        <m:r>
                          <m:rPr>
                            <m:sty m:val="p"/>
                          </m:rPr>
                          <a:rPr kumimoji="0" lang="en-US" altLang="en-US" sz="2300" b="0" i="0"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cot</m:t>
                        </m:r>
                      </m:fName>
                      <m:e>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func>
                          <m:funcPr>
                            <m:ctrlPr>
                              <a:rPr kumimoji="0" lang="en-US" altLang="en-US" sz="2300" b="0" i="1" u="none" strike="noStrike" kern="1200" cap="none" spc="0" normalizeH="0" baseline="0" noProof="0" smtClean="0">
                                <a:ln>
                                  <a:noFill/>
                                </a:ln>
                                <a:solidFill>
                                  <a:prstClr val="white"/>
                                </a:solidFill>
                                <a:effectLst/>
                                <a:uLnTx/>
                                <a:uFillTx/>
                                <a:latin typeface="Cambria Math"/>
                                <a:ea typeface="Arial" panose="020B0604020202020204" pitchFamily="34" charset="0"/>
                                <a:cs typeface="Times New Roman" panose="02020603050405020304" pitchFamily="18" charset="0"/>
                              </a:rPr>
                            </m:ctrlPr>
                          </m:funcPr>
                          <m:fName>
                            <m:r>
                              <m:rPr>
                                <m:sty m:val="p"/>
                              </m:rPr>
                              <a:rPr kumimoji="0" lang="en-US" altLang="en-US" sz="2300" b="0" i="0"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cot</m:t>
                            </m:r>
                          </m:fName>
                          <m:e>
                            <m:sSup>
                              <m:sSupPr>
                                <m:ctrlPr>
                                  <a:rPr kumimoji="0" lang="en-US" altLang="en-US" sz="2300" b="0" i="1" u="none" strike="noStrike" kern="1200" cap="none" spc="0" normalizeH="0" baseline="0" noProof="0" smtClean="0">
                                    <a:ln>
                                      <a:noFill/>
                                    </a:ln>
                                    <a:solidFill>
                                      <a:prstClr val="white"/>
                                    </a:solidFill>
                                    <a:effectLst/>
                                    <a:uLnTx/>
                                    <a:uFillTx/>
                                    <a:latin typeface="Cambria Math"/>
                                    <a:ea typeface="+mn-ea"/>
                                    <a:cs typeface="Times New Roman" panose="02020603050405020304" pitchFamily="18" charset="0"/>
                                  </a:rPr>
                                </m:ctrlPr>
                              </m:sSupPr>
                              <m:e>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𝑎</m:t>
                                </m:r>
                              </m:e>
                              <m:sup>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𝑜</m:t>
                                </m:r>
                              </m:sup>
                            </m:sSup>
                          </m:e>
                        </m:func>
                      </m:e>
                    </m:func>
                  </m:oMath>
                </a14:m>
                <a:r>
                  <a:rPr kumimoji="0" lang="vi-VN" alt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23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như sau</a:t>
                </a:r>
                <a:r>
                  <a:rPr kumimoji="0" lang="vi-VN" alt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altLang="en-US" sz="2300" b="0" i="1" u="none" strike="noStrike" kern="1200" cap="none" spc="0" normalizeH="0" baseline="0" noProof="0">
                              <a:ln>
                                <a:noFill/>
                              </a:ln>
                              <a:solidFill>
                                <a:prstClr val="white"/>
                              </a:solidFill>
                              <a:effectLst/>
                              <a:uLnTx/>
                              <a:uFillTx/>
                              <a:latin typeface="Cambria Math"/>
                              <a:ea typeface="Arial" panose="020B0604020202020204" pitchFamily="34" charset="0"/>
                              <a:cs typeface="Times New Roman" panose="02020603050405020304" pitchFamily="18" charset="0"/>
                            </a:rPr>
                          </m:ctrlPr>
                        </m:funcPr>
                        <m:fName>
                          <m:r>
                            <m:rPr>
                              <m:sty m:val="p"/>
                            </m:rPr>
                            <a:rPr kumimoji="0" lang="en-US" altLang="en-US" sz="2300" b="0" i="0"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cot</m:t>
                          </m:r>
                        </m:fName>
                        <m:e>
                          <m:r>
                            <a:rPr kumimoji="0" lang="en-US" altLang="en-US" sz="23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altLang="en-US" sz="23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func>
                            <m:funcPr>
                              <m:ctrlPr>
                                <a:rPr kumimoji="0" lang="en-US" altLang="en-US" sz="2300" b="0" i="1" u="none" strike="noStrike" kern="1200" cap="none" spc="0" normalizeH="0" baseline="0" noProof="0" smtClean="0">
                                  <a:ln>
                                    <a:noFill/>
                                  </a:ln>
                                  <a:solidFill>
                                    <a:prstClr val="white"/>
                                  </a:solidFill>
                                  <a:effectLst/>
                                  <a:uLnTx/>
                                  <a:uFillTx/>
                                  <a:latin typeface="Cambria Math"/>
                                  <a:ea typeface="Arial" panose="020B0604020202020204" pitchFamily="34" charset="0"/>
                                  <a:cs typeface="Times New Roman" panose="02020603050405020304" pitchFamily="18" charset="0"/>
                                </a:rPr>
                              </m:ctrlPr>
                            </m:funcPr>
                            <m:fName>
                              <m:r>
                                <m:rPr>
                                  <m:sty m:val="p"/>
                                </m:rPr>
                                <a:rPr kumimoji="0" lang="en-US" altLang="en-US" sz="2300" b="0" i="0"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cot</m:t>
                              </m:r>
                            </m:fName>
                            <m:e>
                              <m:sSup>
                                <m:sSupPr>
                                  <m:ctrlPr>
                                    <a:rPr kumimoji="0" lang="en-US" altLang="en-US" sz="2300" b="0" i="1" u="none" strike="noStrike" kern="1200" cap="none" spc="0" normalizeH="0" baseline="0" noProof="0">
                                      <a:ln>
                                        <a:noFill/>
                                      </a:ln>
                                      <a:solidFill>
                                        <a:prstClr val="white"/>
                                      </a:solidFill>
                                      <a:effectLst/>
                                      <a:uLnTx/>
                                      <a:uFillTx/>
                                      <a:latin typeface="Cambria Math"/>
                                      <a:ea typeface="+mn-ea"/>
                                      <a:cs typeface="Times New Roman" panose="02020603050405020304" pitchFamily="18" charset="0"/>
                                    </a:rPr>
                                  </m:ctrlPr>
                                </m:sSupPr>
                                <m:e>
                                  <m:r>
                                    <a:rPr kumimoji="0" lang="en-US" altLang="en-US" sz="2300" b="0" i="1" u="none" strike="noStrike" kern="1200" cap="none" spc="0" normalizeH="0" baseline="0" noProof="0">
                                      <a:ln>
                                        <a:noFill/>
                                      </a:ln>
                                      <a:solidFill>
                                        <a:prstClr val="white"/>
                                      </a:solidFill>
                                      <a:effectLst/>
                                      <a:uLnTx/>
                                      <a:uFillTx/>
                                      <a:latin typeface="Cambria Math" panose="02040503050406030204" pitchFamily="18" charset="0"/>
                                      <a:ea typeface="+mn-ea"/>
                                      <a:cs typeface="Times New Roman" panose="02020603050405020304" pitchFamily="18" charset="0"/>
                                    </a:rPr>
                                    <m:t>𝑎</m:t>
                                  </m:r>
                                </m:e>
                                <m:sup>
                                  <m:r>
                                    <a:rPr kumimoji="0" lang="en-US" altLang="en-US" sz="2300" b="0" i="1" u="none" strike="noStrike" kern="1200" cap="none" spc="0" normalizeH="0" baseline="0" noProof="0">
                                      <a:ln>
                                        <a:noFill/>
                                      </a:ln>
                                      <a:solidFill>
                                        <a:prstClr val="white"/>
                                      </a:solidFill>
                                      <a:effectLst/>
                                      <a:uLnTx/>
                                      <a:uFillTx/>
                                      <a:latin typeface="Cambria Math" panose="02040503050406030204" pitchFamily="18" charset="0"/>
                                      <a:ea typeface="+mn-ea"/>
                                      <a:cs typeface="Times New Roman" panose="02020603050405020304" pitchFamily="18" charset="0"/>
                                    </a:rPr>
                                    <m:t>𝑜</m:t>
                                  </m:r>
                                </m:sup>
                              </m:sSup>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m:t>
                              </m:r>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𝑥</m:t>
                              </m:r>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m:t>
                              </m:r>
                              <m:sSup>
                                <m:sSupPr>
                                  <m:ctrlPr>
                                    <a:rPr kumimoji="0" lang="en-US" altLang="en-US" sz="2300" b="0" i="1" u="none" strike="noStrike" kern="1200" cap="none" spc="0" normalizeH="0" baseline="0" noProof="0" smtClean="0">
                                      <a:ln>
                                        <a:noFill/>
                                      </a:ln>
                                      <a:solidFill>
                                        <a:prstClr val="white"/>
                                      </a:solidFill>
                                      <a:effectLst/>
                                      <a:uLnTx/>
                                      <a:uFillTx/>
                                      <a:latin typeface="Cambria Math"/>
                                      <a:ea typeface="+mn-ea"/>
                                      <a:cs typeface="Times New Roman" panose="02020603050405020304" pitchFamily="18" charset="0"/>
                                    </a:rPr>
                                  </m:ctrlPr>
                                </m:sSupPr>
                                <m:e>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𝑎</m:t>
                                  </m:r>
                                </m:e>
                                <m:sup>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0</m:t>
                                  </m:r>
                                </m:sup>
                              </m:sSup>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m:t>
                              </m:r>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𝑘</m:t>
                              </m:r>
                              <m:sSup>
                                <m:sSupPr>
                                  <m:ctrlPr>
                                    <a:rPr kumimoji="0" lang="en-US" altLang="en-US" sz="2300" b="0" i="1" u="none" strike="noStrike" kern="1200" cap="none" spc="0" normalizeH="0" baseline="0" noProof="0" smtClean="0">
                                      <a:ln>
                                        <a:noFill/>
                                      </a:ln>
                                      <a:solidFill>
                                        <a:prstClr val="white"/>
                                      </a:solidFill>
                                      <a:effectLst/>
                                      <a:uLnTx/>
                                      <a:uFillTx/>
                                      <a:latin typeface="Cambria Math"/>
                                      <a:ea typeface="+mn-ea"/>
                                      <a:cs typeface="Times New Roman" panose="02020603050405020304" pitchFamily="18" charset="0"/>
                                    </a:rPr>
                                  </m:ctrlPr>
                                </m:sSupPr>
                                <m:e>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180</m:t>
                                  </m:r>
                                </m:e>
                                <m:sup>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𝑜</m:t>
                                  </m:r>
                                </m:sup>
                              </m:sSup>
                              <m:d>
                                <m:dPr>
                                  <m:ctrlPr>
                                    <a:rPr kumimoji="0" lang="en-US" altLang="en-US" sz="2300" b="0" i="1" u="none" strike="noStrike" kern="1200" cap="none" spc="0" normalizeH="0" baseline="0" noProof="0" smtClean="0">
                                      <a:ln>
                                        <a:noFill/>
                                      </a:ln>
                                      <a:solidFill>
                                        <a:prstClr val="white"/>
                                      </a:solidFill>
                                      <a:effectLst/>
                                      <a:uLnTx/>
                                      <a:uFillTx/>
                                      <a:latin typeface="Cambria Math"/>
                                      <a:ea typeface="+mn-ea"/>
                                      <a:cs typeface="Times New Roman" panose="02020603050405020304" pitchFamily="18" charset="0"/>
                                    </a:rPr>
                                  </m:ctrlPr>
                                </m:dPr>
                                <m:e>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𝑘</m:t>
                                  </m:r>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𝑍</m:t>
                                  </m:r>
                                </m:e>
                              </m:d>
                              <m:r>
                                <a:rPr kumimoji="0" lang="en-US" altLang="en-US" sz="23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e>
                          </m:func>
                        </m:e>
                      </m:func>
                    </m:oMath>
                  </m:oMathPara>
                </a14:m>
                <a:endParaRPr kumimoji="0" lang="vi-VN" altLang="en-US" sz="23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9" name="Rectangle 353"/>
              <p:cNvSpPr>
                <a:spLocks noRot="1" noChangeAspect="1" noMove="1" noResize="1" noEditPoints="1" noAdjustHandles="1" noChangeArrowheads="1" noChangeShapeType="1" noTextEdit="1"/>
              </p:cNvSpPr>
              <p:nvPr/>
            </p:nvSpPr>
            <p:spPr bwMode="auto">
              <a:xfrm>
                <a:off x="61609" y="2634458"/>
                <a:ext cx="9020782" cy="1154162"/>
              </a:xfrm>
              <a:prstGeom prst="rect">
                <a:avLst/>
              </a:prstGeom>
              <a:blipFill>
                <a:blip r:embed="rId3"/>
                <a:stretch>
                  <a:fillRect l="-946" t="-3704" r="-10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3" name="Rectangle 357"/>
          <p:cNvSpPr>
            <a:spLocks noChangeArrowheads="1"/>
          </p:cNvSpPr>
          <p:nvPr/>
        </p:nvSpPr>
        <p:spPr bwMode="auto">
          <a:xfrm>
            <a:off x="533400" y="432688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47581" y="706496"/>
            <a:ext cx="9071172" cy="8002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Trong trường hợp tổng quát, ta có cách giải phương trình  </a:t>
            </a:r>
            <a:r>
              <a:rPr lang="en-US" sz="2300" dirty="0" smtClean="0">
                <a:solidFill>
                  <a:prstClr val="white"/>
                </a:solidFill>
                <a:latin typeface="Times New Roman" panose="02020603050405020304" pitchFamily="18" charset="0"/>
                <a:cs typeface="Times New Roman" panose="02020603050405020304" pitchFamily="18" charset="0"/>
              </a:rPr>
              <a:t>cot</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x = m</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như sau</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t>
            </a:r>
            <a:endPar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Rectangle 15"/>
          <p:cNvSpPr/>
          <p:nvPr/>
        </p:nvSpPr>
        <p:spPr>
          <a:xfrm>
            <a:off x="61609" y="3782047"/>
            <a:ext cx="3416320" cy="4462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Ví dụ </a:t>
            </a:r>
            <a:r>
              <a:rPr kumimoji="0" lang="en-US" sz="23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8</a:t>
            </a:r>
            <a:r>
              <a:rPr kumimoji="0" lang="vi-VN" sz="23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vi-VN" sz="23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Giải phương trình:</a:t>
            </a:r>
            <a:endParaRPr kumimoji="0" lang="en-US" sz="2300" b="0" i="0" u="none" strike="noStrike" kern="1200" cap="none" spc="0" normalizeH="0" baseline="0" noProof="0" dirty="0">
              <a:ln>
                <a:noFill/>
              </a:ln>
              <a:solidFill>
                <a:srgbClr val="FFFF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7"/>
              <p:cNvSpPr/>
              <p:nvPr/>
            </p:nvSpPr>
            <p:spPr>
              <a:xfrm>
                <a:off x="2758757" y="4175567"/>
                <a:ext cx="1983748" cy="4880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2300" b="0" i="1" u="none" strike="noStrike" kern="1200" cap="none" spc="0" normalizeH="0" baseline="0" noProof="0" smtClean="0">
                              <a:ln>
                                <a:noFill/>
                              </a:ln>
                              <a:solidFill>
                                <a:srgbClr val="FFFF00"/>
                              </a:solidFill>
                              <a:effectLst/>
                              <a:uLnTx/>
                              <a:uFillTx/>
                              <a:latin typeface="Cambria Math"/>
                              <a:ea typeface="+mn-ea"/>
                              <a:cs typeface="+mn-cs"/>
                            </a:rPr>
                          </m:ctrlPr>
                        </m:funcPr>
                        <m:fName>
                          <m:r>
                            <m:rPr>
                              <m:sty m:val="p"/>
                            </m:rPr>
                            <a:rPr kumimoji="0" lang="en-US" sz="2300" b="0" i="0"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t>cot</m:t>
                          </m:r>
                        </m:fName>
                        <m:e>
                          <m:r>
                            <a:rPr kumimoji="0" lang="en-US" sz="23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t>2</m:t>
                          </m:r>
                          <m:r>
                            <a:rPr kumimoji="0" lang="en-US" sz="23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t>𝑥</m:t>
                          </m:r>
                          <m:r>
                            <a:rPr kumimoji="0" lang="en-US" sz="23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t>=−</m:t>
                          </m:r>
                          <m:rad>
                            <m:radPr>
                              <m:degHide m:val="on"/>
                              <m:ctrlPr>
                                <a:rPr kumimoji="0" lang="en-US" sz="2300" b="0" i="1" u="none" strike="noStrike" kern="1200" cap="none" spc="0" normalizeH="0" baseline="0" noProof="0" smtClean="0">
                                  <a:ln>
                                    <a:noFill/>
                                  </a:ln>
                                  <a:solidFill>
                                    <a:srgbClr val="FFFF00"/>
                                  </a:solidFill>
                                  <a:effectLst/>
                                  <a:uLnTx/>
                                  <a:uFillTx/>
                                  <a:latin typeface="Cambria Math"/>
                                  <a:ea typeface="+mn-ea"/>
                                  <a:cs typeface="+mn-cs"/>
                                </a:rPr>
                              </m:ctrlPr>
                            </m:radPr>
                            <m:deg/>
                            <m:e>
                              <m:r>
                                <a:rPr kumimoji="0" lang="en-US" sz="23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t>3</m:t>
                              </m:r>
                            </m:e>
                          </m:rad>
                        </m:e>
                      </m:func>
                    </m:oMath>
                  </m:oMathPara>
                </a14:m>
                <a:endParaRPr kumimoji="0" lang="en-US" sz="23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758757" y="4175567"/>
                <a:ext cx="1983748" cy="488019"/>
              </a:xfrm>
              <a:prstGeom prst="rect">
                <a:avLst/>
              </a:prstGeom>
              <a:blipFill>
                <a:blip r:embed="rId4"/>
                <a:stretch>
                  <a:fillRect/>
                </a:stretch>
              </a:blipFill>
            </p:spPr>
            <p:txBody>
              <a:bodyPr/>
              <a:lstStyle/>
              <a:p>
                <a:r>
                  <a:rPr lang="en-US">
                    <a:noFill/>
                  </a:rPr>
                  <a:t> </a:t>
                </a:r>
              </a:p>
            </p:txBody>
          </p:sp>
        </mc:Fallback>
      </mc:AlternateContent>
      <p:grpSp>
        <p:nvGrpSpPr>
          <p:cNvPr id="24" name="Google Shape;1172;p13"/>
          <p:cNvGrpSpPr/>
          <p:nvPr/>
        </p:nvGrpSpPr>
        <p:grpSpPr>
          <a:xfrm rot="-2082231">
            <a:off x="-223704" y="112721"/>
            <a:ext cx="1235604" cy="403273"/>
            <a:chOff x="692877" y="3335755"/>
            <a:chExt cx="2470924" cy="806453"/>
          </a:xfrm>
        </p:grpSpPr>
        <p:sp>
          <p:nvSpPr>
            <p:cNvPr id="25"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mc:AlternateContent xmlns:mc="http://schemas.openxmlformats.org/markup-compatibility/2006" xmlns:a14="http://schemas.microsoft.com/office/drawing/2010/main">
        <mc:Choice Requires="a14">
          <p:sp>
            <p:nvSpPr>
              <p:cNvPr id="27"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V</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Phương</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trình</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𝒄𝒐𝒕</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 </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𝒙</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𝒎</m:t>
                    </m:r>
                  </m:oMath>
                </a14:m>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7" name="Hộp Văn bản 1">
                <a:extLst>
                  <a:ext uri="{FF2B5EF4-FFF2-40B4-BE49-F238E27FC236}">
                    <a16:creationId xmlns:a16="http://schemas.microsoft.com/office/drawing/2014/main"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a:blip r:embed="rId5"/>
                <a:stretch>
                  <a:fillRect l="-1030" t="-10526" b="-28947"/>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258972" y="1458112"/>
            <a:ext cx="8668918" cy="1107421"/>
          </a:xfrm>
          <a:prstGeom prst="rect">
            <a:avLst/>
          </a:prstGeom>
        </p:spPr>
      </p:pic>
    </p:spTree>
    <p:extLst>
      <p:ext uri="{BB962C8B-B14F-4D97-AF65-F5344CB8AC3E}">
        <p14:creationId xmlns:p14="http://schemas.microsoft.com/office/powerpoint/2010/main" val="34554518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6"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A73F1-B1D4-4275-AB14-D3C86902E56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3" name="Picture 23">
            <a:extLst>
              <a:ext uri="{FF2B5EF4-FFF2-40B4-BE49-F238E27FC236}">
                <a16:creationId xmlns:a16="http://schemas.microsoft.com/office/drawing/2014/main" xmlns="" id="{0B2A4652-35D5-40C7-0594-62B1EFCF8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52810">
            <a:off x="184603" y="702976"/>
            <a:ext cx="704370" cy="726566"/>
          </a:xfrm>
          <a:prstGeom prst="rect">
            <a:avLst/>
          </a:prstGeom>
        </p:spPr>
      </p:pic>
      <p:sp>
        <p:nvSpPr>
          <p:cNvPr id="14" name="Hộp Văn bản 5">
            <a:extLst>
              <a:ext uri="{FF2B5EF4-FFF2-40B4-BE49-F238E27FC236}">
                <a16:creationId xmlns:a16="http://schemas.microsoft.com/office/drawing/2014/main" xmlns="" id="{904FFDCF-C1A8-618A-3347-4AD2F057496D}"/>
              </a:ext>
            </a:extLst>
          </p:cNvPr>
          <p:cNvSpPr txBox="1"/>
          <p:nvPr/>
        </p:nvSpPr>
        <p:spPr>
          <a:xfrm>
            <a:off x="1016795" y="856354"/>
            <a:ext cx="1657830"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8</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xmlns="" id="{19776AEE-0CF1-4F3C-8F43-A67C04E15F32}"/>
              </a:ext>
            </a:extLst>
          </p:cNvPr>
          <p:cNvSpPr txBox="1"/>
          <p:nvPr/>
        </p:nvSpPr>
        <p:spPr>
          <a:xfrm>
            <a:off x="0" y="2139087"/>
            <a:ext cx="18045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Đáp</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án</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endParaRPr kumimoji="0" lang="vi-VN"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3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162800" y="3659481"/>
            <a:ext cx="2279918" cy="1484019"/>
          </a:xfrm>
          <a:prstGeom prst="rect">
            <a:avLst/>
          </a:prstGeom>
        </p:spPr>
      </p:pic>
      <p:grpSp>
        <p:nvGrpSpPr>
          <p:cNvPr id="28" name="Google Shape;1172;p13"/>
          <p:cNvGrpSpPr/>
          <p:nvPr/>
        </p:nvGrpSpPr>
        <p:grpSpPr>
          <a:xfrm rot="-2082231">
            <a:off x="-223704" y="112721"/>
            <a:ext cx="1235604" cy="403273"/>
            <a:chOff x="692877" y="3335755"/>
            <a:chExt cx="2470924" cy="806453"/>
          </a:xfrm>
        </p:grpSpPr>
        <p:sp>
          <p:nvSpPr>
            <p:cNvPr id="31"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3"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mc:AlternateContent xmlns:mc="http://schemas.openxmlformats.org/markup-compatibility/2006" xmlns:a14="http://schemas.microsoft.com/office/drawing/2010/main">
        <mc:Choice Requires="a14">
          <p:sp>
            <p:nvSpPr>
              <p:cNvPr id="34"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V</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Phương</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trình</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𝒄𝒐𝒕</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 </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𝒙</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sz="2400" b="1" i="1" u="none" strike="noStrike" kern="1200" cap="none" spc="0" normalizeH="0" baseline="0" noProof="0" smtClean="0">
                        <a:ln>
                          <a:noFill/>
                        </a:ln>
                        <a:solidFill>
                          <a:srgbClr val="FFFF00"/>
                        </a:solidFill>
                        <a:effectLst/>
                        <a:uLnTx/>
                        <a:uFillTx/>
                        <a:latin typeface="Cambria Math" panose="02040503050406030204" pitchFamily="18" charset="0"/>
                        <a:ea typeface="Tahoma" panose="020B0604030504040204" pitchFamily="34" charset="0"/>
                        <a:cs typeface="Times New Roman" panose="02020603050405020304" pitchFamily="18" charset="0"/>
                      </a:rPr>
                      <m:t>𝒎</m:t>
                    </m:r>
                  </m:oMath>
                </a14:m>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34" name="Hộp Văn bản 1">
                <a:extLst>
                  <a:ext uri="{FF2B5EF4-FFF2-40B4-BE49-F238E27FC236}">
                    <a16:creationId xmlns:a16="http://schemas.microsoft.com/office/drawing/2014/main"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a:blip r:embed="rId20"/>
                <a:stretch>
                  <a:fillRect l="-1030" t="-10526" b="-28947"/>
                </a:stretch>
              </a:blipFill>
            </p:spPr>
            <p:txBody>
              <a:bodyPr/>
              <a:lstStyle/>
              <a:p>
                <a:r>
                  <a:rPr lang="en-US">
                    <a:noFill/>
                  </a:rPr>
                  <a:t> </a:t>
                </a:r>
              </a:p>
            </p:txBody>
          </p:sp>
        </mc:Fallback>
      </mc:AlternateContent>
      <p:sp>
        <p:nvSpPr>
          <p:cNvPr id="7" name="Rectangle 6"/>
          <p:cNvSpPr/>
          <p:nvPr/>
        </p:nvSpPr>
        <p:spPr>
          <a:xfrm>
            <a:off x="394098" y="1373616"/>
            <a:ext cx="6997302"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a:t>
            </a: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Giải phương trình: </a:t>
            </a:r>
            <a:r>
              <a:rPr lang="en-US" sz="2300" dirty="0" smtClean="0">
                <a:solidFill>
                  <a:prstClr val="white"/>
                </a:solidFill>
                <a:latin typeface="Times New Roman" panose="02020603050405020304" pitchFamily="18" charset="0"/>
              </a:rPr>
              <a:t>cot</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x</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1</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t>
            </a:r>
            <a:endPar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b) Tìm góc lượng giác </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x</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sao cho </a:t>
            </a:r>
            <a:r>
              <a:rPr lang="en-US" sz="2300" dirty="0" smtClean="0">
                <a:solidFill>
                  <a:prstClr val="white"/>
                </a:solidFill>
                <a:latin typeface="Times New Roman" panose="02020603050405020304" pitchFamily="18" charset="0"/>
              </a:rPr>
              <a:t>cot</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x </a:t>
            </a:r>
            <a:r>
              <a:rPr kumimoji="0" lang="vi-VN" sz="2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lang="en-US" sz="2300" dirty="0" smtClean="0">
                <a:solidFill>
                  <a:prstClr val="white"/>
                </a:solidFill>
                <a:latin typeface="Times New Roman" panose="02020603050405020304" pitchFamily="18" charset="0"/>
              </a:rPr>
              <a:t>cot</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lang="en-US" sz="2300" dirty="0" smtClean="0">
                <a:solidFill>
                  <a:prstClr val="white"/>
                </a:solidFill>
                <a:latin typeface="Times New Roman" panose="02020603050405020304" pitchFamily="18" charset="0"/>
              </a:rPr>
              <a:t>83</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t>
            </a:r>
            <a:r>
              <a:rPr kumimoji="0" lang="en-US"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t>
            </a:r>
            <a:r>
              <a:rPr kumimoji="0" lang="vi-VN" sz="2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a:t>
            </a:r>
            <a:endParaRPr kumimoji="0" lang="en-US" sz="23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21">
            <a:lum bright="70000" contrast="-70000"/>
          </a:blip>
          <a:srcRect b="59614"/>
          <a:stretch/>
        </p:blipFill>
        <p:spPr>
          <a:xfrm>
            <a:off x="381000" y="2436191"/>
            <a:ext cx="10474691" cy="1354760"/>
          </a:xfrm>
          <a:prstGeom prst="rect">
            <a:avLst/>
          </a:prstGeom>
        </p:spPr>
      </p:pic>
      <p:pic>
        <p:nvPicPr>
          <p:cNvPr id="37" name="Picture 36"/>
          <p:cNvPicPr>
            <a:picLocks noChangeAspect="1"/>
          </p:cNvPicPr>
          <p:nvPr/>
        </p:nvPicPr>
        <p:blipFill rotWithShape="1">
          <a:blip r:embed="rId22">
            <a:lum bright="70000" contrast="-70000"/>
          </a:blip>
          <a:srcRect t="58134"/>
          <a:stretch/>
        </p:blipFill>
        <p:spPr>
          <a:xfrm>
            <a:off x="381000" y="3650507"/>
            <a:ext cx="10171127" cy="1363734"/>
          </a:xfrm>
          <a:prstGeom prst="rect">
            <a:avLst/>
          </a:prstGeom>
        </p:spPr>
      </p:pic>
    </p:spTree>
    <p:extLst>
      <p:ext uri="{BB962C8B-B14F-4D97-AF65-F5344CB8AC3E}">
        <p14:creationId xmlns:p14="http://schemas.microsoft.com/office/powerpoint/2010/main" val="2691399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6"/>
        <p:cNvGrpSpPr/>
        <p:nvPr/>
      </p:nvGrpSpPr>
      <p:grpSpPr>
        <a:xfrm>
          <a:off x="0" y="0"/>
          <a:ext cx="0" cy="0"/>
          <a:chOff x="0" y="0"/>
          <a:chExt cx="0" cy="0"/>
        </a:xfrm>
      </p:grpSpPr>
      <p:pic>
        <p:nvPicPr>
          <p:cNvPr id="66" name="Picture 6">
            <a:extLst>
              <a:ext uri="{FF2B5EF4-FFF2-40B4-BE49-F238E27FC236}">
                <a16:creationId xmlns:a16="http://schemas.microsoft.com/office/drawing/2014/main" xmlns="" id="{26BACF33-22D8-C646-7B15-62B9D54F6B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872821" y="159295"/>
            <a:ext cx="1233965" cy="888455"/>
          </a:xfrm>
          <a:prstGeom prst="rect">
            <a:avLst/>
          </a:prstGeom>
        </p:spPr>
      </p:pic>
      <p:grpSp>
        <p:nvGrpSpPr>
          <p:cNvPr id="23" name="Google Shape;1172;p13"/>
          <p:cNvGrpSpPr/>
          <p:nvPr/>
        </p:nvGrpSpPr>
        <p:grpSpPr>
          <a:xfrm rot="-2082231">
            <a:off x="-223704" y="112721"/>
            <a:ext cx="1235604" cy="403273"/>
            <a:chOff x="692877" y="3335755"/>
            <a:chExt cx="2470924" cy="806453"/>
          </a:xfrm>
          <a:solidFill>
            <a:schemeClr val="accent5"/>
          </a:solidFill>
        </p:grpSpPr>
        <p:sp>
          <p:nvSpPr>
            <p:cNvPr id="2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26" name="Hộp Văn bản 1">
            <a:extLst>
              <a:ext uri="{FF2B5EF4-FFF2-40B4-BE49-F238E27FC236}">
                <a16:creationId xmlns:a16="http://schemas.microsoft.com/office/drawing/2014/main" xmlns="" id="{84A05338-A40C-A540-564B-1DA3A0100BE4}"/>
              </a:ext>
            </a:extLst>
          </p:cNvPr>
          <p:cNvSpPr txBox="1"/>
          <p:nvPr/>
        </p:nvSpPr>
        <p:spPr>
          <a:xfrm>
            <a:off x="203880" y="133350"/>
            <a:ext cx="756851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Times New Roman" panose="02020603050405020304" pitchFamily="18" charset="0"/>
                <a:cs typeface="Times New Roman" panose="02020603050405020304" pitchFamily="18" charset="0"/>
              </a:rPr>
              <a:t>VI</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cầm</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tay</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7" name="Object 6"/>
          <p:cNvGraphicFramePr>
            <a:graphicFrameLocks noChangeAspect="1"/>
          </p:cNvGraphicFramePr>
          <p:nvPr/>
        </p:nvGraphicFramePr>
        <p:xfrm>
          <a:off x="0" y="655638"/>
          <a:ext cx="114300" cy="174625"/>
        </p:xfrm>
        <a:graphic>
          <a:graphicData uri="http://schemas.openxmlformats.org/presentationml/2006/ole">
            <mc:AlternateContent xmlns:mc="http://schemas.openxmlformats.org/markup-compatibility/2006">
              <mc:Choice xmlns:v="urn:schemas-microsoft-com:vml" Requires="v">
                <p:oleObj spid="_x0000_s17511" name="Equation" r:id="rId20" imgW="114102" imgH="177492" progId="Equation.DSMT4">
                  <p:embed/>
                </p:oleObj>
              </mc:Choice>
              <mc:Fallback>
                <p:oleObj name="Equation" r:id="rId20" imgW="114102" imgH="177492" progId="Equation.DSMT4">
                  <p:embed/>
                  <p:pic>
                    <p:nvPicPr>
                      <p:cNvPr id="7" name="Object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655638"/>
                        <a:ext cx="114300" cy="17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65"/>
          <p:cNvSpPr>
            <a:spLocks noChangeArrowheads="1"/>
          </p:cNvSpPr>
          <p:nvPr/>
        </p:nvSpPr>
        <p:spPr bwMode="auto">
          <a:xfrm>
            <a:off x="409803" y="683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67"/>
          <p:cNvSpPr>
            <a:spLocks noChangeArrowheads="1"/>
          </p:cNvSpPr>
          <p:nvPr/>
        </p:nvSpPr>
        <p:spPr bwMode="auto">
          <a:xfrm>
            <a:off x="898901" y="1261694"/>
            <a:ext cx="681481" cy="46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p:cNvSpPr/>
          <p:nvPr/>
        </p:nvSpPr>
        <p:spPr>
          <a:xfrm>
            <a:off x="203880" y="948086"/>
            <a:ext cx="8699115" cy="800219"/>
          </a:xfrm>
          <a:prstGeom prst="rect">
            <a:avLst/>
          </a:prstGeom>
        </p:spPr>
        <p:txBody>
          <a:bodyPr wrap="square">
            <a:spAutoFit/>
          </a:bodyPr>
          <a:lstStyle/>
          <a:p>
            <a:pPr lvl="0" algn="just"/>
            <a:r>
              <a:rPr kumimoji="0" lang="vi-VN" sz="23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Ví dụ </a:t>
            </a:r>
            <a:r>
              <a:rPr lang="en-US" sz="2300" b="1" dirty="0">
                <a:solidFill>
                  <a:schemeClr val="bg1"/>
                </a:solidFill>
                <a:latin typeface="Times New Roman" panose="02020603050405020304" pitchFamily="18" charset="0"/>
              </a:rPr>
              <a:t>9</a:t>
            </a:r>
            <a:r>
              <a:rPr lang="vi-VN" sz="2300" b="1" dirty="0">
                <a:solidFill>
                  <a:schemeClr val="bg1"/>
                </a:solidFill>
                <a:latin typeface="Times New Roman" panose="02020603050405020304" pitchFamily="18" charset="0"/>
              </a:rPr>
              <a:t>. </a:t>
            </a:r>
            <a:r>
              <a:rPr lang="vi-VN" sz="2300" dirty="0">
                <a:solidFill>
                  <a:schemeClr val="bg1"/>
                </a:solidFill>
                <a:latin typeface="Times New Roman" panose="02020603050405020304" pitchFamily="18" charset="0"/>
              </a:rPr>
              <a:t>Sử dụng MTCT để giải mỗi phương trình sau với kết quả là radian (làm tròn kết quả đến hàng phần nghìn).</a:t>
            </a:r>
            <a:endParaRPr kumimoji="0" lang="en-US" sz="2300" i="0" u="none" strike="noStrike" kern="1200" cap="none" spc="0" normalizeH="0" baseline="0" noProof="0" dirty="0">
              <a:ln>
                <a:noFill/>
              </a:ln>
              <a:solidFill>
                <a:schemeClr val="bg1"/>
              </a:solidFill>
              <a:effectLst/>
              <a:uLnTx/>
              <a:uFillTx/>
              <a:latin typeface="Calibri"/>
            </a:endParaRPr>
          </a:p>
        </p:txBody>
      </p:sp>
      <mc:AlternateContent xmlns:mc="http://schemas.openxmlformats.org/markup-compatibility/2006" xmlns:a14="http://schemas.microsoft.com/office/drawing/2010/main">
        <mc:Choice Requires="a14">
          <p:sp>
            <p:nvSpPr>
              <p:cNvPr id="8" name="TextBox 7"/>
              <p:cNvSpPr txBox="1"/>
              <p:nvPr/>
            </p:nvSpPr>
            <p:spPr>
              <a:xfrm>
                <a:off x="304800" y="1795097"/>
                <a:ext cx="1777153" cy="3539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00" b="0" i="1" smtClean="0">
                          <a:solidFill>
                            <a:schemeClr val="bg1"/>
                          </a:solidFill>
                          <a:latin typeface="Cambria Math" panose="02040503050406030204" pitchFamily="18" charset="0"/>
                        </a:rPr>
                        <m:t>𝑎</m:t>
                      </m:r>
                      <m:r>
                        <a:rPr lang="en-US" sz="2300" b="0" i="1" smtClean="0">
                          <a:solidFill>
                            <a:schemeClr val="bg1"/>
                          </a:solidFill>
                          <a:latin typeface="Cambria Math" panose="02040503050406030204" pitchFamily="18" charset="0"/>
                        </a:rPr>
                        <m:t>)</m:t>
                      </m:r>
                      <m:func>
                        <m:funcPr>
                          <m:ctrlPr>
                            <a:rPr lang="en-US" sz="2300" b="0" i="1" smtClean="0">
                              <a:solidFill>
                                <a:schemeClr val="bg1"/>
                              </a:solidFill>
                              <a:latin typeface="Cambria Math"/>
                            </a:rPr>
                          </m:ctrlPr>
                        </m:funcPr>
                        <m:fName>
                          <m:r>
                            <m:rPr>
                              <m:sty m:val="p"/>
                            </m:rPr>
                            <a:rPr lang="en-US" sz="2300" b="0" i="0" smtClean="0">
                              <a:solidFill>
                                <a:schemeClr val="bg1"/>
                              </a:solidFill>
                              <a:latin typeface="Cambria Math" panose="02040503050406030204" pitchFamily="18" charset="0"/>
                            </a:rPr>
                            <m:t>sin</m:t>
                          </m:r>
                        </m:fName>
                        <m:e>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rPr>
                            <m:t>=0,6</m:t>
                          </m:r>
                        </m:e>
                      </m:func>
                    </m:oMath>
                  </m:oMathPara>
                </a14:m>
                <a:endParaRPr lang="en-US"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04800" y="1795097"/>
                <a:ext cx="1777153" cy="353943"/>
              </a:xfrm>
              <a:prstGeom prst="rect">
                <a:avLst/>
              </a:prstGeom>
              <a:blipFill>
                <a:blip r:embed="rId22"/>
                <a:stretch>
                  <a:fillRect l="-1712" r="-3082" b="-355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505200" y="1639605"/>
                <a:ext cx="1854482" cy="6649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00" b="0" i="1" smtClean="0">
                          <a:solidFill>
                            <a:schemeClr val="bg1"/>
                          </a:solidFill>
                          <a:latin typeface="Cambria Math" panose="02040503050406030204" pitchFamily="18" charset="0"/>
                        </a:rPr>
                        <m:t>𝑏</m:t>
                      </m:r>
                      <m:r>
                        <a:rPr lang="en-US" sz="2300" b="0" i="1" smtClean="0">
                          <a:solidFill>
                            <a:schemeClr val="bg1"/>
                          </a:solidFill>
                          <a:latin typeface="Cambria Math" panose="02040503050406030204" pitchFamily="18" charset="0"/>
                        </a:rPr>
                        <m:t>)</m:t>
                      </m:r>
                      <m:func>
                        <m:funcPr>
                          <m:ctrlPr>
                            <a:rPr lang="en-US" sz="2300" b="0" i="1" smtClean="0">
                              <a:solidFill>
                                <a:schemeClr val="bg1"/>
                              </a:solidFill>
                              <a:latin typeface="Cambria Math"/>
                            </a:rPr>
                          </m:ctrlPr>
                        </m:funcPr>
                        <m:fName>
                          <m:r>
                            <m:rPr>
                              <m:sty m:val="p"/>
                            </m:rPr>
                            <a:rPr lang="en-US" sz="2300" b="0" i="0" smtClean="0">
                              <a:solidFill>
                                <a:schemeClr val="bg1"/>
                              </a:solidFill>
                              <a:latin typeface="Cambria Math" panose="02040503050406030204" pitchFamily="18" charset="0"/>
                            </a:rPr>
                            <m:t>cos</m:t>
                          </m:r>
                        </m:fName>
                        <m:e>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rPr>
                            <m:t>=−</m:t>
                          </m:r>
                          <m:f>
                            <m:fPr>
                              <m:ctrlPr>
                                <a:rPr lang="en-US" sz="2300" b="0" i="1" smtClean="0">
                                  <a:solidFill>
                                    <a:schemeClr val="bg1"/>
                                  </a:solidFill>
                                  <a:latin typeface="Cambria Math"/>
                                </a:rPr>
                              </m:ctrlPr>
                            </m:fPr>
                            <m:num>
                              <m:r>
                                <a:rPr lang="en-US" sz="2300" b="0" i="1" smtClean="0">
                                  <a:solidFill>
                                    <a:schemeClr val="bg1"/>
                                  </a:solidFill>
                                  <a:latin typeface="Cambria Math" panose="02040503050406030204" pitchFamily="18" charset="0"/>
                                </a:rPr>
                                <m:t>1</m:t>
                              </m:r>
                            </m:num>
                            <m:den>
                              <m:r>
                                <a:rPr lang="en-US" sz="2300" b="0" i="1" smtClean="0">
                                  <a:solidFill>
                                    <a:schemeClr val="bg1"/>
                                  </a:solidFill>
                                  <a:latin typeface="Cambria Math" panose="02040503050406030204" pitchFamily="18" charset="0"/>
                                </a:rPr>
                                <m:t>3</m:t>
                              </m:r>
                            </m:den>
                          </m:f>
                        </m:e>
                      </m:func>
                    </m:oMath>
                  </m:oMathPara>
                </a14:m>
                <a:endParaRPr lang="en-US"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505200" y="1639605"/>
                <a:ext cx="1854482" cy="664926"/>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693857" y="1779083"/>
                <a:ext cx="1820755" cy="3956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00" b="0" i="1" smtClean="0">
                          <a:solidFill>
                            <a:schemeClr val="bg1"/>
                          </a:solidFill>
                          <a:latin typeface="Cambria Math" panose="02040503050406030204" pitchFamily="18" charset="0"/>
                        </a:rPr>
                        <m:t>𝑐</m:t>
                      </m:r>
                      <m:r>
                        <a:rPr lang="en-US" sz="2300" b="0" i="1" smtClean="0">
                          <a:solidFill>
                            <a:schemeClr val="bg1"/>
                          </a:solidFill>
                          <a:latin typeface="Cambria Math" panose="02040503050406030204" pitchFamily="18" charset="0"/>
                        </a:rPr>
                        <m:t>)</m:t>
                      </m:r>
                      <m:func>
                        <m:funcPr>
                          <m:ctrlPr>
                            <a:rPr lang="en-US" sz="2300" b="0" i="1" smtClean="0">
                              <a:solidFill>
                                <a:schemeClr val="bg1"/>
                              </a:solidFill>
                              <a:latin typeface="Cambria Math"/>
                            </a:rPr>
                          </m:ctrlPr>
                        </m:funcPr>
                        <m:fName>
                          <m:r>
                            <m:rPr>
                              <m:sty m:val="p"/>
                            </m:rPr>
                            <a:rPr lang="en-US" sz="2300" b="0" i="0" smtClean="0">
                              <a:solidFill>
                                <a:schemeClr val="bg1"/>
                              </a:solidFill>
                              <a:latin typeface="Cambria Math" panose="02040503050406030204" pitchFamily="18" charset="0"/>
                            </a:rPr>
                            <m:t>tan</m:t>
                          </m:r>
                        </m:fName>
                        <m:e>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rPr>
                            <m:t>= </m:t>
                          </m:r>
                          <m:rad>
                            <m:radPr>
                              <m:degHide m:val="on"/>
                              <m:ctrlPr>
                                <a:rPr lang="en-US" sz="2300" b="0" i="1" smtClean="0">
                                  <a:solidFill>
                                    <a:schemeClr val="bg1"/>
                                  </a:solidFill>
                                  <a:latin typeface="Cambria Math"/>
                                </a:rPr>
                              </m:ctrlPr>
                            </m:radPr>
                            <m:deg/>
                            <m:e>
                              <m:r>
                                <a:rPr lang="en-US" sz="2300" b="0" i="1" smtClean="0">
                                  <a:solidFill>
                                    <a:schemeClr val="bg1"/>
                                  </a:solidFill>
                                  <a:latin typeface="Cambria Math" panose="02040503050406030204" pitchFamily="18" charset="0"/>
                                </a:rPr>
                                <m:t>3</m:t>
                              </m:r>
                            </m:e>
                          </m:rad>
                        </m:e>
                      </m:func>
                    </m:oMath>
                  </m:oMathPara>
                </a14:m>
                <a:endParaRPr lang="en-US"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693857" y="1779083"/>
                <a:ext cx="1820755" cy="395686"/>
              </a:xfrm>
              <a:prstGeom prst="rect">
                <a:avLst/>
              </a:prstGeom>
              <a:blipFill>
                <a:blip r:embed="rId24"/>
                <a:stretch>
                  <a:fillRect/>
                </a:stretch>
              </a:blipFill>
            </p:spPr>
            <p:txBody>
              <a:bodyPr/>
              <a:lstStyle/>
              <a:p>
                <a:r>
                  <a:rPr lang="en-US">
                    <a:noFill/>
                  </a:rPr>
                  <a:t> </a:t>
                </a:r>
              </a:p>
            </p:txBody>
          </p:sp>
        </mc:Fallback>
      </mc:AlternateContent>
      <p:sp>
        <p:nvSpPr>
          <p:cNvPr id="36" name="Rounded Rectangle 35"/>
          <p:cNvSpPr/>
          <p:nvPr/>
        </p:nvSpPr>
        <p:spPr>
          <a:xfrm>
            <a:off x="215940" y="2286844"/>
            <a:ext cx="811489" cy="384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p:cNvSpPr/>
          <p:nvPr/>
        </p:nvSpPr>
        <p:spPr>
          <a:xfrm>
            <a:off x="1193376" y="2296147"/>
            <a:ext cx="6014788" cy="446276"/>
          </a:xfrm>
          <a:prstGeom prst="rect">
            <a:avLst/>
          </a:prstGeom>
        </p:spPr>
        <p:txBody>
          <a:bodyPr wrap="none">
            <a:spAutoFit/>
          </a:bodyPr>
          <a:lstStyle/>
          <a:p>
            <a:r>
              <a:rPr lang="en-US" sz="2300" dirty="0" smtClean="0">
                <a:solidFill>
                  <a:schemeClr val="bg1"/>
                </a:solidFill>
                <a:latin typeface="Times New Roman" panose="02020603050405020304" pitchFamily="18" charset="0"/>
                <a:cs typeface="Times New Roman" panose="02020603050405020304" pitchFamily="18" charset="0"/>
              </a:rPr>
              <a:t>a) </a:t>
            </a:r>
            <a:r>
              <a:rPr lang="en-US" sz="2300" dirty="0" err="1" smtClean="0">
                <a:solidFill>
                  <a:schemeClr val="bg1"/>
                </a:solidFill>
                <a:latin typeface="Times New Roman" panose="02020603050405020304" pitchFamily="18" charset="0"/>
                <a:cs typeface="Times New Roman" panose="02020603050405020304" pitchFamily="18" charset="0"/>
              </a:rPr>
              <a:t>Sau</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khi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chuyển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máy</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tính</a:t>
            </a:r>
            <a:r>
              <a:rPr lang="en-US" sz="2300" dirty="0">
                <a:solidFill>
                  <a:schemeClr val="bg1"/>
                </a:solidFill>
                <a:latin typeface="Times New Roman" panose="02020603050405020304" pitchFamily="18" charset="0"/>
                <a:cs typeface="Times New Roman" panose="02020603050405020304" pitchFamily="18" charset="0"/>
              </a:rPr>
              <a:t> sang </a:t>
            </a:r>
            <a:r>
              <a:rPr lang="en-US" sz="2300" dirty="0" err="1">
                <a:solidFill>
                  <a:schemeClr val="bg1"/>
                </a:solidFill>
                <a:latin typeface="Times New Roman" panose="02020603050405020304" pitchFamily="18" charset="0"/>
                <a:cs typeface="Times New Roman" panose="02020603050405020304" pitchFamily="18" charset="0"/>
              </a:rPr>
              <a:t>chế</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độ</a:t>
            </a:r>
            <a:r>
              <a:rPr lang="en-US" sz="2300" dirty="0">
                <a:solidFill>
                  <a:schemeClr val="bg1"/>
                </a:solidFill>
                <a:latin typeface="Times New Roman" panose="02020603050405020304" pitchFamily="18" charset="0"/>
                <a:cs typeface="Times New Roman" panose="02020603050405020304" pitchFamily="18" charset="0"/>
              </a:rPr>
              <a:t> "radian".</a:t>
            </a:r>
          </a:p>
        </p:txBody>
      </p:sp>
      <p:pic>
        <p:nvPicPr>
          <p:cNvPr id="17486" name="Picture 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00400" y="2928778"/>
            <a:ext cx="3163870" cy="49596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1447800" y="2906050"/>
            <a:ext cx="1848583" cy="446276"/>
          </a:xfrm>
          <a:prstGeom prst="rect">
            <a:avLst/>
          </a:prstGeom>
        </p:spPr>
        <p:txBody>
          <a:bodyPr wrap="none">
            <a:spAutoFit/>
          </a:bodyPr>
          <a:lstStyle/>
          <a:p>
            <a:r>
              <a:rPr lang="en-US" sz="2300" dirty="0" err="1">
                <a:solidFill>
                  <a:schemeClr val="bg1"/>
                </a:solidFill>
                <a:latin typeface="Times New Roman" panose="02020603050405020304" pitchFamily="18" charset="0"/>
                <a:cs typeface="Times New Roman" panose="02020603050405020304" pitchFamily="18" charset="0"/>
              </a:rPr>
              <a:t>Bấm</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liên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tiếp</a:t>
            </a:r>
            <a:r>
              <a:rPr lang="en-US" sz="2300" dirty="0">
                <a:solidFill>
                  <a:schemeClr val="bg1"/>
                </a:solidFill>
                <a:latin typeface="Times New Roman" panose="02020603050405020304" pitchFamily="18" charset="0"/>
                <a:cs typeface="Times New Roman" panose="02020603050405020304" pitchFamily="18" charset="0"/>
              </a:rPr>
              <a:t> </a:t>
            </a:r>
          </a:p>
        </p:txBody>
      </p:sp>
      <p:sp>
        <p:nvSpPr>
          <p:cNvPr id="38" name="Rectangle 37"/>
          <p:cNvSpPr/>
          <p:nvPr/>
        </p:nvSpPr>
        <p:spPr>
          <a:xfrm>
            <a:off x="1447800" y="3538681"/>
            <a:ext cx="7543800" cy="446276"/>
          </a:xfrm>
          <a:prstGeom prst="rect">
            <a:avLst/>
          </a:prstGeom>
        </p:spPr>
        <p:txBody>
          <a:bodyPr wrap="square">
            <a:spAutoFit/>
          </a:bodyPr>
          <a:lstStyle/>
          <a:p>
            <a:r>
              <a:rPr lang="vi-VN" sz="2300" dirty="0" smtClean="0">
                <a:solidFill>
                  <a:schemeClr val="bg1"/>
                </a:solidFill>
                <a:latin typeface="Times New Roman" panose="02020603050405020304" pitchFamily="18" charset="0"/>
                <a:cs typeface="Times New Roman" panose="02020603050405020304" pitchFamily="18" charset="0"/>
              </a:rPr>
              <a:t>Ta được kết quả gần đúng là </a:t>
            </a:r>
            <a:r>
              <a:rPr lang="en-US" sz="2300" dirty="0" smtClean="0">
                <a:solidFill>
                  <a:schemeClr val="bg1"/>
                </a:solidFill>
                <a:latin typeface="Times New Roman" panose="02020603050405020304" pitchFamily="18" charset="0"/>
                <a:cs typeface="Times New Roman" panose="02020603050405020304" pitchFamily="18" charset="0"/>
              </a:rPr>
              <a:t>0,644.</a:t>
            </a:r>
            <a:endParaRPr lang="vi-VN" sz="23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9" name="Rectangle 38"/>
              <p:cNvSpPr/>
              <p:nvPr/>
            </p:nvSpPr>
            <p:spPr>
              <a:xfrm>
                <a:off x="1447800" y="4011981"/>
                <a:ext cx="7455195" cy="800219"/>
              </a:xfrm>
              <a:prstGeom prst="rect">
                <a:avLst/>
              </a:prstGeom>
            </p:spPr>
            <p:txBody>
              <a:bodyPr wrap="square">
                <a:spAutoFit/>
              </a:bodyPr>
              <a:lstStyle/>
              <a:p>
                <a:r>
                  <a:rPr lang="vi-VN" sz="2300" dirty="0">
                    <a:solidFill>
                      <a:schemeClr val="bg1"/>
                    </a:solidFill>
                    <a:latin typeface="Times New Roman" panose="02020603050405020304" pitchFamily="18" charset="0"/>
                    <a:cs typeface="Times New Roman" panose="02020603050405020304" pitchFamily="18" charset="0"/>
                  </a:rPr>
                  <a:t>Vậy phương trình </a:t>
                </a:r>
                <a14:m>
                  <m:oMath xmlns:m="http://schemas.openxmlformats.org/officeDocument/2006/math">
                    <m:func>
                      <m:funcPr>
                        <m:ctrlPr>
                          <a:rPr lang="en-US" sz="2300" i="1">
                            <a:solidFill>
                              <a:schemeClr val="bg1"/>
                            </a:solidFill>
                            <a:latin typeface="Cambria Math"/>
                            <a:cs typeface="Times New Roman" panose="02020603050405020304" pitchFamily="18" charset="0"/>
                          </a:rPr>
                        </m:ctrlPr>
                      </m:funcPr>
                      <m:fName>
                        <m:r>
                          <m:rPr>
                            <m:sty m:val="p"/>
                          </m:rPr>
                          <a:rPr lang="en-US" sz="2300">
                            <a:solidFill>
                              <a:schemeClr val="bg1"/>
                            </a:solidFill>
                            <a:latin typeface="Cambria Math" panose="02040503050406030204" pitchFamily="18" charset="0"/>
                            <a:cs typeface="Times New Roman" panose="02020603050405020304" pitchFamily="18" charset="0"/>
                          </a:rPr>
                          <m:t>sin</m:t>
                        </m:r>
                      </m:fName>
                      <m:e>
                        <m:r>
                          <a:rPr lang="en-US" sz="2300" i="1">
                            <a:solidFill>
                              <a:schemeClr val="bg1"/>
                            </a:solidFill>
                            <a:latin typeface="Cambria Math" panose="02040503050406030204" pitchFamily="18" charset="0"/>
                            <a:cs typeface="Times New Roman" panose="02020603050405020304" pitchFamily="18" charset="0"/>
                          </a:rPr>
                          <m:t>𝑥</m:t>
                        </m:r>
                        <m:r>
                          <a:rPr lang="en-US" sz="2300" i="1">
                            <a:solidFill>
                              <a:schemeClr val="bg1"/>
                            </a:solidFill>
                            <a:latin typeface="Cambria Math" panose="02040503050406030204" pitchFamily="18" charset="0"/>
                            <a:cs typeface="Times New Roman" panose="02020603050405020304" pitchFamily="18" charset="0"/>
                          </a:rPr>
                          <m:t>=0,6</m:t>
                        </m:r>
                      </m:e>
                    </m:func>
                  </m:oMath>
                </a14:m>
                <a:r>
                  <a:rPr lang="vi-VN" sz="2300" dirty="0">
                    <a:solidFill>
                      <a:schemeClr val="bg1"/>
                    </a:solidFill>
                    <a:latin typeface="Times New Roman" panose="02020603050405020304" pitchFamily="18" charset="0"/>
                    <a:cs typeface="Times New Roman" panose="02020603050405020304" pitchFamily="18" charset="0"/>
                  </a:rPr>
                  <a:t> có các nghiệm là: </a:t>
                </a:r>
                <a:endParaRPr lang="en-US" sz="2300"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r>
                      <a:rPr lang="en-US" sz="2300" i="1">
                        <a:solidFill>
                          <a:schemeClr val="bg1"/>
                        </a:solidFill>
                        <a:latin typeface="Cambria Math" panose="02040503050406030204" pitchFamily="18" charset="0"/>
                        <a:cs typeface="Times New Roman" panose="02020603050405020304" pitchFamily="18" charset="0"/>
                      </a:rPr>
                      <m:t>𝑥</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≈0,644+</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2</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𝜋</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𝑍</m:t>
                    </m:r>
                  </m:oMath>
                </a14:m>
                <a:r>
                  <a:rPr lang="vi-VN" sz="2300" dirty="0">
                    <a:solidFill>
                      <a:schemeClr val="bg1"/>
                    </a:solidFill>
                    <a:latin typeface="Times New Roman" panose="02020603050405020304" pitchFamily="18" charset="0"/>
                    <a:cs typeface="Times New Roman" panose="02020603050405020304" pitchFamily="18" charset="0"/>
                  </a:rPr>
                  <a:t> và </a:t>
                </a:r>
                <a14:m>
                  <m:oMath xmlns:m="http://schemas.openxmlformats.org/officeDocument/2006/math">
                    <m:r>
                      <a:rPr lang="en-US" sz="2300" i="1">
                        <a:solidFill>
                          <a:schemeClr val="bg1"/>
                        </a:solidFill>
                        <a:latin typeface="Cambria Math" panose="02040503050406030204" pitchFamily="18" charset="0"/>
                        <a:cs typeface="Times New Roman" panose="02020603050405020304" pitchFamily="18" charset="0"/>
                      </a:rPr>
                      <m:t>𝑥</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𝜋</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−0,644+</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2</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𝜋</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𝑍</m:t>
                    </m:r>
                  </m:oMath>
                </a14:m>
                <a:r>
                  <a:rPr lang="vi-VN" sz="2300"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39" name="Rectangle 38"/>
              <p:cNvSpPr>
                <a:spLocks noRot="1" noChangeAspect="1" noMove="1" noResize="1" noEditPoints="1" noAdjustHandles="1" noChangeArrowheads="1" noChangeShapeType="1" noTextEdit="1"/>
              </p:cNvSpPr>
              <p:nvPr/>
            </p:nvSpPr>
            <p:spPr>
              <a:xfrm>
                <a:off x="1447800" y="4011981"/>
                <a:ext cx="7455195" cy="800219"/>
              </a:xfrm>
              <a:prstGeom prst="rect">
                <a:avLst/>
              </a:prstGeom>
              <a:blipFill>
                <a:blip r:embed="rId26"/>
                <a:stretch>
                  <a:fillRect l="-1227" t="-6107" b="-16031"/>
                </a:stretch>
              </a:blipFill>
            </p:spPr>
            <p:txBody>
              <a:bodyPr/>
              <a:lstStyle/>
              <a:p>
                <a:r>
                  <a:rPr lang="en-US">
                    <a:noFill/>
                  </a:rPr>
                  <a:t> </a:t>
                </a:r>
              </a:p>
            </p:txBody>
          </p:sp>
        </mc:Fallback>
      </mc:AlternateContent>
    </p:spTree>
    <p:extLst>
      <p:ext uri="{BB962C8B-B14F-4D97-AF65-F5344CB8AC3E}">
        <p14:creationId xmlns:p14="http://schemas.microsoft.com/office/powerpoint/2010/main" val="3004802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par>
                                <p:cTn id="18" presetID="16" presetClass="entr" presetSubtype="21" fill="hold" nodeType="withEffect">
                                  <p:stCondLst>
                                    <p:cond delay="0"/>
                                  </p:stCondLst>
                                  <p:childTnLst>
                                    <p:set>
                                      <p:cBhvr>
                                        <p:cTn id="19" dur="1" fill="hold">
                                          <p:stCondLst>
                                            <p:cond delay="0"/>
                                          </p:stCondLst>
                                        </p:cTn>
                                        <p:tgtEl>
                                          <p:spTgt spid="17486"/>
                                        </p:tgtEl>
                                        <p:attrNameLst>
                                          <p:attrName>style.visibility</p:attrName>
                                        </p:attrNameLst>
                                      </p:cBhvr>
                                      <p:to>
                                        <p:strVal val="visible"/>
                                      </p:to>
                                    </p:set>
                                    <p:animEffect transition="in" filter="barn(inVertical)">
                                      <p:cBhvr>
                                        <p:cTn id="20" dur="500"/>
                                        <p:tgtEl>
                                          <p:spTgt spid="1748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arn(inVertical)">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1" grpId="0"/>
      <p:bldP spid="37" grpId="0"/>
      <p:bldP spid="38"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6"/>
        <p:cNvGrpSpPr/>
        <p:nvPr/>
      </p:nvGrpSpPr>
      <p:grpSpPr>
        <a:xfrm>
          <a:off x="0" y="0"/>
          <a:ext cx="0" cy="0"/>
          <a:chOff x="0" y="0"/>
          <a:chExt cx="0" cy="0"/>
        </a:xfrm>
      </p:grpSpPr>
      <p:pic>
        <p:nvPicPr>
          <p:cNvPr id="66" name="Picture 6">
            <a:extLst>
              <a:ext uri="{FF2B5EF4-FFF2-40B4-BE49-F238E27FC236}">
                <a16:creationId xmlns:a16="http://schemas.microsoft.com/office/drawing/2014/main" xmlns="" id="{26BACF33-22D8-C646-7B15-62B9D54F6B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872821" y="159295"/>
            <a:ext cx="1233965" cy="888455"/>
          </a:xfrm>
          <a:prstGeom prst="rect">
            <a:avLst/>
          </a:prstGeom>
        </p:spPr>
      </p:pic>
      <p:grpSp>
        <p:nvGrpSpPr>
          <p:cNvPr id="23" name="Google Shape;1172;p13"/>
          <p:cNvGrpSpPr/>
          <p:nvPr/>
        </p:nvGrpSpPr>
        <p:grpSpPr>
          <a:xfrm rot="-2082231">
            <a:off x="-223704" y="112721"/>
            <a:ext cx="1235604" cy="403273"/>
            <a:chOff x="692877" y="3335755"/>
            <a:chExt cx="2470924" cy="806453"/>
          </a:xfrm>
          <a:solidFill>
            <a:schemeClr val="accent5"/>
          </a:solidFill>
        </p:grpSpPr>
        <p:sp>
          <p:nvSpPr>
            <p:cNvPr id="2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26" name="Hộp Văn bản 1">
            <a:extLst>
              <a:ext uri="{FF2B5EF4-FFF2-40B4-BE49-F238E27FC236}">
                <a16:creationId xmlns:a16="http://schemas.microsoft.com/office/drawing/2014/main" xmlns="" id="{84A05338-A40C-A540-564B-1DA3A0100BE4}"/>
              </a:ext>
            </a:extLst>
          </p:cNvPr>
          <p:cNvSpPr txBox="1"/>
          <p:nvPr/>
        </p:nvSpPr>
        <p:spPr>
          <a:xfrm>
            <a:off x="203880" y="133350"/>
            <a:ext cx="756851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Times New Roman" panose="02020603050405020304" pitchFamily="18" charset="0"/>
                <a:cs typeface="Times New Roman" panose="02020603050405020304" pitchFamily="18" charset="0"/>
              </a:rPr>
              <a:t>VI</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cầm</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tay</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7" name="Object 6"/>
          <p:cNvGraphicFramePr>
            <a:graphicFrameLocks noChangeAspect="1"/>
          </p:cNvGraphicFramePr>
          <p:nvPr/>
        </p:nvGraphicFramePr>
        <p:xfrm>
          <a:off x="0" y="655638"/>
          <a:ext cx="114300" cy="174625"/>
        </p:xfrm>
        <a:graphic>
          <a:graphicData uri="http://schemas.openxmlformats.org/presentationml/2006/ole">
            <mc:AlternateContent xmlns:mc="http://schemas.openxmlformats.org/markup-compatibility/2006">
              <mc:Choice xmlns:v="urn:schemas-microsoft-com:vml" Requires="v">
                <p:oleObj spid="_x0000_s34839" name="Equation" r:id="rId20" imgW="114102" imgH="177492" progId="Equation.DSMT4">
                  <p:embed/>
                </p:oleObj>
              </mc:Choice>
              <mc:Fallback>
                <p:oleObj name="Equation" r:id="rId20" imgW="114102" imgH="177492" progId="Equation.DSMT4">
                  <p:embed/>
                  <p:pic>
                    <p:nvPicPr>
                      <p:cNvPr id="7" name="Object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655638"/>
                        <a:ext cx="114300" cy="17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65"/>
          <p:cNvSpPr>
            <a:spLocks noChangeArrowheads="1"/>
          </p:cNvSpPr>
          <p:nvPr/>
        </p:nvSpPr>
        <p:spPr bwMode="auto">
          <a:xfrm>
            <a:off x="409803" y="683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67"/>
          <p:cNvSpPr>
            <a:spLocks noChangeArrowheads="1"/>
          </p:cNvSpPr>
          <p:nvPr/>
        </p:nvSpPr>
        <p:spPr bwMode="auto">
          <a:xfrm>
            <a:off x="898901" y="1261694"/>
            <a:ext cx="681481" cy="46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p:cNvSpPr/>
          <p:nvPr/>
        </p:nvSpPr>
        <p:spPr>
          <a:xfrm>
            <a:off x="203880" y="948086"/>
            <a:ext cx="8699115" cy="446276"/>
          </a:xfrm>
          <a:prstGeom prst="rect">
            <a:avLst/>
          </a:prstGeom>
        </p:spPr>
        <p:txBody>
          <a:bodyPr wrap="square">
            <a:spAutoFit/>
          </a:bodyPr>
          <a:lstStyle/>
          <a:p>
            <a:pPr lvl="0" algn="just"/>
            <a:r>
              <a:rPr kumimoji="0" lang="vi-VN" sz="23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Ví dụ </a:t>
            </a:r>
            <a:r>
              <a:rPr lang="en-US" sz="2300" b="1" dirty="0">
                <a:solidFill>
                  <a:schemeClr val="bg1"/>
                </a:solidFill>
                <a:latin typeface="Times New Roman" panose="02020603050405020304" pitchFamily="18" charset="0"/>
              </a:rPr>
              <a:t>9</a:t>
            </a:r>
            <a:r>
              <a:rPr lang="vi-VN" sz="2300" b="1" dirty="0">
                <a:solidFill>
                  <a:schemeClr val="bg1"/>
                </a:solidFill>
                <a:latin typeface="Times New Roman" panose="02020603050405020304" pitchFamily="18" charset="0"/>
              </a:rPr>
              <a:t>. </a:t>
            </a:r>
            <a:endParaRPr kumimoji="0" lang="en-US" sz="2300" i="0" u="none" strike="noStrike" kern="1200" cap="none" spc="0" normalizeH="0" baseline="0" noProof="0" dirty="0">
              <a:ln>
                <a:noFill/>
              </a:ln>
              <a:solidFill>
                <a:schemeClr val="bg1"/>
              </a:solidFill>
              <a:effectLst/>
              <a:uLnTx/>
              <a:uFillTx/>
              <a:latin typeface="Calibri"/>
            </a:endParaRPr>
          </a:p>
        </p:txBody>
      </p:sp>
      <mc:AlternateContent xmlns:mc="http://schemas.openxmlformats.org/markup-compatibility/2006" xmlns:a14="http://schemas.microsoft.com/office/drawing/2010/main">
        <mc:Choice Requires="a14">
          <p:sp>
            <p:nvSpPr>
              <p:cNvPr id="9" name="TextBox 8"/>
              <p:cNvSpPr txBox="1"/>
              <p:nvPr/>
            </p:nvSpPr>
            <p:spPr>
              <a:xfrm>
                <a:off x="203880" y="1199128"/>
                <a:ext cx="1854482" cy="6649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00" b="0" i="1" smtClean="0">
                          <a:solidFill>
                            <a:schemeClr val="bg1"/>
                          </a:solidFill>
                          <a:latin typeface="Cambria Math" panose="02040503050406030204" pitchFamily="18" charset="0"/>
                        </a:rPr>
                        <m:t>𝑏</m:t>
                      </m:r>
                      <m:r>
                        <a:rPr lang="en-US" sz="2300" b="0" i="1" smtClean="0">
                          <a:solidFill>
                            <a:schemeClr val="bg1"/>
                          </a:solidFill>
                          <a:latin typeface="Cambria Math" panose="02040503050406030204" pitchFamily="18" charset="0"/>
                        </a:rPr>
                        <m:t>)</m:t>
                      </m:r>
                      <m:func>
                        <m:funcPr>
                          <m:ctrlPr>
                            <a:rPr lang="en-US" sz="2300" b="0" i="1" smtClean="0">
                              <a:solidFill>
                                <a:schemeClr val="bg1"/>
                              </a:solidFill>
                              <a:latin typeface="Cambria Math"/>
                            </a:rPr>
                          </m:ctrlPr>
                        </m:funcPr>
                        <m:fName>
                          <m:r>
                            <m:rPr>
                              <m:sty m:val="p"/>
                            </m:rPr>
                            <a:rPr lang="en-US" sz="2300" b="0" i="0" smtClean="0">
                              <a:solidFill>
                                <a:schemeClr val="bg1"/>
                              </a:solidFill>
                              <a:latin typeface="Cambria Math" panose="02040503050406030204" pitchFamily="18" charset="0"/>
                            </a:rPr>
                            <m:t>cos</m:t>
                          </m:r>
                        </m:fName>
                        <m:e>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rPr>
                            <m:t>=−</m:t>
                          </m:r>
                          <m:f>
                            <m:fPr>
                              <m:ctrlPr>
                                <a:rPr lang="en-US" sz="2300" b="0" i="1" smtClean="0">
                                  <a:solidFill>
                                    <a:schemeClr val="bg1"/>
                                  </a:solidFill>
                                  <a:latin typeface="Cambria Math"/>
                                </a:rPr>
                              </m:ctrlPr>
                            </m:fPr>
                            <m:num>
                              <m:r>
                                <a:rPr lang="en-US" sz="2300" b="0" i="1" smtClean="0">
                                  <a:solidFill>
                                    <a:schemeClr val="bg1"/>
                                  </a:solidFill>
                                  <a:latin typeface="Cambria Math" panose="02040503050406030204" pitchFamily="18" charset="0"/>
                                </a:rPr>
                                <m:t>1</m:t>
                              </m:r>
                            </m:num>
                            <m:den>
                              <m:r>
                                <a:rPr lang="en-US" sz="2300" b="0" i="1" smtClean="0">
                                  <a:solidFill>
                                    <a:schemeClr val="bg1"/>
                                  </a:solidFill>
                                  <a:latin typeface="Cambria Math" panose="02040503050406030204" pitchFamily="18" charset="0"/>
                                </a:rPr>
                                <m:t>3</m:t>
                              </m:r>
                            </m:den>
                          </m:f>
                        </m:e>
                      </m:func>
                    </m:oMath>
                  </m:oMathPara>
                </a14:m>
                <a:endParaRPr lang="en-US"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03880" y="1199128"/>
                <a:ext cx="1854482" cy="66492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46198" y="3108665"/>
                <a:ext cx="1820755" cy="3956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00" b="0" i="1" smtClean="0">
                          <a:solidFill>
                            <a:schemeClr val="bg1"/>
                          </a:solidFill>
                          <a:latin typeface="Cambria Math" panose="02040503050406030204" pitchFamily="18" charset="0"/>
                        </a:rPr>
                        <m:t>𝑐</m:t>
                      </m:r>
                      <m:r>
                        <a:rPr lang="en-US" sz="2300" b="0" i="1" smtClean="0">
                          <a:solidFill>
                            <a:schemeClr val="bg1"/>
                          </a:solidFill>
                          <a:latin typeface="Cambria Math" panose="02040503050406030204" pitchFamily="18" charset="0"/>
                        </a:rPr>
                        <m:t>)</m:t>
                      </m:r>
                      <m:func>
                        <m:funcPr>
                          <m:ctrlPr>
                            <a:rPr lang="en-US" sz="2300" b="0" i="1" smtClean="0">
                              <a:solidFill>
                                <a:schemeClr val="bg1"/>
                              </a:solidFill>
                              <a:latin typeface="Cambria Math"/>
                            </a:rPr>
                          </m:ctrlPr>
                        </m:funcPr>
                        <m:fName>
                          <m:r>
                            <m:rPr>
                              <m:sty m:val="p"/>
                            </m:rPr>
                            <a:rPr lang="en-US" sz="2300" b="0" i="0" smtClean="0">
                              <a:solidFill>
                                <a:schemeClr val="bg1"/>
                              </a:solidFill>
                              <a:latin typeface="Cambria Math" panose="02040503050406030204" pitchFamily="18" charset="0"/>
                            </a:rPr>
                            <m:t>tan</m:t>
                          </m:r>
                        </m:fName>
                        <m:e>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rPr>
                            <m:t>= </m:t>
                          </m:r>
                          <m:rad>
                            <m:radPr>
                              <m:degHide m:val="on"/>
                              <m:ctrlPr>
                                <a:rPr lang="en-US" sz="2300" b="0" i="1" smtClean="0">
                                  <a:solidFill>
                                    <a:schemeClr val="bg1"/>
                                  </a:solidFill>
                                  <a:latin typeface="Cambria Math"/>
                                </a:rPr>
                              </m:ctrlPr>
                            </m:radPr>
                            <m:deg/>
                            <m:e>
                              <m:r>
                                <a:rPr lang="en-US" sz="2300" b="0" i="1" smtClean="0">
                                  <a:solidFill>
                                    <a:schemeClr val="bg1"/>
                                  </a:solidFill>
                                  <a:latin typeface="Cambria Math" panose="02040503050406030204" pitchFamily="18" charset="0"/>
                                </a:rPr>
                                <m:t>3</m:t>
                              </m:r>
                            </m:e>
                          </m:rad>
                        </m:e>
                      </m:func>
                    </m:oMath>
                  </m:oMathPara>
                </a14:m>
                <a:endParaRPr lang="en-US"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46198" y="3108665"/>
                <a:ext cx="1820755" cy="395686"/>
              </a:xfrm>
              <a:prstGeom prst="rect">
                <a:avLst/>
              </a:prstGeom>
              <a:blipFill>
                <a:blip r:embed="rId23"/>
                <a:stretch>
                  <a:fillRect/>
                </a:stretch>
              </a:blipFill>
            </p:spPr>
            <p:txBody>
              <a:bodyPr/>
              <a:lstStyle/>
              <a:p>
                <a:r>
                  <a:rPr lang="en-US">
                    <a:noFill/>
                  </a:rPr>
                  <a:t> </a:t>
                </a:r>
              </a:p>
            </p:txBody>
          </p:sp>
        </mc:Fallback>
      </mc:AlternateContent>
      <p:sp>
        <p:nvSpPr>
          <p:cNvPr id="37" name="Rectangle 36"/>
          <p:cNvSpPr/>
          <p:nvPr/>
        </p:nvSpPr>
        <p:spPr>
          <a:xfrm>
            <a:off x="146198" y="1813368"/>
            <a:ext cx="1848583" cy="446276"/>
          </a:xfrm>
          <a:prstGeom prst="rect">
            <a:avLst/>
          </a:prstGeom>
        </p:spPr>
        <p:txBody>
          <a:bodyPr wrap="none">
            <a:spAutoFit/>
          </a:bodyPr>
          <a:lstStyle/>
          <a:p>
            <a:r>
              <a:rPr lang="en-US" sz="2300" dirty="0" err="1">
                <a:solidFill>
                  <a:schemeClr val="bg1"/>
                </a:solidFill>
                <a:latin typeface="Times New Roman" panose="02020603050405020304" pitchFamily="18" charset="0"/>
                <a:cs typeface="Times New Roman" panose="02020603050405020304" pitchFamily="18" charset="0"/>
              </a:rPr>
              <a:t>Bấm</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liên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tiếp</a:t>
            </a:r>
            <a:r>
              <a:rPr lang="en-US" sz="2300" dirty="0">
                <a:solidFill>
                  <a:schemeClr val="bg1"/>
                </a:solidFill>
                <a:latin typeface="Times New Roman" panose="02020603050405020304" pitchFamily="18" charset="0"/>
                <a:cs typeface="Times New Roman" panose="02020603050405020304" pitchFamily="18" charset="0"/>
              </a:rPr>
              <a:t> </a:t>
            </a:r>
          </a:p>
        </p:txBody>
      </p:sp>
      <p:sp>
        <p:nvSpPr>
          <p:cNvPr id="38" name="Rectangle 37"/>
          <p:cNvSpPr/>
          <p:nvPr/>
        </p:nvSpPr>
        <p:spPr>
          <a:xfrm>
            <a:off x="133793" y="2296803"/>
            <a:ext cx="7543800" cy="446276"/>
          </a:xfrm>
          <a:prstGeom prst="rect">
            <a:avLst/>
          </a:prstGeom>
        </p:spPr>
        <p:txBody>
          <a:bodyPr wrap="square">
            <a:spAutoFit/>
          </a:bodyPr>
          <a:lstStyle/>
          <a:p>
            <a:r>
              <a:rPr lang="vi-VN" sz="2300" dirty="0" smtClean="0">
                <a:solidFill>
                  <a:schemeClr val="bg1"/>
                </a:solidFill>
                <a:latin typeface="Times New Roman" panose="02020603050405020304" pitchFamily="18" charset="0"/>
                <a:cs typeface="Times New Roman" panose="02020603050405020304" pitchFamily="18" charset="0"/>
              </a:rPr>
              <a:t>Ta được kết quả gần đúng là </a:t>
            </a:r>
            <a:r>
              <a:rPr lang="en-US" sz="2300" dirty="0" smtClean="0">
                <a:solidFill>
                  <a:schemeClr val="bg1"/>
                </a:solidFill>
                <a:latin typeface="Times New Roman" panose="02020603050405020304" pitchFamily="18" charset="0"/>
                <a:cs typeface="Times New Roman" panose="02020603050405020304" pitchFamily="18" charset="0"/>
              </a:rPr>
              <a:t>1,911.</a:t>
            </a:r>
            <a:endParaRPr lang="vi-VN" sz="2300"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p:nvPr/>
        </p:nvPicPr>
        <p:blipFill>
          <a:blip r:embed="rId24">
            <a:extLst>
              <a:ext uri="{28A0092B-C50C-407E-A947-70E740481C1C}">
                <a14:useLocalDpi xmlns:a14="http://schemas.microsoft.com/office/drawing/2010/main" val="0"/>
              </a:ext>
            </a:extLst>
          </a:blip>
          <a:srcRect/>
          <a:stretch>
            <a:fillRect/>
          </a:stretch>
        </p:blipFill>
        <p:spPr bwMode="auto">
          <a:xfrm>
            <a:off x="1966953" y="1904305"/>
            <a:ext cx="2668193" cy="383045"/>
          </a:xfrm>
          <a:prstGeom prst="rect">
            <a:avLst/>
          </a:prstGeom>
          <a:noFill/>
          <a:ln>
            <a:noFill/>
          </a:ln>
        </p:spPr>
      </p:pic>
      <mc:AlternateContent xmlns:mc="http://schemas.openxmlformats.org/markup-compatibility/2006" xmlns:a14="http://schemas.microsoft.com/office/drawing/2010/main">
        <mc:Choice Requires="a14">
          <p:sp>
            <p:nvSpPr>
              <p:cNvPr id="2" name="Rectangle 1"/>
              <p:cNvSpPr/>
              <p:nvPr/>
            </p:nvSpPr>
            <p:spPr>
              <a:xfrm>
                <a:off x="76643" y="2706704"/>
                <a:ext cx="9086850" cy="593881"/>
              </a:xfrm>
              <a:prstGeom prst="rect">
                <a:avLst/>
              </a:prstGeom>
            </p:spPr>
            <p:txBody>
              <a:bodyPr wrap="square">
                <a:spAutoFit/>
              </a:bodyPr>
              <a:lstStyle/>
              <a:p>
                <a:r>
                  <a:rPr lang="vi-VN" sz="2300" dirty="0" smtClean="0">
                    <a:solidFill>
                      <a:schemeClr val="bg1"/>
                    </a:solidFill>
                    <a:latin typeface="Times New Roman" panose="02020603050405020304" pitchFamily="18" charset="0"/>
                    <a:cs typeface="Times New Roman" panose="02020603050405020304" pitchFamily="18" charset="0"/>
                  </a:rPr>
                  <a:t>Vậy phương trình</a:t>
                </a:r>
                <a:r>
                  <a:rPr lang="en-US" sz="23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unc>
                      <m:funcPr>
                        <m:ctrlPr>
                          <a:rPr lang="en-US" sz="2300" i="1">
                            <a:solidFill>
                              <a:schemeClr val="bg1"/>
                            </a:solidFill>
                            <a:latin typeface="Cambria Math"/>
                          </a:rPr>
                        </m:ctrlPr>
                      </m:funcPr>
                      <m:fName>
                        <m:r>
                          <m:rPr>
                            <m:sty m:val="p"/>
                          </m:rPr>
                          <a:rPr lang="en-US" sz="2300">
                            <a:solidFill>
                              <a:schemeClr val="bg1"/>
                            </a:solidFill>
                            <a:latin typeface="Cambria Math" panose="02040503050406030204" pitchFamily="18" charset="0"/>
                          </a:rPr>
                          <m:t>cos</m:t>
                        </m:r>
                      </m:fName>
                      <m:e>
                        <m:r>
                          <a:rPr lang="en-US" sz="2300" i="1">
                            <a:solidFill>
                              <a:schemeClr val="bg1"/>
                            </a:solidFill>
                            <a:latin typeface="Cambria Math" panose="02040503050406030204" pitchFamily="18" charset="0"/>
                          </a:rPr>
                          <m:t>𝑥</m:t>
                        </m:r>
                        <m:r>
                          <a:rPr lang="en-US" sz="2300" i="1">
                            <a:solidFill>
                              <a:schemeClr val="bg1"/>
                            </a:solidFill>
                            <a:latin typeface="Cambria Math" panose="02040503050406030204" pitchFamily="18" charset="0"/>
                          </a:rPr>
                          <m:t>=−</m:t>
                        </m:r>
                        <m:f>
                          <m:fPr>
                            <m:ctrlPr>
                              <a:rPr lang="en-US" sz="2300" i="1">
                                <a:solidFill>
                                  <a:schemeClr val="bg1"/>
                                </a:solidFill>
                                <a:latin typeface="Cambria Math"/>
                              </a:rPr>
                            </m:ctrlPr>
                          </m:fPr>
                          <m:num>
                            <m:r>
                              <a:rPr lang="en-US" sz="2300" i="1">
                                <a:solidFill>
                                  <a:schemeClr val="bg1"/>
                                </a:solidFill>
                                <a:latin typeface="Cambria Math" panose="02040503050406030204" pitchFamily="18" charset="0"/>
                              </a:rPr>
                              <m:t>1</m:t>
                            </m:r>
                          </m:num>
                          <m:den>
                            <m:r>
                              <a:rPr lang="en-US" sz="2300" i="1">
                                <a:solidFill>
                                  <a:schemeClr val="bg1"/>
                                </a:solidFill>
                                <a:latin typeface="Cambria Math" panose="02040503050406030204" pitchFamily="18" charset="0"/>
                              </a:rPr>
                              <m:t>3</m:t>
                            </m:r>
                          </m:den>
                        </m:f>
                      </m:e>
                    </m:func>
                  </m:oMath>
                </a14:m>
                <a:r>
                  <a:rPr lang="en-US" sz="2300" dirty="0" smtClean="0">
                    <a:solidFill>
                      <a:schemeClr val="bg1"/>
                    </a:solidFill>
                    <a:latin typeface="Times New Roman" panose="02020603050405020304" pitchFamily="18" charset="0"/>
                    <a:cs typeface="Times New Roman" panose="02020603050405020304" pitchFamily="18" charset="0"/>
                  </a:rPr>
                  <a:t> </a:t>
                </a:r>
                <a:r>
                  <a:rPr lang="vi-VN" sz="2300" dirty="0" smtClean="0">
                    <a:solidFill>
                      <a:schemeClr val="bg1"/>
                    </a:solidFill>
                    <a:latin typeface="Times New Roman" panose="02020603050405020304" pitchFamily="18" charset="0"/>
                    <a:cs typeface="Times New Roman" panose="02020603050405020304" pitchFamily="18" charset="0"/>
                  </a:rPr>
                  <a:t>có </a:t>
                </a:r>
                <a:r>
                  <a:rPr lang="vi-VN" sz="2300" dirty="0">
                    <a:solidFill>
                      <a:schemeClr val="bg1"/>
                    </a:solidFill>
                    <a:latin typeface="Times New Roman" panose="02020603050405020304" pitchFamily="18" charset="0"/>
                    <a:cs typeface="Times New Roman" panose="02020603050405020304" pitchFamily="18" charset="0"/>
                  </a:rPr>
                  <a:t>các nghiệm là: </a:t>
                </a:r>
                <a14:m>
                  <m:oMath xmlns:m="http://schemas.openxmlformats.org/officeDocument/2006/math">
                    <m:r>
                      <a:rPr lang="en-US" sz="2300" i="1">
                        <a:solidFill>
                          <a:schemeClr val="bg1"/>
                        </a:solidFill>
                        <a:latin typeface="Cambria Math" panose="02040503050406030204" pitchFamily="18" charset="0"/>
                        <a:cs typeface="Times New Roman" panose="02020603050405020304" pitchFamily="18" charset="0"/>
                      </a:rPr>
                      <m:t>𝑥</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1,911</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2</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𝜋</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𝑍</m:t>
                    </m:r>
                  </m:oMath>
                </a14:m>
                <a:endParaRPr lang="vi-VN"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643" y="2706704"/>
                <a:ext cx="9086850" cy="593881"/>
              </a:xfrm>
              <a:prstGeom prst="rect">
                <a:avLst/>
              </a:prstGeom>
              <a:blipFill>
                <a:blip r:embed="rId25"/>
                <a:stretch>
                  <a:fillRect l="-1007" b="-8247"/>
                </a:stretch>
              </a:blipFill>
            </p:spPr>
            <p:txBody>
              <a:bodyPr/>
              <a:lstStyle/>
              <a:p>
                <a:r>
                  <a:rPr lang="en-US">
                    <a:noFill/>
                  </a:rPr>
                  <a:t> </a:t>
                </a:r>
              </a:p>
            </p:txBody>
          </p:sp>
        </mc:Fallback>
      </mc:AlternateContent>
      <p:sp>
        <p:nvSpPr>
          <p:cNvPr id="21" name="Rectangle 20"/>
          <p:cNvSpPr/>
          <p:nvPr/>
        </p:nvSpPr>
        <p:spPr>
          <a:xfrm>
            <a:off x="169678" y="3510857"/>
            <a:ext cx="1848583" cy="446276"/>
          </a:xfrm>
          <a:prstGeom prst="rect">
            <a:avLst/>
          </a:prstGeom>
        </p:spPr>
        <p:txBody>
          <a:bodyPr wrap="none">
            <a:spAutoFit/>
          </a:bodyPr>
          <a:lstStyle/>
          <a:p>
            <a:r>
              <a:rPr lang="en-US" sz="2300" dirty="0" err="1">
                <a:solidFill>
                  <a:schemeClr val="bg1"/>
                </a:solidFill>
                <a:latin typeface="Times New Roman" panose="02020603050405020304" pitchFamily="18" charset="0"/>
                <a:cs typeface="Times New Roman" panose="02020603050405020304" pitchFamily="18" charset="0"/>
              </a:rPr>
              <a:t>Bấm</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liên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tiếp</a:t>
            </a:r>
            <a:r>
              <a:rPr lang="en-US" sz="2300" dirty="0">
                <a:solidFill>
                  <a:schemeClr val="bg1"/>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22" name="Rectangle 21"/>
              <p:cNvSpPr/>
              <p:nvPr/>
            </p:nvSpPr>
            <p:spPr>
              <a:xfrm>
                <a:off x="157273" y="3992132"/>
                <a:ext cx="7543800" cy="561820"/>
              </a:xfrm>
              <a:prstGeom prst="rect">
                <a:avLst/>
              </a:prstGeom>
            </p:spPr>
            <p:txBody>
              <a:bodyPr wrap="square">
                <a:spAutoFit/>
              </a:bodyPr>
              <a:lstStyle/>
              <a:p>
                <a:r>
                  <a:rPr lang="vi-VN" sz="2300" dirty="0" smtClean="0">
                    <a:solidFill>
                      <a:schemeClr val="bg1"/>
                    </a:solidFill>
                    <a:latin typeface="Times New Roman" panose="02020603050405020304" pitchFamily="18" charset="0"/>
                    <a:cs typeface="Times New Roman" panose="02020603050405020304" pitchFamily="18" charset="0"/>
                  </a:rPr>
                  <a:t>Ta được kết quả là</a:t>
                </a:r>
                <a:r>
                  <a:rPr lang="en-US" sz="23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l-GR" sz="2300" i="1" smtClean="0">
                            <a:solidFill>
                              <a:schemeClr val="bg1"/>
                            </a:solidFill>
                            <a:latin typeface="Cambria Math"/>
                            <a:cs typeface="Times New Roman" panose="02020603050405020304" pitchFamily="18" charset="0"/>
                          </a:rPr>
                        </m:ctrlPr>
                      </m:fPr>
                      <m:num>
                        <m:r>
                          <a:rPr lang="el-GR" sz="2300" i="1" smtClean="0">
                            <a:solidFill>
                              <a:schemeClr val="bg1"/>
                            </a:solidFill>
                            <a:latin typeface="Cambria Math" panose="02040503050406030204" pitchFamily="18" charset="0"/>
                            <a:cs typeface="Times New Roman" panose="02020603050405020304" pitchFamily="18" charset="0"/>
                          </a:rPr>
                          <m:t>𝜋</m:t>
                        </m:r>
                      </m:num>
                      <m:den>
                        <m:r>
                          <a:rPr lang="en-US" sz="2300" b="0" i="1" smtClean="0">
                            <a:solidFill>
                              <a:schemeClr val="bg1"/>
                            </a:solidFill>
                            <a:latin typeface="Cambria Math" panose="02040503050406030204" pitchFamily="18" charset="0"/>
                            <a:cs typeface="Times New Roman" panose="02020603050405020304" pitchFamily="18" charset="0"/>
                          </a:rPr>
                          <m:t>3</m:t>
                        </m:r>
                      </m:den>
                    </m:f>
                  </m:oMath>
                </a14:m>
                <a:r>
                  <a:rPr lang="en-US" sz="2300" dirty="0" smtClean="0">
                    <a:solidFill>
                      <a:schemeClr val="bg1"/>
                    </a:solidFill>
                    <a:latin typeface="Times New Roman" panose="02020603050405020304" pitchFamily="18" charset="0"/>
                    <a:cs typeface="Times New Roman" panose="02020603050405020304" pitchFamily="18" charset="0"/>
                  </a:rPr>
                  <a:t>.</a:t>
                </a:r>
                <a:endParaRPr lang="vi-VN"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57273" y="3992132"/>
                <a:ext cx="7543800" cy="561820"/>
              </a:xfrm>
              <a:prstGeom prst="rect">
                <a:avLst/>
              </a:prstGeom>
              <a:blipFill>
                <a:blip r:embed="rId26"/>
                <a:stretch>
                  <a:fillRect l="-1213" t="-326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00123" y="4402033"/>
                <a:ext cx="9086850" cy="561820"/>
              </a:xfrm>
              <a:prstGeom prst="rect">
                <a:avLst/>
              </a:prstGeom>
            </p:spPr>
            <p:txBody>
              <a:bodyPr wrap="square">
                <a:spAutoFit/>
              </a:bodyPr>
              <a:lstStyle/>
              <a:p>
                <a:r>
                  <a:rPr lang="vi-VN" sz="2300" dirty="0" smtClean="0">
                    <a:solidFill>
                      <a:schemeClr val="bg1"/>
                    </a:solidFill>
                    <a:latin typeface="Times New Roman" panose="02020603050405020304" pitchFamily="18" charset="0"/>
                    <a:cs typeface="Times New Roman" panose="02020603050405020304" pitchFamily="18" charset="0"/>
                  </a:rPr>
                  <a:t>Vậy phương trình</a:t>
                </a:r>
                <a:r>
                  <a:rPr lang="en-US" sz="23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unc>
                      <m:funcPr>
                        <m:ctrlPr>
                          <a:rPr lang="en-US" sz="2300" i="1">
                            <a:solidFill>
                              <a:schemeClr val="bg1"/>
                            </a:solidFill>
                            <a:latin typeface="Cambria Math"/>
                          </a:rPr>
                        </m:ctrlPr>
                      </m:funcPr>
                      <m:fName>
                        <m:r>
                          <m:rPr>
                            <m:sty m:val="p"/>
                          </m:rPr>
                          <a:rPr lang="en-US" sz="2300">
                            <a:solidFill>
                              <a:schemeClr val="bg1"/>
                            </a:solidFill>
                            <a:latin typeface="Cambria Math" panose="02040503050406030204" pitchFamily="18" charset="0"/>
                          </a:rPr>
                          <m:t>tan</m:t>
                        </m:r>
                      </m:fName>
                      <m:e>
                        <m:r>
                          <a:rPr lang="en-US" sz="2300" i="1">
                            <a:solidFill>
                              <a:schemeClr val="bg1"/>
                            </a:solidFill>
                            <a:latin typeface="Cambria Math" panose="02040503050406030204" pitchFamily="18" charset="0"/>
                          </a:rPr>
                          <m:t>𝑥</m:t>
                        </m:r>
                        <m:r>
                          <a:rPr lang="en-US" sz="2300" i="1">
                            <a:solidFill>
                              <a:schemeClr val="bg1"/>
                            </a:solidFill>
                            <a:latin typeface="Cambria Math" panose="02040503050406030204" pitchFamily="18" charset="0"/>
                          </a:rPr>
                          <m:t>= </m:t>
                        </m:r>
                        <m:rad>
                          <m:radPr>
                            <m:degHide m:val="on"/>
                            <m:ctrlPr>
                              <a:rPr lang="en-US" sz="2300" i="1">
                                <a:solidFill>
                                  <a:schemeClr val="bg1"/>
                                </a:solidFill>
                                <a:latin typeface="Cambria Math"/>
                              </a:rPr>
                            </m:ctrlPr>
                          </m:radPr>
                          <m:deg/>
                          <m:e>
                            <m:r>
                              <a:rPr lang="en-US" sz="2300" i="1">
                                <a:solidFill>
                                  <a:schemeClr val="bg1"/>
                                </a:solidFill>
                                <a:latin typeface="Cambria Math" panose="02040503050406030204" pitchFamily="18" charset="0"/>
                              </a:rPr>
                              <m:t>3</m:t>
                            </m:r>
                          </m:e>
                        </m:rad>
                      </m:e>
                    </m:func>
                  </m:oMath>
                </a14:m>
                <a:r>
                  <a:rPr lang="en-US" sz="2300" dirty="0" smtClean="0">
                    <a:solidFill>
                      <a:schemeClr val="bg1"/>
                    </a:solidFill>
                    <a:latin typeface="Times New Roman" panose="02020603050405020304" pitchFamily="18" charset="0"/>
                    <a:cs typeface="Times New Roman" panose="02020603050405020304" pitchFamily="18" charset="0"/>
                  </a:rPr>
                  <a:t> </a:t>
                </a:r>
                <a:r>
                  <a:rPr lang="vi-VN" sz="2300" dirty="0" smtClean="0">
                    <a:solidFill>
                      <a:schemeClr val="bg1"/>
                    </a:solidFill>
                    <a:latin typeface="Times New Roman" panose="02020603050405020304" pitchFamily="18" charset="0"/>
                    <a:cs typeface="Times New Roman" panose="02020603050405020304" pitchFamily="18" charset="0"/>
                  </a:rPr>
                  <a:t>có </a:t>
                </a:r>
                <a:r>
                  <a:rPr lang="vi-VN" sz="2300" dirty="0">
                    <a:solidFill>
                      <a:schemeClr val="bg1"/>
                    </a:solidFill>
                    <a:latin typeface="Times New Roman" panose="02020603050405020304" pitchFamily="18" charset="0"/>
                    <a:cs typeface="Times New Roman" panose="02020603050405020304" pitchFamily="18" charset="0"/>
                  </a:rPr>
                  <a:t>nghiệm là: </a:t>
                </a:r>
                <a14:m>
                  <m:oMath xmlns:m="http://schemas.openxmlformats.org/officeDocument/2006/math">
                    <m:r>
                      <a:rPr lang="en-US" sz="2300" i="1">
                        <a:solidFill>
                          <a:schemeClr val="bg1"/>
                        </a:solidFill>
                        <a:latin typeface="Cambria Math" panose="02040503050406030204" pitchFamily="18" charset="0"/>
                        <a:cs typeface="Times New Roman" panose="02020603050405020304" pitchFamily="18" charset="0"/>
                      </a:rPr>
                      <m:t>𝑥</m:t>
                    </m:r>
                    <m:r>
                      <a:rPr lang="en-US" sz="23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l-GR" sz="2300" i="1" smtClean="0">
                            <a:solidFill>
                              <a:schemeClr val="bg1"/>
                            </a:solidFill>
                            <a:latin typeface="Cambria Math"/>
                            <a:ea typeface="Cambria Math" panose="02040503050406030204" pitchFamily="18" charset="0"/>
                            <a:cs typeface="Times New Roman" panose="02020603050405020304" pitchFamily="18" charset="0"/>
                          </a:rPr>
                        </m:ctrlPr>
                      </m:fPr>
                      <m:num>
                        <m:r>
                          <a:rPr lang="el-GR" sz="23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23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𝜋</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𝑍</m:t>
                    </m:r>
                  </m:oMath>
                </a14:m>
                <a:endParaRPr lang="vi-VN"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00123" y="4402033"/>
                <a:ext cx="9086850" cy="561820"/>
              </a:xfrm>
              <a:prstGeom prst="rect">
                <a:avLst/>
              </a:prstGeom>
              <a:blipFill>
                <a:blip r:embed="rId27"/>
                <a:stretch>
                  <a:fillRect l="-939" t="-2174" b="-8696"/>
                </a:stretch>
              </a:blipFill>
            </p:spPr>
            <p:txBody>
              <a:bodyPr/>
              <a:lstStyle/>
              <a:p>
                <a:r>
                  <a:rPr lang="en-US">
                    <a:noFill/>
                  </a:rPr>
                  <a:t> </a:t>
                </a:r>
              </a:p>
            </p:txBody>
          </p:sp>
        </mc:Fallback>
      </mc:AlternateContent>
      <p:pic>
        <p:nvPicPr>
          <p:cNvPr id="29" name="Picture 28"/>
          <p:cNvPicPr/>
          <p:nvPr/>
        </p:nvPicPr>
        <p:blipFill>
          <a:blip r:embed="rId28">
            <a:extLst>
              <a:ext uri="{28A0092B-C50C-407E-A947-70E740481C1C}">
                <a14:useLocalDpi xmlns:a14="http://schemas.microsoft.com/office/drawing/2010/main" val="0"/>
              </a:ext>
            </a:extLst>
          </a:blip>
          <a:srcRect/>
          <a:stretch>
            <a:fillRect/>
          </a:stretch>
        </p:blipFill>
        <p:spPr bwMode="auto">
          <a:xfrm>
            <a:off x="1994781" y="3525168"/>
            <a:ext cx="2196219" cy="389757"/>
          </a:xfrm>
          <a:prstGeom prst="rect">
            <a:avLst/>
          </a:prstGeom>
          <a:noFill/>
          <a:ln>
            <a:noFill/>
          </a:ln>
        </p:spPr>
      </p:pic>
    </p:spTree>
    <p:extLst>
      <p:ext uri="{BB962C8B-B14F-4D97-AF65-F5344CB8AC3E}">
        <p14:creationId xmlns:p14="http://schemas.microsoft.com/office/powerpoint/2010/main" val="2738774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7" grpId="0"/>
      <p:bldP spid="38" grpId="0"/>
      <p:bldP spid="2" grpId="0"/>
      <p:bldP spid="21" grpId="0"/>
      <p:bldP spid="22"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6"/>
        <p:cNvGrpSpPr/>
        <p:nvPr/>
      </p:nvGrpSpPr>
      <p:grpSpPr>
        <a:xfrm>
          <a:off x="0" y="0"/>
          <a:ext cx="0" cy="0"/>
          <a:chOff x="0" y="0"/>
          <a:chExt cx="0" cy="0"/>
        </a:xfrm>
      </p:grpSpPr>
      <p:pic>
        <p:nvPicPr>
          <p:cNvPr id="66" name="Picture 6">
            <a:extLst>
              <a:ext uri="{FF2B5EF4-FFF2-40B4-BE49-F238E27FC236}">
                <a16:creationId xmlns:a16="http://schemas.microsoft.com/office/drawing/2014/main" xmlns="" id="{26BACF33-22D8-C646-7B15-62B9D54F6B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872821" y="159295"/>
            <a:ext cx="1233965" cy="888455"/>
          </a:xfrm>
          <a:prstGeom prst="rect">
            <a:avLst/>
          </a:prstGeom>
        </p:spPr>
      </p:pic>
      <p:grpSp>
        <p:nvGrpSpPr>
          <p:cNvPr id="23" name="Google Shape;1172;p13"/>
          <p:cNvGrpSpPr/>
          <p:nvPr/>
        </p:nvGrpSpPr>
        <p:grpSpPr>
          <a:xfrm rot="-2082231">
            <a:off x="-223704" y="112721"/>
            <a:ext cx="1235604" cy="403273"/>
            <a:chOff x="692877" y="3335755"/>
            <a:chExt cx="2470924" cy="806453"/>
          </a:xfrm>
          <a:solidFill>
            <a:schemeClr val="accent5"/>
          </a:solidFill>
        </p:grpSpPr>
        <p:sp>
          <p:nvSpPr>
            <p:cNvPr id="2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26" name="Hộp Văn bản 1">
            <a:extLst>
              <a:ext uri="{FF2B5EF4-FFF2-40B4-BE49-F238E27FC236}">
                <a16:creationId xmlns:a16="http://schemas.microsoft.com/office/drawing/2014/main" xmlns="" id="{84A05338-A40C-A540-564B-1DA3A0100BE4}"/>
              </a:ext>
            </a:extLst>
          </p:cNvPr>
          <p:cNvSpPr txBox="1"/>
          <p:nvPr/>
        </p:nvSpPr>
        <p:spPr>
          <a:xfrm>
            <a:off x="203880" y="133350"/>
            <a:ext cx="756851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Times New Roman" panose="02020603050405020304" pitchFamily="18" charset="0"/>
                <a:cs typeface="Times New Roman" panose="02020603050405020304" pitchFamily="18" charset="0"/>
              </a:rPr>
              <a:t>VI</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cầm</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tay</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7" name="Object 6"/>
          <p:cNvGraphicFramePr>
            <a:graphicFrameLocks noChangeAspect="1"/>
          </p:cNvGraphicFramePr>
          <p:nvPr/>
        </p:nvGraphicFramePr>
        <p:xfrm>
          <a:off x="0" y="655638"/>
          <a:ext cx="114300" cy="174625"/>
        </p:xfrm>
        <a:graphic>
          <a:graphicData uri="http://schemas.openxmlformats.org/presentationml/2006/ole">
            <mc:AlternateContent xmlns:mc="http://schemas.openxmlformats.org/markup-compatibility/2006">
              <mc:Choice xmlns:v="urn:schemas-microsoft-com:vml" Requires="v">
                <p:oleObj spid="_x0000_s35863" name="Equation" r:id="rId20" imgW="114102" imgH="177492" progId="Equation.DSMT4">
                  <p:embed/>
                </p:oleObj>
              </mc:Choice>
              <mc:Fallback>
                <p:oleObj name="Equation" r:id="rId20" imgW="114102" imgH="177492" progId="Equation.DSMT4">
                  <p:embed/>
                  <p:pic>
                    <p:nvPicPr>
                      <p:cNvPr id="7" name="Object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655638"/>
                        <a:ext cx="114300" cy="17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65"/>
          <p:cNvSpPr>
            <a:spLocks noChangeArrowheads="1"/>
          </p:cNvSpPr>
          <p:nvPr/>
        </p:nvSpPr>
        <p:spPr bwMode="auto">
          <a:xfrm>
            <a:off x="409803" y="683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82981" y="866438"/>
                <a:ext cx="8899362" cy="1332031"/>
              </a:xfrm>
              <a:prstGeom prst="rect">
                <a:avLst/>
              </a:prstGeom>
            </p:spPr>
            <p:txBody>
              <a:bodyPr wrap="square">
                <a:spAutoFit/>
              </a:bodyPr>
              <a:lstStyle/>
              <a:p>
                <a:r>
                  <a:rPr lang="vi-VN" sz="2300" b="1" i="1" dirty="0" smtClean="0">
                    <a:solidFill>
                      <a:schemeClr val="bg1"/>
                    </a:solidFill>
                    <a:latin typeface="+mj-lt"/>
                  </a:rPr>
                  <a:t>Chú ý</a:t>
                </a:r>
              </a:p>
              <a:p>
                <a:pPr algn="just"/>
                <a:r>
                  <a:rPr lang="vi-VN" sz="2300" i="1" dirty="0">
                    <a:solidFill>
                      <a:schemeClr val="bg1"/>
                    </a:solidFill>
                    <a:latin typeface="+mj-lt"/>
                  </a:rPr>
                  <a:t>Để giải phương trình </a:t>
                </a:r>
                <a14:m>
                  <m:oMath xmlns:m="http://schemas.openxmlformats.org/officeDocument/2006/math">
                    <m:func>
                      <m:funcPr>
                        <m:ctrlPr>
                          <a:rPr lang="en-US" sz="2300" b="0" i="1" smtClean="0">
                            <a:solidFill>
                              <a:schemeClr val="bg1"/>
                            </a:solidFill>
                            <a:latin typeface="Cambria Math"/>
                          </a:rPr>
                        </m:ctrlPr>
                      </m:funcPr>
                      <m:fName>
                        <m:r>
                          <m:rPr>
                            <m:sty m:val="p"/>
                          </m:rPr>
                          <a:rPr lang="en-US" sz="2300" b="0" i="0" smtClean="0">
                            <a:solidFill>
                              <a:schemeClr val="bg1"/>
                            </a:solidFill>
                            <a:latin typeface="Cambria Math" panose="02040503050406030204" pitchFamily="18" charset="0"/>
                          </a:rPr>
                          <m:t>cot</m:t>
                        </m:r>
                      </m:fName>
                      <m:e>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rPr>
                          <m:t>=</m:t>
                        </m:r>
                        <m:r>
                          <a:rPr lang="en-US" sz="2300" b="0" i="1" smtClean="0">
                            <a:solidFill>
                              <a:schemeClr val="bg1"/>
                            </a:solidFill>
                            <a:latin typeface="Cambria Math" panose="02040503050406030204" pitchFamily="18" charset="0"/>
                          </a:rPr>
                          <m:t>𝑎</m:t>
                        </m:r>
                        <m:r>
                          <a:rPr lang="en-US" sz="2300" b="0" i="1" smtClean="0">
                            <a:solidFill>
                              <a:schemeClr val="bg1"/>
                            </a:solidFill>
                            <a:latin typeface="Cambria Math" panose="02040503050406030204" pitchFamily="18" charset="0"/>
                          </a:rPr>
                          <m:t> (</m:t>
                        </m:r>
                        <m:r>
                          <a:rPr lang="en-US" sz="2300" b="0" i="1" smtClean="0">
                            <a:solidFill>
                              <a:schemeClr val="bg1"/>
                            </a:solidFill>
                            <a:latin typeface="Cambria Math" panose="02040503050406030204" pitchFamily="18" charset="0"/>
                          </a:rPr>
                          <m:t>𝑎</m:t>
                        </m:r>
                        <m:r>
                          <a:rPr lang="en-US" sz="2300" b="0" i="1" smtClean="0">
                            <a:solidFill>
                              <a:schemeClr val="bg1"/>
                            </a:solidFill>
                            <a:latin typeface="Cambria Math" panose="02040503050406030204" pitchFamily="18" charset="0"/>
                            <a:ea typeface="Cambria Math" panose="02040503050406030204" pitchFamily="18" charset="0"/>
                          </a:rPr>
                          <m:t>≠0)</m:t>
                        </m:r>
                      </m:e>
                    </m:func>
                    <m:r>
                      <a:rPr lang="en-US" sz="2300" b="0" i="1" smtClean="0">
                        <a:solidFill>
                          <a:schemeClr val="bg1"/>
                        </a:solidFill>
                        <a:latin typeface="Cambria Math" panose="02040503050406030204" pitchFamily="18" charset="0"/>
                      </a:rPr>
                      <m:t> </m:t>
                    </m:r>
                  </m:oMath>
                </a14:m>
                <a:r>
                  <a:rPr lang="vi-VN" sz="2300" i="1" dirty="0" smtClean="0">
                    <a:solidFill>
                      <a:schemeClr val="bg1"/>
                    </a:solidFill>
                    <a:latin typeface="+mj-lt"/>
                  </a:rPr>
                  <a:t>bằng </a:t>
                </a:r>
                <a:r>
                  <a:rPr lang="vi-VN" sz="2300" i="1" dirty="0">
                    <a:solidFill>
                      <a:schemeClr val="bg1"/>
                    </a:solidFill>
                    <a:latin typeface="+mj-lt"/>
                  </a:rPr>
                  <a:t>MTCT, ta đưa về giải phương trình </a:t>
                </a:r>
                <a14:m>
                  <m:oMath xmlns:m="http://schemas.openxmlformats.org/officeDocument/2006/math">
                    <m:func>
                      <m:funcPr>
                        <m:ctrlPr>
                          <a:rPr lang="en-US" sz="2300" b="0" i="1" smtClean="0">
                            <a:solidFill>
                              <a:schemeClr val="bg1"/>
                            </a:solidFill>
                            <a:latin typeface="Cambria Math"/>
                          </a:rPr>
                        </m:ctrlPr>
                      </m:funcPr>
                      <m:fName>
                        <m:r>
                          <m:rPr>
                            <m:sty m:val="p"/>
                          </m:rPr>
                          <a:rPr lang="en-US" sz="2300" b="0" i="0" smtClean="0">
                            <a:solidFill>
                              <a:schemeClr val="bg1"/>
                            </a:solidFill>
                            <a:latin typeface="Cambria Math" panose="02040503050406030204" pitchFamily="18" charset="0"/>
                          </a:rPr>
                          <m:t>tan</m:t>
                        </m:r>
                      </m:fName>
                      <m:e>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rPr>
                          <m:t>=</m:t>
                        </m:r>
                        <m:f>
                          <m:fPr>
                            <m:ctrlPr>
                              <a:rPr lang="el-GR" sz="2300" b="0" i="1" smtClean="0">
                                <a:solidFill>
                                  <a:schemeClr val="bg1"/>
                                </a:solidFill>
                                <a:latin typeface="Cambria Math"/>
                              </a:rPr>
                            </m:ctrlPr>
                          </m:fPr>
                          <m:num>
                            <m:r>
                              <a:rPr lang="en-US" sz="2300" b="0" i="1" smtClean="0">
                                <a:solidFill>
                                  <a:schemeClr val="bg1"/>
                                </a:solidFill>
                                <a:latin typeface="Cambria Math" panose="02040503050406030204" pitchFamily="18" charset="0"/>
                              </a:rPr>
                              <m:t>1</m:t>
                            </m:r>
                          </m:num>
                          <m:den>
                            <m:r>
                              <a:rPr lang="en-US" sz="2300" b="0" i="1" smtClean="0">
                                <a:solidFill>
                                  <a:schemeClr val="bg1"/>
                                </a:solidFill>
                                <a:latin typeface="Cambria Math" panose="02040503050406030204" pitchFamily="18" charset="0"/>
                              </a:rPr>
                              <m:t>𝑎</m:t>
                            </m:r>
                          </m:den>
                        </m:f>
                      </m:e>
                    </m:func>
                  </m:oMath>
                </a14:m>
                <a:r>
                  <a:rPr lang="vi-VN" sz="2300" i="1" dirty="0" smtClean="0">
                    <a:solidFill>
                      <a:schemeClr val="bg1"/>
                    </a:solidFill>
                    <a:latin typeface="+mj-lt"/>
                  </a:rPr>
                  <a:t> </a:t>
                </a:r>
                <a:r>
                  <a:rPr lang="vi-VN" sz="2300" i="1" dirty="0">
                    <a:solidFill>
                      <a:schemeClr val="bg1"/>
                    </a:solidFill>
                    <a:latin typeface="+mj-lt"/>
                  </a:rPr>
                  <a:t>.</a:t>
                </a:r>
              </a:p>
            </p:txBody>
          </p:sp>
        </mc:Choice>
        <mc:Fallback xmlns="">
          <p:sp>
            <p:nvSpPr>
              <p:cNvPr id="3" name="Rectangle 2"/>
              <p:cNvSpPr>
                <a:spLocks noRot="1" noChangeAspect="1" noMove="1" noResize="1" noEditPoints="1" noAdjustHandles="1" noChangeArrowheads="1" noChangeShapeType="1" noTextEdit="1"/>
              </p:cNvSpPr>
              <p:nvPr/>
            </p:nvSpPr>
            <p:spPr>
              <a:xfrm>
                <a:off x="82981" y="866438"/>
                <a:ext cx="8899362" cy="1332031"/>
              </a:xfrm>
              <a:prstGeom prst="rect">
                <a:avLst/>
              </a:prstGeom>
              <a:blipFill>
                <a:blip r:embed="rId22"/>
                <a:stretch>
                  <a:fillRect l="-1028" t="-3653" r="-1028" b="-457"/>
                </a:stretch>
              </a:blipFill>
            </p:spPr>
            <p:txBody>
              <a:bodyPr/>
              <a:lstStyle/>
              <a:p>
                <a:r>
                  <a:rPr lang="en-US">
                    <a:noFill/>
                  </a:rPr>
                  <a:t> </a:t>
                </a:r>
              </a:p>
            </p:txBody>
          </p:sp>
        </mc:Fallback>
      </mc:AlternateContent>
      <p:sp>
        <p:nvSpPr>
          <p:cNvPr id="27" name="Rectangle 167"/>
          <p:cNvSpPr>
            <a:spLocks noChangeArrowheads="1"/>
          </p:cNvSpPr>
          <p:nvPr/>
        </p:nvSpPr>
        <p:spPr bwMode="auto">
          <a:xfrm>
            <a:off x="751639" y="2451697"/>
            <a:ext cx="681481" cy="46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p:cNvSpPr/>
          <p:nvPr/>
        </p:nvSpPr>
        <p:spPr>
          <a:xfrm>
            <a:off x="68678" y="2057865"/>
            <a:ext cx="8699115" cy="800219"/>
          </a:xfrm>
          <a:prstGeom prst="rect">
            <a:avLst/>
          </a:prstGeom>
        </p:spPr>
        <p:txBody>
          <a:bodyPr wrap="square">
            <a:spAutoFit/>
          </a:bodyPr>
          <a:lstStyle/>
          <a:p>
            <a:pPr lvl="0" algn="just"/>
            <a:r>
              <a:rPr kumimoji="0" lang="en-US" sz="23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Luyện</a:t>
            </a:r>
            <a:r>
              <a:rPr kumimoji="0" lang="en-US" sz="2300" b="1" i="0" u="none" strike="noStrike" kern="1200" cap="none" spc="0" normalizeH="0" noProof="0" dirty="0" smtClean="0">
                <a:ln>
                  <a:noFill/>
                </a:ln>
                <a:solidFill>
                  <a:srgbClr val="FFFF00"/>
                </a:solidFill>
                <a:effectLst/>
                <a:uLnTx/>
                <a:uFillTx/>
                <a:latin typeface="Times New Roman" panose="02020603050405020304" pitchFamily="18" charset="0"/>
                <a:ea typeface="+mn-ea"/>
                <a:cs typeface="+mn-cs"/>
              </a:rPr>
              <a:t> </a:t>
            </a:r>
            <a:r>
              <a:rPr kumimoji="0" lang="en-US" sz="2300" b="1" i="0" u="none" strike="noStrike" kern="1200" cap="none" spc="0" normalizeH="0" noProof="0" dirty="0" err="1" smtClean="0">
                <a:ln>
                  <a:noFill/>
                </a:ln>
                <a:solidFill>
                  <a:srgbClr val="FFFF00"/>
                </a:solidFill>
                <a:effectLst/>
                <a:uLnTx/>
                <a:uFillTx/>
                <a:latin typeface="Times New Roman" panose="02020603050405020304" pitchFamily="18" charset="0"/>
                <a:ea typeface="+mn-ea"/>
                <a:cs typeface="+mn-cs"/>
              </a:rPr>
              <a:t>tập</a:t>
            </a:r>
            <a:r>
              <a:rPr kumimoji="0" lang="vi-VN" sz="23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lang="en-US" sz="2300" b="1" dirty="0">
                <a:solidFill>
                  <a:srgbClr val="FFFF00"/>
                </a:solidFill>
                <a:latin typeface="Times New Roman" panose="02020603050405020304" pitchFamily="18" charset="0"/>
              </a:rPr>
              <a:t>9</a:t>
            </a:r>
            <a:r>
              <a:rPr lang="vi-VN" sz="2300" b="1" dirty="0">
                <a:solidFill>
                  <a:srgbClr val="FFFF00"/>
                </a:solidFill>
                <a:latin typeface="Times New Roman" panose="02020603050405020304" pitchFamily="18" charset="0"/>
              </a:rPr>
              <a:t>. </a:t>
            </a:r>
            <a:r>
              <a:rPr lang="vi-VN" sz="2300" dirty="0">
                <a:solidFill>
                  <a:srgbClr val="FFFF00"/>
                </a:solidFill>
                <a:latin typeface="Times New Roman" panose="02020603050405020304" pitchFamily="18" charset="0"/>
              </a:rPr>
              <a:t>Sử dụng MTCT để giải mỗi phương trình sau với kết quả là radian (làm tròn kết quả đến hàng phần nghìn).</a:t>
            </a:r>
            <a:endParaRPr kumimoji="0" lang="en-US" sz="2300" i="0" u="none" strike="noStrike" kern="1200" cap="none" spc="0" normalizeH="0" baseline="0" noProof="0" dirty="0">
              <a:ln>
                <a:noFill/>
              </a:ln>
              <a:solidFill>
                <a:srgbClr val="FFFF00"/>
              </a:solidFill>
              <a:effectLst/>
              <a:uLnTx/>
              <a:uFillTx/>
              <a:latin typeface="Calibri"/>
            </a:endParaRPr>
          </a:p>
        </p:txBody>
      </p:sp>
      <mc:AlternateContent xmlns:mc="http://schemas.openxmlformats.org/markup-compatibility/2006" xmlns:a14="http://schemas.microsoft.com/office/drawing/2010/main">
        <mc:Choice Requires="a14">
          <p:sp>
            <p:nvSpPr>
              <p:cNvPr id="32" name="TextBox 31"/>
              <p:cNvSpPr txBox="1"/>
              <p:nvPr/>
            </p:nvSpPr>
            <p:spPr>
              <a:xfrm>
                <a:off x="157538" y="2879642"/>
                <a:ext cx="1777153" cy="3539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00" b="0" i="1" smtClean="0">
                          <a:solidFill>
                            <a:srgbClr val="FFFF00"/>
                          </a:solidFill>
                          <a:latin typeface="Cambria Math" panose="02040503050406030204" pitchFamily="18" charset="0"/>
                        </a:rPr>
                        <m:t>𝑎</m:t>
                      </m:r>
                      <m:r>
                        <a:rPr lang="en-US" sz="2300" b="0" i="1" smtClean="0">
                          <a:solidFill>
                            <a:srgbClr val="FFFF00"/>
                          </a:solidFill>
                          <a:latin typeface="Cambria Math" panose="02040503050406030204" pitchFamily="18" charset="0"/>
                        </a:rPr>
                        <m:t>)</m:t>
                      </m:r>
                      <m:func>
                        <m:funcPr>
                          <m:ctrlPr>
                            <a:rPr lang="en-US" sz="2300" b="0" i="1" smtClean="0">
                              <a:solidFill>
                                <a:srgbClr val="FFFF00"/>
                              </a:solidFill>
                              <a:latin typeface="Cambria Math"/>
                            </a:rPr>
                          </m:ctrlPr>
                        </m:funcPr>
                        <m:fName>
                          <m:r>
                            <m:rPr>
                              <m:sty m:val="p"/>
                            </m:rPr>
                            <a:rPr lang="en-US" sz="2300" b="0" i="0" smtClean="0">
                              <a:solidFill>
                                <a:srgbClr val="FFFF00"/>
                              </a:solidFill>
                              <a:latin typeface="Cambria Math" panose="02040503050406030204" pitchFamily="18" charset="0"/>
                            </a:rPr>
                            <m:t>sin</m:t>
                          </m:r>
                        </m:fName>
                        <m:e>
                          <m:r>
                            <a:rPr lang="en-US" sz="2300" b="0" i="1" smtClean="0">
                              <a:solidFill>
                                <a:srgbClr val="FFFF00"/>
                              </a:solidFill>
                              <a:latin typeface="Cambria Math" panose="02040503050406030204" pitchFamily="18" charset="0"/>
                            </a:rPr>
                            <m:t>𝑥</m:t>
                          </m:r>
                          <m:r>
                            <a:rPr lang="en-US" sz="2300" b="0" i="1" smtClean="0">
                              <a:solidFill>
                                <a:srgbClr val="FFFF00"/>
                              </a:solidFill>
                              <a:latin typeface="Cambria Math" panose="02040503050406030204" pitchFamily="18" charset="0"/>
                            </a:rPr>
                            <m:t>=0,2</m:t>
                          </m:r>
                        </m:e>
                      </m:func>
                    </m:oMath>
                  </m:oMathPara>
                </a14:m>
                <a:endParaRPr lang="en-US" sz="23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57538" y="2879642"/>
                <a:ext cx="1777153" cy="353943"/>
              </a:xfrm>
              <a:prstGeom prst="rect">
                <a:avLst/>
              </a:prstGeom>
              <a:blipFill>
                <a:blip r:embed="rId23"/>
                <a:stretch>
                  <a:fillRect l="-1718" r="-3436" b="-379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357938" y="2724150"/>
                <a:ext cx="1854482" cy="6649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00" b="0" i="1" smtClean="0">
                          <a:solidFill>
                            <a:srgbClr val="FFFF00"/>
                          </a:solidFill>
                          <a:latin typeface="Cambria Math" panose="02040503050406030204" pitchFamily="18" charset="0"/>
                        </a:rPr>
                        <m:t>𝑏</m:t>
                      </m:r>
                      <m:r>
                        <a:rPr lang="en-US" sz="2300" b="0" i="1" smtClean="0">
                          <a:solidFill>
                            <a:srgbClr val="FFFF00"/>
                          </a:solidFill>
                          <a:latin typeface="Cambria Math" panose="02040503050406030204" pitchFamily="18" charset="0"/>
                        </a:rPr>
                        <m:t>)</m:t>
                      </m:r>
                      <m:func>
                        <m:funcPr>
                          <m:ctrlPr>
                            <a:rPr lang="en-US" sz="2300" b="0" i="1" smtClean="0">
                              <a:solidFill>
                                <a:srgbClr val="FFFF00"/>
                              </a:solidFill>
                              <a:latin typeface="Cambria Math"/>
                            </a:rPr>
                          </m:ctrlPr>
                        </m:funcPr>
                        <m:fName>
                          <m:r>
                            <m:rPr>
                              <m:sty m:val="p"/>
                            </m:rPr>
                            <a:rPr lang="en-US" sz="2300" b="0" i="0" smtClean="0">
                              <a:solidFill>
                                <a:srgbClr val="FFFF00"/>
                              </a:solidFill>
                              <a:latin typeface="Cambria Math" panose="02040503050406030204" pitchFamily="18" charset="0"/>
                            </a:rPr>
                            <m:t>cos</m:t>
                          </m:r>
                        </m:fName>
                        <m:e>
                          <m:r>
                            <a:rPr lang="en-US" sz="2300" b="0" i="1" smtClean="0">
                              <a:solidFill>
                                <a:srgbClr val="FFFF00"/>
                              </a:solidFill>
                              <a:latin typeface="Cambria Math" panose="02040503050406030204" pitchFamily="18" charset="0"/>
                            </a:rPr>
                            <m:t>𝑥</m:t>
                          </m:r>
                          <m:r>
                            <a:rPr lang="en-US" sz="2300" b="0" i="1" smtClean="0">
                              <a:solidFill>
                                <a:srgbClr val="FFFF00"/>
                              </a:solidFill>
                              <a:latin typeface="Cambria Math" panose="02040503050406030204" pitchFamily="18" charset="0"/>
                            </a:rPr>
                            <m:t>=−</m:t>
                          </m:r>
                          <m:f>
                            <m:fPr>
                              <m:ctrlPr>
                                <a:rPr lang="en-US" sz="2300" b="0" i="1" smtClean="0">
                                  <a:solidFill>
                                    <a:srgbClr val="FFFF00"/>
                                  </a:solidFill>
                                  <a:latin typeface="Cambria Math"/>
                                </a:rPr>
                              </m:ctrlPr>
                            </m:fPr>
                            <m:num>
                              <m:r>
                                <a:rPr lang="en-US" sz="2300" b="0" i="1" smtClean="0">
                                  <a:solidFill>
                                    <a:srgbClr val="FFFF00"/>
                                  </a:solidFill>
                                  <a:latin typeface="Cambria Math" panose="02040503050406030204" pitchFamily="18" charset="0"/>
                                </a:rPr>
                                <m:t>1</m:t>
                              </m:r>
                            </m:num>
                            <m:den>
                              <m:r>
                                <a:rPr lang="en-US" sz="2300" b="0" i="1" smtClean="0">
                                  <a:solidFill>
                                    <a:srgbClr val="FFFF00"/>
                                  </a:solidFill>
                                  <a:latin typeface="Cambria Math" panose="02040503050406030204" pitchFamily="18" charset="0"/>
                                </a:rPr>
                                <m:t>5</m:t>
                              </m:r>
                            </m:den>
                          </m:f>
                        </m:e>
                      </m:func>
                    </m:oMath>
                  </m:oMathPara>
                </a14:m>
                <a:endParaRPr lang="en-US" sz="23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357938" y="2724150"/>
                <a:ext cx="1854482" cy="664926"/>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6546595" y="2863628"/>
                <a:ext cx="1820755" cy="3956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00" b="0" i="1" smtClean="0">
                          <a:solidFill>
                            <a:srgbClr val="FFFF00"/>
                          </a:solidFill>
                          <a:latin typeface="Cambria Math" panose="02040503050406030204" pitchFamily="18" charset="0"/>
                        </a:rPr>
                        <m:t>𝑐</m:t>
                      </m:r>
                      <m:r>
                        <a:rPr lang="en-US" sz="2300" b="0" i="1" smtClean="0">
                          <a:solidFill>
                            <a:srgbClr val="FFFF00"/>
                          </a:solidFill>
                          <a:latin typeface="Cambria Math" panose="02040503050406030204" pitchFamily="18" charset="0"/>
                        </a:rPr>
                        <m:t>)</m:t>
                      </m:r>
                      <m:func>
                        <m:funcPr>
                          <m:ctrlPr>
                            <a:rPr lang="en-US" sz="2300" b="0" i="1" smtClean="0">
                              <a:solidFill>
                                <a:srgbClr val="FFFF00"/>
                              </a:solidFill>
                              <a:latin typeface="Cambria Math"/>
                            </a:rPr>
                          </m:ctrlPr>
                        </m:funcPr>
                        <m:fName>
                          <m:r>
                            <m:rPr>
                              <m:sty m:val="p"/>
                            </m:rPr>
                            <a:rPr lang="en-US" sz="2300" b="0" i="0" smtClean="0">
                              <a:solidFill>
                                <a:srgbClr val="FFFF00"/>
                              </a:solidFill>
                              <a:latin typeface="Cambria Math" panose="02040503050406030204" pitchFamily="18" charset="0"/>
                            </a:rPr>
                            <m:t>tan</m:t>
                          </m:r>
                        </m:fName>
                        <m:e>
                          <m:r>
                            <a:rPr lang="en-US" sz="2300" b="0" i="1" smtClean="0">
                              <a:solidFill>
                                <a:srgbClr val="FFFF00"/>
                              </a:solidFill>
                              <a:latin typeface="Cambria Math" panose="02040503050406030204" pitchFamily="18" charset="0"/>
                            </a:rPr>
                            <m:t>𝑥</m:t>
                          </m:r>
                          <m:r>
                            <a:rPr lang="en-US" sz="2300" b="0" i="1" smtClean="0">
                              <a:solidFill>
                                <a:srgbClr val="FFFF00"/>
                              </a:solidFill>
                              <a:latin typeface="Cambria Math" panose="02040503050406030204" pitchFamily="18" charset="0"/>
                            </a:rPr>
                            <m:t>= </m:t>
                          </m:r>
                          <m:rad>
                            <m:radPr>
                              <m:degHide m:val="on"/>
                              <m:ctrlPr>
                                <a:rPr lang="en-US" sz="2300" b="0" i="1" smtClean="0">
                                  <a:solidFill>
                                    <a:srgbClr val="FFFF00"/>
                                  </a:solidFill>
                                  <a:latin typeface="Cambria Math"/>
                                </a:rPr>
                              </m:ctrlPr>
                            </m:radPr>
                            <m:deg/>
                            <m:e>
                              <m:r>
                                <a:rPr lang="en-US" sz="2300" b="0" i="1" smtClean="0">
                                  <a:solidFill>
                                    <a:srgbClr val="FFFF00"/>
                                  </a:solidFill>
                                  <a:latin typeface="Cambria Math" panose="02040503050406030204" pitchFamily="18" charset="0"/>
                                </a:rPr>
                                <m:t>2</m:t>
                              </m:r>
                            </m:e>
                          </m:rad>
                        </m:e>
                      </m:func>
                    </m:oMath>
                  </m:oMathPara>
                </a14:m>
                <a:endParaRPr lang="en-US" sz="23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6546595" y="2863628"/>
                <a:ext cx="1820755" cy="395686"/>
              </a:xfrm>
              <a:prstGeom prst="rect">
                <a:avLst/>
              </a:prstGeom>
              <a:blipFill>
                <a:blip r:embed="rId25"/>
                <a:stretch>
                  <a:fillRect/>
                </a:stretch>
              </a:blipFill>
            </p:spPr>
            <p:txBody>
              <a:bodyPr/>
              <a:lstStyle/>
              <a:p>
                <a:r>
                  <a:rPr lang="en-US">
                    <a:noFill/>
                  </a:rPr>
                  <a:t> </a:t>
                </a:r>
              </a:p>
            </p:txBody>
          </p:sp>
        </mc:Fallback>
      </mc:AlternateContent>
      <p:sp>
        <p:nvSpPr>
          <p:cNvPr id="35" name="Rounded Rectangle 34"/>
          <p:cNvSpPr/>
          <p:nvPr/>
        </p:nvSpPr>
        <p:spPr>
          <a:xfrm>
            <a:off x="157538" y="3323671"/>
            <a:ext cx="811489" cy="384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35"/>
          <p:cNvSpPr/>
          <p:nvPr/>
        </p:nvSpPr>
        <p:spPr>
          <a:xfrm>
            <a:off x="980745" y="3255143"/>
            <a:ext cx="6014788" cy="446276"/>
          </a:xfrm>
          <a:prstGeom prst="rect">
            <a:avLst/>
          </a:prstGeom>
        </p:spPr>
        <p:txBody>
          <a:bodyPr wrap="none">
            <a:spAutoFit/>
          </a:bodyPr>
          <a:lstStyle/>
          <a:p>
            <a:r>
              <a:rPr lang="en-US" sz="2300" dirty="0" smtClean="0">
                <a:solidFill>
                  <a:schemeClr val="bg1"/>
                </a:solidFill>
                <a:latin typeface="Times New Roman" panose="02020603050405020304" pitchFamily="18" charset="0"/>
                <a:cs typeface="Times New Roman" panose="02020603050405020304" pitchFamily="18" charset="0"/>
              </a:rPr>
              <a:t>a) </a:t>
            </a:r>
            <a:r>
              <a:rPr lang="en-US" sz="2300" dirty="0" err="1" smtClean="0">
                <a:solidFill>
                  <a:schemeClr val="bg1"/>
                </a:solidFill>
                <a:latin typeface="Times New Roman" panose="02020603050405020304" pitchFamily="18" charset="0"/>
                <a:cs typeface="Times New Roman" panose="02020603050405020304" pitchFamily="18" charset="0"/>
              </a:rPr>
              <a:t>Sau</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khi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chuyển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máy</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tính</a:t>
            </a:r>
            <a:r>
              <a:rPr lang="en-US" sz="2300" dirty="0">
                <a:solidFill>
                  <a:schemeClr val="bg1"/>
                </a:solidFill>
                <a:latin typeface="Times New Roman" panose="02020603050405020304" pitchFamily="18" charset="0"/>
                <a:cs typeface="Times New Roman" panose="02020603050405020304" pitchFamily="18" charset="0"/>
              </a:rPr>
              <a:t> sang </a:t>
            </a:r>
            <a:r>
              <a:rPr lang="en-US" sz="2300" dirty="0" err="1">
                <a:solidFill>
                  <a:schemeClr val="bg1"/>
                </a:solidFill>
                <a:latin typeface="Times New Roman" panose="02020603050405020304" pitchFamily="18" charset="0"/>
                <a:cs typeface="Times New Roman" panose="02020603050405020304" pitchFamily="18" charset="0"/>
              </a:rPr>
              <a:t>chế</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độ</a:t>
            </a:r>
            <a:r>
              <a:rPr lang="en-US" sz="2300" dirty="0">
                <a:solidFill>
                  <a:schemeClr val="bg1"/>
                </a:solidFill>
                <a:latin typeface="Times New Roman" panose="02020603050405020304" pitchFamily="18" charset="0"/>
                <a:cs typeface="Times New Roman" panose="02020603050405020304" pitchFamily="18" charset="0"/>
              </a:rPr>
              <a:t> "radian".</a:t>
            </a:r>
          </a:p>
        </p:txBody>
      </p:sp>
      <p:sp>
        <p:nvSpPr>
          <p:cNvPr id="40" name="Rectangle 39"/>
          <p:cNvSpPr/>
          <p:nvPr/>
        </p:nvSpPr>
        <p:spPr>
          <a:xfrm>
            <a:off x="114300" y="3735466"/>
            <a:ext cx="1848583" cy="446276"/>
          </a:xfrm>
          <a:prstGeom prst="rect">
            <a:avLst/>
          </a:prstGeom>
        </p:spPr>
        <p:txBody>
          <a:bodyPr wrap="none">
            <a:spAutoFit/>
          </a:bodyPr>
          <a:lstStyle/>
          <a:p>
            <a:r>
              <a:rPr lang="en-US" sz="2300" dirty="0" err="1">
                <a:solidFill>
                  <a:schemeClr val="bg1"/>
                </a:solidFill>
                <a:latin typeface="Times New Roman" panose="02020603050405020304" pitchFamily="18" charset="0"/>
                <a:cs typeface="Times New Roman" panose="02020603050405020304" pitchFamily="18" charset="0"/>
              </a:rPr>
              <a:t>Bấm</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liên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tiếp</a:t>
            </a:r>
            <a:r>
              <a:rPr lang="en-US" sz="2300" dirty="0">
                <a:solidFill>
                  <a:schemeClr val="bg1"/>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41" name="Rectangle 40"/>
              <p:cNvSpPr/>
              <p:nvPr/>
            </p:nvSpPr>
            <p:spPr>
              <a:xfrm>
                <a:off x="124933" y="4178691"/>
                <a:ext cx="8857410" cy="800219"/>
              </a:xfrm>
              <a:prstGeom prst="rect">
                <a:avLst/>
              </a:prstGeom>
            </p:spPr>
            <p:txBody>
              <a:bodyPr wrap="square">
                <a:spAutoFit/>
              </a:bodyPr>
              <a:lstStyle/>
              <a:p>
                <a:r>
                  <a:rPr lang="vi-VN" sz="2300" dirty="0" smtClean="0">
                    <a:solidFill>
                      <a:schemeClr val="bg1"/>
                    </a:solidFill>
                    <a:latin typeface="Times New Roman" panose="02020603050405020304" pitchFamily="18" charset="0"/>
                    <a:cs typeface="Times New Roman" panose="02020603050405020304" pitchFamily="18" charset="0"/>
                  </a:rPr>
                  <a:t>Vậy phương trình </a:t>
                </a:r>
                <a14:m>
                  <m:oMath xmlns:m="http://schemas.openxmlformats.org/officeDocument/2006/math">
                    <m:func>
                      <m:funcPr>
                        <m:ctrlPr>
                          <a:rPr lang="en-US" sz="2300" i="1">
                            <a:solidFill>
                              <a:schemeClr val="bg1"/>
                            </a:solidFill>
                            <a:latin typeface="Cambria Math"/>
                            <a:cs typeface="Times New Roman" panose="02020603050405020304" pitchFamily="18" charset="0"/>
                          </a:rPr>
                        </m:ctrlPr>
                      </m:funcPr>
                      <m:fName>
                        <m:r>
                          <m:rPr>
                            <m:sty m:val="p"/>
                          </m:rPr>
                          <a:rPr lang="en-US" sz="2300">
                            <a:solidFill>
                              <a:schemeClr val="bg1"/>
                            </a:solidFill>
                            <a:latin typeface="Cambria Math" panose="02040503050406030204" pitchFamily="18" charset="0"/>
                            <a:cs typeface="Times New Roman" panose="02020603050405020304" pitchFamily="18" charset="0"/>
                          </a:rPr>
                          <m:t>sin</m:t>
                        </m:r>
                      </m:fName>
                      <m:e>
                        <m:r>
                          <a:rPr lang="en-US" sz="2300" i="1">
                            <a:solidFill>
                              <a:schemeClr val="bg1"/>
                            </a:solidFill>
                            <a:latin typeface="Cambria Math" panose="02040503050406030204" pitchFamily="18" charset="0"/>
                            <a:cs typeface="Times New Roman" panose="02020603050405020304" pitchFamily="18" charset="0"/>
                          </a:rPr>
                          <m:t>𝑥</m:t>
                        </m:r>
                        <m:r>
                          <a:rPr lang="en-US" sz="2300" i="1">
                            <a:solidFill>
                              <a:schemeClr val="bg1"/>
                            </a:solidFill>
                            <a:latin typeface="Cambria Math" panose="02040503050406030204" pitchFamily="18" charset="0"/>
                            <a:cs typeface="Times New Roman" panose="02020603050405020304" pitchFamily="18" charset="0"/>
                          </a:rPr>
                          <m:t>=0,2</m:t>
                        </m:r>
                      </m:e>
                    </m:func>
                  </m:oMath>
                </a14:m>
                <a:r>
                  <a:rPr lang="vi-VN" sz="2300" dirty="0">
                    <a:solidFill>
                      <a:schemeClr val="bg1"/>
                    </a:solidFill>
                    <a:latin typeface="Times New Roman" panose="02020603050405020304" pitchFamily="18" charset="0"/>
                    <a:cs typeface="Times New Roman" panose="02020603050405020304" pitchFamily="18" charset="0"/>
                  </a:rPr>
                  <a:t> có các nghiệm là: </a:t>
                </a:r>
                <a:endParaRPr lang="en-US" sz="2300"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r>
                      <a:rPr lang="en-US" sz="2300" i="1">
                        <a:solidFill>
                          <a:schemeClr val="bg1"/>
                        </a:solidFill>
                        <a:latin typeface="Cambria Math" panose="02040503050406030204" pitchFamily="18" charset="0"/>
                        <a:cs typeface="Times New Roman" panose="02020603050405020304" pitchFamily="18" charset="0"/>
                      </a:rPr>
                      <m:t>𝑥</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≈0,</m:t>
                    </m:r>
                    <m:r>
                      <a:rPr lang="en-US" sz="23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201</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2</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𝜋</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𝑍</m:t>
                    </m:r>
                  </m:oMath>
                </a14:m>
                <a:r>
                  <a:rPr lang="vi-VN" sz="2300" dirty="0">
                    <a:solidFill>
                      <a:schemeClr val="bg1"/>
                    </a:solidFill>
                    <a:latin typeface="Times New Roman" panose="02020603050405020304" pitchFamily="18" charset="0"/>
                    <a:cs typeface="Times New Roman" panose="02020603050405020304" pitchFamily="18" charset="0"/>
                  </a:rPr>
                  <a:t> và </a:t>
                </a:r>
                <a14:m>
                  <m:oMath xmlns:m="http://schemas.openxmlformats.org/officeDocument/2006/math">
                    <m:r>
                      <a:rPr lang="en-US" sz="2300" i="1">
                        <a:solidFill>
                          <a:schemeClr val="bg1"/>
                        </a:solidFill>
                        <a:latin typeface="Cambria Math" panose="02040503050406030204" pitchFamily="18" charset="0"/>
                        <a:cs typeface="Times New Roman" panose="02020603050405020304" pitchFamily="18" charset="0"/>
                      </a:rPr>
                      <m:t>𝑥</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𝜋</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−0,201+</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2</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𝜋</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𝑍</m:t>
                    </m:r>
                  </m:oMath>
                </a14:m>
                <a:r>
                  <a:rPr lang="vi-VN" sz="2300"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41" name="Rectangle 40"/>
              <p:cNvSpPr>
                <a:spLocks noRot="1" noChangeAspect="1" noMove="1" noResize="1" noEditPoints="1" noAdjustHandles="1" noChangeArrowheads="1" noChangeShapeType="1" noTextEdit="1"/>
              </p:cNvSpPr>
              <p:nvPr/>
            </p:nvSpPr>
            <p:spPr>
              <a:xfrm>
                <a:off x="124933" y="4178691"/>
                <a:ext cx="8857410" cy="800219"/>
              </a:xfrm>
              <a:prstGeom prst="rect">
                <a:avLst/>
              </a:prstGeom>
              <a:blipFill>
                <a:blip r:embed="rId26"/>
                <a:stretch>
                  <a:fillRect l="-964" t="-6061" b="-15152"/>
                </a:stretch>
              </a:blipFill>
            </p:spPr>
            <p:txBody>
              <a:bodyPr/>
              <a:lstStyle/>
              <a:p>
                <a:r>
                  <a:rPr lang="en-US">
                    <a:noFill/>
                  </a:rPr>
                  <a:t> </a:t>
                </a:r>
              </a:p>
            </p:txBody>
          </p:sp>
        </mc:Fallback>
      </mc:AlternateContent>
      <p:pic>
        <p:nvPicPr>
          <p:cNvPr id="42" name="Picture 41"/>
          <p:cNvPicPr/>
          <p:nvPr/>
        </p:nvPicPr>
        <p:blipFill>
          <a:blip r:embed="rId27">
            <a:extLst>
              <a:ext uri="{BEBA8EAE-BF5A-486C-A8C5-ECC9F3942E4B}">
                <a14:imgProps xmlns:a14="http://schemas.microsoft.com/office/drawing/2010/main">
                  <a14:imgLayer r:embed="rId28">
                    <a14:imgEffect>
                      <a14:sharpenSoften amount="50000"/>
                    </a14:imgEffect>
                  </a14:imgLayer>
                </a14:imgProps>
              </a:ext>
            </a:extLst>
          </a:blip>
          <a:stretch>
            <a:fillRect/>
          </a:stretch>
        </p:blipFill>
        <p:spPr>
          <a:xfrm>
            <a:off x="1934691" y="3771143"/>
            <a:ext cx="2026920" cy="403860"/>
          </a:xfrm>
          <a:prstGeom prst="rect">
            <a:avLst/>
          </a:prstGeom>
        </p:spPr>
      </p:pic>
      <p:sp>
        <p:nvSpPr>
          <p:cNvPr id="5" name="Rectangle 4"/>
          <p:cNvSpPr/>
          <p:nvPr/>
        </p:nvSpPr>
        <p:spPr>
          <a:xfrm>
            <a:off x="4027444" y="3754075"/>
            <a:ext cx="4339906" cy="446276"/>
          </a:xfrm>
          <a:prstGeom prst="rect">
            <a:avLst/>
          </a:prstGeom>
        </p:spPr>
        <p:txBody>
          <a:bodyPr wrap="none">
            <a:spAutoFit/>
          </a:bodyPr>
          <a:lstStyle/>
          <a:p>
            <a:pPr algn="just"/>
            <a:r>
              <a:rPr lang="en-US" sz="23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 </a:t>
            </a:r>
            <a:r>
              <a:rPr lang="en-US" sz="23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3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3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3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3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3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0,201.</a:t>
            </a:r>
            <a:endParaRPr lang="en-US" sz="23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24920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ircle(in)">
                                      <p:cBhvr>
                                        <p:cTn id="15" dur="2000"/>
                                        <p:tgtEl>
                                          <p:spTgt spid="3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2000"/>
                                        <p:tgtEl>
                                          <p:spTgt spid="3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circle(in)">
                                      <p:cBhvr>
                                        <p:cTn id="21" dur="20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randombar(horizont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randombar(horizontal)">
                                      <p:cBhvr>
                                        <p:cTn id="36" dur="500"/>
                                        <p:tgtEl>
                                          <p:spTgt spid="40"/>
                                        </p:tgtEl>
                                      </p:cBhvr>
                                    </p:animEffect>
                                  </p:childTnLst>
                                </p:cTn>
                              </p:par>
                              <p:par>
                                <p:cTn id="37" presetID="14" presetClass="entr" presetSubtype="1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randombar(horizontal)">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randombar(horizontal)">
                                      <p:cBhvr>
                                        <p:cTn id="4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P spid="32" grpId="0"/>
      <p:bldP spid="33" grpId="0"/>
      <p:bldP spid="34" grpId="0"/>
      <p:bldP spid="35" grpId="0" animBg="1"/>
      <p:bldP spid="36" grpId="0"/>
      <p:bldP spid="40" grpId="0"/>
      <p:bldP spid="41"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6"/>
        <p:cNvGrpSpPr/>
        <p:nvPr/>
      </p:nvGrpSpPr>
      <p:grpSpPr>
        <a:xfrm>
          <a:off x="0" y="0"/>
          <a:ext cx="0" cy="0"/>
          <a:chOff x="0" y="0"/>
          <a:chExt cx="0" cy="0"/>
        </a:xfrm>
      </p:grpSpPr>
      <p:pic>
        <p:nvPicPr>
          <p:cNvPr id="66" name="Picture 6">
            <a:extLst>
              <a:ext uri="{FF2B5EF4-FFF2-40B4-BE49-F238E27FC236}">
                <a16:creationId xmlns:a16="http://schemas.microsoft.com/office/drawing/2014/main" xmlns="" id="{26BACF33-22D8-C646-7B15-62B9D54F6B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872821" y="159295"/>
            <a:ext cx="1233965" cy="888455"/>
          </a:xfrm>
          <a:prstGeom prst="rect">
            <a:avLst/>
          </a:prstGeom>
        </p:spPr>
      </p:pic>
      <p:grpSp>
        <p:nvGrpSpPr>
          <p:cNvPr id="23" name="Google Shape;1172;p13"/>
          <p:cNvGrpSpPr/>
          <p:nvPr/>
        </p:nvGrpSpPr>
        <p:grpSpPr>
          <a:xfrm rot="-2082231">
            <a:off x="-223704" y="112721"/>
            <a:ext cx="1235604" cy="403273"/>
            <a:chOff x="692877" y="3335755"/>
            <a:chExt cx="2470924" cy="806453"/>
          </a:xfrm>
          <a:solidFill>
            <a:schemeClr val="accent5"/>
          </a:solidFill>
        </p:grpSpPr>
        <p:sp>
          <p:nvSpPr>
            <p:cNvPr id="2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26" name="Hộp Văn bản 1">
            <a:extLst>
              <a:ext uri="{FF2B5EF4-FFF2-40B4-BE49-F238E27FC236}">
                <a16:creationId xmlns:a16="http://schemas.microsoft.com/office/drawing/2014/main" xmlns="" id="{84A05338-A40C-A540-564B-1DA3A0100BE4}"/>
              </a:ext>
            </a:extLst>
          </p:cNvPr>
          <p:cNvSpPr txBox="1"/>
          <p:nvPr/>
        </p:nvSpPr>
        <p:spPr>
          <a:xfrm>
            <a:off x="203880" y="133350"/>
            <a:ext cx="756851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Times New Roman" panose="02020603050405020304" pitchFamily="18" charset="0"/>
                <a:cs typeface="Times New Roman" panose="02020603050405020304" pitchFamily="18" charset="0"/>
              </a:rPr>
              <a:t>VI</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cầm</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tay</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7" name="Object 6"/>
          <p:cNvGraphicFramePr>
            <a:graphicFrameLocks noChangeAspect="1"/>
          </p:cNvGraphicFramePr>
          <p:nvPr/>
        </p:nvGraphicFramePr>
        <p:xfrm>
          <a:off x="0" y="655638"/>
          <a:ext cx="114300" cy="174625"/>
        </p:xfrm>
        <a:graphic>
          <a:graphicData uri="http://schemas.openxmlformats.org/presentationml/2006/ole">
            <mc:AlternateContent xmlns:mc="http://schemas.openxmlformats.org/markup-compatibility/2006">
              <mc:Choice xmlns:v="urn:schemas-microsoft-com:vml" Requires="v">
                <p:oleObj spid="_x0000_s36886" name="Equation" r:id="rId20" imgW="114102" imgH="177492" progId="Equation.DSMT4">
                  <p:embed/>
                </p:oleObj>
              </mc:Choice>
              <mc:Fallback>
                <p:oleObj name="Equation" r:id="rId20" imgW="114102" imgH="177492" progId="Equation.DSMT4">
                  <p:embed/>
                  <p:pic>
                    <p:nvPicPr>
                      <p:cNvPr id="7" name="Object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655638"/>
                        <a:ext cx="114300" cy="17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65"/>
          <p:cNvSpPr>
            <a:spLocks noChangeArrowheads="1"/>
          </p:cNvSpPr>
          <p:nvPr/>
        </p:nvSpPr>
        <p:spPr bwMode="auto">
          <a:xfrm>
            <a:off x="409803" y="683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67"/>
          <p:cNvSpPr>
            <a:spLocks noChangeArrowheads="1"/>
          </p:cNvSpPr>
          <p:nvPr/>
        </p:nvSpPr>
        <p:spPr bwMode="auto">
          <a:xfrm>
            <a:off x="898901" y="1261694"/>
            <a:ext cx="681481" cy="46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p:cNvSpPr/>
          <p:nvPr/>
        </p:nvSpPr>
        <p:spPr>
          <a:xfrm>
            <a:off x="203880" y="948086"/>
            <a:ext cx="8699115" cy="446276"/>
          </a:xfrm>
          <a:prstGeom prst="rect">
            <a:avLst/>
          </a:prstGeom>
        </p:spPr>
        <p:txBody>
          <a:bodyPr wrap="square">
            <a:spAutoFit/>
          </a:bodyPr>
          <a:lstStyle/>
          <a:p>
            <a:pPr lvl="0" algn="just"/>
            <a:r>
              <a:rPr kumimoji="0" lang="en-US" sz="2300" b="1" i="0" u="none" strike="noStrike" kern="1200" cap="none" spc="0" normalizeH="0" baseline="0" noProof="0" dirty="0" err="1" smtClean="0">
                <a:ln>
                  <a:noFill/>
                </a:ln>
                <a:solidFill>
                  <a:schemeClr val="bg1"/>
                </a:solidFill>
                <a:effectLst/>
                <a:uLnTx/>
                <a:uFillTx/>
                <a:latin typeface="Times New Roman" panose="02020603050405020304" pitchFamily="18" charset="0"/>
                <a:ea typeface="+mn-ea"/>
                <a:cs typeface="+mn-cs"/>
              </a:rPr>
              <a:t>Luyện</a:t>
            </a:r>
            <a:r>
              <a:rPr kumimoji="0" lang="en-US" sz="23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mn-cs"/>
              </a:rPr>
              <a:t> </a:t>
            </a:r>
            <a:r>
              <a:rPr kumimoji="0" lang="en-US" sz="2300" b="1" i="0" u="none" strike="noStrike" kern="1200" cap="none" spc="0" normalizeH="0" noProof="0" dirty="0" err="1" smtClean="0">
                <a:ln>
                  <a:noFill/>
                </a:ln>
                <a:solidFill>
                  <a:schemeClr val="bg1"/>
                </a:solidFill>
                <a:effectLst/>
                <a:uLnTx/>
                <a:uFillTx/>
                <a:latin typeface="Times New Roman" panose="02020603050405020304" pitchFamily="18" charset="0"/>
                <a:ea typeface="+mn-ea"/>
                <a:cs typeface="+mn-cs"/>
              </a:rPr>
              <a:t>tập</a:t>
            </a:r>
            <a:r>
              <a:rPr kumimoji="0" lang="en-US" sz="23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mn-cs"/>
              </a:rPr>
              <a:t> </a:t>
            </a:r>
            <a:r>
              <a:rPr lang="en-US" sz="2300" b="1" dirty="0" smtClean="0">
                <a:solidFill>
                  <a:schemeClr val="bg1"/>
                </a:solidFill>
                <a:latin typeface="Times New Roman" panose="02020603050405020304" pitchFamily="18" charset="0"/>
              </a:rPr>
              <a:t>9</a:t>
            </a:r>
            <a:r>
              <a:rPr lang="vi-VN" sz="2300" b="1" dirty="0">
                <a:solidFill>
                  <a:schemeClr val="bg1"/>
                </a:solidFill>
                <a:latin typeface="Times New Roman" panose="02020603050405020304" pitchFamily="18" charset="0"/>
              </a:rPr>
              <a:t>. </a:t>
            </a:r>
            <a:endParaRPr kumimoji="0" lang="en-US" sz="2300" i="0" u="none" strike="noStrike" kern="1200" cap="none" spc="0" normalizeH="0" baseline="0" noProof="0" dirty="0">
              <a:ln>
                <a:noFill/>
              </a:ln>
              <a:solidFill>
                <a:schemeClr val="bg1"/>
              </a:solidFill>
              <a:effectLst/>
              <a:uLnTx/>
              <a:uFillTx/>
              <a:latin typeface="Calibri"/>
            </a:endParaRPr>
          </a:p>
        </p:txBody>
      </p:sp>
      <mc:AlternateContent xmlns:mc="http://schemas.openxmlformats.org/markup-compatibility/2006" xmlns:a14="http://schemas.microsoft.com/office/drawing/2010/main">
        <mc:Choice Requires="a14">
          <p:sp>
            <p:nvSpPr>
              <p:cNvPr id="9" name="TextBox 8"/>
              <p:cNvSpPr txBox="1"/>
              <p:nvPr/>
            </p:nvSpPr>
            <p:spPr>
              <a:xfrm>
                <a:off x="203880" y="1199128"/>
                <a:ext cx="1854482" cy="6649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00" b="0" i="1" smtClean="0">
                          <a:solidFill>
                            <a:schemeClr val="bg1"/>
                          </a:solidFill>
                          <a:latin typeface="Cambria Math" panose="02040503050406030204" pitchFamily="18" charset="0"/>
                        </a:rPr>
                        <m:t>𝑏</m:t>
                      </m:r>
                      <m:r>
                        <a:rPr lang="en-US" sz="2300" b="0" i="1" smtClean="0">
                          <a:solidFill>
                            <a:schemeClr val="bg1"/>
                          </a:solidFill>
                          <a:latin typeface="Cambria Math" panose="02040503050406030204" pitchFamily="18" charset="0"/>
                        </a:rPr>
                        <m:t>)</m:t>
                      </m:r>
                      <m:func>
                        <m:funcPr>
                          <m:ctrlPr>
                            <a:rPr lang="en-US" sz="2300" b="0" i="1" smtClean="0">
                              <a:solidFill>
                                <a:schemeClr val="bg1"/>
                              </a:solidFill>
                              <a:latin typeface="Cambria Math"/>
                            </a:rPr>
                          </m:ctrlPr>
                        </m:funcPr>
                        <m:fName>
                          <m:r>
                            <m:rPr>
                              <m:sty m:val="p"/>
                            </m:rPr>
                            <a:rPr lang="en-US" sz="2300" b="0" i="0" smtClean="0">
                              <a:solidFill>
                                <a:schemeClr val="bg1"/>
                              </a:solidFill>
                              <a:latin typeface="Cambria Math" panose="02040503050406030204" pitchFamily="18" charset="0"/>
                            </a:rPr>
                            <m:t>cos</m:t>
                          </m:r>
                        </m:fName>
                        <m:e>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rPr>
                            <m:t>=−</m:t>
                          </m:r>
                          <m:f>
                            <m:fPr>
                              <m:ctrlPr>
                                <a:rPr lang="en-US" sz="2300" b="0" i="1" smtClean="0">
                                  <a:solidFill>
                                    <a:schemeClr val="bg1"/>
                                  </a:solidFill>
                                  <a:latin typeface="Cambria Math"/>
                                </a:rPr>
                              </m:ctrlPr>
                            </m:fPr>
                            <m:num>
                              <m:r>
                                <a:rPr lang="en-US" sz="2300" b="0" i="1" smtClean="0">
                                  <a:solidFill>
                                    <a:schemeClr val="bg1"/>
                                  </a:solidFill>
                                  <a:latin typeface="Cambria Math" panose="02040503050406030204" pitchFamily="18" charset="0"/>
                                </a:rPr>
                                <m:t>1</m:t>
                              </m:r>
                            </m:num>
                            <m:den>
                              <m:r>
                                <a:rPr lang="en-US" sz="2300" b="0" i="1" smtClean="0">
                                  <a:solidFill>
                                    <a:schemeClr val="bg1"/>
                                  </a:solidFill>
                                  <a:latin typeface="Cambria Math" panose="02040503050406030204" pitchFamily="18" charset="0"/>
                                </a:rPr>
                                <m:t>5</m:t>
                              </m:r>
                            </m:den>
                          </m:f>
                        </m:e>
                      </m:func>
                    </m:oMath>
                  </m:oMathPara>
                </a14:m>
                <a:endParaRPr lang="en-US"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03880" y="1199128"/>
                <a:ext cx="1854482" cy="66492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46198" y="3108665"/>
                <a:ext cx="1820755" cy="3956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00" b="0" i="1" smtClean="0">
                          <a:solidFill>
                            <a:schemeClr val="bg1"/>
                          </a:solidFill>
                          <a:latin typeface="Cambria Math" panose="02040503050406030204" pitchFamily="18" charset="0"/>
                        </a:rPr>
                        <m:t>𝑐</m:t>
                      </m:r>
                      <m:r>
                        <a:rPr lang="en-US" sz="2300" b="0" i="1" smtClean="0">
                          <a:solidFill>
                            <a:schemeClr val="bg1"/>
                          </a:solidFill>
                          <a:latin typeface="Cambria Math" panose="02040503050406030204" pitchFamily="18" charset="0"/>
                        </a:rPr>
                        <m:t>)</m:t>
                      </m:r>
                      <m:func>
                        <m:funcPr>
                          <m:ctrlPr>
                            <a:rPr lang="en-US" sz="2300" b="0" i="1" smtClean="0">
                              <a:solidFill>
                                <a:schemeClr val="bg1"/>
                              </a:solidFill>
                              <a:latin typeface="Cambria Math"/>
                            </a:rPr>
                          </m:ctrlPr>
                        </m:funcPr>
                        <m:fName>
                          <m:r>
                            <m:rPr>
                              <m:sty m:val="p"/>
                            </m:rPr>
                            <a:rPr lang="en-US" sz="2300" b="0" i="0" smtClean="0">
                              <a:solidFill>
                                <a:schemeClr val="bg1"/>
                              </a:solidFill>
                              <a:latin typeface="Cambria Math" panose="02040503050406030204" pitchFamily="18" charset="0"/>
                            </a:rPr>
                            <m:t>tan</m:t>
                          </m:r>
                        </m:fName>
                        <m:e>
                          <m:r>
                            <a:rPr lang="en-US" sz="2300" b="0" i="1" smtClean="0">
                              <a:solidFill>
                                <a:schemeClr val="bg1"/>
                              </a:solidFill>
                              <a:latin typeface="Cambria Math" panose="02040503050406030204" pitchFamily="18" charset="0"/>
                            </a:rPr>
                            <m:t>𝑥</m:t>
                          </m:r>
                          <m:r>
                            <a:rPr lang="en-US" sz="2300" b="0" i="1" smtClean="0">
                              <a:solidFill>
                                <a:schemeClr val="bg1"/>
                              </a:solidFill>
                              <a:latin typeface="Cambria Math" panose="02040503050406030204" pitchFamily="18" charset="0"/>
                            </a:rPr>
                            <m:t>= </m:t>
                          </m:r>
                          <m:rad>
                            <m:radPr>
                              <m:degHide m:val="on"/>
                              <m:ctrlPr>
                                <a:rPr lang="en-US" sz="2300" b="0" i="1" smtClean="0">
                                  <a:solidFill>
                                    <a:schemeClr val="bg1"/>
                                  </a:solidFill>
                                  <a:latin typeface="Cambria Math"/>
                                </a:rPr>
                              </m:ctrlPr>
                            </m:radPr>
                            <m:deg/>
                            <m:e>
                              <m:r>
                                <a:rPr lang="en-US" sz="2300" b="0" i="1" smtClean="0">
                                  <a:solidFill>
                                    <a:schemeClr val="bg1"/>
                                  </a:solidFill>
                                  <a:latin typeface="Cambria Math" panose="02040503050406030204" pitchFamily="18" charset="0"/>
                                </a:rPr>
                                <m:t>2</m:t>
                              </m:r>
                            </m:e>
                          </m:rad>
                        </m:e>
                      </m:func>
                    </m:oMath>
                  </m:oMathPara>
                </a14:m>
                <a:endParaRPr lang="en-US"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46198" y="3108665"/>
                <a:ext cx="1820755" cy="395686"/>
              </a:xfrm>
              <a:prstGeom prst="rect">
                <a:avLst/>
              </a:prstGeom>
              <a:blipFill>
                <a:blip r:embed="rId23"/>
                <a:stretch>
                  <a:fillRect/>
                </a:stretch>
              </a:blipFill>
            </p:spPr>
            <p:txBody>
              <a:bodyPr/>
              <a:lstStyle/>
              <a:p>
                <a:r>
                  <a:rPr lang="en-US">
                    <a:noFill/>
                  </a:rPr>
                  <a:t> </a:t>
                </a:r>
              </a:p>
            </p:txBody>
          </p:sp>
        </mc:Fallback>
      </mc:AlternateContent>
      <p:sp>
        <p:nvSpPr>
          <p:cNvPr id="37" name="Rectangle 36"/>
          <p:cNvSpPr/>
          <p:nvPr/>
        </p:nvSpPr>
        <p:spPr>
          <a:xfrm>
            <a:off x="146198" y="1813368"/>
            <a:ext cx="1848583" cy="446276"/>
          </a:xfrm>
          <a:prstGeom prst="rect">
            <a:avLst/>
          </a:prstGeom>
        </p:spPr>
        <p:txBody>
          <a:bodyPr wrap="none">
            <a:spAutoFit/>
          </a:bodyPr>
          <a:lstStyle/>
          <a:p>
            <a:r>
              <a:rPr lang="en-US" sz="2300" dirty="0" err="1">
                <a:solidFill>
                  <a:schemeClr val="bg1"/>
                </a:solidFill>
                <a:latin typeface="Times New Roman" panose="02020603050405020304" pitchFamily="18" charset="0"/>
                <a:cs typeface="Times New Roman" panose="02020603050405020304" pitchFamily="18" charset="0"/>
              </a:rPr>
              <a:t>Bấm</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liên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tiếp</a:t>
            </a:r>
            <a:r>
              <a:rPr lang="en-US" sz="2300" dirty="0">
                <a:solidFill>
                  <a:schemeClr val="bg1"/>
                </a:solidFill>
                <a:latin typeface="Times New Roman" panose="02020603050405020304" pitchFamily="18" charset="0"/>
                <a:cs typeface="Times New Roman" panose="02020603050405020304" pitchFamily="18" charset="0"/>
              </a:rPr>
              <a:t> </a:t>
            </a:r>
          </a:p>
        </p:txBody>
      </p:sp>
      <p:sp>
        <p:nvSpPr>
          <p:cNvPr id="38" name="Rectangle 37"/>
          <p:cNvSpPr/>
          <p:nvPr/>
        </p:nvSpPr>
        <p:spPr>
          <a:xfrm>
            <a:off x="133793" y="2296803"/>
            <a:ext cx="7543800" cy="446276"/>
          </a:xfrm>
          <a:prstGeom prst="rect">
            <a:avLst/>
          </a:prstGeom>
        </p:spPr>
        <p:txBody>
          <a:bodyPr wrap="square">
            <a:spAutoFit/>
          </a:bodyPr>
          <a:lstStyle/>
          <a:p>
            <a:r>
              <a:rPr lang="vi-VN" sz="2300" dirty="0" smtClean="0">
                <a:solidFill>
                  <a:schemeClr val="bg1"/>
                </a:solidFill>
                <a:latin typeface="Times New Roman" panose="02020603050405020304" pitchFamily="18" charset="0"/>
                <a:cs typeface="Times New Roman" panose="02020603050405020304" pitchFamily="18" charset="0"/>
              </a:rPr>
              <a:t>Ta được kết quả gần đúng là </a:t>
            </a:r>
            <a:r>
              <a:rPr lang="en-US" sz="2300" dirty="0" smtClean="0">
                <a:solidFill>
                  <a:schemeClr val="bg1"/>
                </a:solidFill>
                <a:latin typeface="Times New Roman" panose="02020603050405020304" pitchFamily="18" charset="0"/>
                <a:cs typeface="Times New Roman" panose="02020603050405020304" pitchFamily="18" charset="0"/>
              </a:rPr>
              <a:t>1,772.</a:t>
            </a:r>
            <a:endParaRPr lang="vi-VN" sz="23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76643" y="2706704"/>
                <a:ext cx="9086850" cy="594265"/>
              </a:xfrm>
              <a:prstGeom prst="rect">
                <a:avLst/>
              </a:prstGeom>
            </p:spPr>
            <p:txBody>
              <a:bodyPr wrap="square">
                <a:spAutoFit/>
              </a:bodyPr>
              <a:lstStyle/>
              <a:p>
                <a:r>
                  <a:rPr lang="vi-VN" sz="2300" dirty="0" smtClean="0">
                    <a:solidFill>
                      <a:schemeClr val="bg1"/>
                    </a:solidFill>
                    <a:latin typeface="Times New Roman" panose="02020603050405020304" pitchFamily="18" charset="0"/>
                    <a:cs typeface="Times New Roman" panose="02020603050405020304" pitchFamily="18" charset="0"/>
                  </a:rPr>
                  <a:t>Vậy phương trình</a:t>
                </a:r>
                <a:r>
                  <a:rPr lang="en-US" sz="23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unc>
                      <m:funcPr>
                        <m:ctrlPr>
                          <a:rPr lang="en-US" sz="2300" i="1">
                            <a:solidFill>
                              <a:schemeClr val="bg1"/>
                            </a:solidFill>
                            <a:latin typeface="Cambria Math"/>
                          </a:rPr>
                        </m:ctrlPr>
                      </m:funcPr>
                      <m:fName>
                        <m:r>
                          <m:rPr>
                            <m:sty m:val="p"/>
                          </m:rPr>
                          <a:rPr lang="en-US" sz="2300">
                            <a:solidFill>
                              <a:schemeClr val="bg1"/>
                            </a:solidFill>
                            <a:latin typeface="Cambria Math" panose="02040503050406030204" pitchFamily="18" charset="0"/>
                          </a:rPr>
                          <m:t>cos</m:t>
                        </m:r>
                      </m:fName>
                      <m:e>
                        <m:r>
                          <a:rPr lang="en-US" sz="2300" i="1">
                            <a:solidFill>
                              <a:schemeClr val="bg1"/>
                            </a:solidFill>
                            <a:latin typeface="Cambria Math" panose="02040503050406030204" pitchFamily="18" charset="0"/>
                          </a:rPr>
                          <m:t>𝑥</m:t>
                        </m:r>
                        <m:r>
                          <a:rPr lang="en-US" sz="2300" i="1">
                            <a:solidFill>
                              <a:schemeClr val="bg1"/>
                            </a:solidFill>
                            <a:latin typeface="Cambria Math" panose="02040503050406030204" pitchFamily="18" charset="0"/>
                          </a:rPr>
                          <m:t>=−</m:t>
                        </m:r>
                        <m:f>
                          <m:fPr>
                            <m:ctrlPr>
                              <a:rPr lang="en-US" sz="2300" i="1">
                                <a:solidFill>
                                  <a:schemeClr val="bg1"/>
                                </a:solidFill>
                                <a:latin typeface="Cambria Math"/>
                              </a:rPr>
                            </m:ctrlPr>
                          </m:fPr>
                          <m:num>
                            <m:r>
                              <a:rPr lang="en-US" sz="2300" i="1">
                                <a:solidFill>
                                  <a:schemeClr val="bg1"/>
                                </a:solidFill>
                                <a:latin typeface="Cambria Math" panose="02040503050406030204" pitchFamily="18" charset="0"/>
                              </a:rPr>
                              <m:t>1</m:t>
                            </m:r>
                          </m:num>
                          <m:den>
                            <m:r>
                              <a:rPr lang="en-US" sz="2300" b="0" i="1" smtClean="0">
                                <a:solidFill>
                                  <a:schemeClr val="bg1"/>
                                </a:solidFill>
                                <a:latin typeface="Cambria Math" panose="02040503050406030204" pitchFamily="18" charset="0"/>
                              </a:rPr>
                              <m:t>5</m:t>
                            </m:r>
                          </m:den>
                        </m:f>
                      </m:e>
                    </m:func>
                  </m:oMath>
                </a14:m>
                <a:r>
                  <a:rPr lang="en-US" sz="2300" dirty="0" smtClean="0">
                    <a:solidFill>
                      <a:schemeClr val="bg1"/>
                    </a:solidFill>
                    <a:latin typeface="Times New Roman" panose="02020603050405020304" pitchFamily="18" charset="0"/>
                    <a:cs typeface="Times New Roman" panose="02020603050405020304" pitchFamily="18" charset="0"/>
                  </a:rPr>
                  <a:t> </a:t>
                </a:r>
                <a:r>
                  <a:rPr lang="vi-VN" sz="2300" dirty="0" smtClean="0">
                    <a:solidFill>
                      <a:schemeClr val="bg1"/>
                    </a:solidFill>
                    <a:latin typeface="Times New Roman" panose="02020603050405020304" pitchFamily="18" charset="0"/>
                    <a:cs typeface="Times New Roman" panose="02020603050405020304" pitchFamily="18" charset="0"/>
                  </a:rPr>
                  <a:t>có </a:t>
                </a:r>
                <a:r>
                  <a:rPr lang="vi-VN" sz="2300" dirty="0">
                    <a:solidFill>
                      <a:schemeClr val="bg1"/>
                    </a:solidFill>
                    <a:latin typeface="Times New Roman" panose="02020603050405020304" pitchFamily="18" charset="0"/>
                    <a:cs typeface="Times New Roman" panose="02020603050405020304" pitchFamily="18" charset="0"/>
                  </a:rPr>
                  <a:t>các nghiệm là: </a:t>
                </a:r>
                <a14:m>
                  <m:oMath xmlns:m="http://schemas.openxmlformats.org/officeDocument/2006/math">
                    <m:r>
                      <a:rPr lang="en-US" sz="2300" i="1">
                        <a:solidFill>
                          <a:schemeClr val="bg1"/>
                        </a:solidFill>
                        <a:latin typeface="Cambria Math" panose="02040503050406030204" pitchFamily="18" charset="0"/>
                        <a:cs typeface="Times New Roman" panose="02020603050405020304" pitchFamily="18" charset="0"/>
                      </a:rPr>
                      <m:t>𝑥</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1,772</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2</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𝜋</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𝑍</m:t>
                    </m:r>
                  </m:oMath>
                </a14:m>
                <a:endParaRPr lang="vi-VN"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643" y="2706704"/>
                <a:ext cx="9086850" cy="594265"/>
              </a:xfrm>
              <a:prstGeom prst="rect">
                <a:avLst/>
              </a:prstGeom>
              <a:blipFill>
                <a:blip r:embed="rId24"/>
                <a:stretch>
                  <a:fillRect l="-1007" b="-8247"/>
                </a:stretch>
              </a:blipFill>
            </p:spPr>
            <p:txBody>
              <a:bodyPr/>
              <a:lstStyle/>
              <a:p>
                <a:r>
                  <a:rPr lang="en-US">
                    <a:noFill/>
                  </a:rPr>
                  <a:t> </a:t>
                </a:r>
              </a:p>
            </p:txBody>
          </p:sp>
        </mc:Fallback>
      </mc:AlternateContent>
      <p:sp>
        <p:nvSpPr>
          <p:cNvPr id="21" name="Rectangle 20"/>
          <p:cNvSpPr/>
          <p:nvPr/>
        </p:nvSpPr>
        <p:spPr>
          <a:xfrm>
            <a:off x="169678" y="3508697"/>
            <a:ext cx="1848583" cy="446276"/>
          </a:xfrm>
          <a:prstGeom prst="rect">
            <a:avLst/>
          </a:prstGeom>
        </p:spPr>
        <p:txBody>
          <a:bodyPr wrap="none">
            <a:spAutoFit/>
          </a:bodyPr>
          <a:lstStyle/>
          <a:p>
            <a:r>
              <a:rPr lang="en-US" sz="2300" dirty="0" err="1">
                <a:solidFill>
                  <a:schemeClr val="bg1"/>
                </a:solidFill>
                <a:latin typeface="Times New Roman" panose="02020603050405020304" pitchFamily="18" charset="0"/>
                <a:cs typeface="Times New Roman" panose="02020603050405020304" pitchFamily="18" charset="0"/>
              </a:rPr>
              <a:t>Bấm</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liên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tiếp</a:t>
            </a:r>
            <a:r>
              <a:rPr lang="en-US" sz="2300" dirty="0">
                <a:solidFill>
                  <a:schemeClr val="bg1"/>
                </a:solidFill>
                <a:latin typeface="Times New Roman" panose="02020603050405020304" pitchFamily="18" charset="0"/>
                <a:cs typeface="Times New Roman" panose="02020603050405020304" pitchFamily="18" charset="0"/>
              </a:rPr>
              <a:t> </a:t>
            </a:r>
          </a:p>
        </p:txBody>
      </p:sp>
      <p:sp>
        <p:nvSpPr>
          <p:cNvPr id="22" name="Rectangle 21"/>
          <p:cNvSpPr/>
          <p:nvPr/>
        </p:nvSpPr>
        <p:spPr>
          <a:xfrm>
            <a:off x="157273" y="3992132"/>
            <a:ext cx="7543800" cy="446276"/>
          </a:xfrm>
          <a:prstGeom prst="rect">
            <a:avLst/>
          </a:prstGeom>
        </p:spPr>
        <p:txBody>
          <a:bodyPr wrap="square">
            <a:spAutoFit/>
          </a:bodyPr>
          <a:lstStyle/>
          <a:p>
            <a:r>
              <a:rPr lang="vi-VN" sz="2300" dirty="0" smtClean="0">
                <a:solidFill>
                  <a:schemeClr val="bg1"/>
                </a:solidFill>
                <a:latin typeface="Times New Roman" panose="02020603050405020304" pitchFamily="18" charset="0"/>
                <a:cs typeface="Times New Roman" panose="02020603050405020304" pitchFamily="18" charset="0"/>
              </a:rPr>
              <a:t>Ta được kết quả </a:t>
            </a:r>
            <a:r>
              <a:rPr lang="en-US" sz="2300" dirty="0" err="1" smtClean="0">
                <a:solidFill>
                  <a:schemeClr val="bg1"/>
                </a:solidFill>
                <a:latin typeface="Times New Roman" panose="02020603050405020304" pitchFamily="18" charset="0"/>
                <a:cs typeface="Times New Roman" panose="02020603050405020304" pitchFamily="18" charset="0"/>
              </a:rPr>
              <a:t>gần</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đúng</a:t>
            </a:r>
            <a:r>
              <a:rPr lang="en-US" sz="2300" dirty="0" smtClean="0">
                <a:solidFill>
                  <a:schemeClr val="bg1"/>
                </a:solidFill>
                <a:latin typeface="Times New Roman" panose="02020603050405020304" pitchFamily="18" charset="0"/>
                <a:cs typeface="Times New Roman" panose="02020603050405020304" pitchFamily="18" charset="0"/>
              </a:rPr>
              <a:t> </a:t>
            </a:r>
            <a:r>
              <a:rPr lang="vi-VN" sz="2300" dirty="0" smtClean="0">
                <a:solidFill>
                  <a:schemeClr val="bg1"/>
                </a:solidFill>
                <a:latin typeface="Times New Roman" panose="02020603050405020304" pitchFamily="18" charset="0"/>
                <a:cs typeface="Times New Roman" panose="02020603050405020304" pitchFamily="18" charset="0"/>
              </a:rPr>
              <a:t>là</a:t>
            </a:r>
            <a:r>
              <a:rPr lang="en-US" sz="2300" dirty="0" smtClean="0">
                <a:solidFill>
                  <a:schemeClr val="bg1"/>
                </a:solidFill>
                <a:latin typeface="Times New Roman" panose="02020603050405020304" pitchFamily="18" charset="0"/>
                <a:cs typeface="Times New Roman" panose="02020603050405020304" pitchFamily="18" charset="0"/>
              </a:rPr>
              <a:t> 0,955.</a:t>
            </a:r>
            <a:endParaRPr lang="vi-VN" sz="23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Rectangle 27"/>
              <p:cNvSpPr/>
              <p:nvPr/>
            </p:nvSpPr>
            <p:spPr>
              <a:xfrm>
                <a:off x="100123" y="4402033"/>
                <a:ext cx="9086850" cy="480773"/>
              </a:xfrm>
              <a:prstGeom prst="rect">
                <a:avLst/>
              </a:prstGeom>
            </p:spPr>
            <p:txBody>
              <a:bodyPr wrap="square">
                <a:spAutoFit/>
              </a:bodyPr>
              <a:lstStyle/>
              <a:p>
                <a:r>
                  <a:rPr lang="vi-VN" sz="2300" dirty="0" smtClean="0">
                    <a:solidFill>
                      <a:schemeClr val="bg1"/>
                    </a:solidFill>
                    <a:latin typeface="Times New Roman" panose="02020603050405020304" pitchFamily="18" charset="0"/>
                    <a:cs typeface="Times New Roman" panose="02020603050405020304" pitchFamily="18" charset="0"/>
                  </a:rPr>
                  <a:t>Vậy phương trình</a:t>
                </a:r>
                <a:r>
                  <a:rPr lang="en-US" sz="2300" dirty="0" smtClean="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unc>
                      <m:funcPr>
                        <m:ctrlPr>
                          <a:rPr lang="en-US" sz="2300" i="1">
                            <a:solidFill>
                              <a:schemeClr val="bg1"/>
                            </a:solidFill>
                            <a:latin typeface="Cambria Math"/>
                          </a:rPr>
                        </m:ctrlPr>
                      </m:funcPr>
                      <m:fName>
                        <m:r>
                          <m:rPr>
                            <m:sty m:val="p"/>
                          </m:rPr>
                          <a:rPr lang="en-US" sz="2300">
                            <a:solidFill>
                              <a:schemeClr val="bg1"/>
                            </a:solidFill>
                            <a:latin typeface="Cambria Math" panose="02040503050406030204" pitchFamily="18" charset="0"/>
                          </a:rPr>
                          <m:t>tan</m:t>
                        </m:r>
                      </m:fName>
                      <m:e>
                        <m:r>
                          <a:rPr lang="en-US" sz="2300" i="1">
                            <a:solidFill>
                              <a:schemeClr val="bg1"/>
                            </a:solidFill>
                            <a:latin typeface="Cambria Math" panose="02040503050406030204" pitchFamily="18" charset="0"/>
                          </a:rPr>
                          <m:t>𝑥</m:t>
                        </m:r>
                        <m:r>
                          <a:rPr lang="en-US" sz="2300" i="1">
                            <a:solidFill>
                              <a:schemeClr val="bg1"/>
                            </a:solidFill>
                            <a:latin typeface="Cambria Math" panose="02040503050406030204" pitchFamily="18" charset="0"/>
                          </a:rPr>
                          <m:t>= </m:t>
                        </m:r>
                        <m:rad>
                          <m:radPr>
                            <m:degHide m:val="on"/>
                            <m:ctrlPr>
                              <a:rPr lang="en-US" sz="2300" i="1">
                                <a:solidFill>
                                  <a:schemeClr val="bg1"/>
                                </a:solidFill>
                                <a:latin typeface="Cambria Math"/>
                              </a:rPr>
                            </m:ctrlPr>
                          </m:radPr>
                          <m:deg/>
                          <m:e>
                            <m:r>
                              <a:rPr lang="en-US" sz="2300" b="0" i="1" smtClean="0">
                                <a:solidFill>
                                  <a:schemeClr val="bg1"/>
                                </a:solidFill>
                                <a:latin typeface="Cambria Math" panose="02040503050406030204" pitchFamily="18" charset="0"/>
                              </a:rPr>
                              <m:t>2</m:t>
                            </m:r>
                          </m:e>
                        </m:rad>
                      </m:e>
                    </m:func>
                  </m:oMath>
                </a14:m>
                <a:r>
                  <a:rPr lang="en-US" sz="2300" dirty="0" smtClean="0">
                    <a:solidFill>
                      <a:schemeClr val="bg1"/>
                    </a:solidFill>
                    <a:latin typeface="Times New Roman" panose="02020603050405020304" pitchFamily="18" charset="0"/>
                    <a:cs typeface="Times New Roman" panose="02020603050405020304" pitchFamily="18" charset="0"/>
                  </a:rPr>
                  <a:t> </a:t>
                </a:r>
                <a:r>
                  <a:rPr lang="vi-VN" sz="2300" dirty="0" smtClean="0">
                    <a:solidFill>
                      <a:schemeClr val="bg1"/>
                    </a:solidFill>
                    <a:latin typeface="Times New Roman" panose="02020603050405020304" pitchFamily="18" charset="0"/>
                    <a:cs typeface="Times New Roman" panose="02020603050405020304" pitchFamily="18" charset="0"/>
                  </a:rPr>
                  <a:t>có </a:t>
                </a:r>
                <a:r>
                  <a:rPr lang="vi-VN" sz="2300" dirty="0">
                    <a:solidFill>
                      <a:schemeClr val="bg1"/>
                    </a:solidFill>
                    <a:latin typeface="Times New Roman" panose="02020603050405020304" pitchFamily="18" charset="0"/>
                    <a:cs typeface="Times New Roman" panose="02020603050405020304" pitchFamily="18" charset="0"/>
                  </a:rPr>
                  <a:t>nghiệm là: </a:t>
                </a:r>
                <a14:m>
                  <m:oMath xmlns:m="http://schemas.openxmlformats.org/officeDocument/2006/math">
                    <m:r>
                      <a:rPr lang="en-US" sz="2300" i="1">
                        <a:solidFill>
                          <a:schemeClr val="bg1"/>
                        </a:solidFill>
                        <a:latin typeface="Cambria Math" panose="02040503050406030204" pitchFamily="18" charset="0"/>
                        <a:cs typeface="Times New Roman" panose="02020603050405020304" pitchFamily="18" charset="0"/>
                      </a:rPr>
                      <m:t>𝑥</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0,955</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𝜋</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𝑘</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23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𝑍</m:t>
                    </m:r>
                  </m:oMath>
                </a14:m>
                <a:endParaRPr lang="vi-VN" sz="23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00123" y="4402033"/>
                <a:ext cx="9086850" cy="480773"/>
              </a:xfrm>
              <a:prstGeom prst="rect">
                <a:avLst/>
              </a:prstGeom>
              <a:blipFill>
                <a:blip r:embed="rId25"/>
                <a:stretch>
                  <a:fillRect l="-939" t="-2532" b="-26582"/>
                </a:stretch>
              </a:blipFill>
            </p:spPr>
            <p:txBody>
              <a:bodyPr/>
              <a:lstStyle/>
              <a:p>
                <a:r>
                  <a:rPr lang="en-US">
                    <a:noFill/>
                  </a:rPr>
                  <a:t> </a:t>
                </a:r>
              </a:p>
            </p:txBody>
          </p:sp>
        </mc:Fallback>
      </mc:AlternateContent>
      <p:pic>
        <p:nvPicPr>
          <p:cNvPr id="27" name="Picture 26"/>
          <p:cNvPicPr/>
          <p:nvPr/>
        </p:nvPicPr>
        <p:blipFill>
          <a:blip r:embed="rId26">
            <a:extLst>
              <a:ext uri="{BEBA8EAE-BF5A-486C-A8C5-ECC9F3942E4B}">
                <a14:imgProps xmlns:a14="http://schemas.microsoft.com/office/drawing/2010/main">
                  <a14:imgLayer r:embed="rId27">
                    <a14:imgEffect>
                      <a14:sharpenSoften amount="50000"/>
                    </a14:imgEffect>
                  </a14:imgLayer>
                </a14:imgProps>
              </a:ext>
            </a:extLst>
          </a:blip>
          <a:stretch>
            <a:fillRect/>
          </a:stretch>
        </p:blipFill>
        <p:spPr>
          <a:xfrm>
            <a:off x="2018260" y="1878365"/>
            <a:ext cx="2477539" cy="376230"/>
          </a:xfrm>
          <a:prstGeom prst="rect">
            <a:avLst/>
          </a:prstGeom>
        </p:spPr>
      </p:pic>
      <p:pic>
        <p:nvPicPr>
          <p:cNvPr id="31" name="Picture 30"/>
          <p:cNvPicPr/>
          <p:nvPr/>
        </p:nvPicPr>
        <p:blipFill>
          <a:blip r:embed="rId28">
            <a:extLst>
              <a:ext uri="{BEBA8EAE-BF5A-486C-A8C5-ECC9F3942E4B}">
                <a14:imgProps xmlns:a14="http://schemas.microsoft.com/office/drawing/2010/main">
                  <a14:imgLayer r:embed="rId29">
                    <a14:imgEffect>
                      <a14:sharpenSoften amount="50000"/>
                    </a14:imgEffect>
                  </a14:imgLayer>
                </a14:imgProps>
              </a:ext>
            </a:extLst>
          </a:blip>
          <a:stretch>
            <a:fillRect/>
          </a:stretch>
        </p:blipFill>
        <p:spPr>
          <a:xfrm>
            <a:off x="2036508" y="3433489"/>
            <a:ext cx="2080260" cy="480060"/>
          </a:xfrm>
          <a:prstGeom prst="rect">
            <a:avLst/>
          </a:prstGeom>
        </p:spPr>
      </p:pic>
    </p:spTree>
    <p:extLst>
      <p:ext uri="{BB962C8B-B14F-4D97-AF65-F5344CB8AC3E}">
        <p14:creationId xmlns:p14="http://schemas.microsoft.com/office/powerpoint/2010/main" val="6700444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7" grpId="0"/>
      <p:bldP spid="38" grpId="0"/>
      <p:bldP spid="2" grpId="0"/>
      <p:bldP spid="21" grpId="0"/>
      <p:bldP spid="22"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6"/>
        <p:cNvGrpSpPr/>
        <p:nvPr/>
      </p:nvGrpSpPr>
      <p:grpSpPr>
        <a:xfrm>
          <a:off x="0" y="0"/>
          <a:ext cx="0" cy="0"/>
          <a:chOff x="0" y="0"/>
          <a:chExt cx="0" cy="0"/>
        </a:xfrm>
      </p:grpSpPr>
      <p:pic>
        <p:nvPicPr>
          <p:cNvPr id="66" name="Picture 6">
            <a:extLst>
              <a:ext uri="{FF2B5EF4-FFF2-40B4-BE49-F238E27FC236}">
                <a16:creationId xmlns:a16="http://schemas.microsoft.com/office/drawing/2014/main" xmlns="" id="{26BACF33-22D8-C646-7B15-62B9D54F6B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872821" y="159295"/>
            <a:ext cx="1233965" cy="888455"/>
          </a:xfrm>
          <a:prstGeom prst="rect">
            <a:avLst/>
          </a:prstGeom>
        </p:spPr>
      </p:pic>
      <p:grpSp>
        <p:nvGrpSpPr>
          <p:cNvPr id="23" name="Google Shape;1172;p13"/>
          <p:cNvGrpSpPr/>
          <p:nvPr/>
        </p:nvGrpSpPr>
        <p:grpSpPr>
          <a:xfrm rot="-2082231">
            <a:off x="-223704" y="112721"/>
            <a:ext cx="1235604" cy="403273"/>
            <a:chOff x="692877" y="3335755"/>
            <a:chExt cx="2470924" cy="806453"/>
          </a:xfrm>
          <a:solidFill>
            <a:schemeClr val="accent5"/>
          </a:solidFill>
        </p:grpSpPr>
        <p:sp>
          <p:nvSpPr>
            <p:cNvPr id="2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26" name="Hộp Văn bản 1">
            <a:extLst>
              <a:ext uri="{FF2B5EF4-FFF2-40B4-BE49-F238E27FC236}">
                <a16:creationId xmlns:a16="http://schemas.microsoft.com/office/drawing/2014/main" xmlns="" id="{84A05338-A40C-A540-564B-1DA3A0100BE4}"/>
              </a:ext>
            </a:extLst>
          </p:cNvPr>
          <p:cNvSpPr txBox="1"/>
          <p:nvPr/>
        </p:nvSpPr>
        <p:spPr>
          <a:xfrm>
            <a:off x="203880" y="133350"/>
            <a:ext cx="756851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Times New Roman" panose="02020603050405020304" pitchFamily="18" charset="0"/>
                <a:cs typeface="Times New Roman" panose="02020603050405020304" pitchFamily="18" charset="0"/>
              </a:rPr>
              <a:t>VI</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cầm</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tay</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7" name="Object 6"/>
          <p:cNvGraphicFramePr>
            <a:graphicFrameLocks noChangeAspect="1"/>
          </p:cNvGraphicFramePr>
          <p:nvPr/>
        </p:nvGraphicFramePr>
        <p:xfrm>
          <a:off x="0" y="655638"/>
          <a:ext cx="114300" cy="174625"/>
        </p:xfrm>
        <a:graphic>
          <a:graphicData uri="http://schemas.openxmlformats.org/presentationml/2006/ole">
            <mc:AlternateContent xmlns:mc="http://schemas.openxmlformats.org/markup-compatibility/2006">
              <mc:Choice xmlns:v="urn:schemas-microsoft-com:vml" Requires="v">
                <p:oleObj spid="_x0000_s37911" name="Equation" r:id="rId20" imgW="114102" imgH="177492" progId="Equation.DSMT4">
                  <p:embed/>
                </p:oleObj>
              </mc:Choice>
              <mc:Fallback>
                <p:oleObj name="Equation" r:id="rId20" imgW="114102" imgH="177492" progId="Equation.DSMT4">
                  <p:embed/>
                  <p:pic>
                    <p:nvPicPr>
                      <p:cNvPr id="7" name="Object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655638"/>
                        <a:ext cx="114300" cy="17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65"/>
          <p:cNvSpPr>
            <a:spLocks noChangeArrowheads="1"/>
          </p:cNvSpPr>
          <p:nvPr/>
        </p:nvSpPr>
        <p:spPr bwMode="auto">
          <a:xfrm>
            <a:off x="409803" y="683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67"/>
          <p:cNvSpPr>
            <a:spLocks noChangeArrowheads="1"/>
          </p:cNvSpPr>
          <p:nvPr/>
        </p:nvSpPr>
        <p:spPr bwMode="auto">
          <a:xfrm>
            <a:off x="898901" y="1261694"/>
            <a:ext cx="681481" cy="46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Rectangle 29"/>
              <p:cNvSpPr/>
              <p:nvPr/>
            </p:nvSpPr>
            <p:spPr>
              <a:xfrm>
                <a:off x="203880" y="948086"/>
                <a:ext cx="8699115" cy="1271887"/>
              </a:xfrm>
              <a:prstGeom prst="rect">
                <a:avLst/>
              </a:prstGeom>
            </p:spPr>
            <p:txBody>
              <a:bodyPr wrap="square">
                <a:spAutoFit/>
              </a:bodyPr>
              <a:lstStyle/>
              <a:p>
                <a:pPr lvl="0" algn="just"/>
                <a:r>
                  <a:rPr kumimoji="0" lang="vi-VN" sz="23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mn-cs"/>
                  </a:rPr>
                  <a:t>Ví dụ </a:t>
                </a:r>
                <a:r>
                  <a:rPr lang="en-US" sz="2300" b="1" noProof="0" dirty="0" smtClean="0">
                    <a:solidFill>
                      <a:schemeClr val="bg1"/>
                    </a:solidFill>
                    <a:latin typeface="Times New Roman" panose="02020603050405020304" pitchFamily="18" charset="0"/>
                  </a:rPr>
                  <a:t>10</a:t>
                </a:r>
                <a:r>
                  <a:rPr lang="vi-VN" sz="2300" b="1" dirty="0" smtClean="0">
                    <a:solidFill>
                      <a:schemeClr val="bg1"/>
                    </a:solidFill>
                    <a:latin typeface="Times New Roman" panose="02020603050405020304" pitchFamily="18" charset="0"/>
                  </a:rPr>
                  <a:t>. </a:t>
                </a:r>
                <a:r>
                  <a:rPr lang="vi-VN" sz="2300" dirty="0">
                    <a:solidFill>
                      <a:schemeClr val="bg1"/>
                    </a:solidFill>
                    <a:latin typeface="Times New Roman" panose="02020603050405020304" pitchFamily="18" charset="0"/>
                  </a:rPr>
                  <a:t>Một cây cầu có dạng cung </a:t>
                </a:r>
                <a:r>
                  <a:rPr lang="en-US" sz="2300" dirty="0" smtClean="0">
                    <a:solidFill>
                      <a:schemeClr val="bg1"/>
                    </a:solidFill>
                    <a:latin typeface="Times New Roman" panose="02020603050405020304" pitchFamily="18" charset="0"/>
                  </a:rPr>
                  <a:t>AB</a:t>
                </a:r>
                <a:r>
                  <a:rPr lang="vi-VN" sz="2300" dirty="0" smtClean="0">
                    <a:solidFill>
                      <a:schemeClr val="bg1"/>
                    </a:solidFill>
                    <a:latin typeface="Times New Roman" panose="02020603050405020304" pitchFamily="18" charset="0"/>
                  </a:rPr>
                  <a:t> </a:t>
                </a:r>
                <a:r>
                  <a:rPr lang="vi-VN" sz="2300" dirty="0">
                    <a:solidFill>
                      <a:schemeClr val="bg1"/>
                    </a:solidFill>
                    <a:latin typeface="Times New Roman" panose="02020603050405020304" pitchFamily="18" charset="0"/>
                  </a:rPr>
                  <a:t>của đồ thị hàm số </a:t>
                </a:r>
                <a14:m>
                  <m:oMath xmlns:m="http://schemas.openxmlformats.org/officeDocument/2006/math">
                    <m:r>
                      <a:rPr lang="en-US" sz="2300" b="0" i="1" smtClean="0">
                        <a:solidFill>
                          <a:schemeClr val="bg1"/>
                        </a:solidFill>
                        <a:latin typeface="Cambria Math" panose="02040503050406030204" pitchFamily="18" charset="0"/>
                      </a:rPr>
                      <m:t>𝑦</m:t>
                    </m:r>
                    <m:r>
                      <a:rPr lang="en-US" sz="2300" b="0" i="1" smtClean="0">
                        <a:solidFill>
                          <a:schemeClr val="bg1"/>
                        </a:solidFill>
                        <a:latin typeface="Cambria Math" panose="02040503050406030204" pitchFamily="18" charset="0"/>
                      </a:rPr>
                      <m:t>=4,2.</m:t>
                    </m:r>
                    <m:func>
                      <m:funcPr>
                        <m:ctrlPr>
                          <a:rPr lang="en-US" sz="2300" b="0" i="1" smtClean="0">
                            <a:solidFill>
                              <a:schemeClr val="bg1"/>
                            </a:solidFill>
                            <a:latin typeface="Cambria Math"/>
                          </a:rPr>
                        </m:ctrlPr>
                      </m:funcPr>
                      <m:fName>
                        <m:r>
                          <m:rPr>
                            <m:sty m:val="p"/>
                          </m:rPr>
                          <a:rPr lang="en-US" sz="2300" b="0" i="0" smtClean="0">
                            <a:solidFill>
                              <a:schemeClr val="bg1"/>
                            </a:solidFill>
                            <a:latin typeface="Cambria Math" panose="02040503050406030204" pitchFamily="18" charset="0"/>
                          </a:rPr>
                          <m:t>cos</m:t>
                        </m:r>
                      </m:fName>
                      <m:e>
                        <m:f>
                          <m:fPr>
                            <m:ctrlPr>
                              <a:rPr lang="en-US" sz="2300" b="0" i="1" smtClean="0">
                                <a:solidFill>
                                  <a:schemeClr val="bg1"/>
                                </a:solidFill>
                                <a:latin typeface="Cambria Math"/>
                              </a:rPr>
                            </m:ctrlPr>
                          </m:fPr>
                          <m:num>
                            <m:r>
                              <a:rPr lang="en-US" sz="2300" b="0" i="1" smtClean="0">
                                <a:solidFill>
                                  <a:schemeClr val="bg1"/>
                                </a:solidFill>
                                <a:latin typeface="Cambria Math" panose="02040503050406030204" pitchFamily="18" charset="0"/>
                              </a:rPr>
                              <m:t>𝑥</m:t>
                            </m:r>
                          </m:num>
                          <m:den>
                            <m:r>
                              <a:rPr lang="en-US" sz="2300" b="0" i="1" smtClean="0">
                                <a:solidFill>
                                  <a:schemeClr val="bg1"/>
                                </a:solidFill>
                                <a:latin typeface="Cambria Math" panose="02040503050406030204" pitchFamily="18" charset="0"/>
                              </a:rPr>
                              <m:t>8</m:t>
                            </m:r>
                          </m:den>
                        </m:f>
                      </m:e>
                    </m:func>
                  </m:oMath>
                </a14:m>
                <a:r>
                  <a:rPr lang="vi-VN" sz="2300" dirty="0" smtClean="0">
                    <a:solidFill>
                      <a:schemeClr val="bg1"/>
                    </a:solidFill>
                    <a:latin typeface="Times New Roman" panose="02020603050405020304" pitchFamily="18" charset="0"/>
                  </a:rPr>
                  <a:t> </a:t>
                </a:r>
                <a:r>
                  <a:rPr lang="vi-VN" sz="2300" dirty="0">
                    <a:solidFill>
                      <a:schemeClr val="bg1"/>
                    </a:solidFill>
                    <a:latin typeface="Times New Roman" panose="02020603050405020304" pitchFamily="18" charset="0"/>
                  </a:rPr>
                  <a:t>và được mô tả trong hệ trục toạ độ với đơn vị trục là mét như ở Hình </a:t>
                </a:r>
                <a:r>
                  <a:rPr lang="vi-VN" sz="2300" dirty="0" smtClean="0">
                    <a:solidFill>
                      <a:schemeClr val="bg1"/>
                    </a:solidFill>
                    <a:latin typeface="Times New Roman" panose="02020603050405020304" pitchFamily="18" charset="0"/>
                  </a:rPr>
                  <a:t>3</a:t>
                </a:r>
                <a:r>
                  <a:rPr lang="en-US" sz="2300" dirty="0" smtClean="0">
                    <a:solidFill>
                      <a:schemeClr val="bg1"/>
                    </a:solidFill>
                    <a:latin typeface="Times New Roman" panose="02020603050405020304" pitchFamily="18" charset="0"/>
                  </a:rPr>
                  <a:t>7</a:t>
                </a:r>
                <a:r>
                  <a:rPr lang="vi-VN" sz="2300" dirty="0" smtClean="0">
                    <a:solidFill>
                      <a:schemeClr val="bg1"/>
                    </a:solidFill>
                    <a:latin typeface="Times New Roman" panose="02020603050405020304" pitchFamily="18" charset="0"/>
                  </a:rPr>
                  <a:t>. </a:t>
                </a:r>
                <a:endParaRPr kumimoji="0" lang="en-US" sz="2300" i="0" u="none" strike="noStrike" kern="1200" cap="none" spc="0" normalizeH="0" baseline="0" noProof="0" dirty="0">
                  <a:ln>
                    <a:noFill/>
                  </a:ln>
                  <a:solidFill>
                    <a:schemeClr val="bg1"/>
                  </a:solidFill>
                  <a:effectLst/>
                  <a:uLnTx/>
                  <a:uFillTx/>
                  <a:latin typeface="Calibri"/>
                </a:endParaRPr>
              </a:p>
            </p:txBody>
          </p:sp>
        </mc:Choice>
        <mc:Fallback xmlns="">
          <p:sp>
            <p:nvSpPr>
              <p:cNvPr id="30" name="Rectangle 29"/>
              <p:cNvSpPr>
                <a:spLocks noRot="1" noChangeAspect="1" noMove="1" noResize="1" noEditPoints="1" noAdjustHandles="1" noChangeArrowheads="1" noChangeShapeType="1" noTextEdit="1"/>
              </p:cNvSpPr>
              <p:nvPr/>
            </p:nvSpPr>
            <p:spPr>
              <a:xfrm>
                <a:off x="203880" y="948086"/>
                <a:ext cx="8699115" cy="1271887"/>
              </a:xfrm>
              <a:prstGeom prst="rect">
                <a:avLst/>
              </a:prstGeom>
              <a:blipFill>
                <a:blip r:embed="rId22"/>
                <a:stretch>
                  <a:fillRect l="-981" t="-4327" r="-1051" b="-9615"/>
                </a:stretch>
              </a:blipFill>
            </p:spPr>
            <p:txBody>
              <a:bodyPr/>
              <a:lstStyle/>
              <a:p>
                <a:r>
                  <a:rPr lang="en-US">
                    <a:noFill/>
                  </a:rPr>
                  <a:t> </a:t>
                </a:r>
              </a:p>
            </p:txBody>
          </p:sp>
        </mc:Fallback>
      </mc:AlternateContent>
      <p:pic>
        <p:nvPicPr>
          <p:cNvPr id="2" name="Picture 1"/>
          <p:cNvPicPr>
            <a:picLocks noChangeAspect="1"/>
          </p:cNvPicPr>
          <p:nvPr/>
        </p:nvPicPr>
        <p:blipFill>
          <a:blip r:embed="rId23"/>
          <a:stretch>
            <a:fillRect/>
          </a:stretch>
        </p:blipFill>
        <p:spPr>
          <a:xfrm>
            <a:off x="2800434" y="1868860"/>
            <a:ext cx="3563067" cy="1470801"/>
          </a:xfrm>
          <a:prstGeom prst="rect">
            <a:avLst/>
          </a:prstGeom>
        </p:spPr>
      </p:pic>
      <p:sp>
        <p:nvSpPr>
          <p:cNvPr id="3" name="Rectangle 2"/>
          <p:cNvSpPr/>
          <p:nvPr/>
        </p:nvSpPr>
        <p:spPr>
          <a:xfrm>
            <a:off x="94364" y="3413238"/>
            <a:ext cx="9049636" cy="1154162"/>
          </a:xfrm>
          <a:prstGeom prst="rect">
            <a:avLst/>
          </a:prstGeom>
        </p:spPr>
        <p:txBody>
          <a:bodyPr wrap="square">
            <a:spAutoFit/>
          </a:bodyPr>
          <a:lstStyle/>
          <a:p>
            <a:pPr algn="just"/>
            <a:r>
              <a:rPr lang="vi-VN" sz="2300" dirty="0">
                <a:solidFill>
                  <a:schemeClr val="bg1"/>
                </a:solidFill>
                <a:latin typeface="+mj-lt"/>
              </a:rPr>
              <a:t>Một sà lan chở khối hàng hoá được xếp thành hình hộp chữ nhật với độ </a:t>
            </a:r>
            <a:r>
              <a:rPr lang="vi-VN" sz="2300" dirty="0" smtClean="0">
                <a:solidFill>
                  <a:schemeClr val="bg1"/>
                </a:solidFill>
                <a:latin typeface="+mj-lt"/>
              </a:rPr>
              <a:t>cao</a:t>
            </a:r>
            <a:r>
              <a:rPr lang="en-US" sz="2300" dirty="0" smtClean="0">
                <a:solidFill>
                  <a:schemeClr val="bg1"/>
                </a:solidFill>
                <a:latin typeface="+mj-lt"/>
              </a:rPr>
              <a:t> </a:t>
            </a:r>
            <a:r>
              <a:rPr lang="en-US" sz="2300" dirty="0" smtClean="0">
                <a:solidFill>
                  <a:schemeClr val="bg1"/>
                </a:solidFill>
                <a:latin typeface="Times New Roman" panose="02020603050405020304" pitchFamily="18" charset="0"/>
                <a:cs typeface="Times New Roman" panose="02020603050405020304" pitchFamily="18" charset="0"/>
              </a:rPr>
              <a:t>3m</a:t>
            </a:r>
            <a:r>
              <a:rPr lang="en-US" sz="2300" dirty="0" smtClean="0">
                <a:solidFill>
                  <a:schemeClr val="bg1"/>
                </a:solidFill>
                <a:latin typeface="+mj-lt"/>
              </a:rPr>
              <a:t> </a:t>
            </a:r>
            <a:r>
              <a:rPr lang="vi-VN" sz="2300" dirty="0" smtClean="0">
                <a:solidFill>
                  <a:schemeClr val="bg1"/>
                </a:solidFill>
                <a:latin typeface="+mj-lt"/>
              </a:rPr>
              <a:t>so </a:t>
            </a:r>
            <a:r>
              <a:rPr lang="vi-VN" sz="2300" dirty="0">
                <a:solidFill>
                  <a:schemeClr val="bg1"/>
                </a:solidFill>
                <a:latin typeface="+mj-lt"/>
              </a:rPr>
              <a:t>với mực nước sông sao cho sà lan có thể đi qua được gầm cầu. Chứng minh rằng chiều rộng của khối hàng hoá đó phải nhỏ hơn 12,5 m.</a:t>
            </a:r>
            <a:endParaRPr lang="en-US" sz="2300" dirty="0">
              <a:solidFill>
                <a:schemeClr val="bg1"/>
              </a:solidFill>
              <a:latin typeface="+mj-lt"/>
            </a:endParaRPr>
          </a:p>
        </p:txBody>
      </p:sp>
    </p:spTree>
    <p:extLst>
      <p:ext uri="{BB962C8B-B14F-4D97-AF65-F5344CB8AC3E}">
        <p14:creationId xmlns:p14="http://schemas.microsoft.com/office/powerpoint/2010/main" val="343482870"/>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2600">
            <a:off x="5967917" y="3854703"/>
            <a:ext cx="1577322" cy="331238"/>
          </a:xfrm>
          <a:prstGeom prst="rect">
            <a:avLst/>
          </a:prstGeom>
        </p:spPr>
      </p:pic>
      <p:grpSp>
        <p:nvGrpSpPr>
          <p:cNvPr id="5" name="Group 5"/>
          <p:cNvGrpSpPr/>
          <p:nvPr/>
        </p:nvGrpSpPr>
        <p:grpSpPr>
          <a:xfrm>
            <a:off x="1143000" y="1195277"/>
            <a:ext cx="6849104" cy="2216351"/>
            <a:chOff x="0" y="-6544"/>
            <a:chExt cx="9035791" cy="2976270"/>
          </a:xfrm>
        </p:grpSpPr>
        <p:sp>
          <p:nvSpPr>
            <p:cNvPr id="6" name="Freeform 6"/>
            <p:cNvSpPr/>
            <p:nvPr/>
          </p:nvSpPr>
          <p:spPr>
            <a:xfrm>
              <a:off x="0" y="-6544"/>
              <a:ext cx="9035791" cy="2976270"/>
            </a:xfrm>
            <a:custGeom>
              <a:avLst/>
              <a:gdLst/>
              <a:ahLst/>
              <a:cxnLst/>
              <a:rect l="l" t="t" r="r" b="b"/>
              <a:pathLst>
                <a:path w="9035790" h="2976270">
                  <a:moveTo>
                    <a:pt x="8408013" y="2921792"/>
                  </a:moveTo>
                  <a:cubicBezTo>
                    <a:pt x="8408013" y="2921792"/>
                    <a:pt x="7677138" y="2976270"/>
                    <a:pt x="6479604" y="2973648"/>
                  </a:cubicBezTo>
                  <a:cubicBezTo>
                    <a:pt x="3433785" y="2971485"/>
                    <a:pt x="1057074" y="2963661"/>
                    <a:pt x="1057074" y="2963661"/>
                  </a:cubicBezTo>
                  <a:cubicBezTo>
                    <a:pt x="812932" y="2954827"/>
                    <a:pt x="449110" y="2933596"/>
                    <a:pt x="282371" y="2875419"/>
                  </a:cubicBezTo>
                  <a:cubicBezTo>
                    <a:pt x="4469" y="2778456"/>
                    <a:pt x="0" y="2605177"/>
                    <a:pt x="0" y="2094084"/>
                  </a:cubicBezTo>
                  <a:lnTo>
                    <a:pt x="0" y="2094065"/>
                  </a:lnTo>
                  <a:cubicBezTo>
                    <a:pt x="8536" y="491230"/>
                    <a:pt x="0" y="345608"/>
                    <a:pt x="77597" y="223930"/>
                  </a:cubicBezTo>
                  <a:cubicBezTo>
                    <a:pt x="217372" y="4759"/>
                    <a:pt x="519255" y="4073"/>
                    <a:pt x="937909" y="4073"/>
                  </a:cubicBezTo>
                  <a:cubicBezTo>
                    <a:pt x="937909" y="4073"/>
                    <a:pt x="2155789" y="15681"/>
                    <a:pt x="5356508" y="7673"/>
                  </a:cubicBezTo>
                  <a:cubicBezTo>
                    <a:pt x="7458211" y="0"/>
                    <a:pt x="8174944" y="6979"/>
                    <a:pt x="8174944" y="6979"/>
                  </a:cubicBezTo>
                  <a:cubicBezTo>
                    <a:pt x="8543251" y="14458"/>
                    <a:pt x="8681511" y="42638"/>
                    <a:pt x="8879252" y="165219"/>
                  </a:cubicBezTo>
                  <a:cubicBezTo>
                    <a:pt x="9030269" y="258836"/>
                    <a:pt x="9035790" y="476157"/>
                    <a:pt x="9026651" y="2094065"/>
                  </a:cubicBezTo>
                  <a:lnTo>
                    <a:pt x="9026651" y="2094084"/>
                  </a:lnTo>
                  <a:cubicBezTo>
                    <a:pt x="9026649" y="2723142"/>
                    <a:pt x="8983866" y="2871730"/>
                    <a:pt x="8408013" y="2921792"/>
                  </a:cubicBezTo>
                  <a:close/>
                </a:path>
              </a:pathLst>
            </a:custGeom>
            <a:solidFill>
              <a:srgbClr val="F1EEE1"/>
            </a:solidFill>
          </p:spPr>
        </p:sp>
      </p:grpSp>
      <p:grpSp>
        <p:nvGrpSpPr>
          <p:cNvPr id="9" name="Group 9"/>
          <p:cNvGrpSpPr/>
          <p:nvPr/>
        </p:nvGrpSpPr>
        <p:grpSpPr>
          <a:xfrm>
            <a:off x="3797289" y="4105528"/>
            <a:ext cx="1549422" cy="471416"/>
            <a:chOff x="0" y="0"/>
            <a:chExt cx="3908453" cy="1189159"/>
          </a:xfrm>
        </p:grpSpPr>
        <p:sp>
          <p:nvSpPr>
            <p:cNvPr id="10" name="Freeform 10"/>
            <p:cNvSpPr/>
            <p:nvPr/>
          </p:nvSpPr>
          <p:spPr>
            <a:xfrm>
              <a:off x="0" y="-4073"/>
              <a:ext cx="3914844" cy="1195762"/>
            </a:xfrm>
            <a:custGeom>
              <a:avLst/>
              <a:gdLst/>
              <a:ahLst/>
              <a:cxnLst/>
              <a:rect l="l" t="t" r="r" b="b"/>
              <a:pathLst>
                <a:path w="3914844" h="1195762">
                  <a:moveTo>
                    <a:pt x="3287066" y="1141284"/>
                  </a:moveTo>
                  <a:cubicBezTo>
                    <a:pt x="3287066" y="1141284"/>
                    <a:pt x="2556191" y="1195762"/>
                    <a:pt x="2093607" y="1193141"/>
                  </a:cubicBezTo>
                  <a:cubicBezTo>
                    <a:pt x="1711880"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551711" y="15681"/>
                    <a:pt x="1952851" y="7673"/>
                  </a:cubicBezTo>
                  <a:cubicBezTo>
                    <a:pt x="2337264" y="0"/>
                    <a:pt x="3053997" y="6979"/>
                    <a:pt x="3053997" y="6979"/>
                  </a:cubicBezTo>
                  <a:cubicBezTo>
                    <a:pt x="3422305" y="14458"/>
                    <a:pt x="3560564" y="42638"/>
                    <a:pt x="3758305" y="165219"/>
                  </a:cubicBezTo>
                  <a:cubicBezTo>
                    <a:pt x="3909321" y="258836"/>
                    <a:pt x="3914844" y="476157"/>
                    <a:pt x="3905703" y="628060"/>
                  </a:cubicBezTo>
                  <a:lnTo>
                    <a:pt x="3905703" y="628061"/>
                  </a:lnTo>
                  <a:cubicBezTo>
                    <a:pt x="3905702" y="942635"/>
                    <a:pt x="3862918" y="1091222"/>
                    <a:pt x="3287066" y="1141284"/>
                  </a:cubicBezTo>
                  <a:close/>
                </a:path>
              </a:pathLst>
            </a:custGeom>
          </p:spPr>
          <p:style>
            <a:lnRef idx="1">
              <a:schemeClr val="accent3"/>
            </a:lnRef>
            <a:fillRef idx="2">
              <a:schemeClr val="accent3"/>
            </a:fillRef>
            <a:effectRef idx="1">
              <a:schemeClr val="accent3"/>
            </a:effectRef>
            <a:fontRef idx="minor">
              <a:schemeClr val="dk1"/>
            </a:fontRef>
          </p:style>
        </p:sp>
      </p:grpSp>
      <p:grpSp>
        <p:nvGrpSpPr>
          <p:cNvPr id="11" name="Group 11"/>
          <p:cNvGrpSpPr/>
          <p:nvPr/>
        </p:nvGrpSpPr>
        <p:grpSpPr>
          <a:xfrm>
            <a:off x="3964505" y="4232105"/>
            <a:ext cx="1214992" cy="218262"/>
            <a:chOff x="0" y="0"/>
            <a:chExt cx="3206648" cy="576044"/>
          </a:xfrm>
        </p:grpSpPr>
        <p:sp>
          <p:nvSpPr>
            <p:cNvPr id="12" name="Freeform 12"/>
            <p:cNvSpPr/>
            <p:nvPr/>
          </p:nvSpPr>
          <p:spPr>
            <a:xfrm>
              <a:off x="-32211" y="-26290"/>
              <a:ext cx="3246589" cy="625806"/>
            </a:xfrm>
            <a:custGeom>
              <a:avLst/>
              <a:gdLst/>
              <a:ahLst/>
              <a:cxnLst/>
              <a:rect l="l" t="t" r="r" b="b"/>
              <a:pathLst>
                <a:path w="3246589" h="625806">
                  <a:moveTo>
                    <a:pt x="3221929" y="372290"/>
                  </a:moveTo>
                  <a:cubicBezTo>
                    <a:pt x="3219533" y="381385"/>
                    <a:pt x="3215395" y="389662"/>
                    <a:pt x="3209165" y="396247"/>
                  </a:cubicBezTo>
                  <a:cubicBezTo>
                    <a:pt x="3170451" y="437149"/>
                    <a:pt x="3105205" y="456956"/>
                    <a:pt x="3054413" y="477309"/>
                  </a:cubicBezTo>
                  <a:cubicBezTo>
                    <a:pt x="2955171" y="517079"/>
                    <a:pt x="2855391" y="555140"/>
                    <a:pt x="2757555" y="598364"/>
                  </a:cubicBezTo>
                  <a:cubicBezTo>
                    <a:pt x="2695441" y="625806"/>
                    <a:pt x="2666851" y="502884"/>
                    <a:pt x="2722333" y="478373"/>
                  </a:cubicBezTo>
                  <a:cubicBezTo>
                    <a:pt x="2795616" y="445997"/>
                    <a:pt x="2869941" y="416381"/>
                    <a:pt x="2944388" y="386938"/>
                  </a:cubicBezTo>
                  <a:cubicBezTo>
                    <a:pt x="2549712" y="370924"/>
                    <a:pt x="2155799" y="338448"/>
                    <a:pt x="1712940" y="329642"/>
                  </a:cubicBezTo>
                  <a:cubicBezTo>
                    <a:pt x="1387138" y="324123"/>
                    <a:pt x="1090535" y="324318"/>
                    <a:pt x="842846" y="319859"/>
                  </a:cubicBezTo>
                  <a:cubicBezTo>
                    <a:pt x="595353" y="315407"/>
                    <a:pt x="347463" y="314557"/>
                    <a:pt x="100842" y="338580"/>
                  </a:cubicBezTo>
                  <a:cubicBezTo>
                    <a:pt x="28260" y="345652"/>
                    <a:pt x="0" y="250505"/>
                    <a:pt x="82406" y="242478"/>
                  </a:cubicBezTo>
                  <a:cubicBezTo>
                    <a:pt x="329029" y="218455"/>
                    <a:pt x="576918" y="219303"/>
                    <a:pt x="824409" y="223757"/>
                  </a:cubicBezTo>
                  <a:cubicBezTo>
                    <a:pt x="1072100" y="228212"/>
                    <a:pt x="1362884" y="228017"/>
                    <a:pt x="1688684" y="233540"/>
                  </a:cubicBezTo>
                  <a:cubicBezTo>
                    <a:pt x="2156977" y="242783"/>
                    <a:pt x="2570394" y="278144"/>
                    <a:pt x="2984754" y="293126"/>
                  </a:cubicBezTo>
                  <a:cubicBezTo>
                    <a:pt x="2971369" y="286471"/>
                    <a:pt x="2958359" y="279915"/>
                    <a:pt x="2946188" y="273294"/>
                  </a:cubicBezTo>
                  <a:cubicBezTo>
                    <a:pt x="2865255" y="229260"/>
                    <a:pt x="2782417" y="187395"/>
                    <a:pt x="2705252" y="136880"/>
                  </a:cubicBezTo>
                  <a:cubicBezTo>
                    <a:pt x="2648015" y="99413"/>
                    <a:pt x="2724465" y="0"/>
                    <a:pt x="2774637" y="32843"/>
                  </a:cubicBezTo>
                  <a:cubicBezTo>
                    <a:pt x="2856276" y="86284"/>
                    <a:pt x="2944140" y="130245"/>
                    <a:pt x="3029696" y="176945"/>
                  </a:cubicBezTo>
                  <a:cubicBezTo>
                    <a:pt x="3093793" y="211931"/>
                    <a:pt x="3177109" y="246121"/>
                    <a:pt x="3227515" y="300887"/>
                  </a:cubicBezTo>
                  <a:cubicBezTo>
                    <a:pt x="3246589" y="321611"/>
                    <a:pt x="3239477" y="350498"/>
                    <a:pt x="3221929" y="372290"/>
                  </a:cubicBezTo>
                  <a:close/>
                </a:path>
              </a:pathLst>
            </a:custGeom>
            <a:solidFill>
              <a:srgbClr val="000000"/>
            </a:solidFill>
          </p:spPr>
        </p:sp>
      </p:grpSp>
      <p:pic>
        <p:nvPicPr>
          <p:cNvPr id="13" name="Picture 13"/>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44140">
            <a:off x="713751" y="1254795"/>
            <a:ext cx="468145" cy="671222"/>
          </a:xfrm>
          <a:prstGeom prst="rect">
            <a:avLst/>
          </a:prstGeom>
        </p:spPr>
      </p:pic>
      <p:pic>
        <p:nvPicPr>
          <p:cNvPr id="14" name="Picture 1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93655">
            <a:off x="1758305" y="669049"/>
            <a:ext cx="468145" cy="671222"/>
          </a:xfrm>
          <a:prstGeom prst="rect">
            <a:avLst/>
          </a:prstGeom>
        </p:spPr>
      </p:pic>
      <p:sp>
        <p:nvSpPr>
          <p:cNvPr id="8" name="Rectangle 7"/>
          <p:cNvSpPr/>
          <p:nvPr/>
        </p:nvSpPr>
        <p:spPr>
          <a:xfrm>
            <a:off x="1524000" y="1495538"/>
            <a:ext cx="5791200" cy="1615827"/>
          </a:xfrm>
          <a:prstGeom prst="rect">
            <a:avLst/>
          </a:prstGeom>
        </p:spPr>
        <p:txBody>
          <a:bodyPr wrap="square">
            <a:spAutoFit/>
          </a:bodyPr>
          <a:lstStyle/>
          <a:p>
            <a:pPr algn="ctr"/>
            <a:r>
              <a:rPr lang="en-US" sz="3300" b="1" dirty="0" smtClean="0">
                <a:solidFill>
                  <a:srgbClr val="FF0000"/>
                </a:solidFill>
                <a:latin typeface="Times New Roman" panose="02020603050405020304" pitchFamily="18" charset="0"/>
                <a:ea typeface="Calibri" panose="020F0502020204030204" pitchFamily="34" charset="0"/>
              </a:rPr>
              <a:t>BÀI 4</a:t>
            </a:r>
          </a:p>
          <a:p>
            <a:pPr algn="ctr"/>
            <a:r>
              <a:rPr lang="en-US" sz="3300" b="1" dirty="0" smtClean="0">
                <a:solidFill>
                  <a:srgbClr val="FF0000"/>
                </a:solidFill>
                <a:latin typeface="Times New Roman" panose="02020603050405020304" pitchFamily="18" charset="0"/>
                <a:ea typeface="Calibri" panose="020F0502020204030204" pitchFamily="34" charset="0"/>
              </a:rPr>
              <a:t>PHƯƠNG TRÌNH LƯỢNG GIÁC CƠ BẢN</a:t>
            </a:r>
            <a:endParaRPr lang="en-US" sz="3300" dirty="0">
              <a:solidFill>
                <a:srgbClr val="FF0000"/>
              </a:solidFill>
            </a:endParaRPr>
          </a:p>
        </p:txBody>
      </p:sp>
    </p:spTree>
    <p:extLst>
      <p:ext uri="{BB962C8B-B14F-4D97-AF65-F5344CB8AC3E}">
        <p14:creationId xmlns:p14="http://schemas.microsoft.com/office/powerpoint/2010/main" val="3594252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6"/>
        <p:cNvGrpSpPr/>
        <p:nvPr/>
      </p:nvGrpSpPr>
      <p:grpSpPr>
        <a:xfrm>
          <a:off x="0" y="0"/>
          <a:ext cx="0" cy="0"/>
          <a:chOff x="0" y="0"/>
          <a:chExt cx="0" cy="0"/>
        </a:xfrm>
      </p:grpSpPr>
      <p:grpSp>
        <p:nvGrpSpPr>
          <p:cNvPr id="23" name="Google Shape;1172;p13"/>
          <p:cNvGrpSpPr/>
          <p:nvPr/>
        </p:nvGrpSpPr>
        <p:grpSpPr>
          <a:xfrm rot="-2082231">
            <a:off x="-223704" y="112721"/>
            <a:ext cx="1235604" cy="403273"/>
            <a:chOff x="692877" y="3335755"/>
            <a:chExt cx="2470924" cy="806453"/>
          </a:xfrm>
          <a:solidFill>
            <a:schemeClr val="accent5"/>
          </a:solidFill>
        </p:grpSpPr>
        <p:sp>
          <p:nvSpPr>
            <p:cNvPr id="2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26" name="Hộp Văn bản 1">
            <a:extLst>
              <a:ext uri="{FF2B5EF4-FFF2-40B4-BE49-F238E27FC236}">
                <a16:creationId xmlns:a16="http://schemas.microsoft.com/office/drawing/2014/main" xmlns="" id="{84A05338-A40C-A540-564B-1DA3A0100BE4}"/>
              </a:ext>
            </a:extLst>
          </p:cNvPr>
          <p:cNvSpPr txBox="1"/>
          <p:nvPr/>
        </p:nvSpPr>
        <p:spPr>
          <a:xfrm>
            <a:off x="203880" y="133350"/>
            <a:ext cx="756851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00"/>
                </a:solidFill>
                <a:latin typeface="Times New Roman" panose="02020603050405020304" pitchFamily="18" charset="0"/>
                <a:cs typeface="Times New Roman" panose="02020603050405020304" pitchFamily="18" charset="0"/>
              </a:rPr>
              <a:t>VI</a:t>
            </a:r>
            <a:r>
              <a:rPr kumimoji="0" lang="en-US" sz="24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cầm</a:t>
            </a:r>
            <a:r>
              <a:rPr lang="en-US" sz="2400" b="1" kern="18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8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tay</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7" name="Object 6"/>
          <p:cNvGraphicFramePr>
            <a:graphicFrameLocks noChangeAspect="1"/>
          </p:cNvGraphicFramePr>
          <p:nvPr/>
        </p:nvGraphicFramePr>
        <p:xfrm>
          <a:off x="0" y="655638"/>
          <a:ext cx="114300" cy="174625"/>
        </p:xfrm>
        <a:graphic>
          <a:graphicData uri="http://schemas.openxmlformats.org/presentationml/2006/ole">
            <mc:AlternateContent xmlns:mc="http://schemas.openxmlformats.org/markup-compatibility/2006">
              <mc:Choice xmlns:v="urn:schemas-microsoft-com:vml" Requires="v">
                <p:oleObj spid="_x0000_s38946" name="Equation" r:id="rId4" imgW="114102" imgH="177492" progId="Equation.DSMT4">
                  <p:embed/>
                </p:oleObj>
              </mc:Choice>
              <mc:Fallback>
                <p:oleObj name="Equation" r:id="rId4" imgW="114102" imgH="177492" progId="Equation.DSMT4">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5638"/>
                        <a:ext cx="114300" cy="17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65"/>
          <p:cNvSpPr>
            <a:spLocks noChangeArrowheads="1"/>
          </p:cNvSpPr>
          <p:nvPr/>
        </p:nvSpPr>
        <p:spPr bwMode="auto">
          <a:xfrm>
            <a:off x="409803" y="683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67"/>
          <p:cNvSpPr>
            <a:spLocks noChangeArrowheads="1"/>
          </p:cNvSpPr>
          <p:nvPr/>
        </p:nvSpPr>
        <p:spPr bwMode="auto">
          <a:xfrm>
            <a:off x="898901" y="1261694"/>
            <a:ext cx="681481" cy="46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vi-VN"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p:cNvSpPr/>
          <p:nvPr/>
        </p:nvSpPr>
        <p:spPr>
          <a:xfrm>
            <a:off x="203880" y="948086"/>
            <a:ext cx="8699115" cy="446276"/>
          </a:xfrm>
          <a:prstGeom prst="rect">
            <a:avLst/>
          </a:prstGeom>
        </p:spPr>
        <p:txBody>
          <a:bodyPr wrap="square">
            <a:spAutoFit/>
          </a:bodyPr>
          <a:lstStyle/>
          <a:p>
            <a:pPr lvl="0" algn="just"/>
            <a:r>
              <a:rPr kumimoji="0" lang="vi-VN" sz="23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mn-cs"/>
              </a:rPr>
              <a:t>Ví dụ </a:t>
            </a:r>
            <a:r>
              <a:rPr lang="en-US" sz="2300" b="1" noProof="0" dirty="0" smtClean="0">
                <a:solidFill>
                  <a:schemeClr val="bg1"/>
                </a:solidFill>
                <a:latin typeface="Times New Roman" panose="02020603050405020304" pitchFamily="18" charset="0"/>
              </a:rPr>
              <a:t>10</a:t>
            </a:r>
            <a:r>
              <a:rPr lang="vi-VN" sz="2300" b="1" dirty="0" smtClean="0">
                <a:solidFill>
                  <a:schemeClr val="bg1"/>
                </a:solidFill>
                <a:latin typeface="Times New Roman" panose="02020603050405020304" pitchFamily="18" charset="0"/>
              </a:rPr>
              <a:t>. </a:t>
            </a:r>
            <a:endParaRPr kumimoji="0" lang="en-US" sz="2300" i="0" u="none" strike="noStrike" kern="1200" cap="none" spc="0" normalizeH="0" baseline="0" noProof="0" dirty="0">
              <a:ln>
                <a:noFill/>
              </a:ln>
              <a:solidFill>
                <a:schemeClr val="bg1"/>
              </a:solidFill>
              <a:effectLst/>
              <a:uLnTx/>
              <a:uFillTx/>
              <a:latin typeface="Calibri"/>
            </a:endParaRPr>
          </a:p>
        </p:txBody>
      </p:sp>
      <p:sp>
        <p:nvSpPr>
          <p:cNvPr id="36" name="Rounded Rectangle 35"/>
          <p:cNvSpPr/>
          <p:nvPr/>
        </p:nvSpPr>
        <p:spPr>
          <a:xfrm>
            <a:off x="289365" y="1394795"/>
            <a:ext cx="811489" cy="384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a:lum bright="70000" contrast="-70000"/>
          </a:blip>
          <a:stretch>
            <a:fillRect/>
          </a:stretch>
        </p:blipFill>
        <p:spPr>
          <a:xfrm>
            <a:off x="214513" y="1891170"/>
            <a:ext cx="8869680" cy="590046"/>
          </a:xfrm>
          <a:prstGeom prst="rect">
            <a:avLst/>
          </a:prstGeom>
        </p:spPr>
      </p:pic>
      <p:pic>
        <p:nvPicPr>
          <p:cNvPr id="10" name="Picture 9"/>
          <p:cNvPicPr>
            <a:picLocks noChangeAspect="1"/>
          </p:cNvPicPr>
          <p:nvPr/>
        </p:nvPicPr>
        <p:blipFill>
          <a:blip r:embed="rId7">
            <a:lum bright="70000" contrast="-70000"/>
          </a:blip>
          <a:stretch>
            <a:fillRect/>
          </a:stretch>
        </p:blipFill>
        <p:spPr>
          <a:xfrm>
            <a:off x="203880" y="2475137"/>
            <a:ext cx="9052560" cy="702965"/>
          </a:xfrm>
          <a:prstGeom prst="rect">
            <a:avLst/>
          </a:prstGeom>
        </p:spPr>
      </p:pic>
      <p:pic>
        <p:nvPicPr>
          <p:cNvPr id="18" name="Picture 17"/>
          <p:cNvPicPr>
            <a:picLocks noChangeAspect="1"/>
          </p:cNvPicPr>
          <p:nvPr/>
        </p:nvPicPr>
        <p:blipFill>
          <a:blip r:embed="rId8">
            <a:lum bright="70000" contrast="-70000"/>
          </a:blip>
          <a:stretch>
            <a:fillRect/>
          </a:stretch>
        </p:blipFill>
        <p:spPr>
          <a:xfrm>
            <a:off x="212740" y="2986561"/>
            <a:ext cx="8778240" cy="627378"/>
          </a:xfrm>
          <a:prstGeom prst="rect">
            <a:avLst/>
          </a:prstGeom>
        </p:spPr>
      </p:pic>
      <p:pic>
        <p:nvPicPr>
          <p:cNvPr id="31" name="Picture 30"/>
          <p:cNvPicPr>
            <a:picLocks noChangeAspect="1"/>
          </p:cNvPicPr>
          <p:nvPr/>
        </p:nvPicPr>
        <p:blipFill>
          <a:blip r:embed="rId9">
            <a:lum bright="70000" contrast="-70000"/>
          </a:blip>
          <a:stretch>
            <a:fillRect/>
          </a:stretch>
        </p:blipFill>
        <p:spPr>
          <a:xfrm>
            <a:off x="212740" y="3645761"/>
            <a:ext cx="8955924" cy="640080"/>
          </a:xfrm>
          <a:prstGeom prst="rect">
            <a:avLst/>
          </a:prstGeom>
        </p:spPr>
      </p:pic>
      <p:pic>
        <p:nvPicPr>
          <p:cNvPr id="32" name="Picture 31"/>
          <p:cNvPicPr>
            <a:picLocks noChangeAspect="1"/>
          </p:cNvPicPr>
          <p:nvPr/>
        </p:nvPicPr>
        <p:blipFill>
          <a:blip r:embed="rId10">
            <a:lum bright="70000" contrast="-70000"/>
          </a:blip>
          <a:stretch>
            <a:fillRect/>
          </a:stretch>
        </p:blipFill>
        <p:spPr>
          <a:xfrm>
            <a:off x="203879" y="4341452"/>
            <a:ext cx="9590112" cy="822960"/>
          </a:xfrm>
          <a:prstGeom prst="rect">
            <a:avLst/>
          </a:prstGeom>
        </p:spPr>
      </p:pic>
      <p:pic>
        <p:nvPicPr>
          <p:cNvPr id="35" name="Picture 51">
            <a:extLst>
              <a:ext uri="{FF2B5EF4-FFF2-40B4-BE49-F238E27FC236}">
                <a16:creationId xmlns:a16="http://schemas.microsoft.com/office/drawing/2014/main" xmlns="" id="{A1FE3D85-DB69-2D48-6D70-DB409BB026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975" y="-19050"/>
            <a:ext cx="1247949" cy="1530290"/>
          </a:xfrm>
          <a:prstGeom prst="rect">
            <a:avLst/>
          </a:prstGeom>
        </p:spPr>
      </p:pic>
    </p:spTree>
    <p:extLst>
      <p:ext uri="{BB962C8B-B14F-4D97-AF65-F5344CB8AC3E}">
        <p14:creationId xmlns:p14="http://schemas.microsoft.com/office/powerpoint/2010/main" val="3974329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47" name="Picture 9">
            <a:extLst>
              <a:ext uri="{FF2B5EF4-FFF2-40B4-BE49-F238E27FC236}">
                <a16:creationId xmlns:a16="http://schemas.microsoft.com/office/drawing/2014/main" xmlns="" id="{3DFCA513-D039-D0FF-8F4A-1283B25FE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559" y="1350394"/>
            <a:ext cx="3818713" cy="3818713"/>
          </a:xfrm>
          <a:prstGeom prst="rect">
            <a:avLst/>
          </a:prstGeom>
        </p:spPr>
      </p:pic>
      <p:grpSp>
        <p:nvGrpSpPr>
          <p:cNvPr id="73" name="Google Shape;1172;p13"/>
          <p:cNvGrpSpPr/>
          <p:nvPr/>
        </p:nvGrpSpPr>
        <p:grpSpPr>
          <a:xfrm rot="-2082231">
            <a:off x="-286291" y="110510"/>
            <a:ext cx="1235604" cy="403273"/>
            <a:chOff x="692877" y="3335755"/>
            <a:chExt cx="2470924" cy="806453"/>
          </a:xfrm>
          <a:solidFill>
            <a:schemeClr val="accent5"/>
          </a:solidFill>
        </p:grpSpPr>
        <p:sp>
          <p:nvSpPr>
            <p:cNvPr id="7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6" name="Hộp Văn bản 1">
            <a:extLst>
              <a:ext uri="{FF2B5EF4-FFF2-40B4-BE49-F238E27FC236}">
                <a16:creationId xmlns:a16="http://schemas.microsoft.com/office/drawing/2014/main" xmlns="" id="{84A05338-A40C-A540-564B-1DA3A0100BE4}"/>
              </a:ext>
            </a:extLst>
          </p:cNvPr>
          <p:cNvSpPr txBox="1"/>
          <p:nvPr/>
        </p:nvSpPr>
        <p:spPr>
          <a:xfrm>
            <a:off x="210952" y="12730"/>
            <a:ext cx="4818248" cy="461665"/>
          </a:xfrm>
          <a:prstGeom prst="rect">
            <a:avLst/>
          </a:prstGeom>
          <a:noFill/>
        </p:spPr>
        <p:txBody>
          <a:bodyPr wrap="square" rtlCol="0">
            <a:spAutoFit/>
          </a:bodyPr>
          <a:lstStyle/>
          <a:p>
            <a:r>
              <a:rPr lang="en-US" sz="2400" b="1" dirty="0" smtClean="0">
                <a:solidFill>
                  <a:srgbClr val="FFFF00"/>
                </a:solidFill>
                <a:latin typeface="Times New Roman" panose="02020603050405020304" pitchFamily="18" charset="0"/>
                <a:cs typeface="Times New Roman" panose="02020603050405020304" pitchFamily="18" charset="0"/>
              </a:rPr>
              <a:t>VII. LUYỆN TẬP, VẬN DỤNG</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82" name="Picture 21">
            <a:extLst>
              <a:ext uri="{FF2B5EF4-FFF2-40B4-BE49-F238E27FC236}">
                <a16:creationId xmlns:a16="http://schemas.microsoft.com/office/drawing/2014/main" xmlns="" id="{42C11357-AEC9-748B-2314-12C050A78E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0" y="4097876"/>
            <a:ext cx="1696494" cy="1027150"/>
          </a:xfrm>
          <a:prstGeom prst="rect">
            <a:avLst/>
          </a:prstGeom>
        </p:spPr>
      </p:pic>
      <p:sp>
        <p:nvSpPr>
          <p:cNvPr id="32" name="Rounded Rectangle 31"/>
          <p:cNvSpPr/>
          <p:nvPr/>
        </p:nvSpPr>
        <p:spPr>
          <a:xfrm>
            <a:off x="331511" y="925177"/>
            <a:ext cx="887689" cy="4604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Giải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15562" y="444723"/>
            <a:ext cx="2640289" cy="446276"/>
          </a:xfrm>
          <a:prstGeom prst="rect">
            <a:avLst/>
          </a:prstGeom>
          <a:noFill/>
        </p:spPr>
        <p:txBody>
          <a:bodyPr wrap="square" rtlCol="0">
            <a:spAutoFit/>
          </a:bodyPr>
          <a:lstStyle/>
          <a:p>
            <a:r>
              <a:rPr lang="en-US" sz="2300" b="1" dirty="0" err="1" smtClean="0">
                <a:solidFill>
                  <a:schemeClr val="bg1"/>
                </a:solidFill>
                <a:latin typeface="Times New Roman" panose="02020603050405020304" pitchFamily="18" charset="0"/>
                <a:cs typeface="Times New Roman" panose="02020603050405020304" pitchFamily="18" charset="0"/>
              </a:rPr>
              <a:t>Bài</a:t>
            </a:r>
            <a:r>
              <a:rPr lang="en-US" sz="2300" b="1" dirty="0" smtClean="0">
                <a:solidFill>
                  <a:schemeClr val="bg1"/>
                </a:solidFill>
                <a:latin typeface="Times New Roman" panose="02020603050405020304" pitchFamily="18" charset="0"/>
                <a:cs typeface="Times New Roman" panose="02020603050405020304" pitchFamily="18" charset="0"/>
              </a:rPr>
              <a:t> 1 (SGK – T40)</a:t>
            </a:r>
            <a:endParaRPr lang="en-US" sz="2300" b="1"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5">
            <a:lum bright="70000" contrast="-70000"/>
          </a:blip>
          <a:stretch>
            <a:fillRect/>
          </a:stretch>
        </p:blipFill>
        <p:spPr>
          <a:xfrm>
            <a:off x="380999" y="1481704"/>
            <a:ext cx="8229600" cy="1123422"/>
          </a:xfrm>
          <a:prstGeom prst="rect">
            <a:avLst/>
          </a:prstGeom>
        </p:spPr>
      </p:pic>
      <p:pic>
        <p:nvPicPr>
          <p:cNvPr id="7" name="Picture 6"/>
          <p:cNvPicPr>
            <a:picLocks noChangeAspect="1"/>
          </p:cNvPicPr>
          <p:nvPr/>
        </p:nvPicPr>
        <p:blipFill>
          <a:blip r:embed="rId26">
            <a:lum bright="70000" contrast="-70000"/>
          </a:blip>
          <a:stretch>
            <a:fillRect/>
          </a:stretch>
        </p:blipFill>
        <p:spPr>
          <a:xfrm>
            <a:off x="518159" y="2335539"/>
            <a:ext cx="7955280" cy="1430262"/>
          </a:xfrm>
          <a:prstGeom prst="rect">
            <a:avLst/>
          </a:prstGeom>
        </p:spPr>
      </p:pic>
      <p:pic>
        <p:nvPicPr>
          <p:cNvPr id="8" name="Picture 7"/>
          <p:cNvPicPr>
            <a:picLocks noChangeAspect="1"/>
          </p:cNvPicPr>
          <p:nvPr/>
        </p:nvPicPr>
        <p:blipFill>
          <a:blip r:embed="rId27">
            <a:lum bright="70000" contrast="-70000"/>
          </a:blip>
          <a:stretch>
            <a:fillRect/>
          </a:stretch>
        </p:blipFill>
        <p:spPr>
          <a:xfrm>
            <a:off x="412897" y="3681272"/>
            <a:ext cx="8595360" cy="552667"/>
          </a:xfrm>
          <a:prstGeom prst="rect">
            <a:avLst/>
          </a:prstGeom>
        </p:spPr>
      </p:pic>
    </p:spTree>
    <p:extLst>
      <p:ext uri="{BB962C8B-B14F-4D97-AF65-F5344CB8AC3E}">
        <p14:creationId xmlns:p14="http://schemas.microsoft.com/office/powerpoint/2010/main" val="41478096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47" name="Picture 9">
            <a:extLst>
              <a:ext uri="{FF2B5EF4-FFF2-40B4-BE49-F238E27FC236}">
                <a16:creationId xmlns:a16="http://schemas.microsoft.com/office/drawing/2014/main" xmlns="" id="{3DFCA513-D039-D0FF-8F4A-1283B25FE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559" y="1350394"/>
            <a:ext cx="3818713" cy="3818713"/>
          </a:xfrm>
          <a:prstGeom prst="rect">
            <a:avLst/>
          </a:prstGeom>
        </p:spPr>
      </p:pic>
      <p:grpSp>
        <p:nvGrpSpPr>
          <p:cNvPr id="73" name="Google Shape;1172;p13"/>
          <p:cNvGrpSpPr/>
          <p:nvPr/>
        </p:nvGrpSpPr>
        <p:grpSpPr>
          <a:xfrm rot="-2082231">
            <a:off x="-286291" y="110510"/>
            <a:ext cx="1235604" cy="403273"/>
            <a:chOff x="692877" y="3335755"/>
            <a:chExt cx="2470924" cy="806453"/>
          </a:xfrm>
          <a:solidFill>
            <a:schemeClr val="accent5"/>
          </a:solidFill>
        </p:grpSpPr>
        <p:sp>
          <p:nvSpPr>
            <p:cNvPr id="7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6" name="Hộp Văn bản 1">
            <a:extLst>
              <a:ext uri="{FF2B5EF4-FFF2-40B4-BE49-F238E27FC236}">
                <a16:creationId xmlns:a16="http://schemas.microsoft.com/office/drawing/2014/main" xmlns="" id="{84A05338-A40C-A540-564B-1DA3A0100BE4}"/>
              </a:ext>
            </a:extLst>
          </p:cNvPr>
          <p:cNvSpPr txBox="1"/>
          <p:nvPr/>
        </p:nvSpPr>
        <p:spPr>
          <a:xfrm>
            <a:off x="210952" y="12730"/>
            <a:ext cx="4818248" cy="461665"/>
          </a:xfrm>
          <a:prstGeom prst="rect">
            <a:avLst/>
          </a:prstGeom>
          <a:noFill/>
        </p:spPr>
        <p:txBody>
          <a:bodyPr wrap="square" rtlCol="0">
            <a:spAutoFit/>
          </a:bodyPr>
          <a:lstStyle/>
          <a:p>
            <a:r>
              <a:rPr lang="en-US" sz="2400" b="1" dirty="0" smtClean="0">
                <a:solidFill>
                  <a:srgbClr val="FFFF00"/>
                </a:solidFill>
                <a:latin typeface="Times New Roman" panose="02020603050405020304" pitchFamily="18" charset="0"/>
                <a:cs typeface="Times New Roman" panose="02020603050405020304" pitchFamily="18" charset="0"/>
              </a:rPr>
              <a:t>VII. LUYỆN TẬP, VẬN DỤNG</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82" name="Picture 21">
            <a:extLst>
              <a:ext uri="{FF2B5EF4-FFF2-40B4-BE49-F238E27FC236}">
                <a16:creationId xmlns:a16="http://schemas.microsoft.com/office/drawing/2014/main" xmlns="" id="{42C11357-AEC9-748B-2314-12C050A78E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0" y="4097876"/>
            <a:ext cx="1696494" cy="1027150"/>
          </a:xfrm>
          <a:prstGeom prst="rect">
            <a:avLst/>
          </a:prstGeom>
        </p:spPr>
      </p:pic>
      <p:sp>
        <p:nvSpPr>
          <p:cNvPr id="3" name="TextBox 2"/>
          <p:cNvSpPr txBox="1"/>
          <p:nvPr/>
        </p:nvSpPr>
        <p:spPr>
          <a:xfrm>
            <a:off x="315562" y="444723"/>
            <a:ext cx="2640289" cy="446276"/>
          </a:xfrm>
          <a:prstGeom prst="rect">
            <a:avLst/>
          </a:prstGeom>
          <a:noFill/>
        </p:spPr>
        <p:txBody>
          <a:bodyPr wrap="square" rtlCol="0">
            <a:spAutoFit/>
          </a:bodyPr>
          <a:lstStyle/>
          <a:p>
            <a:r>
              <a:rPr lang="en-US" sz="2300" b="1" dirty="0" err="1" smtClean="0">
                <a:solidFill>
                  <a:schemeClr val="bg1"/>
                </a:solidFill>
                <a:latin typeface="Times New Roman" panose="02020603050405020304" pitchFamily="18" charset="0"/>
                <a:cs typeface="Times New Roman" panose="02020603050405020304" pitchFamily="18" charset="0"/>
              </a:rPr>
              <a:t>Bài</a:t>
            </a:r>
            <a:r>
              <a:rPr lang="en-US" sz="2300" b="1" dirty="0" smtClean="0">
                <a:solidFill>
                  <a:schemeClr val="bg1"/>
                </a:solidFill>
                <a:latin typeface="Times New Roman" panose="02020603050405020304" pitchFamily="18" charset="0"/>
                <a:cs typeface="Times New Roman" panose="02020603050405020304" pitchFamily="18" charset="0"/>
              </a:rPr>
              <a:t> 1 (SGK – T40)</a:t>
            </a:r>
            <a:endParaRPr lang="en-US" sz="2300" b="1" dirty="0">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5">
            <a:lum bright="70000" contrast="-70000"/>
          </a:blip>
          <a:stretch>
            <a:fillRect/>
          </a:stretch>
        </p:blipFill>
        <p:spPr>
          <a:xfrm>
            <a:off x="457200" y="1020732"/>
            <a:ext cx="6058290" cy="1371600"/>
          </a:xfrm>
          <a:prstGeom prst="rect">
            <a:avLst/>
          </a:prstGeom>
        </p:spPr>
      </p:pic>
      <p:pic>
        <p:nvPicPr>
          <p:cNvPr id="11" name="Picture 10"/>
          <p:cNvPicPr>
            <a:picLocks noChangeAspect="1"/>
          </p:cNvPicPr>
          <p:nvPr/>
        </p:nvPicPr>
        <p:blipFill>
          <a:blip r:embed="rId26">
            <a:lum bright="70000" contrast="-70000"/>
          </a:blip>
          <a:stretch>
            <a:fillRect/>
          </a:stretch>
        </p:blipFill>
        <p:spPr>
          <a:xfrm>
            <a:off x="609600" y="2038349"/>
            <a:ext cx="8137594" cy="1463040"/>
          </a:xfrm>
          <a:prstGeom prst="rect">
            <a:avLst/>
          </a:prstGeom>
        </p:spPr>
      </p:pic>
      <p:pic>
        <p:nvPicPr>
          <p:cNvPr id="12" name="Picture 11"/>
          <p:cNvPicPr>
            <a:picLocks noChangeAspect="1"/>
          </p:cNvPicPr>
          <p:nvPr/>
        </p:nvPicPr>
        <p:blipFill>
          <a:blip r:embed="rId27">
            <a:lum bright="70000" contrast="-70000"/>
          </a:blip>
          <a:stretch>
            <a:fillRect/>
          </a:stretch>
        </p:blipFill>
        <p:spPr>
          <a:xfrm>
            <a:off x="457200" y="3628107"/>
            <a:ext cx="7955280" cy="609877"/>
          </a:xfrm>
          <a:prstGeom prst="rect">
            <a:avLst/>
          </a:prstGeom>
        </p:spPr>
      </p:pic>
    </p:spTree>
    <p:extLst>
      <p:ext uri="{BB962C8B-B14F-4D97-AF65-F5344CB8AC3E}">
        <p14:creationId xmlns:p14="http://schemas.microsoft.com/office/powerpoint/2010/main" val="18477336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47" name="Picture 9">
            <a:extLst>
              <a:ext uri="{FF2B5EF4-FFF2-40B4-BE49-F238E27FC236}">
                <a16:creationId xmlns:a16="http://schemas.microsoft.com/office/drawing/2014/main" xmlns="" id="{3DFCA513-D039-D0FF-8F4A-1283B25FE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547844"/>
            <a:ext cx="2675872" cy="2675872"/>
          </a:xfrm>
          <a:prstGeom prst="rect">
            <a:avLst/>
          </a:prstGeom>
        </p:spPr>
      </p:pic>
      <p:grpSp>
        <p:nvGrpSpPr>
          <p:cNvPr id="73" name="Google Shape;1172;p13"/>
          <p:cNvGrpSpPr/>
          <p:nvPr/>
        </p:nvGrpSpPr>
        <p:grpSpPr>
          <a:xfrm rot="-2082231">
            <a:off x="-286291" y="110510"/>
            <a:ext cx="1235604" cy="403273"/>
            <a:chOff x="692877" y="3335755"/>
            <a:chExt cx="2470924" cy="806453"/>
          </a:xfrm>
          <a:solidFill>
            <a:schemeClr val="accent5"/>
          </a:solidFill>
        </p:grpSpPr>
        <p:sp>
          <p:nvSpPr>
            <p:cNvPr id="7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6" name="Hộp Văn bản 1">
            <a:extLst>
              <a:ext uri="{FF2B5EF4-FFF2-40B4-BE49-F238E27FC236}">
                <a16:creationId xmlns:a16="http://schemas.microsoft.com/office/drawing/2014/main" xmlns="" id="{84A05338-A40C-A540-564B-1DA3A0100BE4}"/>
              </a:ext>
            </a:extLst>
          </p:cNvPr>
          <p:cNvSpPr txBox="1"/>
          <p:nvPr/>
        </p:nvSpPr>
        <p:spPr>
          <a:xfrm>
            <a:off x="210952" y="12730"/>
            <a:ext cx="4818248" cy="461665"/>
          </a:xfrm>
          <a:prstGeom prst="rect">
            <a:avLst/>
          </a:prstGeom>
          <a:noFill/>
        </p:spPr>
        <p:txBody>
          <a:bodyPr wrap="square" rtlCol="0">
            <a:spAutoFit/>
          </a:bodyPr>
          <a:lstStyle/>
          <a:p>
            <a:r>
              <a:rPr lang="en-US" sz="2400" b="1" dirty="0" smtClean="0">
                <a:solidFill>
                  <a:srgbClr val="FFFF00"/>
                </a:solidFill>
                <a:latin typeface="Times New Roman" panose="02020603050405020304" pitchFamily="18" charset="0"/>
                <a:cs typeface="Times New Roman" panose="02020603050405020304" pitchFamily="18" charset="0"/>
              </a:rPr>
              <a:t>VII. LUYỆN TẬP, VẬN DỤNG</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82" name="Picture 21">
            <a:extLst>
              <a:ext uri="{FF2B5EF4-FFF2-40B4-BE49-F238E27FC236}">
                <a16:creationId xmlns:a16="http://schemas.microsoft.com/office/drawing/2014/main" xmlns="" id="{42C11357-AEC9-748B-2314-12C050A78E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0" y="4097876"/>
            <a:ext cx="1696494" cy="1027150"/>
          </a:xfrm>
          <a:prstGeom prst="rect">
            <a:avLst/>
          </a:prstGeom>
        </p:spPr>
      </p:pic>
      <p:sp>
        <p:nvSpPr>
          <p:cNvPr id="3" name="TextBox 2"/>
          <p:cNvSpPr txBox="1"/>
          <p:nvPr/>
        </p:nvSpPr>
        <p:spPr>
          <a:xfrm>
            <a:off x="315562" y="444723"/>
            <a:ext cx="2640289" cy="446276"/>
          </a:xfrm>
          <a:prstGeom prst="rect">
            <a:avLst/>
          </a:prstGeom>
          <a:noFill/>
        </p:spPr>
        <p:txBody>
          <a:bodyPr wrap="square" rtlCol="0">
            <a:spAutoFit/>
          </a:bodyPr>
          <a:lstStyle/>
          <a:p>
            <a:r>
              <a:rPr lang="en-US" sz="2300" b="1" dirty="0" err="1" smtClean="0">
                <a:solidFill>
                  <a:schemeClr val="bg1"/>
                </a:solidFill>
                <a:latin typeface="Times New Roman" panose="02020603050405020304" pitchFamily="18" charset="0"/>
                <a:cs typeface="Times New Roman" panose="02020603050405020304" pitchFamily="18" charset="0"/>
              </a:rPr>
              <a:t>Bài</a:t>
            </a:r>
            <a:r>
              <a:rPr lang="en-US" sz="2300" b="1" dirty="0" smtClean="0">
                <a:solidFill>
                  <a:schemeClr val="bg1"/>
                </a:solidFill>
                <a:latin typeface="Times New Roman" panose="02020603050405020304" pitchFamily="18" charset="0"/>
                <a:cs typeface="Times New Roman" panose="02020603050405020304" pitchFamily="18" charset="0"/>
              </a:rPr>
              <a:t> 1 (SGK – T40)</a:t>
            </a:r>
            <a:endParaRPr lang="en-US" sz="23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5">
            <a:lum bright="70000" contrast="-70000"/>
          </a:blip>
          <a:stretch>
            <a:fillRect/>
          </a:stretch>
        </p:blipFill>
        <p:spPr>
          <a:xfrm>
            <a:off x="76200" y="849585"/>
            <a:ext cx="7527298" cy="914400"/>
          </a:xfrm>
          <a:prstGeom prst="rect">
            <a:avLst/>
          </a:prstGeom>
        </p:spPr>
      </p:pic>
      <p:pic>
        <p:nvPicPr>
          <p:cNvPr id="5" name="Picture 4"/>
          <p:cNvPicPr>
            <a:picLocks noChangeAspect="1"/>
          </p:cNvPicPr>
          <p:nvPr/>
        </p:nvPicPr>
        <p:blipFill>
          <a:blip r:embed="rId26">
            <a:lum bright="70000" contrast="-70000"/>
          </a:blip>
          <a:stretch>
            <a:fillRect/>
          </a:stretch>
        </p:blipFill>
        <p:spPr>
          <a:xfrm>
            <a:off x="341885" y="1633444"/>
            <a:ext cx="9326880" cy="599705"/>
          </a:xfrm>
          <a:prstGeom prst="rect">
            <a:avLst/>
          </a:prstGeom>
        </p:spPr>
      </p:pic>
      <p:pic>
        <p:nvPicPr>
          <p:cNvPr id="6" name="Picture 5"/>
          <p:cNvPicPr>
            <a:picLocks noChangeAspect="1"/>
          </p:cNvPicPr>
          <p:nvPr/>
        </p:nvPicPr>
        <p:blipFill>
          <a:blip r:embed="rId27">
            <a:lum bright="70000" contrast="-70000"/>
          </a:blip>
          <a:stretch>
            <a:fillRect/>
          </a:stretch>
        </p:blipFill>
        <p:spPr>
          <a:xfrm>
            <a:off x="76200" y="2199405"/>
            <a:ext cx="8869680" cy="819352"/>
          </a:xfrm>
          <a:prstGeom prst="rect">
            <a:avLst/>
          </a:prstGeom>
        </p:spPr>
      </p:pic>
      <p:pic>
        <p:nvPicPr>
          <p:cNvPr id="14" name="Picture 13"/>
          <p:cNvPicPr>
            <a:picLocks noChangeAspect="1"/>
          </p:cNvPicPr>
          <p:nvPr/>
        </p:nvPicPr>
        <p:blipFill>
          <a:blip r:embed="rId28">
            <a:lum bright="70000" contrast="-70000"/>
          </a:blip>
          <a:stretch>
            <a:fillRect/>
          </a:stretch>
        </p:blipFill>
        <p:spPr>
          <a:xfrm>
            <a:off x="331511" y="2716020"/>
            <a:ext cx="9628973" cy="914400"/>
          </a:xfrm>
          <a:prstGeom prst="rect">
            <a:avLst/>
          </a:prstGeom>
        </p:spPr>
      </p:pic>
      <p:pic>
        <p:nvPicPr>
          <p:cNvPr id="15" name="Picture 14"/>
          <p:cNvPicPr>
            <a:picLocks noChangeAspect="1"/>
          </p:cNvPicPr>
          <p:nvPr/>
        </p:nvPicPr>
        <p:blipFill>
          <a:blip r:embed="rId29">
            <a:lum bright="70000" contrast="-70000"/>
          </a:blip>
          <a:stretch>
            <a:fillRect/>
          </a:stretch>
        </p:blipFill>
        <p:spPr>
          <a:xfrm>
            <a:off x="313790" y="3654084"/>
            <a:ext cx="9052560" cy="582062"/>
          </a:xfrm>
          <a:prstGeom prst="rect">
            <a:avLst/>
          </a:prstGeom>
        </p:spPr>
      </p:pic>
    </p:spTree>
    <p:extLst>
      <p:ext uri="{BB962C8B-B14F-4D97-AF65-F5344CB8AC3E}">
        <p14:creationId xmlns:p14="http://schemas.microsoft.com/office/powerpoint/2010/main" val="23764798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73" name="Google Shape;1172;p13"/>
          <p:cNvGrpSpPr/>
          <p:nvPr/>
        </p:nvGrpSpPr>
        <p:grpSpPr>
          <a:xfrm rot="-2082231">
            <a:off x="-286291" y="110510"/>
            <a:ext cx="1235604" cy="403273"/>
            <a:chOff x="692877" y="3335755"/>
            <a:chExt cx="2470924" cy="806453"/>
          </a:xfrm>
          <a:solidFill>
            <a:schemeClr val="accent5"/>
          </a:solidFill>
        </p:grpSpPr>
        <p:sp>
          <p:nvSpPr>
            <p:cNvPr id="7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pic>
        <p:nvPicPr>
          <p:cNvPr id="32" name="Picture 8">
            <a:extLst>
              <a:ext uri="{FF2B5EF4-FFF2-40B4-BE49-F238E27FC236}">
                <a16:creationId xmlns:a16="http://schemas.microsoft.com/office/drawing/2014/main" xmlns="" id="{B969381C-819A-0087-598E-BBBCABF9AF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132636" y="3149577"/>
            <a:ext cx="1219920" cy="1965970"/>
          </a:xfrm>
          <a:prstGeom prst="rect">
            <a:avLst/>
          </a:prstGeom>
        </p:spPr>
      </p:pic>
      <p:pic>
        <p:nvPicPr>
          <p:cNvPr id="33" name="Picture 7">
            <a:extLst>
              <a:ext uri="{FF2B5EF4-FFF2-40B4-BE49-F238E27FC236}">
                <a16:creationId xmlns:a16="http://schemas.microsoft.com/office/drawing/2014/main" xmlns="" id="{A9B3E884-1B66-D697-4B2B-5C089BE0581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2449" y="4145811"/>
            <a:ext cx="1521871" cy="990600"/>
          </a:xfrm>
          <a:prstGeom prst="rect">
            <a:avLst/>
          </a:prstGeom>
        </p:spPr>
      </p:pic>
      <p:sp>
        <p:nvSpPr>
          <p:cNvPr id="34" name="Rounded Rectangle 33"/>
          <p:cNvSpPr/>
          <p:nvPr/>
        </p:nvSpPr>
        <p:spPr>
          <a:xfrm>
            <a:off x="372927" y="958299"/>
            <a:ext cx="887689" cy="4604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Giải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Hộp Văn bản 1">
            <a:extLst>
              <a:ext uri="{FF2B5EF4-FFF2-40B4-BE49-F238E27FC236}">
                <a16:creationId xmlns:a16="http://schemas.microsoft.com/office/drawing/2014/main" xmlns="" id="{84A05338-A40C-A540-564B-1DA3A0100BE4}"/>
              </a:ext>
            </a:extLst>
          </p:cNvPr>
          <p:cNvSpPr txBox="1"/>
          <p:nvPr/>
        </p:nvSpPr>
        <p:spPr>
          <a:xfrm>
            <a:off x="210952" y="12730"/>
            <a:ext cx="4818248" cy="461665"/>
          </a:xfrm>
          <a:prstGeom prst="rect">
            <a:avLst/>
          </a:prstGeom>
          <a:noFill/>
        </p:spPr>
        <p:txBody>
          <a:bodyPr wrap="square" rtlCol="0">
            <a:spAutoFit/>
          </a:bodyPr>
          <a:lstStyle/>
          <a:p>
            <a:r>
              <a:rPr lang="en-US" sz="2400" b="1" smtClean="0">
                <a:solidFill>
                  <a:srgbClr val="FFFF00"/>
                </a:solidFill>
                <a:latin typeface="Times New Roman" panose="02020603050405020304" pitchFamily="18" charset="0"/>
                <a:cs typeface="Times New Roman" panose="02020603050405020304" pitchFamily="18" charset="0"/>
              </a:rPr>
              <a:t>VII. </a:t>
            </a:r>
            <a:r>
              <a:rPr lang="en-US" sz="2400" b="1" dirty="0" smtClean="0">
                <a:solidFill>
                  <a:srgbClr val="FFFF00"/>
                </a:solidFill>
                <a:latin typeface="Times New Roman" panose="02020603050405020304" pitchFamily="18" charset="0"/>
                <a:cs typeface="Times New Roman" panose="02020603050405020304" pitchFamily="18" charset="0"/>
              </a:rPr>
              <a:t>LUYỆN TẬP, VẬN DỤNG</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15562" y="444723"/>
            <a:ext cx="2640289" cy="446276"/>
          </a:xfrm>
          <a:prstGeom prst="rect">
            <a:avLst/>
          </a:prstGeom>
          <a:noFill/>
        </p:spPr>
        <p:txBody>
          <a:bodyPr wrap="square" rtlCol="0">
            <a:spAutoFit/>
          </a:bodyPr>
          <a:lstStyle/>
          <a:p>
            <a:r>
              <a:rPr lang="en-US" sz="2300" b="1" dirty="0" err="1" smtClean="0">
                <a:solidFill>
                  <a:schemeClr val="bg1"/>
                </a:solidFill>
                <a:latin typeface="Times New Roman" panose="02020603050405020304" pitchFamily="18" charset="0"/>
                <a:cs typeface="Times New Roman" panose="02020603050405020304" pitchFamily="18" charset="0"/>
              </a:rPr>
              <a:t>Bài</a:t>
            </a:r>
            <a:r>
              <a:rPr lang="en-US" sz="2300" b="1" dirty="0" smtClean="0">
                <a:solidFill>
                  <a:schemeClr val="bg1"/>
                </a:solidFill>
                <a:latin typeface="Times New Roman" panose="02020603050405020304" pitchFamily="18" charset="0"/>
                <a:cs typeface="Times New Roman" panose="02020603050405020304" pitchFamily="18" charset="0"/>
              </a:rPr>
              <a:t> 2 (SGK – T40)</a:t>
            </a:r>
            <a:endParaRPr lang="en-US" sz="2300" b="1"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3">
            <a:lum bright="70000" contrast="-70000"/>
          </a:blip>
          <a:stretch>
            <a:fillRect/>
          </a:stretch>
        </p:blipFill>
        <p:spPr>
          <a:xfrm>
            <a:off x="372927" y="1371323"/>
            <a:ext cx="10379010" cy="731520"/>
          </a:xfrm>
          <a:prstGeom prst="rect">
            <a:avLst/>
          </a:prstGeom>
        </p:spPr>
      </p:pic>
      <p:pic>
        <p:nvPicPr>
          <p:cNvPr id="3" name="Picture 2"/>
          <p:cNvPicPr>
            <a:picLocks noChangeAspect="1"/>
          </p:cNvPicPr>
          <p:nvPr/>
        </p:nvPicPr>
        <p:blipFill>
          <a:blip r:embed="rId14">
            <a:lum bright="70000" contrast="-70000"/>
          </a:blip>
          <a:stretch>
            <a:fillRect/>
          </a:stretch>
        </p:blipFill>
        <p:spPr>
          <a:xfrm>
            <a:off x="315562" y="1733550"/>
            <a:ext cx="9154798" cy="1645920"/>
          </a:xfrm>
          <a:prstGeom prst="rect">
            <a:avLst/>
          </a:prstGeom>
        </p:spPr>
      </p:pic>
      <p:pic>
        <p:nvPicPr>
          <p:cNvPr id="4" name="Picture 3"/>
          <p:cNvPicPr>
            <a:picLocks noChangeAspect="1"/>
          </p:cNvPicPr>
          <p:nvPr/>
        </p:nvPicPr>
        <p:blipFill>
          <a:blip r:embed="rId15">
            <a:lum bright="70000" contrast="-70000"/>
          </a:blip>
          <a:stretch>
            <a:fillRect/>
          </a:stretch>
        </p:blipFill>
        <p:spPr>
          <a:xfrm>
            <a:off x="348118" y="2876550"/>
            <a:ext cx="8412480" cy="1512461"/>
          </a:xfrm>
          <a:prstGeom prst="rect">
            <a:avLst/>
          </a:prstGeom>
        </p:spPr>
      </p:pic>
      <p:pic>
        <p:nvPicPr>
          <p:cNvPr id="5" name="Picture 4"/>
          <p:cNvPicPr>
            <a:picLocks noChangeAspect="1"/>
          </p:cNvPicPr>
          <p:nvPr/>
        </p:nvPicPr>
        <p:blipFill>
          <a:blip r:embed="rId16">
            <a:lum bright="70000" contrast="-70000"/>
          </a:blip>
          <a:stretch>
            <a:fillRect/>
          </a:stretch>
        </p:blipFill>
        <p:spPr>
          <a:xfrm>
            <a:off x="773746" y="4387718"/>
            <a:ext cx="8532736" cy="548640"/>
          </a:xfrm>
          <a:prstGeom prst="rect">
            <a:avLst/>
          </a:prstGeom>
        </p:spPr>
      </p:pic>
    </p:spTree>
    <p:extLst>
      <p:ext uri="{BB962C8B-B14F-4D97-AF65-F5344CB8AC3E}">
        <p14:creationId xmlns:p14="http://schemas.microsoft.com/office/powerpoint/2010/main" val="137831882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73" name="Google Shape;1172;p13"/>
          <p:cNvGrpSpPr/>
          <p:nvPr/>
        </p:nvGrpSpPr>
        <p:grpSpPr>
          <a:xfrm rot="-2082231">
            <a:off x="-286291" y="110510"/>
            <a:ext cx="1235604" cy="403273"/>
            <a:chOff x="692877" y="3335755"/>
            <a:chExt cx="2470924" cy="806453"/>
          </a:xfrm>
          <a:solidFill>
            <a:schemeClr val="accent5"/>
          </a:solidFill>
        </p:grpSpPr>
        <p:sp>
          <p:nvSpPr>
            <p:cNvPr id="7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pic>
        <p:nvPicPr>
          <p:cNvPr id="32" name="Picture 8">
            <a:extLst>
              <a:ext uri="{FF2B5EF4-FFF2-40B4-BE49-F238E27FC236}">
                <a16:creationId xmlns:a16="http://schemas.microsoft.com/office/drawing/2014/main" xmlns="" id="{B969381C-819A-0087-598E-BBBCABF9AF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622" y="3107088"/>
            <a:ext cx="1219920" cy="1965970"/>
          </a:xfrm>
          <a:prstGeom prst="rect">
            <a:avLst/>
          </a:prstGeom>
        </p:spPr>
      </p:pic>
      <p:sp>
        <p:nvSpPr>
          <p:cNvPr id="34" name="Rounded Rectangle 33"/>
          <p:cNvSpPr/>
          <p:nvPr/>
        </p:nvSpPr>
        <p:spPr>
          <a:xfrm>
            <a:off x="315562" y="906388"/>
            <a:ext cx="887689" cy="4604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Giải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1" name="Rectangle 11"/>
          <p:cNvSpPr>
            <a:spLocks noChangeArrowheads="1"/>
          </p:cNvSpPr>
          <p:nvPr/>
        </p:nvSpPr>
        <p:spPr bwMode="auto">
          <a:xfrm>
            <a:off x="4738115" y="494424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solidFill>
                <a:schemeClr val="bg1"/>
              </a:solidFill>
              <a:latin typeface="Times New Roman" panose="02020603050405020304" pitchFamily="18" charset="0"/>
              <a:cs typeface="Times New Roman" panose="02020603050405020304" pitchFamily="18" charset="0"/>
            </a:endParaRPr>
          </a:p>
        </p:txBody>
      </p:sp>
      <p:sp>
        <p:nvSpPr>
          <p:cNvPr id="19" name="Hộp Văn bản 1">
            <a:extLst>
              <a:ext uri="{FF2B5EF4-FFF2-40B4-BE49-F238E27FC236}">
                <a16:creationId xmlns:a16="http://schemas.microsoft.com/office/drawing/2014/main" xmlns="" id="{84A05338-A40C-A540-564B-1DA3A0100BE4}"/>
              </a:ext>
            </a:extLst>
          </p:cNvPr>
          <p:cNvSpPr txBox="1"/>
          <p:nvPr/>
        </p:nvSpPr>
        <p:spPr>
          <a:xfrm>
            <a:off x="210952" y="12730"/>
            <a:ext cx="4818248" cy="461665"/>
          </a:xfrm>
          <a:prstGeom prst="rect">
            <a:avLst/>
          </a:prstGeom>
          <a:noFill/>
        </p:spPr>
        <p:txBody>
          <a:bodyPr wrap="square" rtlCol="0">
            <a:spAutoFit/>
          </a:bodyPr>
          <a:lstStyle/>
          <a:p>
            <a:r>
              <a:rPr lang="en-US" sz="2400" b="1" smtClean="0">
                <a:solidFill>
                  <a:srgbClr val="FFFF00"/>
                </a:solidFill>
                <a:latin typeface="Times New Roman" panose="02020603050405020304" pitchFamily="18" charset="0"/>
                <a:cs typeface="Times New Roman" panose="02020603050405020304" pitchFamily="18" charset="0"/>
              </a:rPr>
              <a:t>VII. </a:t>
            </a:r>
            <a:r>
              <a:rPr lang="en-US" sz="2400" b="1" dirty="0" smtClean="0">
                <a:solidFill>
                  <a:srgbClr val="FFFF00"/>
                </a:solidFill>
                <a:latin typeface="Times New Roman" panose="02020603050405020304" pitchFamily="18" charset="0"/>
                <a:cs typeface="Times New Roman" panose="02020603050405020304" pitchFamily="18" charset="0"/>
              </a:rPr>
              <a:t>LUYỆN TẬP, VẬN DỤNG</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10952" y="446352"/>
            <a:ext cx="2640289" cy="446276"/>
          </a:xfrm>
          <a:prstGeom prst="rect">
            <a:avLst/>
          </a:prstGeom>
          <a:noFill/>
        </p:spPr>
        <p:txBody>
          <a:bodyPr wrap="square" rtlCol="0">
            <a:spAutoFit/>
          </a:bodyPr>
          <a:lstStyle/>
          <a:p>
            <a:r>
              <a:rPr lang="en-US" sz="2300" b="1" dirty="0" err="1" smtClean="0">
                <a:solidFill>
                  <a:schemeClr val="bg1"/>
                </a:solidFill>
                <a:latin typeface="Times New Roman" panose="02020603050405020304" pitchFamily="18" charset="0"/>
                <a:cs typeface="Times New Roman" panose="02020603050405020304" pitchFamily="18" charset="0"/>
              </a:rPr>
              <a:t>Bài</a:t>
            </a:r>
            <a:r>
              <a:rPr lang="en-US" sz="2300" b="1" dirty="0" smtClean="0">
                <a:solidFill>
                  <a:schemeClr val="bg1"/>
                </a:solidFill>
                <a:latin typeface="Times New Roman" panose="02020603050405020304" pitchFamily="18" charset="0"/>
                <a:cs typeface="Times New Roman" panose="02020603050405020304" pitchFamily="18" charset="0"/>
              </a:rPr>
              <a:t> 3 (SGK – T40)</a:t>
            </a:r>
            <a:endParaRPr lang="en-US" sz="2300" b="1"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a:lum bright="70000" contrast="-70000"/>
          </a:blip>
          <a:stretch>
            <a:fillRect/>
          </a:stretch>
        </p:blipFill>
        <p:spPr>
          <a:xfrm>
            <a:off x="1028204" y="1396728"/>
            <a:ext cx="7859469" cy="548640"/>
          </a:xfrm>
          <a:prstGeom prst="rect">
            <a:avLst/>
          </a:prstGeom>
        </p:spPr>
      </p:pic>
      <p:pic>
        <p:nvPicPr>
          <p:cNvPr id="4" name="Picture 3"/>
          <p:cNvPicPr>
            <a:picLocks noChangeAspect="1"/>
          </p:cNvPicPr>
          <p:nvPr/>
        </p:nvPicPr>
        <p:blipFill>
          <a:blip r:embed="rId9">
            <a:lum bright="70000" contrast="-70000"/>
          </a:blip>
          <a:stretch>
            <a:fillRect/>
          </a:stretch>
        </p:blipFill>
        <p:spPr>
          <a:xfrm>
            <a:off x="1065810" y="1836479"/>
            <a:ext cx="7784258" cy="548640"/>
          </a:xfrm>
          <a:prstGeom prst="rect">
            <a:avLst/>
          </a:prstGeom>
        </p:spPr>
      </p:pic>
      <p:pic>
        <p:nvPicPr>
          <p:cNvPr id="22" name="Picture 21"/>
          <p:cNvPicPr/>
          <p:nvPr/>
        </p:nvPicPr>
        <p:blipFill>
          <a:blip r:embed="rId10"/>
          <a:stretch>
            <a:fillRect/>
          </a:stretch>
        </p:blipFill>
        <p:spPr>
          <a:xfrm>
            <a:off x="2111410" y="2352090"/>
            <a:ext cx="5438140" cy="1154904"/>
          </a:xfrm>
          <a:prstGeom prst="rect">
            <a:avLst/>
          </a:prstGeom>
        </p:spPr>
      </p:pic>
      <p:pic>
        <p:nvPicPr>
          <p:cNvPr id="5" name="Picture 4"/>
          <p:cNvPicPr>
            <a:picLocks noChangeAspect="1"/>
          </p:cNvPicPr>
          <p:nvPr/>
        </p:nvPicPr>
        <p:blipFill>
          <a:blip r:embed="rId11">
            <a:lum bright="70000" contrast="-70000"/>
          </a:blip>
          <a:stretch>
            <a:fillRect/>
          </a:stretch>
        </p:blipFill>
        <p:spPr>
          <a:xfrm>
            <a:off x="1239541" y="3567183"/>
            <a:ext cx="7775164" cy="822960"/>
          </a:xfrm>
          <a:prstGeom prst="rect">
            <a:avLst/>
          </a:prstGeom>
        </p:spPr>
      </p:pic>
      <p:pic>
        <p:nvPicPr>
          <p:cNvPr id="6" name="Picture 5"/>
          <p:cNvPicPr>
            <a:picLocks noChangeAspect="1"/>
          </p:cNvPicPr>
          <p:nvPr/>
        </p:nvPicPr>
        <p:blipFill>
          <a:blip r:embed="rId12">
            <a:lum bright="70000" contrast="-70000"/>
          </a:blip>
          <a:stretch>
            <a:fillRect/>
          </a:stretch>
        </p:blipFill>
        <p:spPr>
          <a:xfrm>
            <a:off x="1226287" y="4510522"/>
            <a:ext cx="7784258" cy="548640"/>
          </a:xfrm>
          <a:prstGeom prst="rect">
            <a:avLst/>
          </a:prstGeom>
        </p:spPr>
      </p:pic>
      <p:sp>
        <p:nvSpPr>
          <p:cNvPr id="24" name="TextBox 23"/>
          <p:cNvSpPr txBox="1"/>
          <p:nvPr/>
        </p:nvSpPr>
        <p:spPr>
          <a:xfrm>
            <a:off x="210952" y="460112"/>
            <a:ext cx="2640289" cy="446276"/>
          </a:xfrm>
          <a:prstGeom prst="rect">
            <a:avLst/>
          </a:prstGeom>
          <a:noFill/>
        </p:spPr>
        <p:txBody>
          <a:bodyPr wrap="square" rtlCol="0">
            <a:spAutoFit/>
          </a:bodyPr>
          <a:lstStyle/>
          <a:p>
            <a:r>
              <a:rPr lang="en-US" sz="2300" b="1" dirty="0" err="1" smtClean="0">
                <a:solidFill>
                  <a:schemeClr val="bg1"/>
                </a:solidFill>
                <a:latin typeface="Times New Roman" panose="02020603050405020304" pitchFamily="18" charset="0"/>
                <a:cs typeface="Times New Roman" panose="02020603050405020304" pitchFamily="18" charset="0"/>
              </a:rPr>
              <a:t>Bài</a:t>
            </a:r>
            <a:r>
              <a:rPr lang="en-US" sz="2300" b="1" dirty="0" smtClean="0">
                <a:solidFill>
                  <a:schemeClr val="bg1"/>
                </a:solidFill>
                <a:latin typeface="Times New Roman" panose="02020603050405020304" pitchFamily="18" charset="0"/>
                <a:cs typeface="Times New Roman" panose="02020603050405020304" pitchFamily="18" charset="0"/>
              </a:rPr>
              <a:t> 3 (SGK – T40)</a:t>
            </a:r>
            <a:endParaRPr lang="en-US" sz="2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7176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73" name="Google Shape;1172;p13"/>
          <p:cNvGrpSpPr/>
          <p:nvPr/>
        </p:nvGrpSpPr>
        <p:grpSpPr>
          <a:xfrm rot="-2082231">
            <a:off x="-286291" y="110510"/>
            <a:ext cx="1235604" cy="403273"/>
            <a:chOff x="692877" y="3335755"/>
            <a:chExt cx="2470924" cy="806453"/>
          </a:xfrm>
          <a:solidFill>
            <a:schemeClr val="accent5"/>
          </a:solidFill>
        </p:grpSpPr>
        <p:sp>
          <p:nvSpPr>
            <p:cNvPr id="7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4" name="Rounded Rectangle 33"/>
          <p:cNvSpPr/>
          <p:nvPr/>
        </p:nvSpPr>
        <p:spPr>
          <a:xfrm>
            <a:off x="3886200" y="445900"/>
            <a:ext cx="887689" cy="4604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Giải</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36" name="Picture 8">
            <a:extLst>
              <a:ext uri="{FF2B5EF4-FFF2-40B4-BE49-F238E27FC236}">
                <a16:creationId xmlns:a16="http://schemas.microsoft.com/office/drawing/2014/main" xmlns="" id="{B969381C-819A-0087-598E-BBBCABF9AF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88323" y="3120380"/>
            <a:ext cx="1219920" cy="1965970"/>
          </a:xfrm>
          <a:prstGeom prst="rect">
            <a:avLst/>
          </a:prstGeom>
        </p:spPr>
      </p:pic>
      <p:sp>
        <p:nvSpPr>
          <p:cNvPr id="16" name="Hộp Văn bản 1">
            <a:extLst>
              <a:ext uri="{FF2B5EF4-FFF2-40B4-BE49-F238E27FC236}">
                <a16:creationId xmlns:a16="http://schemas.microsoft.com/office/drawing/2014/main" xmlns="" id="{84A05338-A40C-A540-564B-1DA3A0100BE4}"/>
              </a:ext>
            </a:extLst>
          </p:cNvPr>
          <p:cNvSpPr txBox="1"/>
          <p:nvPr/>
        </p:nvSpPr>
        <p:spPr>
          <a:xfrm>
            <a:off x="210952" y="12730"/>
            <a:ext cx="4818248" cy="461665"/>
          </a:xfrm>
          <a:prstGeom prst="rect">
            <a:avLst/>
          </a:prstGeom>
          <a:noFill/>
        </p:spPr>
        <p:txBody>
          <a:bodyPr wrap="square" rtlCol="0">
            <a:spAutoFit/>
          </a:bodyPr>
          <a:lstStyle/>
          <a:p>
            <a:r>
              <a:rPr lang="en-US" sz="2400" b="1" smtClean="0">
                <a:solidFill>
                  <a:srgbClr val="FFFF00"/>
                </a:solidFill>
                <a:latin typeface="Times New Roman" panose="02020603050405020304" pitchFamily="18" charset="0"/>
                <a:cs typeface="Times New Roman" panose="02020603050405020304" pitchFamily="18" charset="0"/>
              </a:rPr>
              <a:t>VII. </a:t>
            </a:r>
            <a:r>
              <a:rPr lang="en-US" sz="2400" b="1" dirty="0" smtClean="0">
                <a:solidFill>
                  <a:srgbClr val="FFFF00"/>
                </a:solidFill>
                <a:latin typeface="Times New Roman" panose="02020603050405020304" pitchFamily="18" charset="0"/>
                <a:cs typeface="Times New Roman" panose="02020603050405020304" pitchFamily="18" charset="0"/>
              </a:rPr>
              <a:t>LUYỆN TẬP, VẬN DỤNG</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10952" y="460112"/>
            <a:ext cx="2640289" cy="446276"/>
          </a:xfrm>
          <a:prstGeom prst="rect">
            <a:avLst/>
          </a:prstGeom>
          <a:noFill/>
        </p:spPr>
        <p:txBody>
          <a:bodyPr wrap="square" rtlCol="0">
            <a:spAutoFit/>
          </a:bodyPr>
          <a:lstStyle/>
          <a:p>
            <a:r>
              <a:rPr lang="en-US" sz="2300" b="1" dirty="0" err="1" smtClean="0">
                <a:solidFill>
                  <a:schemeClr val="bg1"/>
                </a:solidFill>
                <a:latin typeface="Times New Roman" panose="02020603050405020304" pitchFamily="18" charset="0"/>
                <a:cs typeface="Times New Roman" panose="02020603050405020304" pitchFamily="18" charset="0"/>
              </a:rPr>
              <a:t>Bài</a:t>
            </a:r>
            <a:r>
              <a:rPr lang="en-US" sz="2300" b="1" dirty="0" smtClean="0">
                <a:solidFill>
                  <a:schemeClr val="bg1"/>
                </a:solidFill>
                <a:latin typeface="Times New Roman" panose="02020603050405020304" pitchFamily="18" charset="0"/>
                <a:cs typeface="Times New Roman" panose="02020603050405020304" pitchFamily="18" charset="0"/>
              </a:rPr>
              <a:t> 4 (SGK – T40)</a:t>
            </a:r>
            <a:endParaRPr lang="en-US" sz="23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6">
            <a:lum bright="70000" contrast="-70000"/>
          </a:blip>
          <a:stretch>
            <a:fillRect/>
          </a:stretch>
        </p:blipFill>
        <p:spPr>
          <a:xfrm>
            <a:off x="228600" y="1088387"/>
            <a:ext cx="8803626" cy="274320"/>
          </a:xfrm>
          <a:prstGeom prst="rect">
            <a:avLst/>
          </a:prstGeom>
        </p:spPr>
      </p:pic>
      <p:pic>
        <p:nvPicPr>
          <p:cNvPr id="7" name="Picture 6"/>
          <p:cNvPicPr>
            <a:picLocks noChangeAspect="1"/>
          </p:cNvPicPr>
          <p:nvPr/>
        </p:nvPicPr>
        <p:blipFill>
          <a:blip r:embed="rId17">
            <a:lum bright="70000" contrast="-70000"/>
          </a:blip>
          <a:stretch>
            <a:fillRect/>
          </a:stretch>
        </p:blipFill>
        <p:spPr>
          <a:xfrm>
            <a:off x="210951" y="1540828"/>
            <a:ext cx="6209036" cy="1280160"/>
          </a:xfrm>
          <a:prstGeom prst="rect">
            <a:avLst/>
          </a:prstGeom>
        </p:spPr>
      </p:pic>
      <p:pic>
        <p:nvPicPr>
          <p:cNvPr id="8" name="Picture 7"/>
          <p:cNvPicPr>
            <a:picLocks noChangeAspect="1"/>
          </p:cNvPicPr>
          <p:nvPr/>
        </p:nvPicPr>
        <p:blipFill>
          <a:blip r:embed="rId18">
            <a:lum bright="70000" contrast="-70000"/>
          </a:blip>
          <a:stretch>
            <a:fillRect/>
          </a:stretch>
        </p:blipFill>
        <p:spPr>
          <a:xfrm>
            <a:off x="210951" y="2709563"/>
            <a:ext cx="8734299" cy="274320"/>
          </a:xfrm>
          <a:prstGeom prst="rect">
            <a:avLst/>
          </a:prstGeom>
        </p:spPr>
      </p:pic>
      <p:pic>
        <p:nvPicPr>
          <p:cNvPr id="9" name="Picture 8"/>
          <p:cNvPicPr>
            <a:picLocks noChangeAspect="1"/>
          </p:cNvPicPr>
          <p:nvPr/>
        </p:nvPicPr>
        <p:blipFill>
          <a:blip r:embed="rId19">
            <a:lum bright="70000" contrast="-70000"/>
          </a:blip>
          <a:stretch>
            <a:fillRect/>
          </a:stretch>
        </p:blipFill>
        <p:spPr>
          <a:xfrm>
            <a:off x="139994" y="2944789"/>
            <a:ext cx="6538199" cy="1097280"/>
          </a:xfrm>
          <a:prstGeom prst="rect">
            <a:avLst/>
          </a:prstGeom>
        </p:spPr>
      </p:pic>
      <p:pic>
        <p:nvPicPr>
          <p:cNvPr id="11" name="Picture 10"/>
          <p:cNvPicPr>
            <a:picLocks noChangeAspect="1"/>
          </p:cNvPicPr>
          <p:nvPr/>
        </p:nvPicPr>
        <p:blipFill>
          <a:blip r:embed="rId20">
            <a:lum bright="70000" contrast="-70000"/>
          </a:blip>
          <a:stretch>
            <a:fillRect/>
          </a:stretch>
        </p:blipFill>
        <p:spPr>
          <a:xfrm>
            <a:off x="152400" y="3784985"/>
            <a:ext cx="8734299" cy="274320"/>
          </a:xfrm>
          <a:prstGeom prst="rect">
            <a:avLst/>
          </a:prstGeom>
        </p:spPr>
      </p:pic>
      <p:pic>
        <p:nvPicPr>
          <p:cNvPr id="12" name="Picture 11"/>
          <p:cNvPicPr>
            <a:picLocks noChangeAspect="1"/>
          </p:cNvPicPr>
          <p:nvPr/>
        </p:nvPicPr>
        <p:blipFill>
          <a:blip r:embed="rId21">
            <a:lum bright="70000" contrast="-70000"/>
          </a:blip>
          <a:stretch>
            <a:fillRect/>
          </a:stretch>
        </p:blipFill>
        <p:spPr>
          <a:xfrm>
            <a:off x="152400" y="4134907"/>
            <a:ext cx="8734299" cy="274320"/>
          </a:xfrm>
          <a:prstGeom prst="rect">
            <a:avLst/>
          </a:prstGeom>
        </p:spPr>
      </p:pic>
      <p:pic>
        <p:nvPicPr>
          <p:cNvPr id="18" name="Picture 17"/>
          <p:cNvPicPr>
            <a:picLocks noChangeAspect="1"/>
          </p:cNvPicPr>
          <p:nvPr/>
        </p:nvPicPr>
        <p:blipFill>
          <a:blip r:embed="rId22">
            <a:lum bright="70000" contrast="-70000"/>
          </a:blip>
          <a:stretch>
            <a:fillRect/>
          </a:stretch>
        </p:blipFill>
        <p:spPr>
          <a:xfrm>
            <a:off x="152400" y="4537710"/>
            <a:ext cx="8838704" cy="548640"/>
          </a:xfrm>
          <a:prstGeom prst="rect">
            <a:avLst/>
          </a:prstGeom>
        </p:spPr>
      </p:pic>
    </p:spTree>
    <p:extLst>
      <p:ext uri="{BB962C8B-B14F-4D97-AF65-F5344CB8AC3E}">
        <p14:creationId xmlns:p14="http://schemas.microsoft.com/office/powerpoint/2010/main" val="295270380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73" name="Google Shape;1172;p13"/>
          <p:cNvGrpSpPr/>
          <p:nvPr/>
        </p:nvGrpSpPr>
        <p:grpSpPr>
          <a:xfrm rot="-2082231">
            <a:off x="-286291" y="110510"/>
            <a:ext cx="1235604" cy="403273"/>
            <a:chOff x="692877" y="3335755"/>
            <a:chExt cx="2470924" cy="806453"/>
          </a:xfrm>
          <a:solidFill>
            <a:schemeClr val="accent5"/>
          </a:solidFill>
        </p:grpSpPr>
        <p:sp>
          <p:nvSpPr>
            <p:cNvPr id="7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4" name="Rounded Rectangle 33"/>
          <p:cNvSpPr/>
          <p:nvPr/>
        </p:nvSpPr>
        <p:spPr>
          <a:xfrm>
            <a:off x="3886200" y="445900"/>
            <a:ext cx="887689" cy="4604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Giải</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36" name="Picture 8">
            <a:extLst>
              <a:ext uri="{FF2B5EF4-FFF2-40B4-BE49-F238E27FC236}">
                <a16:creationId xmlns:a16="http://schemas.microsoft.com/office/drawing/2014/main" xmlns="" id="{B969381C-819A-0087-598E-BBBCABF9AF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88323" y="3120380"/>
            <a:ext cx="1219920" cy="1965970"/>
          </a:xfrm>
          <a:prstGeom prst="rect">
            <a:avLst/>
          </a:prstGeom>
        </p:spPr>
      </p:pic>
      <p:sp>
        <p:nvSpPr>
          <p:cNvPr id="16" name="Hộp Văn bản 1">
            <a:extLst>
              <a:ext uri="{FF2B5EF4-FFF2-40B4-BE49-F238E27FC236}">
                <a16:creationId xmlns:a16="http://schemas.microsoft.com/office/drawing/2014/main" xmlns="" id="{84A05338-A40C-A540-564B-1DA3A0100BE4}"/>
              </a:ext>
            </a:extLst>
          </p:cNvPr>
          <p:cNvSpPr txBox="1"/>
          <p:nvPr/>
        </p:nvSpPr>
        <p:spPr>
          <a:xfrm>
            <a:off x="210952" y="12730"/>
            <a:ext cx="4818248" cy="461665"/>
          </a:xfrm>
          <a:prstGeom prst="rect">
            <a:avLst/>
          </a:prstGeom>
          <a:noFill/>
        </p:spPr>
        <p:txBody>
          <a:bodyPr wrap="square" rtlCol="0">
            <a:spAutoFit/>
          </a:bodyPr>
          <a:lstStyle/>
          <a:p>
            <a:r>
              <a:rPr lang="en-US" sz="2400" b="1" smtClean="0">
                <a:solidFill>
                  <a:srgbClr val="FFFF00"/>
                </a:solidFill>
                <a:latin typeface="Times New Roman" panose="02020603050405020304" pitchFamily="18" charset="0"/>
                <a:cs typeface="Times New Roman" panose="02020603050405020304" pitchFamily="18" charset="0"/>
              </a:rPr>
              <a:t>VII. </a:t>
            </a:r>
            <a:r>
              <a:rPr lang="en-US" sz="2400" b="1" dirty="0" smtClean="0">
                <a:solidFill>
                  <a:srgbClr val="FFFF00"/>
                </a:solidFill>
                <a:latin typeface="Times New Roman" panose="02020603050405020304" pitchFamily="18" charset="0"/>
                <a:cs typeface="Times New Roman" panose="02020603050405020304" pitchFamily="18" charset="0"/>
              </a:rPr>
              <a:t>LUYỆN TẬP, VẬN DỤNG</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10952" y="460112"/>
            <a:ext cx="2640289" cy="446276"/>
          </a:xfrm>
          <a:prstGeom prst="rect">
            <a:avLst/>
          </a:prstGeom>
          <a:noFill/>
        </p:spPr>
        <p:txBody>
          <a:bodyPr wrap="square" rtlCol="0">
            <a:spAutoFit/>
          </a:bodyPr>
          <a:lstStyle/>
          <a:p>
            <a:r>
              <a:rPr lang="en-US" sz="2300" b="1" dirty="0" err="1" smtClean="0">
                <a:solidFill>
                  <a:schemeClr val="bg1"/>
                </a:solidFill>
                <a:latin typeface="Times New Roman" panose="02020603050405020304" pitchFamily="18" charset="0"/>
                <a:cs typeface="Times New Roman" panose="02020603050405020304" pitchFamily="18" charset="0"/>
              </a:rPr>
              <a:t>Bài</a:t>
            </a:r>
            <a:r>
              <a:rPr lang="en-US" sz="2300" b="1" dirty="0" smtClean="0">
                <a:solidFill>
                  <a:schemeClr val="bg1"/>
                </a:solidFill>
                <a:latin typeface="Times New Roman" panose="02020603050405020304" pitchFamily="18" charset="0"/>
                <a:cs typeface="Times New Roman" panose="02020603050405020304" pitchFamily="18" charset="0"/>
              </a:rPr>
              <a:t> 4 (SGK – T40)</a:t>
            </a:r>
            <a:endParaRPr lang="en-US" sz="2300" b="1"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6">
            <a:lum bright="70000" contrast="-70000"/>
          </a:blip>
          <a:stretch>
            <a:fillRect/>
          </a:stretch>
        </p:blipFill>
        <p:spPr>
          <a:xfrm>
            <a:off x="609600" y="903586"/>
            <a:ext cx="8403457" cy="365760"/>
          </a:xfrm>
          <a:prstGeom prst="rect">
            <a:avLst/>
          </a:prstGeom>
        </p:spPr>
      </p:pic>
      <p:pic>
        <p:nvPicPr>
          <p:cNvPr id="3" name="Picture 2"/>
          <p:cNvPicPr>
            <a:picLocks noChangeAspect="1"/>
          </p:cNvPicPr>
          <p:nvPr/>
        </p:nvPicPr>
        <p:blipFill>
          <a:blip r:embed="rId17">
            <a:lum bright="70000" contrast="-70000"/>
          </a:blip>
          <a:stretch>
            <a:fillRect/>
          </a:stretch>
        </p:blipFill>
        <p:spPr>
          <a:xfrm>
            <a:off x="242849" y="1116070"/>
            <a:ext cx="2720847" cy="2377440"/>
          </a:xfrm>
          <a:prstGeom prst="rect">
            <a:avLst/>
          </a:prstGeom>
        </p:spPr>
      </p:pic>
      <p:pic>
        <p:nvPicPr>
          <p:cNvPr id="5" name="Picture 4"/>
          <p:cNvPicPr>
            <a:picLocks noChangeAspect="1"/>
          </p:cNvPicPr>
          <p:nvPr/>
        </p:nvPicPr>
        <p:blipFill>
          <a:blip r:embed="rId18">
            <a:lum bright="70000" contrast="-70000"/>
          </a:blip>
          <a:stretch>
            <a:fillRect/>
          </a:stretch>
        </p:blipFill>
        <p:spPr>
          <a:xfrm>
            <a:off x="193230" y="3356076"/>
            <a:ext cx="8734298" cy="274320"/>
          </a:xfrm>
          <a:prstGeom prst="rect">
            <a:avLst/>
          </a:prstGeom>
        </p:spPr>
      </p:pic>
      <p:pic>
        <p:nvPicPr>
          <p:cNvPr id="6" name="Picture 5"/>
          <p:cNvPicPr>
            <a:picLocks noChangeAspect="1"/>
          </p:cNvPicPr>
          <p:nvPr/>
        </p:nvPicPr>
        <p:blipFill>
          <a:blip r:embed="rId19">
            <a:lum bright="70000" contrast="-70000"/>
          </a:blip>
          <a:stretch>
            <a:fillRect/>
          </a:stretch>
        </p:blipFill>
        <p:spPr>
          <a:xfrm>
            <a:off x="171965" y="3562020"/>
            <a:ext cx="5538680" cy="1005840"/>
          </a:xfrm>
          <a:prstGeom prst="rect">
            <a:avLst/>
          </a:prstGeom>
        </p:spPr>
      </p:pic>
      <p:pic>
        <p:nvPicPr>
          <p:cNvPr id="10" name="Picture 9"/>
          <p:cNvPicPr>
            <a:picLocks noChangeAspect="1"/>
          </p:cNvPicPr>
          <p:nvPr/>
        </p:nvPicPr>
        <p:blipFill>
          <a:blip r:embed="rId20">
            <a:lum bright="70000" contrast="-70000"/>
          </a:blip>
          <a:stretch>
            <a:fillRect/>
          </a:stretch>
        </p:blipFill>
        <p:spPr>
          <a:xfrm>
            <a:off x="193230" y="4356742"/>
            <a:ext cx="8734298" cy="274320"/>
          </a:xfrm>
          <a:prstGeom prst="rect">
            <a:avLst/>
          </a:prstGeom>
        </p:spPr>
      </p:pic>
      <p:pic>
        <p:nvPicPr>
          <p:cNvPr id="13" name="Picture 12"/>
          <p:cNvPicPr>
            <a:picLocks noChangeAspect="1"/>
          </p:cNvPicPr>
          <p:nvPr/>
        </p:nvPicPr>
        <p:blipFill>
          <a:blip r:embed="rId21">
            <a:lum bright="70000" contrast="-70000"/>
          </a:blip>
          <a:stretch>
            <a:fillRect/>
          </a:stretch>
        </p:blipFill>
        <p:spPr>
          <a:xfrm>
            <a:off x="204058" y="4721546"/>
            <a:ext cx="8803626" cy="274320"/>
          </a:xfrm>
          <a:prstGeom prst="rect">
            <a:avLst/>
          </a:prstGeom>
        </p:spPr>
      </p:pic>
      <p:sp>
        <p:nvSpPr>
          <p:cNvPr id="14" name="TextBox 13"/>
          <p:cNvSpPr txBox="1"/>
          <p:nvPr/>
        </p:nvSpPr>
        <p:spPr>
          <a:xfrm>
            <a:off x="193230" y="823227"/>
            <a:ext cx="582889" cy="400110"/>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b)</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7321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73" name="Google Shape;1172;p13"/>
          <p:cNvGrpSpPr/>
          <p:nvPr/>
        </p:nvGrpSpPr>
        <p:grpSpPr>
          <a:xfrm rot="-2082231">
            <a:off x="-286291" y="110510"/>
            <a:ext cx="1235604" cy="403273"/>
            <a:chOff x="692877" y="3335755"/>
            <a:chExt cx="2470924" cy="806453"/>
          </a:xfrm>
          <a:solidFill>
            <a:schemeClr val="accent5"/>
          </a:solidFill>
        </p:grpSpPr>
        <p:sp>
          <p:nvSpPr>
            <p:cNvPr id="7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4" name="Rounded Rectangle 33"/>
          <p:cNvSpPr/>
          <p:nvPr/>
        </p:nvSpPr>
        <p:spPr>
          <a:xfrm>
            <a:off x="4141511" y="368170"/>
            <a:ext cx="887689" cy="4604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Giải</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36" name="Picture 8">
            <a:extLst>
              <a:ext uri="{FF2B5EF4-FFF2-40B4-BE49-F238E27FC236}">
                <a16:creationId xmlns:a16="http://schemas.microsoft.com/office/drawing/2014/main" xmlns="" id="{B969381C-819A-0087-598E-BBBCABF9AF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88323" y="3120380"/>
            <a:ext cx="1219920" cy="1965970"/>
          </a:xfrm>
          <a:prstGeom prst="rect">
            <a:avLst/>
          </a:prstGeom>
        </p:spPr>
      </p:pic>
      <p:sp>
        <p:nvSpPr>
          <p:cNvPr id="16" name="Hộp Văn bản 1">
            <a:extLst>
              <a:ext uri="{FF2B5EF4-FFF2-40B4-BE49-F238E27FC236}">
                <a16:creationId xmlns:a16="http://schemas.microsoft.com/office/drawing/2014/main" xmlns="" id="{84A05338-A40C-A540-564B-1DA3A0100BE4}"/>
              </a:ext>
            </a:extLst>
          </p:cNvPr>
          <p:cNvSpPr txBox="1"/>
          <p:nvPr/>
        </p:nvSpPr>
        <p:spPr>
          <a:xfrm>
            <a:off x="351003" y="-22804"/>
            <a:ext cx="4818248" cy="461665"/>
          </a:xfrm>
          <a:prstGeom prst="rect">
            <a:avLst/>
          </a:prstGeom>
          <a:noFill/>
        </p:spPr>
        <p:txBody>
          <a:bodyPr wrap="square" rtlCol="0">
            <a:spAutoFit/>
          </a:bodyPr>
          <a:lstStyle/>
          <a:p>
            <a:r>
              <a:rPr lang="en-US" sz="2400" b="1" smtClean="0">
                <a:solidFill>
                  <a:srgbClr val="FFFF00"/>
                </a:solidFill>
                <a:latin typeface="Times New Roman" panose="02020603050405020304" pitchFamily="18" charset="0"/>
                <a:cs typeface="Times New Roman" panose="02020603050405020304" pitchFamily="18" charset="0"/>
              </a:rPr>
              <a:t>VII. </a:t>
            </a:r>
            <a:r>
              <a:rPr lang="en-US" sz="2400" b="1" dirty="0" smtClean="0">
                <a:solidFill>
                  <a:srgbClr val="FFFF00"/>
                </a:solidFill>
                <a:latin typeface="Times New Roman" panose="02020603050405020304" pitchFamily="18" charset="0"/>
                <a:cs typeface="Times New Roman" panose="02020603050405020304" pitchFamily="18" charset="0"/>
              </a:rPr>
              <a:t>LUYỆN TẬP, VẬN DỤNG</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04058" y="366826"/>
            <a:ext cx="2640289" cy="446276"/>
          </a:xfrm>
          <a:prstGeom prst="rect">
            <a:avLst/>
          </a:prstGeom>
          <a:noFill/>
        </p:spPr>
        <p:txBody>
          <a:bodyPr wrap="square" rtlCol="0">
            <a:spAutoFit/>
          </a:bodyPr>
          <a:lstStyle/>
          <a:p>
            <a:r>
              <a:rPr lang="en-US" sz="2300" b="1" dirty="0" err="1" smtClean="0">
                <a:solidFill>
                  <a:schemeClr val="bg1"/>
                </a:solidFill>
                <a:latin typeface="Times New Roman" panose="02020603050405020304" pitchFamily="18" charset="0"/>
                <a:cs typeface="Times New Roman" panose="02020603050405020304" pitchFamily="18" charset="0"/>
              </a:rPr>
              <a:t>Bài</a:t>
            </a:r>
            <a:r>
              <a:rPr lang="en-US" sz="2300" b="1" dirty="0" smtClean="0">
                <a:solidFill>
                  <a:schemeClr val="bg1"/>
                </a:solidFill>
                <a:latin typeface="Times New Roman" panose="02020603050405020304" pitchFamily="18" charset="0"/>
                <a:cs typeface="Times New Roman" panose="02020603050405020304" pitchFamily="18" charset="0"/>
              </a:rPr>
              <a:t> 4 (SGK – T40)</a:t>
            </a:r>
            <a:endParaRPr lang="en-US" sz="2300" b="1" dirty="0">
              <a:solidFill>
                <a:schemeClr val="bg1"/>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6">
            <a:lum bright="70000" contrast="-70000"/>
          </a:blip>
          <a:stretch>
            <a:fillRect/>
          </a:stretch>
        </p:blipFill>
        <p:spPr>
          <a:xfrm>
            <a:off x="331509" y="893485"/>
            <a:ext cx="8803626" cy="274320"/>
          </a:xfrm>
          <a:prstGeom prst="rect">
            <a:avLst/>
          </a:prstGeom>
        </p:spPr>
      </p:pic>
      <p:pic>
        <p:nvPicPr>
          <p:cNvPr id="19" name="Picture 18"/>
          <p:cNvPicPr>
            <a:picLocks noChangeAspect="1"/>
          </p:cNvPicPr>
          <p:nvPr/>
        </p:nvPicPr>
        <p:blipFill>
          <a:blip r:embed="rId17">
            <a:lum bright="70000" contrast="-70000"/>
          </a:blip>
          <a:stretch>
            <a:fillRect/>
          </a:stretch>
        </p:blipFill>
        <p:spPr>
          <a:xfrm>
            <a:off x="354043" y="909042"/>
            <a:ext cx="8138160" cy="2683532"/>
          </a:xfrm>
          <a:prstGeom prst="rect">
            <a:avLst/>
          </a:prstGeom>
        </p:spPr>
      </p:pic>
      <p:pic>
        <p:nvPicPr>
          <p:cNvPr id="25" name="Picture 24"/>
          <p:cNvPicPr>
            <a:picLocks noChangeAspect="1"/>
          </p:cNvPicPr>
          <p:nvPr/>
        </p:nvPicPr>
        <p:blipFill>
          <a:blip r:embed="rId18">
            <a:lum bright="70000" contrast="-70000"/>
          </a:blip>
          <a:stretch>
            <a:fillRect/>
          </a:stretch>
        </p:blipFill>
        <p:spPr>
          <a:xfrm>
            <a:off x="318311" y="3531400"/>
            <a:ext cx="8734298" cy="274320"/>
          </a:xfrm>
          <a:prstGeom prst="rect">
            <a:avLst/>
          </a:prstGeom>
        </p:spPr>
      </p:pic>
      <p:pic>
        <p:nvPicPr>
          <p:cNvPr id="20" name="Picture 19"/>
          <p:cNvPicPr>
            <a:picLocks noChangeAspect="1"/>
          </p:cNvPicPr>
          <p:nvPr/>
        </p:nvPicPr>
        <p:blipFill>
          <a:blip r:embed="rId19">
            <a:lum bright="70000" contrast="-70000"/>
          </a:blip>
          <a:stretch>
            <a:fillRect/>
          </a:stretch>
        </p:blipFill>
        <p:spPr>
          <a:xfrm>
            <a:off x="298817" y="3512339"/>
            <a:ext cx="7923262" cy="1097280"/>
          </a:xfrm>
          <a:prstGeom prst="rect">
            <a:avLst/>
          </a:prstGeom>
        </p:spPr>
      </p:pic>
      <p:pic>
        <p:nvPicPr>
          <p:cNvPr id="21" name="Picture 20"/>
          <p:cNvPicPr>
            <a:picLocks noChangeAspect="1"/>
          </p:cNvPicPr>
          <p:nvPr/>
        </p:nvPicPr>
        <p:blipFill>
          <a:blip r:embed="rId20">
            <a:lum bright="70000" contrast="-70000"/>
          </a:blip>
          <a:stretch>
            <a:fillRect/>
          </a:stretch>
        </p:blipFill>
        <p:spPr>
          <a:xfrm>
            <a:off x="288184" y="4491520"/>
            <a:ext cx="8734298" cy="274320"/>
          </a:xfrm>
          <a:prstGeom prst="rect">
            <a:avLst/>
          </a:prstGeom>
        </p:spPr>
      </p:pic>
      <p:pic>
        <p:nvPicPr>
          <p:cNvPr id="22" name="Picture 21"/>
          <p:cNvPicPr>
            <a:picLocks noChangeAspect="1"/>
          </p:cNvPicPr>
          <p:nvPr/>
        </p:nvPicPr>
        <p:blipFill>
          <a:blip r:embed="rId21">
            <a:lum bright="70000" contrast="-70000"/>
          </a:blip>
          <a:stretch>
            <a:fillRect/>
          </a:stretch>
        </p:blipFill>
        <p:spPr>
          <a:xfrm>
            <a:off x="288184" y="4775000"/>
            <a:ext cx="8803626" cy="274320"/>
          </a:xfrm>
          <a:prstGeom prst="rect">
            <a:avLst/>
          </a:prstGeom>
        </p:spPr>
      </p:pic>
    </p:spTree>
    <p:extLst>
      <p:ext uri="{BB962C8B-B14F-4D97-AF65-F5344CB8AC3E}">
        <p14:creationId xmlns:p14="http://schemas.microsoft.com/office/powerpoint/2010/main" val="25959530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73" name="Google Shape;1172;p13"/>
          <p:cNvGrpSpPr/>
          <p:nvPr/>
        </p:nvGrpSpPr>
        <p:grpSpPr>
          <a:xfrm rot="-2082231">
            <a:off x="-286291" y="110510"/>
            <a:ext cx="1235604" cy="403273"/>
            <a:chOff x="692877" y="3335755"/>
            <a:chExt cx="2470924" cy="806453"/>
          </a:xfrm>
          <a:solidFill>
            <a:schemeClr val="accent5"/>
          </a:solidFill>
        </p:grpSpPr>
        <p:sp>
          <p:nvSpPr>
            <p:cNvPr id="7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4" name="Rounded Rectangle 33"/>
          <p:cNvSpPr/>
          <p:nvPr/>
        </p:nvSpPr>
        <p:spPr>
          <a:xfrm>
            <a:off x="4246689" y="366826"/>
            <a:ext cx="887689" cy="4604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Giải</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36" name="Picture 8">
            <a:extLst>
              <a:ext uri="{FF2B5EF4-FFF2-40B4-BE49-F238E27FC236}">
                <a16:creationId xmlns:a16="http://schemas.microsoft.com/office/drawing/2014/main" xmlns="" id="{B969381C-819A-0087-598E-BBBCABF9AF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088323" y="3120380"/>
            <a:ext cx="1219920" cy="1965970"/>
          </a:xfrm>
          <a:prstGeom prst="rect">
            <a:avLst/>
          </a:prstGeom>
        </p:spPr>
      </p:pic>
      <p:sp>
        <p:nvSpPr>
          <p:cNvPr id="23" name="Rectangle 13"/>
          <p:cNvSpPr>
            <a:spLocks noChangeArrowheads="1"/>
          </p:cNvSpPr>
          <p:nvPr/>
        </p:nvSpPr>
        <p:spPr bwMode="auto">
          <a:xfrm>
            <a:off x="2449260" y="69410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solidFill>
                <a:schemeClr val="bg1"/>
              </a:solidFill>
              <a:latin typeface="Times New Roman" panose="02020603050405020304" pitchFamily="18" charset="0"/>
              <a:cs typeface="Times New Roman" panose="02020603050405020304" pitchFamily="18" charset="0"/>
            </a:endParaRPr>
          </a:p>
        </p:txBody>
      </p:sp>
      <p:sp>
        <p:nvSpPr>
          <p:cNvPr id="38" name="Hộp Văn bản 1">
            <a:extLst>
              <a:ext uri="{FF2B5EF4-FFF2-40B4-BE49-F238E27FC236}">
                <a16:creationId xmlns:a16="http://schemas.microsoft.com/office/drawing/2014/main" xmlns="" id="{84A05338-A40C-A540-564B-1DA3A0100BE4}"/>
              </a:ext>
            </a:extLst>
          </p:cNvPr>
          <p:cNvSpPr txBox="1"/>
          <p:nvPr/>
        </p:nvSpPr>
        <p:spPr>
          <a:xfrm>
            <a:off x="210952" y="12730"/>
            <a:ext cx="4818248" cy="461665"/>
          </a:xfrm>
          <a:prstGeom prst="rect">
            <a:avLst/>
          </a:prstGeom>
          <a:noFill/>
        </p:spPr>
        <p:txBody>
          <a:bodyPr wrap="square" rtlCol="0">
            <a:spAutoFit/>
          </a:bodyPr>
          <a:lstStyle/>
          <a:p>
            <a:r>
              <a:rPr lang="en-US" sz="2400" b="1" smtClean="0">
                <a:solidFill>
                  <a:srgbClr val="FFFF00"/>
                </a:solidFill>
                <a:latin typeface="Times New Roman" panose="02020603050405020304" pitchFamily="18" charset="0"/>
                <a:cs typeface="Times New Roman" panose="02020603050405020304" pitchFamily="18" charset="0"/>
              </a:rPr>
              <a:t>VII. </a:t>
            </a:r>
            <a:r>
              <a:rPr lang="en-US" sz="2400" b="1" dirty="0" smtClean="0">
                <a:solidFill>
                  <a:srgbClr val="FFFF00"/>
                </a:solidFill>
                <a:latin typeface="Times New Roman" panose="02020603050405020304" pitchFamily="18" charset="0"/>
                <a:cs typeface="Times New Roman" panose="02020603050405020304" pitchFamily="18" charset="0"/>
              </a:rPr>
              <a:t>LUYỆN TẬP, VẬN DỤNG</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204058" y="366826"/>
            <a:ext cx="2640289" cy="446276"/>
          </a:xfrm>
          <a:prstGeom prst="rect">
            <a:avLst/>
          </a:prstGeom>
          <a:noFill/>
        </p:spPr>
        <p:txBody>
          <a:bodyPr wrap="square" rtlCol="0">
            <a:spAutoFit/>
          </a:bodyPr>
          <a:lstStyle/>
          <a:p>
            <a:r>
              <a:rPr lang="en-US" sz="2300" b="1" dirty="0" err="1" smtClean="0">
                <a:solidFill>
                  <a:schemeClr val="bg1"/>
                </a:solidFill>
                <a:latin typeface="Times New Roman" panose="02020603050405020304" pitchFamily="18" charset="0"/>
                <a:cs typeface="Times New Roman" panose="02020603050405020304" pitchFamily="18" charset="0"/>
              </a:rPr>
              <a:t>Bài</a:t>
            </a:r>
            <a:r>
              <a:rPr lang="en-US" sz="2300" b="1" dirty="0" smtClean="0">
                <a:solidFill>
                  <a:schemeClr val="bg1"/>
                </a:solidFill>
                <a:latin typeface="Times New Roman" panose="02020603050405020304" pitchFamily="18" charset="0"/>
                <a:cs typeface="Times New Roman" panose="02020603050405020304" pitchFamily="18" charset="0"/>
              </a:rPr>
              <a:t> 5 (SGK – T40)</a:t>
            </a:r>
            <a:endParaRPr lang="en-US" sz="2300" b="1"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a:lum bright="70000" contrast="-70000"/>
          </a:blip>
          <a:stretch>
            <a:fillRect/>
          </a:stretch>
        </p:blipFill>
        <p:spPr>
          <a:xfrm>
            <a:off x="245433" y="969037"/>
            <a:ext cx="8412480" cy="299578"/>
          </a:xfrm>
          <a:prstGeom prst="rect">
            <a:avLst/>
          </a:prstGeom>
        </p:spPr>
      </p:pic>
      <p:pic>
        <p:nvPicPr>
          <p:cNvPr id="5" name="Picture 4"/>
          <p:cNvPicPr>
            <a:picLocks noChangeAspect="1"/>
          </p:cNvPicPr>
          <p:nvPr/>
        </p:nvPicPr>
        <p:blipFill>
          <a:blip r:embed="rId9">
            <a:lum bright="70000" contrast="-70000"/>
          </a:blip>
          <a:stretch>
            <a:fillRect/>
          </a:stretch>
        </p:blipFill>
        <p:spPr>
          <a:xfrm>
            <a:off x="245433" y="1247958"/>
            <a:ext cx="7370471" cy="1097280"/>
          </a:xfrm>
          <a:prstGeom prst="rect">
            <a:avLst/>
          </a:prstGeom>
        </p:spPr>
      </p:pic>
      <p:pic>
        <p:nvPicPr>
          <p:cNvPr id="6" name="Picture 5"/>
          <p:cNvPicPr>
            <a:picLocks noChangeAspect="1"/>
          </p:cNvPicPr>
          <p:nvPr/>
        </p:nvPicPr>
        <p:blipFill>
          <a:blip r:embed="rId10">
            <a:lum bright="70000" contrast="-70000"/>
          </a:blip>
          <a:stretch>
            <a:fillRect/>
          </a:stretch>
        </p:blipFill>
        <p:spPr>
          <a:xfrm>
            <a:off x="204058" y="2102995"/>
            <a:ext cx="7678559" cy="1188720"/>
          </a:xfrm>
          <a:prstGeom prst="rect">
            <a:avLst/>
          </a:prstGeom>
        </p:spPr>
      </p:pic>
      <p:pic>
        <p:nvPicPr>
          <p:cNvPr id="7" name="Picture 6"/>
          <p:cNvPicPr>
            <a:picLocks noChangeAspect="1"/>
          </p:cNvPicPr>
          <p:nvPr/>
        </p:nvPicPr>
        <p:blipFill>
          <a:blip r:embed="rId11">
            <a:lum bright="70000" contrast="-70000"/>
          </a:blip>
          <a:stretch>
            <a:fillRect/>
          </a:stretch>
        </p:blipFill>
        <p:spPr>
          <a:xfrm>
            <a:off x="331511" y="3200275"/>
            <a:ext cx="8412480" cy="299578"/>
          </a:xfrm>
          <a:prstGeom prst="rect">
            <a:avLst/>
          </a:prstGeom>
        </p:spPr>
      </p:pic>
      <p:pic>
        <p:nvPicPr>
          <p:cNvPr id="13" name="Picture 12"/>
          <p:cNvPicPr>
            <a:picLocks noChangeAspect="1"/>
          </p:cNvPicPr>
          <p:nvPr/>
        </p:nvPicPr>
        <p:blipFill>
          <a:blip r:embed="rId12">
            <a:lum bright="70000" contrast="-70000"/>
          </a:blip>
          <a:stretch>
            <a:fillRect/>
          </a:stretch>
        </p:blipFill>
        <p:spPr>
          <a:xfrm>
            <a:off x="266698" y="3442518"/>
            <a:ext cx="4705019" cy="1097280"/>
          </a:xfrm>
          <a:prstGeom prst="rect">
            <a:avLst/>
          </a:prstGeom>
        </p:spPr>
      </p:pic>
      <p:pic>
        <p:nvPicPr>
          <p:cNvPr id="14" name="Picture 13"/>
          <p:cNvPicPr>
            <a:picLocks noChangeAspect="1"/>
          </p:cNvPicPr>
          <p:nvPr/>
        </p:nvPicPr>
        <p:blipFill>
          <a:blip r:embed="rId13">
            <a:lum bright="70000" contrast="-70000"/>
          </a:blip>
          <a:stretch>
            <a:fillRect/>
          </a:stretch>
        </p:blipFill>
        <p:spPr>
          <a:xfrm>
            <a:off x="331511" y="4446270"/>
            <a:ext cx="9081634" cy="640080"/>
          </a:xfrm>
          <a:prstGeom prst="rect">
            <a:avLst/>
          </a:prstGeom>
        </p:spPr>
      </p:pic>
    </p:spTree>
    <p:extLst>
      <p:ext uri="{BB962C8B-B14F-4D97-AF65-F5344CB8AC3E}">
        <p14:creationId xmlns:p14="http://schemas.microsoft.com/office/powerpoint/2010/main" val="53981774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3" name="Google Shape;863;p34"/>
          <p:cNvSpPr/>
          <p:nvPr/>
        </p:nvSpPr>
        <p:spPr>
          <a:xfrm>
            <a:off x="1411200" y="1210449"/>
            <a:ext cx="630900" cy="414975"/>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64" name="Google Shape;864;p34"/>
          <p:cNvSpPr txBox="1">
            <a:spLocks noGrp="1"/>
          </p:cNvSpPr>
          <p:nvPr>
            <p:ph type="title"/>
          </p:nvPr>
        </p:nvSpPr>
        <p:spPr>
          <a:xfrm>
            <a:off x="3252576" y="296061"/>
            <a:ext cx="2432151" cy="663516"/>
          </a:xfrm>
          <a:prstGeom prst="rect">
            <a:avLst/>
          </a:prstGeom>
        </p:spPr>
        <p:txBody>
          <a:bodyPr spcFirstLastPara="1" vert="horz" wrap="square" lIns="91425" tIns="91425" rIns="91425" bIns="91425" rtlCol="0" anchor="ctr" anchorCtr="0">
            <a:noAutofit/>
          </a:bodyPr>
          <a:lstStyle/>
          <a:p>
            <a:pPr>
              <a:lnSpc>
                <a:spcPct val="150000"/>
              </a:lnSpc>
            </a:pPr>
            <a:r>
              <a:rPr lang="en-US" sz="3200" b="1" dirty="0">
                <a:latin typeface="+mn-lt"/>
              </a:rPr>
              <a:t>NỘI DUNG</a:t>
            </a:r>
            <a:endParaRPr sz="3200" b="1" dirty="0">
              <a:latin typeface="+mn-lt"/>
            </a:endParaRPr>
          </a:p>
        </p:txBody>
      </p:sp>
      <p:sp>
        <p:nvSpPr>
          <p:cNvPr id="877" name="Google Shape;877;p34"/>
          <p:cNvSpPr/>
          <p:nvPr/>
        </p:nvSpPr>
        <p:spPr>
          <a:xfrm>
            <a:off x="3591676" y="925822"/>
            <a:ext cx="1818524" cy="120330"/>
          </a:xfrm>
          <a:custGeom>
            <a:avLst/>
            <a:gdLst/>
            <a:ahLst/>
            <a:cxnLst/>
            <a:rect l="l" t="t" r="r" b="b"/>
            <a:pathLst>
              <a:path w="70158" h="5002" extrusionOk="0">
                <a:moveTo>
                  <a:pt x="63671" y="1738"/>
                </a:moveTo>
                <a:cubicBezTo>
                  <a:pt x="63713" y="1821"/>
                  <a:pt x="63755" y="1863"/>
                  <a:pt x="63818" y="1905"/>
                </a:cubicBezTo>
                <a:cubicBezTo>
                  <a:pt x="63671" y="1905"/>
                  <a:pt x="63546" y="1947"/>
                  <a:pt x="63441" y="1947"/>
                </a:cubicBezTo>
                <a:cubicBezTo>
                  <a:pt x="63211" y="1947"/>
                  <a:pt x="62981" y="1968"/>
                  <a:pt x="62751" y="1968"/>
                </a:cubicBezTo>
                <a:cubicBezTo>
                  <a:pt x="61705" y="1989"/>
                  <a:pt x="60679" y="2051"/>
                  <a:pt x="59633" y="2072"/>
                </a:cubicBezTo>
                <a:cubicBezTo>
                  <a:pt x="59152" y="2093"/>
                  <a:pt x="58692" y="2114"/>
                  <a:pt x="58210" y="2114"/>
                </a:cubicBezTo>
                <a:cubicBezTo>
                  <a:pt x="57478" y="2114"/>
                  <a:pt x="56725" y="2156"/>
                  <a:pt x="55992" y="2156"/>
                </a:cubicBezTo>
                <a:cubicBezTo>
                  <a:pt x="54298" y="2177"/>
                  <a:pt x="52624" y="2198"/>
                  <a:pt x="50929" y="2219"/>
                </a:cubicBezTo>
                <a:cubicBezTo>
                  <a:pt x="47623" y="2282"/>
                  <a:pt x="44359" y="2323"/>
                  <a:pt x="41053" y="2386"/>
                </a:cubicBezTo>
                <a:cubicBezTo>
                  <a:pt x="38710" y="2407"/>
                  <a:pt x="36345" y="2491"/>
                  <a:pt x="34002" y="2574"/>
                </a:cubicBezTo>
                <a:cubicBezTo>
                  <a:pt x="30466" y="2679"/>
                  <a:pt x="26909" y="2742"/>
                  <a:pt x="23373" y="2846"/>
                </a:cubicBezTo>
                <a:cubicBezTo>
                  <a:pt x="22682" y="2888"/>
                  <a:pt x="21971" y="2909"/>
                  <a:pt x="21259" y="2951"/>
                </a:cubicBezTo>
                <a:cubicBezTo>
                  <a:pt x="19251" y="3056"/>
                  <a:pt x="17242" y="3139"/>
                  <a:pt x="15212" y="3244"/>
                </a:cubicBezTo>
                <a:cubicBezTo>
                  <a:pt x="13266" y="3349"/>
                  <a:pt x="11279" y="3432"/>
                  <a:pt x="9312" y="3537"/>
                </a:cubicBezTo>
                <a:cubicBezTo>
                  <a:pt x="9124" y="3537"/>
                  <a:pt x="8935" y="3558"/>
                  <a:pt x="8768" y="3558"/>
                </a:cubicBezTo>
                <a:cubicBezTo>
                  <a:pt x="9291" y="3516"/>
                  <a:pt x="9835" y="3474"/>
                  <a:pt x="10358" y="3432"/>
                </a:cubicBezTo>
                <a:cubicBezTo>
                  <a:pt x="12220" y="3307"/>
                  <a:pt x="14062" y="3139"/>
                  <a:pt x="15924" y="3014"/>
                </a:cubicBezTo>
                <a:cubicBezTo>
                  <a:pt x="16572" y="2951"/>
                  <a:pt x="17242" y="2909"/>
                  <a:pt x="17870" y="2846"/>
                </a:cubicBezTo>
                <a:cubicBezTo>
                  <a:pt x="18204" y="2826"/>
                  <a:pt x="18539" y="2805"/>
                  <a:pt x="18853" y="2805"/>
                </a:cubicBezTo>
                <a:cubicBezTo>
                  <a:pt x="20799" y="2700"/>
                  <a:pt x="22724" y="2574"/>
                  <a:pt x="24670" y="2470"/>
                </a:cubicBezTo>
                <a:cubicBezTo>
                  <a:pt x="25026" y="2428"/>
                  <a:pt x="25423" y="2407"/>
                  <a:pt x="25779" y="2386"/>
                </a:cubicBezTo>
                <a:cubicBezTo>
                  <a:pt x="26344" y="2365"/>
                  <a:pt x="26888" y="2323"/>
                  <a:pt x="27411" y="2323"/>
                </a:cubicBezTo>
                <a:lnTo>
                  <a:pt x="33374" y="2093"/>
                </a:lnTo>
                <a:cubicBezTo>
                  <a:pt x="33813" y="2072"/>
                  <a:pt x="34253" y="2072"/>
                  <a:pt x="34671" y="2051"/>
                </a:cubicBezTo>
                <a:lnTo>
                  <a:pt x="35027" y="2051"/>
                </a:lnTo>
                <a:cubicBezTo>
                  <a:pt x="35341" y="2051"/>
                  <a:pt x="35655" y="2051"/>
                  <a:pt x="35927" y="2010"/>
                </a:cubicBezTo>
                <a:cubicBezTo>
                  <a:pt x="37914" y="1968"/>
                  <a:pt x="39944" y="1947"/>
                  <a:pt x="41932" y="1884"/>
                </a:cubicBezTo>
                <a:cubicBezTo>
                  <a:pt x="42832" y="1863"/>
                  <a:pt x="43752" y="1842"/>
                  <a:pt x="44673" y="1842"/>
                </a:cubicBezTo>
                <a:cubicBezTo>
                  <a:pt x="47623" y="1800"/>
                  <a:pt x="50615" y="1779"/>
                  <a:pt x="53565" y="1758"/>
                </a:cubicBezTo>
                <a:cubicBezTo>
                  <a:pt x="56683" y="1758"/>
                  <a:pt x="59675" y="1738"/>
                  <a:pt x="62709" y="1738"/>
                </a:cubicBezTo>
                <a:close/>
                <a:moveTo>
                  <a:pt x="57248" y="1"/>
                </a:moveTo>
                <a:cubicBezTo>
                  <a:pt x="54549" y="1"/>
                  <a:pt x="51891" y="43"/>
                  <a:pt x="49192" y="64"/>
                </a:cubicBezTo>
                <a:cubicBezTo>
                  <a:pt x="47184" y="85"/>
                  <a:pt x="45154" y="105"/>
                  <a:pt x="43145" y="105"/>
                </a:cubicBezTo>
                <a:cubicBezTo>
                  <a:pt x="42267" y="105"/>
                  <a:pt x="41346" y="147"/>
                  <a:pt x="40446" y="168"/>
                </a:cubicBezTo>
                <a:cubicBezTo>
                  <a:pt x="38438" y="210"/>
                  <a:pt x="36429" y="252"/>
                  <a:pt x="34420" y="294"/>
                </a:cubicBezTo>
                <a:cubicBezTo>
                  <a:pt x="33834" y="294"/>
                  <a:pt x="33269" y="315"/>
                  <a:pt x="32684" y="315"/>
                </a:cubicBezTo>
                <a:cubicBezTo>
                  <a:pt x="32349" y="315"/>
                  <a:pt x="32035" y="336"/>
                  <a:pt x="31700" y="336"/>
                </a:cubicBezTo>
                <a:lnTo>
                  <a:pt x="25737" y="587"/>
                </a:lnTo>
                <a:cubicBezTo>
                  <a:pt x="25130" y="608"/>
                  <a:pt x="24523" y="629"/>
                  <a:pt x="23896" y="670"/>
                </a:cubicBezTo>
                <a:cubicBezTo>
                  <a:pt x="23561" y="670"/>
                  <a:pt x="23226" y="691"/>
                  <a:pt x="22870" y="712"/>
                </a:cubicBezTo>
                <a:cubicBezTo>
                  <a:pt x="20883" y="817"/>
                  <a:pt x="18937" y="922"/>
                  <a:pt x="16949" y="1026"/>
                </a:cubicBezTo>
                <a:cubicBezTo>
                  <a:pt x="15924" y="1068"/>
                  <a:pt x="14898" y="1131"/>
                  <a:pt x="13873" y="1214"/>
                </a:cubicBezTo>
                <a:cubicBezTo>
                  <a:pt x="12137" y="1319"/>
                  <a:pt x="10379" y="1424"/>
                  <a:pt x="8642" y="1549"/>
                </a:cubicBezTo>
                <a:cubicBezTo>
                  <a:pt x="7136" y="1654"/>
                  <a:pt x="5608" y="1738"/>
                  <a:pt x="4102" y="1800"/>
                </a:cubicBezTo>
                <a:cubicBezTo>
                  <a:pt x="3872" y="1842"/>
                  <a:pt x="3621" y="1842"/>
                  <a:pt x="3370" y="1863"/>
                </a:cubicBezTo>
                <a:cubicBezTo>
                  <a:pt x="2972" y="1884"/>
                  <a:pt x="2574" y="1884"/>
                  <a:pt x="2198" y="1905"/>
                </a:cubicBezTo>
                <a:cubicBezTo>
                  <a:pt x="1842" y="1947"/>
                  <a:pt x="1507" y="1947"/>
                  <a:pt x="1152" y="1947"/>
                </a:cubicBezTo>
                <a:cubicBezTo>
                  <a:pt x="1110" y="1863"/>
                  <a:pt x="1005" y="1779"/>
                  <a:pt x="942" y="1779"/>
                </a:cubicBezTo>
                <a:cubicBezTo>
                  <a:pt x="691" y="1800"/>
                  <a:pt x="482" y="1842"/>
                  <a:pt x="252" y="1863"/>
                </a:cubicBezTo>
                <a:cubicBezTo>
                  <a:pt x="147" y="1863"/>
                  <a:pt x="43" y="1905"/>
                  <a:pt x="22" y="2051"/>
                </a:cubicBezTo>
                <a:cubicBezTo>
                  <a:pt x="1" y="2177"/>
                  <a:pt x="64" y="2302"/>
                  <a:pt x="168" y="2323"/>
                </a:cubicBezTo>
                <a:cubicBezTo>
                  <a:pt x="273" y="2365"/>
                  <a:pt x="357" y="2386"/>
                  <a:pt x="461" y="2407"/>
                </a:cubicBezTo>
                <a:cubicBezTo>
                  <a:pt x="566" y="2428"/>
                  <a:pt x="650" y="2428"/>
                  <a:pt x="754" y="2428"/>
                </a:cubicBezTo>
                <a:cubicBezTo>
                  <a:pt x="984" y="2554"/>
                  <a:pt x="1256" y="2574"/>
                  <a:pt x="1507" y="2574"/>
                </a:cubicBezTo>
                <a:cubicBezTo>
                  <a:pt x="2072" y="2574"/>
                  <a:pt x="2637" y="2554"/>
                  <a:pt x="3181" y="2512"/>
                </a:cubicBezTo>
                <a:cubicBezTo>
                  <a:pt x="3432" y="2512"/>
                  <a:pt x="3642" y="2491"/>
                  <a:pt x="3872" y="2491"/>
                </a:cubicBezTo>
                <a:lnTo>
                  <a:pt x="6843" y="2344"/>
                </a:lnTo>
                <a:cubicBezTo>
                  <a:pt x="8056" y="2282"/>
                  <a:pt x="9228" y="2198"/>
                  <a:pt x="10442" y="2156"/>
                </a:cubicBezTo>
                <a:cubicBezTo>
                  <a:pt x="12137" y="2051"/>
                  <a:pt x="13831" y="1968"/>
                  <a:pt x="15526" y="1863"/>
                </a:cubicBezTo>
                <a:cubicBezTo>
                  <a:pt x="15924" y="1842"/>
                  <a:pt x="16321" y="1842"/>
                  <a:pt x="16719" y="1821"/>
                </a:cubicBezTo>
                <a:cubicBezTo>
                  <a:pt x="17702" y="1758"/>
                  <a:pt x="18707" y="1717"/>
                  <a:pt x="19690" y="1675"/>
                </a:cubicBezTo>
                <a:cubicBezTo>
                  <a:pt x="20694" y="1633"/>
                  <a:pt x="21678" y="1570"/>
                  <a:pt x="22682" y="1549"/>
                </a:cubicBezTo>
                <a:cubicBezTo>
                  <a:pt x="23059" y="1528"/>
                  <a:pt x="23456" y="1507"/>
                  <a:pt x="23854" y="1507"/>
                </a:cubicBezTo>
                <a:cubicBezTo>
                  <a:pt x="25423" y="1445"/>
                  <a:pt x="27013" y="1403"/>
                  <a:pt x="28583" y="1340"/>
                </a:cubicBezTo>
                <a:cubicBezTo>
                  <a:pt x="29545" y="1319"/>
                  <a:pt x="30528" y="1298"/>
                  <a:pt x="31512" y="1235"/>
                </a:cubicBezTo>
                <a:cubicBezTo>
                  <a:pt x="31909" y="1235"/>
                  <a:pt x="32265" y="1214"/>
                  <a:pt x="32663" y="1214"/>
                </a:cubicBezTo>
                <a:cubicBezTo>
                  <a:pt x="34190" y="1194"/>
                  <a:pt x="35717" y="1152"/>
                  <a:pt x="37245" y="1131"/>
                </a:cubicBezTo>
                <a:cubicBezTo>
                  <a:pt x="38751" y="1110"/>
                  <a:pt x="40258" y="1089"/>
                  <a:pt x="41764" y="1047"/>
                </a:cubicBezTo>
                <a:lnTo>
                  <a:pt x="45928" y="1047"/>
                </a:lnTo>
                <a:cubicBezTo>
                  <a:pt x="47477" y="1047"/>
                  <a:pt x="48983" y="1047"/>
                  <a:pt x="50531" y="1026"/>
                </a:cubicBezTo>
                <a:lnTo>
                  <a:pt x="55428" y="1026"/>
                </a:lnTo>
                <a:cubicBezTo>
                  <a:pt x="53063" y="1047"/>
                  <a:pt x="50678" y="1089"/>
                  <a:pt x="48334" y="1131"/>
                </a:cubicBezTo>
                <a:cubicBezTo>
                  <a:pt x="47330" y="1152"/>
                  <a:pt x="46368" y="1152"/>
                  <a:pt x="45384" y="1194"/>
                </a:cubicBezTo>
                <a:cubicBezTo>
                  <a:pt x="44966" y="1194"/>
                  <a:pt x="44505" y="1194"/>
                  <a:pt x="44087" y="1214"/>
                </a:cubicBezTo>
                <a:cubicBezTo>
                  <a:pt x="42664" y="1235"/>
                  <a:pt x="41241" y="1298"/>
                  <a:pt x="39798" y="1319"/>
                </a:cubicBezTo>
                <a:cubicBezTo>
                  <a:pt x="38166" y="1361"/>
                  <a:pt x="36513" y="1403"/>
                  <a:pt x="34860" y="1445"/>
                </a:cubicBezTo>
                <a:cubicBezTo>
                  <a:pt x="34567" y="1445"/>
                  <a:pt x="34316" y="1466"/>
                  <a:pt x="34023" y="1466"/>
                </a:cubicBezTo>
                <a:cubicBezTo>
                  <a:pt x="33144" y="1528"/>
                  <a:pt x="32265" y="1549"/>
                  <a:pt x="31386" y="1612"/>
                </a:cubicBezTo>
                <a:lnTo>
                  <a:pt x="26051" y="1842"/>
                </a:lnTo>
                <a:cubicBezTo>
                  <a:pt x="25779" y="1842"/>
                  <a:pt x="25528" y="1863"/>
                  <a:pt x="25256" y="1884"/>
                </a:cubicBezTo>
                <a:cubicBezTo>
                  <a:pt x="24398" y="1947"/>
                  <a:pt x="23519" y="2030"/>
                  <a:pt x="22640" y="2072"/>
                </a:cubicBezTo>
                <a:cubicBezTo>
                  <a:pt x="21071" y="2177"/>
                  <a:pt x="19544" y="2282"/>
                  <a:pt x="17974" y="2386"/>
                </a:cubicBezTo>
                <a:cubicBezTo>
                  <a:pt x="17556" y="2407"/>
                  <a:pt x="17095" y="2470"/>
                  <a:pt x="16677" y="2491"/>
                </a:cubicBezTo>
                <a:cubicBezTo>
                  <a:pt x="15694" y="2574"/>
                  <a:pt x="14689" y="2658"/>
                  <a:pt x="13706" y="2763"/>
                </a:cubicBezTo>
                <a:cubicBezTo>
                  <a:pt x="12450" y="2867"/>
                  <a:pt x="11153" y="2972"/>
                  <a:pt x="9898" y="3077"/>
                </a:cubicBezTo>
                <a:cubicBezTo>
                  <a:pt x="8161" y="3223"/>
                  <a:pt x="6383" y="3391"/>
                  <a:pt x="4625" y="3537"/>
                </a:cubicBezTo>
                <a:cubicBezTo>
                  <a:pt x="4207" y="3558"/>
                  <a:pt x="3788" y="3621"/>
                  <a:pt x="3349" y="3642"/>
                </a:cubicBezTo>
                <a:lnTo>
                  <a:pt x="1068" y="3872"/>
                </a:lnTo>
                <a:cubicBezTo>
                  <a:pt x="984" y="3872"/>
                  <a:pt x="901" y="3935"/>
                  <a:pt x="901" y="4039"/>
                </a:cubicBezTo>
                <a:cubicBezTo>
                  <a:pt x="901" y="4123"/>
                  <a:pt x="984" y="4186"/>
                  <a:pt x="1068" y="4186"/>
                </a:cubicBezTo>
                <a:cubicBezTo>
                  <a:pt x="1361" y="4186"/>
                  <a:pt x="1612" y="4227"/>
                  <a:pt x="1905" y="4227"/>
                </a:cubicBezTo>
                <a:cubicBezTo>
                  <a:pt x="1884" y="4290"/>
                  <a:pt x="1842" y="4374"/>
                  <a:pt x="1842" y="4458"/>
                </a:cubicBezTo>
                <a:cubicBezTo>
                  <a:pt x="1842" y="4751"/>
                  <a:pt x="2093" y="5002"/>
                  <a:pt x="2407" y="5002"/>
                </a:cubicBezTo>
                <a:cubicBezTo>
                  <a:pt x="4562" y="4876"/>
                  <a:pt x="6717" y="4709"/>
                  <a:pt x="8893" y="4604"/>
                </a:cubicBezTo>
                <a:cubicBezTo>
                  <a:pt x="10777" y="4541"/>
                  <a:pt x="12660" y="4437"/>
                  <a:pt x="14543" y="4353"/>
                </a:cubicBezTo>
                <a:cubicBezTo>
                  <a:pt x="16593" y="4248"/>
                  <a:pt x="18686" y="4144"/>
                  <a:pt x="20757" y="4060"/>
                </a:cubicBezTo>
                <a:cubicBezTo>
                  <a:pt x="21406" y="4039"/>
                  <a:pt x="22075" y="4018"/>
                  <a:pt x="22724" y="3955"/>
                </a:cubicBezTo>
                <a:cubicBezTo>
                  <a:pt x="22912" y="3955"/>
                  <a:pt x="23080" y="3935"/>
                  <a:pt x="23289" y="3935"/>
                </a:cubicBezTo>
                <a:cubicBezTo>
                  <a:pt x="26637" y="3851"/>
                  <a:pt x="29984" y="3746"/>
                  <a:pt x="33332" y="3663"/>
                </a:cubicBezTo>
                <a:cubicBezTo>
                  <a:pt x="35132" y="3621"/>
                  <a:pt x="36931" y="3558"/>
                  <a:pt x="38710" y="3537"/>
                </a:cubicBezTo>
                <a:cubicBezTo>
                  <a:pt x="39358" y="3516"/>
                  <a:pt x="39986" y="3516"/>
                  <a:pt x="40635" y="3495"/>
                </a:cubicBezTo>
                <a:lnTo>
                  <a:pt x="50908" y="3328"/>
                </a:lnTo>
                <a:lnTo>
                  <a:pt x="55302" y="3244"/>
                </a:lnTo>
                <a:cubicBezTo>
                  <a:pt x="56578" y="3223"/>
                  <a:pt x="57834" y="3223"/>
                  <a:pt x="59068" y="3181"/>
                </a:cubicBezTo>
                <a:cubicBezTo>
                  <a:pt x="60114" y="3139"/>
                  <a:pt x="61140" y="3098"/>
                  <a:pt x="62186" y="3077"/>
                </a:cubicBezTo>
                <a:cubicBezTo>
                  <a:pt x="62709" y="3035"/>
                  <a:pt x="63232" y="3035"/>
                  <a:pt x="63734" y="3014"/>
                </a:cubicBezTo>
                <a:lnTo>
                  <a:pt x="67270" y="2784"/>
                </a:lnTo>
                <a:lnTo>
                  <a:pt x="67270" y="2784"/>
                </a:lnTo>
                <a:cubicBezTo>
                  <a:pt x="67187" y="2888"/>
                  <a:pt x="67187" y="3035"/>
                  <a:pt x="67208" y="3139"/>
                </a:cubicBezTo>
                <a:cubicBezTo>
                  <a:pt x="67228" y="3286"/>
                  <a:pt x="67312" y="3391"/>
                  <a:pt x="67438" y="3432"/>
                </a:cubicBezTo>
                <a:cubicBezTo>
                  <a:pt x="67513" y="3478"/>
                  <a:pt x="67621" y="3512"/>
                  <a:pt x="67715" y="3512"/>
                </a:cubicBezTo>
                <a:cubicBezTo>
                  <a:pt x="67751" y="3512"/>
                  <a:pt x="67785" y="3507"/>
                  <a:pt x="67814" y="3495"/>
                </a:cubicBezTo>
                <a:cubicBezTo>
                  <a:pt x="68065" y="3391"/>
                  <a:pt x="68337" y="3286"/>
                  <a:pt x="68568" y="3181"/>
                </a:cubicBezTo>
                <a:lnTo>
                  <a:pt x="68547" y="3181"/>
                </a:lnTo>
                <a:cubicBezTo>
                  <a:pt x="68568" y="3181"/>
                  <a:pt x="68568" y="3139"/>
                  <a:pt x="68588" y="3139"/>
                </a:cubicBezTo>
                <a:cubicBezTo>
                  <a:pt x="68630" y="3139"/>
                  <a:pt x="68651" y="3118"/>
                  <a:pt x="68651" y="3118"/>
                </a:cubicBezTo>
                <a:lnTo>
                  <a:pt x="68630" y="3118"/>
                </a:lnTo>
                <a:cubicBezTo>
                  <a:pt x="68756" y="3077"/>
                  <a:pt x="68881" y="3014"/>
                  <a:pt x="69049" y="2930"/>
                </a:cubicBezTo>
                <a:cubicBezTo>
                  <a:pt x="69174" y="2888"/>
                  <a:pt x="69321" y="2805"/>
                  <a:pt x="69467" y="2763"/>
                </a:cubicBezTo>
                <a:cubicBezTo>
                  <a:pt x="69614" y="2679"/>
                  <a:pt x="69739" y="2595"/>
                  <a:pt x="69907" y="2512"/>
                </a:cubicBezTo>
                <a:cubicBezTo>
                  <a:pt x="70053" y="2449"/>
                  <a:pt x="70158" y="2240"/>
                  <a:pt x="70158" y="2051"/>
                </a:cubicBezTo>
                <a:cubicBezTo>
                  <a:pt x="70158" y="1947"/>
                  <a:pt x="70137" y="1863"/>
                  <a:pt x="70095" y="1758"/>
                </a:cubicBezTo>
                <a:cubicBezTo>
                  <a:pt x="70011" y="1654"/>
                  <a:pt x="69907" y="1528"/>
                  <a:pt x="69781" y="1507"/>
                </a:cubicBezTo>
                <a:cubicBezTo>
                  <a:pt x="69635" y="1466"/>
                  <a:pt x="69509" y="1445"/>
                  <a:pt x="69384" y="1445"/>
                </a:cubicBezTo>
                <a:lnTo>
                  <a:pt x="69300" y="1445"/>
                </a:lnTo>
                <a:cubicBezTo>
                  <a:pt x="69216" y="1445"/>
                  <a:pt x="69112" y="1445"/>
                  <a:pt x="69049" y="1466"/>
                </a:cubicBezTo>
                <a:cubicBezTo>
                  <a:pt x="68840" y="1507"/>
                  <a:pt x="68651" y="1528"/>
                  <a:pt x="68442" y="1528"/>
                </a:cubicBezTo>
                <a:cubicBezTo>
                  <a:pt x="68275" y="1528"/>
                  <a:pt x="68128" y="1549"/>
                  <a:pt x="67940" y="1549"/>
                </a:cubicBezTo>
                <a:cubicBezTo>
                  <a:pt x="67500" y="1570"/>
                  <a:pt x="67082" y="1612"/>
                  <a:pt x="66643" y="1654"/>
                </a:cubicBezTo>
                <a:cubicBezTo>
                  <a:pt x="66538" y="1654"/>
                  <a:pt x="66392" y="1675"/>
                  <a:pt x="66287" y="1675"/>
                </a:cubicBezTo>
                <a:cubicBezTo>
                  <a:pt x="66350" y="1633"/>
                  <a:pt x="66371" y="1570"/>
                  <a:pt x="66371" y="1528"/>
                </a:cubicBezTo>
                <a:cubicBezTo>
                  <a:pt x="66392" y="1466"/>
                  <a:pt x="66392" y="1424"/>
                  <a:pt x="66392" y="1361"/>
                </a:cubicBezTo>
                <a:cubicBezTo>
                  <a:pt x="66392" y="1340"/>
                  <a:pt x="66392" y="1298"/>
                  <a:pt x="66433" y="1256"/>
                </a:cubicBezTo>
                <a:cubicBezTo>
                  <a:pt x="66433" y="1214"/>
                  <a:pt x="66433" y="1152"/>
                  <a:pt x="66392" y="1131"/>
                </a:cubicBezTo>
                <a:cubicBezTo>
                  <a:pt x="66392" y="1131"/>
                  <a:pt x="66433" y="1131"/>
                  <a:pt x="66433" y="1110"/>
                </a:cubicBezTo>
                <a:cubicBezTo>
                  <a:pt x="66496" y="1047"/>
                  <a:pt x="66580" y="1005"/>
                  <a:pt x="66643" y="901"/>
                </a:cubicBezTo>
                <a:cubicBezTo>
                  <a:pt x="66684" y="817"/>
                  <a:pt x="66705" y="712"/>
                  <a:pt x="66705" y="608"/>
                </a:cubicBezTo>
                <a:cubicBezTo>
                  <a:pt x="66705" y="503"/>
                  <a:pt x="66684" y="419"/>
                  <a:pt x="66643" y="315"/>
                </a:cubicBezTo>
                <a:cubicBezTo>
                  <a:pt x="66601" y="294"/>
                  <a:pt x="66580" y="252"/>
                  <a:pt x="66559" y="210"/>
                </a:cubicBezTo>
                <a:cubicBezTo>
                  <a:pt x="66475" y="147"/>
                  <a:pt x="66392" y="105"/>
                  <a:pt x="66329" y="85"/>
                </a:cubicBezTo>
                <a:cubicBezTo>
                  <a:pt x="66161" y="43"/>
                  <a:pt x="65973" y="1"/>
                  <a:pt x="65806"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nvGrpSpPr>
          <p:cNvPr id="878" name="Google Shape;878;p34"/>
          <p:cNvGrpSpPr/>
          <p:nvPr/>
        </p:nvGrpSpPr>
        <p:grpSpPr>
          <a:xfrm rot="1739953">
            <a:off x="-226669" y="-545049"/>
            <a:ext cx="1784276" cy="1783851"/>
            <a:chOff x="5448300" y="1526500"/>
            <a:chExt cx="1154925" cy="1154650"/>
          </a:xfrm>
          <a:solidFill>
            <a:schemeClr val="accent6">
              <a:lumMod val="60000"/>
              <a:lumOff val="40000"/>
            </a:schemeClr>
          </a:solidFill>
        </p:grpSpPr>
        <p:sp>
          <p:nvSpPr>
            <p:cNvPr id="879" name="Google Shape;879;p34"/>
            <p:cNvSpPr/>
            <p:nvPr/>
          </p:nvSpPr>
          <p:spPr>
            <a:xfrm>
              <a:off x="5466750" y="1544975"/>
              <a:ext cx="1136475" cy="1136175"/>
            </a:xfrm>
            <a:custGeom>
              <a:avLst/>
              <a:gdLst/>
              <a:ahLst/>
              <a:cxnLst/>
              <a:rect l="l" t="t" r="r" b="b"/>
              <a:pathLst>
                <a:path w="45459" h="45447" extrusionOk="0">
                  <a:moveTo>
                    <a:pt x="4132" y="11370"/>
                  </a:moveTo>
                  <a:cubicBezTo>
                    <a:pt x="4882" y="11370"/>
                    <a:pt x="5501" y="11990"/>
                    <a:pt x="5501" y="12740"/>
                  </a:cubicBezTo>
                  <a:cubicBezTo>
                    <a:pt x="5501" y="13502"/>
                    <a:pt x="4882" y="14109"/>
                    <a:pt x="4132" y="14109"/>
                  </a:cubicBezTo>
                  <a:cubicBezTo>
                    <a:pt x="3370" y="14109"/>
                    <a:pt x="2762" y="13502"/>
                    <a:pt x="2762" y="12740"/>
                  </a:cubicBezTo>
                  <a:cubicBezTo>
                    <a:pt x="2762" y="11990"/>
                    <a:pt x="3370" y="11370"/>
                    <a:pt x="4132" y="11370"/>
                  </a:cubicBezTo>
                  <a:close/>
                  <a:moveTo>
                    <a:pt x="3334" y="29563"/>
                  </a:moveTo>
                  <a:cubicBezTo>
                    <a:pt x="4084" y="29563"/>
                    <a:pt x="4703" y="30170"/>
                    <a:pt x="4703" y="30932"/>
                  </a:cubicBezTo>
                  <a:cubicBezTo>
                    <a:pt x="4703" y="31694"/>
                    <a:pt x="4096" y="32302"/>
                    <a:pt x="3334" y="32302"/>
                  </a:cubicBezTo>
                  <a:cubicBezTo>
                    <a:pt x="2584" y="32302"/>
                    <a:pt x="1965" y="31694"/>
                    <a:pt x="1965" y="30932"/>
                  </a:cubicBezTo>
                  <a:cubicBezTo>
                    <a:pt x="1965" y="30170"/>
                    <a:pt x="2584" y="29563"/>
                    <a:pt x="3334" y="29563"/>
                  </a:cubicBezTo>
                  <a:close/>
                  <a:moveTo>
                    <a:pt x="1893" y="0"/>
                  </a:moveTo>
                  <a:lnTo>
                    <a:pt x="0" y="43565"/>
                  </a:lnTo>
                  <a:lnTo>
                    <a:pt x="43565" y="45446"/>
                  </a:lnTo>
                  <a:lnTo>
                    <a:pt x="45458" y="1893"/>
                  </a:lnTo>
                  <a:lnTo>
                    <a:pt x="1893" y="0"/>
                  </a:lnTo>
                  <a:close/>
                </a:path>
              </a:pathLst>
            </a:custGeom>
            <a:grp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80" name="Google Shape;880;p34"/>
            <p:cNvSpPr/>
            <p:nvPr/>
          </p:nvSpPr>
          <p:spPr>
            <a:xfrm>
              <a:off x="5448300" y="1526500"/>
              <a:ext cx="1136175" cy="1135875"/>
            </a:xfrm>
            <a:custGeom>
              <a:avLst/>
              <a:gdLst/>
              <a:ahLst/>
              <a:cxnLst/>
              <a:rect l="l" t="t" r="r" b="b"/>
              <a:pathLst>
                <a:path w="45447" h="45435" extrusionOk="0">
                  <a:moveTo>
                    <a:pt x="4120" y="11371"/>
                  </a:moveTo>
                  <a:cubicBezTo>
                    <a:pt x="4882" y="11371"/>
                    <a:pt x="5489" y="11978"/>
                    <a:pt x="5489" y="12740"/>
                  </a:cubicBezTo>
                  <a:cubicBezTo>
                    <a:pt x="5489" y="13502"/>
                    <a:pt x="4882" y="14110"/>
                    <a:pt x="4120" y="14110"/>
                  </a:cubicBezTo>
                  <a:cubicBezTo>
                    <a:pt x="3358" y="14110"/>
                    <a:pt x="2750" y="13491"/>
                    <a:pt x="2750" y="12740"/>
                  </a:cubicBezTo>
                  <a:cubicBezTo>
                    <a:pt x="2750" y="11978"/>
                    <a:pt x="3358" y="11371"/>
                    <a:pt x="4120" y="11371"/>
                  </a:cubicBezTo>
                  <a:close/>
                  <a:moveTo>
                    <a:pt x="3334" y="29552"/>
                  </a:moveTo>
                  <a:cubicBezTo>
                    <a:pt x="4072" y="29552"/>
                    <a:pt x="4703" y="30171"/>
                    <a:pt x="4703" y="30921"/>
                  </a:cubicBezTo>
                  <a:cubicBezTo>
                    <a:pt x="4703" y="31683"/>
                    <a:pt x="4096" y="32291"/>
                    <a:pt x="3334" y="32291"/>
                  </a:cubicBezTo>
                  <a:cubicBezTo>
                    <a:pt x="2572" y="32291"/>
                    <a:pt x="1965" y="31683"/>
                    <a:pt x="1965" y="30921"/>
                  </a:cubicBezTo>
                  <a:cubicBezTo>
                    <a:pt x="1965" y="30171"/>
                    <a:pt x="2572" y="29552"/>
                    <a:pt x="3334" y="29552"/>
                  </a:cubicBezTo>
                  <a:close/>
                  <a:moveTo>
                    <a:pt x="1893" y="1"/>
                  </a:moveTo>
                  <a:lnTo>
                    <a:pt x="0" y="43566"/>
                  </a:lnTo>
                  <a:lnTo>
                    <a:pt x="43565" y="45435"/>
                  </a:lnTo>
                  <a:lnTo>
                    <a:pt x="45446" y="1882"/>
                  </a:lnTo>
                  <a:lnTo>
                    <a:pt x="1893" y="1"/>
                  </a:lnTo>
                  <a:close/>
                </a:path>
              </a:pathLst>
            </a:custGeom>
            <a:grp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81" name="Google Shape;881;p34"/>
            <p:cNvSpPr/>
            <p:nvPr/>
          </p:nvSpPr>
          <p:spPr>
            <a:xfrm>
              <a:off x="5448300" y="1526800"/>
              <a:ext cx="185750" cy="1094800"/>
            </a:xfrm>
            <a:custGeom>
              <a:avLst/>
              <a:gdLst/>
              <a:ahLst/>
              <a:cxnLst/>
              <a:rect l="l" t="t" r="r" b="b"/>
              <a:pathLst>
                <a:path w="7430" h="43792" extrusionOk="0">
                  <a:moveTo>
                    <a:pt x="4120" y="11359"/>
                  </a:moveTo>
                  <a:cubicBezTo>
                    <a:pt x="4882" y="11359"/>
                    <a:pt x="5489" y="11966"/>
                    <a:pt x="5489" y="12728"/>
                  </a:cubicBezTo>
                  <a:cubicBezTo>
                    <a:pt x="5489" y="13490"/>
                    <a:pt x="4882" y="14098"/>
                    <a:pt x="4120" y="14098"/>
                  </a:cubicBezTo>
                  <a:cubicBezTo>
                    <a:pt x="3358" y="14098"/>
                    <a:pt x="2750" y="13479"/>
                    <a:pt x="2750" y="12728"/>
                  </a:cubicBezTo>
                  <a:cubicBezTo>
                    <a:pt x="2750" y="11966"/>
                    <a:pt x="3358" y="11359"/>
                    <a:pt x="4120" y="11359"/>
                  </a:cubicBezTo>
                  <a:close/>
                  <a:moveTo>
                    <a:pt x="3334" y="29540"/>
                  </a:moveTo>
                  <a:cubicBezTo>
                    <a:pt x="4072" y="29540"/>
                    <a:pt x="4703" y="30159"/>
                    <a:pt x="4703" y="30909"/>
                  </a:cubicBezTo>
                  <a:cubicBezTo>
                    <a:pt x="4703" y="31671"/>
                    <a:pt x="4096" y="32279"/>
                    <a:pt x="3334" y="32279"/>
                  </a:cubicBezTo>
                  <a:cubicBezTo>
                    <a:pt x="2572" y="32279"/>
                    <a:pt x="1965" y="31671"/>
                    <a:pt x="1965" y="30909"/>
                  </a:cubicBezTo>
                  <a:cubicBezTo>
                    <a:pt x="1965" y="30159"/>
                    <a:pt x="2572" y="29540"/>
                    <a:pt x="3334" y="29540"/>
                  </a:cubicBezTo>
                  <a:close/>
                  <a:moveTo>
                    <a:pt x="1893" y="1"/>
                  </a:moveTo>
                  <a:lnTo>
                    <a:pt x="0" y="43554"/>
                  </a:lnTo>
                  <a:lnTo>
                    <a:pt x="5536" y="43792"/>
                  </a:lnTo>
                  <a:lnTo>
                    <a:pt x="7430" y="239"/>
                  </a:lnTo>
                  <a:lnTo>
                    <a:pt x="1893" y="1"/>
                  </a:lnTo>
                  <a:close/>
                </a:path>
              </a:pathLst>
            </a:custGeom>
            <a:grp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
        <p:nvSpPr>
          <p:cNvPr id="22" name="Google Shape;869;p34"/>
          <p:cNvSpPr txBox="1">
            <a:spLocks noGrp="1"/>
          </p:cNvSpPr>
          <p:nvPr>
            <p:ph type="title" idx="5"/>
          </p:nvPr>
        </p:nvSpPr>
        <p:spPr>
          <a:xfrm>
            <a:off x="1374600" y="1122581"/>
            <a:ext cx="704100" cy="598977"/>
          </a:xfrm>
          <a:prstGeom prst="rect">
            <a:avLst/>
          </a:prstGeom>
        </p:spPr>
        <p:txBody>
          <a:bodyPr spcFirstLastPara="1" vert="horz" wrap="square" lIns="91425" tIns="91425" rIns="91425" bIns="91425" rtlCol="0" anchor="ctr" anchorCtr="0">
            <a:noAutofit/>
          </a:bodyPr>
          <a:lstStyle/>
          <a:p>
            <a:pPr algn="ctr"/>
            <a:r>
              <a:rPr lang="en" b="1" dirty="0" smtClean="0">
                <a:solidFill>
                  <a:srgbClr val="FF0000"/>
                </a:solidFill>
                <a:latin typeface="+mn-lt"/>
              </a:rPr>
              <a:t>01</a:t>
            </a:r>
            <a:endParaRPr b="1" dirty="0">
              <a:solidFill>
                <a:srgbClr val="FF0000"/>
              </a:solidFill>
              <a:latin typeface="+mn-lt"/>
            </a:endParaRPr>
          </a:p>
        </p:txBody>
      </p:sp>
      <p:sp>
        <p:nvSpPr>
          <p:cNvPr id="6" name="Rectangle 5"/>
          <p:cNvSpPr/>
          <p:nvPr/>
        </p:nvSpPr>
        <p:spPr>
          <a:xfrm>
            <a:off x="2072850" y="1210450"/>
            <a:ext cx="6014662" cy="369332"/>
          </a:xfrm>
          <a:prstGeom prst="rect">
            <a:avLst/>
          </a:prstGeom>
        </p:spPr>
        <p:txBody>
          <a:bodyPr wrap="square">
            <a:spAutoFit/>
          </a:bodyPr>
          <a:lstStyle/>
          <a:p>
            <a:pPr algn="just"/>
            <a:r>
              <a:rPr lang="en-US" b="1" kern="1800" dirty="0" smtClean="0">
                <a:latin typeface="Times New Roman" panose="02020603050405020304" pitchFamily="18" charset="0"/>
                <a:ea typeface="Calibri" panose="020F0502020204030204" pitchFamily="34" charset="0"/>
              </a:rPr>
              <a:t>PHƯƠNG TRÌNH TƯƠNG ĐƯƠNG</a:t>
            </a:r>
            <a:endParaRPr lang="en-US" dirty="0"/>
          </a:p>
        </p:txBody>
      </p:sp>
      <p:sp>
        <p:nvSpPr>
          <p:cNvPr id="36" name="Google Shape;863;p34"/>
          <p:cNvSpPr/>
          <p:nvPr/>
        </p:nvSpPr>
        <p:spPr>
          <a:xfrm>
            <a:off x="1411200" y="1794251"/>
            <a:ext cx="661650" cy="449087"/>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7" name="Google Shape;869;p34"/>
          <p:cNvSpPr txBox="1">
            <a:spLocks noGrp="1"/>
          </p:cNvSpPr>
          <p:nvPr>
            <p:ph type="title" idx="5"/>
          </p:nvPr>
        </p:nvSpPr>
        <p:spPr>
          <a:xfrm>
            <a:off x="1384307" y="1709013"/>
            <a:ext cx="704100" cy="598977"/>
          </a:xfrm>
          <a:prstGeom prst="rect">
            <a:avLst/>
          </a:prstGeom>
        </p:spPr>
        <p:txBody>
          <a:bodyPr spcFirstLastPara="1" vert="horz" wrap="square" lIns="91425" tIns="91425" rIns="91425" bIns="91425" rtlCol="0" anchor="ctr" anchorCtr="0">
            <a:noAutofit/>
          </a:bodyPr>
          <a:lstStyle/>
          <a:p>
            <a:pPr algn="ctr"/>
            <a:r>
              <a:rPr lang="en" b="1" dirty="0" smtClean="0">
                <a:solidFill>
                  <a:srgbClr val="FF0000"/>
                </a:solidFill>
                <a:latin typeface="+mn-lt"/>
              </a:rPr>
              <a:t>02</a:t>
            </a:r>
            <a:endParaRPr b="1" dirty="0">
              <a:solidFill>
                <a:srgbClr val="FF0000"/>
              </a:solidFill>
              <a:latin typeface="+mn-lt"/>
            </a:endParaRPr>
          </a:p>
        </p:txBody>
      </p:sp>
      <mc:AlternateContent xmlns:mc="http://schemas.openxmlformats.org/markup-compatibility/2006" xmlns:a14="http://schemas.microsoft.com/office/drawing/2010/main">
        <mc:Choice Requires="a14">
          <p:sp>
            <p:nvSpPr>
              <p:cNvPr id="13" name="Rectangle 12"/>
              <p:cNvSpPr/>
              <p:nvPr/>
            </p:nvSpPr>
            <p:spPr>
              <a:xfrm>
                <a:off x="2103964" y="1821418"/>
                <a:ext cx="6014662" cy="369332"/>
              </a:xfrm>
              <a:prstGeom prst="rect">
                <a:avLst/>
              </a:prstGeom>
            </p:spPr>
            <p:txBody>
              <a:bodyPr wrap="square">
                <a:spAutoFit/>
              </a:bodyPr>
              <a:lstStyle/>
              <a:p>
                <a:pPr algn="just"/>
                <a:r>
                  <a:rPr lang="en-US" b="1" kern="1800" dirty="0" smtClean="0">
                    <a:latin typeface="Times New Roman" panose="02020603050405020304" pitchFamily="18" charset="0"/>
                    <a:ea typeface="Calibri" panose="020F0502020204030204" pitchFamily="34" charset="0"/>
                  </a:rPr>
                  <a:t>PHƯƠNG TRÌNH </a:t>
                </a:r>
                <a14:m>
                  <m:oMath xmlns:m="http://schemas.openxmlformats.org/officeDocument/2006/math">
                    <m:r>
                      <a:rPr lang="en-US" b="1" i="0" kern="1800" smtClean="0">
                        <a:latin typeface="Cambria Math" panose="02040503050406030204" pitchFamily="18" charset="0"/>
                        <a:ea typeface="Calibri" panose="020F0502020204030204" pitchFamily="34" charset="0"/>
                      </a:rPr>
                      <m:t>𝐬𝐢𝐧</m:t>
                    </m:r>
                    <m:r>
                      <a:rPr lang="en-US" b="1" i="1" kern="1800" smtClean="0">
                        <a:latin typeface="Cambria Math" panose="02040503050406030204" pitchFamily="18" charset="0"/>
                        <a:ea typeface="Calibri" panose="020F0502020204030204" pitchFamily="34" charset="0"/>
                      </a:rPr>
                      <m:t> </m:t>
                    </m:r>
                    <m:r>
                      <a:rPr lang="en-US" b="1" i="1" kern="1800" smtClean="0">
                        <a:latin typeface="Cambria Math" panose="02040503050406030204" pitchFamily="18" charset="0"/>
                        <a:ea typeface="Calibri" panose="020F0502020204030204" pitchFamily="34" charset="0"/>
                      </a:rPr>
                      <m:t>𝒙</m:t>
                    </m:r>
                    <m:r>
                      <a:rPr lang="en-US" b="1" i="1" kern="1800" smtClean="0">
                        <a:latin typeface="Cambria Math" panose="02040503050406030204" pitchFamily="18" charset="0"/>
                        <a:ea typeface="Calibri" panose="020F0502020204030204" pitchFamily="34" charset="0"/>
                      </a:rPr>
                      <m:t>=</m:t>
                    </m:r>
                    <m:r>
                      <a:rPr lang="en-US" b="1" i="1" kern="1800" smtClean="0">
                        <a:latin typeface="Cambria Math" panose="02040503050406030204" pitchFamily="18" charset="0"/>
                        <a:ea typeface="Calibri" panose="020F0502020204030204" pitchFamily="34" charset="0"/>
                      </a:rPr>
                      <m:t>𝒎</m:t>
                    </m:r>
                  </m:oMath>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2103964" y="1821418"/>
                <a:ext cx="6014662" cy="369332"/>
              </a:xfrm>
              <a:prstGeom prst="rect">
                <a:avLst/>
              </a:prstGeom>
              <a:blipFill>
                <a:blip r:embed="rId3"/>
                <a:stretch>
                  <a:fillRect l="-811" t="-11667" b="-25000"/>
                </a:stretch>
              </a:blipFill>
            </p:spPr>
            <p:txBody>
              <a:bodyPr/>
              <a:lstStyle/>
              <a:p>
                <a:r>
                  <a:rPr lang="en-US">
                    <a:noFill/>
                  </a:rPr>
                  <a:t> </a:t>
                </a:r>
              </a:p>
            </p:txBody>
          </p:sp>
        </mc:Fallback>
      </mc:AlternateContent>
      <p:sp>
        <p:nvSpPr>
          <p:cNvPr id="41" name="Google Shape;863;p34"/>
          <p:cNvSpPr/>
          <p:nvPr/>
        </p:nvSpPr>
        <p:spPr>
          <a:xfrm>
            <a:off x="1411200" y="2384198"/>
            <a:ext cx="677207" cy="492352"/>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2" name="Google Shape;869;p34"/>
          <p:cNvSpPr txBox="1">
            <a:spLocks noGrp="1"/>
          </p:cNvSpPr>
          <p:nvPr>
            <p:ph type="title" idx="5"/>
          </p:nvPr>
        </p:nvSpPr>
        <p:spPr>
          <a:xfrm>
            <a:off x="1399864" y="2416051"/>
            <a:ext cx="704100" cy="387019"/>
          </a:xfrm>
          <a:prstGeom prst="rect">
            <a:avLst/>
          </a:prstGeom>
        </p:spPr>
        <p:txBody>
          <a:bodyPr spcFirstLastPara="1" vert="horz" wrap="square" lIns="91425" tIns="91425" rIns="91425" bIns="91425" rtlCol="0" anchor="ctr" anchorCtr="0">
            <a:noAutofit/>
          </a:bodyPr>
          <a:lstStyle/>
          <a:p>
            <a:pPr algn="ctr"/>
            <a:r>
              <a:rPr lang="en" b="1" dirty="0" smtClean="0">
                <a:solidFill>
                  <a:srgbClr val="FF0000"/>
                </a:solidFill>
                <a:latin typeface="+mn-lt"/>
              </a:rPr>
              <a:t>03</a:t>
            </a:r>
            <a:endParaRPr b="1" dirty="0">
              <a:solidFill>
                <a:srgbClr val="FF0000"/>
              </a:solidFill>
              <a:latin typeface="+mn-lt"/>
            </a:endParaRPr>
          </a:p>
        </p:txBody>
      </p:sp>
      <mc:AlternateContent xmlns:mc="http://schemas.openxmlformats.org/markup-compatibility/2006" xmlns:a14="http://schemas.microsoft.com/office/drawing/2010/main">
        <mc:Choice Requires="a14">
          <p:sp>
            <p:nvSpPr>
              <p:cNvPr id="15" name="Rectangle 14"/>
              <p:cNvSpPr/>
              <p:nvPr/>
            </p:nvSpPr>
            <p:spPr>
              <a:xfrm>
                <a:off x="2130545" y="2433738"/>
                <a:ext cx="5988081" cy="369332"/>
              </a:xfrm>
              <a:prstGeom prst="rect">
                <a:avLst/>
              </a:prstGeom>
            </p:spPr>
            <p:txBody>
              <a:bodyPr wrap="square">
                <a:spAutoFit/>
              </a:bodyPr>
              <a:lstStyle/>
              <a:p>
                <a:pPr algn="just"/>
                <a:r>
                  <a:rPr lang="en-US" b="1" kern="1800" dirty="0" smtClean="0">
                    <a:latin typeface="Times New Roman" panose="02020603050405020304" pitchFamily="18" charset="0"/>
                    <a:ea typeface="Calibri" panose="020F0502020204030204" pitchFamily="34" charset="0"/>
                  </a:rPr>
                  <a:t>PHƯƠNG TRÌNH </a:t>
                </a:r>
                <a14:m>
                  <m:oMath xmlns:m="http://schemas.openxmlformats.org/officeDocument/2006/math">
                    <m:r>
                      <a:rPr lang="en-US" b="1" i="1" kern="1800">
                        <a:latin typeface="Cambria Math" panose="02040503050406030204" pitchFamily="18" charset="0"/>
                        <a:ea typeface="Calibri" panose="020F0502020204030204" pitchFamily="34" charset="0"/>
                      </a:rPr>
                      <m:t> </m:t>
                    </m:r>
                    <m:r>
                      <a:rPr lang="en-US" b="1" i="0" kern="1800" smtClean="0">
                        <a:latin typeface="Cambria Math" panose="02040503050406030204" pitchFamily="18" charset="0"/>
                        <a:ea typeface="Calibri" panose="020F0502020204030204" pitchFamily="34" charset="0"/>
                      </a:rPr>
                      <m:t>𝐜𝐨𝐬</m:t>
                    </m:r>
                    <m:r>
                      <a:rPr lang="en-US" b="1" i="1" kern="1800" smtClean="0">
                        <a:latin typeface="Cambria Math" panose="02040503050406030204" pitchFamily="18" charset="0"/>
                        <a:ea typeface="Calibri" panose="020F0502020204030204" pitchFamily="34" charset="0"/>
                      </a:rPr>
                      <m:t> </m:t>
                    </m:r>
                    <m:r>
                      <a:rPr lang="en-US" b="1" i="1" kern="1800">
                        <a:latin typeface="Cambria Math" panose="02040503050406030204" pitchFamily="18" charset="0"/>
                        <a:ea typeface="Calibri" panose="020F0502020204030204" pitchFamily="34" charset="0"/>
                      </a:rPr>
                      <m:t>𝒙</m:t>
                    </m:r>
                    <m:r>
                      <a:rPr lang="en-US" b="1" i="1" kern="1800">
                        <a:latin typeface="Cambria Math" panose="02040503050406030204" pitchFamily="18" charset="0"/>
                        <a:ea typeface="Calibri" panose="020F0502020204030204" pitchFamily="34" charset="0"/>
                      </a:rPr>
                      <m:t>=</m:t>
                    </m:r>
                    <m:r>
                      <a:rPr lang="en-US" b="1" i="1" kern="1800">
                        <a:latin typeface="Cambria Math" panose="02040503050406030204" pitchFamily="18" charset="0"/>
                        <a:ea typeface="Calibri" panose="020F0502020204030204" pitchFamily="34" charset="0"/>
                      </a:rPr>
                      <m:t>𝒎</m:t>
                    </m:r>
                  </m:oMath>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2130545" y="2433738"/>
                <a:ext cx="5988081" cy="369332"/>
              </a:xfrm>
              <a:prstGeom prst="rect">
                <a:avLst/>
              </a:prstGeom>
              <a:blipFill>
                <a:blip r:embed="rId4"/>
                <a:stretch>
                  <a:fillRect l="-814" t="-9836" b="-22951"/>
                </a:stretch>
              </a:blipFill>
            </p:spPr>
            <p:txBody>
              <a:bodyPr/>
              <a:lstStyle/>
              <a:p>
                <a:r>
                  <a:rPr lang="en-US">
                    <a:noFill/>
                  </a:rPr>
                  <a:t> </a:t>
                </a:r>
              </a:p>
            </p:txBody>
          </p:sp>
        </mc:Fallback>
      </mc:AlternateContent>
      <p:sp>
        <p:nvSpPr>
          <p:cNvPr id="46" name="Google Shape;863;p34"/>
          <p:cNvSpPr/>
          <p:nvPr/>
        </p:nvSpPr>
        <p:spPr>
          <a:xfrm>
            <a:off x="1411200" y="3028950"/>
            <a:ext cx="677207" cy="492352"/>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7" name="Google Shape;869;p34"/>
          <p:cNvSpPr txBox="1">
            <a:spLocks noGrp="1"/>
          </p:cNvSpPr>
          <p:nvPr>
            <p:ph type="title" idx="5"/>
          </p:nvPr>
        </p:nvSpPr>
        <p:spPr>
          <a:xfrm>
            <a:off x="1399864" y="3054492"/>
            <a:ext cx="704100" cy="387019"/>
          </a:xfrm>
          <a:prstGeom prst="rect">
            <a:avLst/>
          </a:prstGeom>
        </p:spPr>
        <p:txBody>
          <a:bodyPr spcFirstLastPara="1" vert="horz" wrap="square" lIns="91425" tIns="91425" rIns="91425" bIns="91425" rtlCol="0" anchor="ctr" anchorCtr="0">
            <a:noAutofit/>
          </a:bodyPr>
          <a:lstStyle/>
          <a:p>
            <a:pPr algn="ctr"/>
            <a:r>
              <a:rPr lang="en" b="1" dirty="0" smtClean="0">
                <a:solidFill>
                  <a:srgbClr val="FF0000"/>
                </a:solidFill>
                <a:latin typeface="+mn-lt"/>
              </a:rPr>
              <a:t>04</a:t>
            </a:r>
            <a:endParaRPr b="1" dirty="0">
              <a:solidFill>
                <a:srgbClr val="FF0000"/>
              </a:solidFill>
              <a:latin typeface="+mn-lt"/>
            </a:endParaRPr>
          </a:p>
        </p:txBody>
      </p:sp>
      <mc:AlternateContent xmlns:mc="http://schemas.openxmlformats.org/markup-compatibility/2006" xmlns:a14="http://schemas.microsoft.com/office/drawing/2010/main">
        <mc:Choice Requires="a14">
          <p:sp>
            <p:nvSpPr>
              <p:cNvPr id="48" name="Rectangle 47"/>
              <p:cNvSpPr/>
              <p:nvPr/>
            </p:nvSpPr>
            <p:spPr>
              <a:xfrm>
                <a:off x="2130545" y="3072179"/>
                <a:ext cx="5988081" cy="369332"/>
              </a:xfrm>
              <a:prstGeom prst="rect">
                <a:avLst/>
              </a:prstGeom>
            </p:spPr>
            <p:txBody>
              <a:bodyPr wrap="square">
                <a:spAutoFit/>
              </a:bodyPr>
              <a:lstStyle/>
              <a:p>
                <a:pPr algn="just"/>
                <a:r>
                  <a:rPr lang="en-US" b="1" kern="1800" dirty="0" smtClean="0">
                    <a:latin typeface="Times New Roman" panose="02020603050405020304" pitchFamily="18" charset="0"/>
                    <a:ea typeface="Calibri" panose="020F0502020204030204" pitchFamily="34" charset="0"/>
                  </a:rPr>
                  <a:t>PHƯƠNG TRÌNH </a:t>
                </a:r>
                <a14:m>
                  <m:oMath xmlns:m="http://schemas.openxmlformats.org/officeDocument/2006/math">
                    <m:r>
                      <a:rPr lang="en-US" b="1" i="0" kern="1800" smtClean="0">
                        <a:latin typeface="Cambria Math" panose="02040503050406030204" pitchFamily="18" charset="0"/>
                        <a:ea typeface="Calibri" panose="020F0502020204030204" pitchFamily="34" charset="0"/>
                      </a:rPr>
                      <m:t>𝐭𝐚𝐧</m:t>
                    </m:r>
                    <m:r>
                      <a:rPr lang="en-US" b="1" i="1" kern="1800">
                        <a:latin typeface="Cambria Math" panose="02040503050406030204" pitchFamily="18" charset="0"/>
                        <a:ea typeface="Calibri" panose="020F0502020204030204" pitchFamily="34" charset="0"/>
                      </a:rPr>
                      <m:t> </m:t>
                    </m:r>
                    <m:r>
                      <a:rPr lang="en-US" b="1" i="1" kern="1800">
                        <a:latin typeface="Cambria Math" panose="02040503050406030204" pitchFamily="18" charset="0"/>
                        <a:ea typeface="Calibri" panose="020F0502020204030204" pitchFamily="34" charset="0"/>
                      </a:rPr>
                      <m:t>𝒙</m:t>
                    </m:r>
                    <m:r>
                      <a:rPr lang="en-US" b="1" i="1" kern="1800">
                        <a:latin typeface="Cambria Math" panose="02040503050406030204" pitchFamily="18" charset="0"/>
                        <a:ea typeface="Calibri" panose="020F0502020204030204" pitchFamily="34" charset="0"/>
                      </a:rPr>
                      <m:t>=</m:t>
                    </m:r>
                    <m:r>
                      <a:rPr lang="en-US" b="1" i="1" kern="1800">
                        <a:latin typeface="Cambria Math" panose="02040503050406030204" pitchFamily="18" charset="0"/>
                        <a:ea typeface="Calibri" panose="020F0502020204030204" pitchFamily="34" charset="0"/>
                      </a:rPr>
                      <m:t>𝒎</m:t>
                    </m:r>
                  </m:oMath>
                </a14:m>
                <a:endParaRPr lang="en-US" dirty="0"/>
              </a:p>
            </p:txBody>
          </p:sp>
        </mc:Choice>
        <mc:Fallback xmlns="">
          <p:sp>
            <p:nvSpPr>
              <p:cNvPr id="48" name="Rectangle 47"/>
              <p:cNvSpPr>
                <a:spLocks noRot="1" noChangeAspect="1" noMove="1" noResize="1" noEditPoints="1" noAdjustHandles="1" noChangeArrowheads="1" noChangeShapeType="1" noTextEdit="1"/>
              </p:cNvSpPr>
              <p:nvPr/>
            </p:nvSpPr>
            <p:spPr>
              <a:xfrm>
                <a:off x="2130545" y="3072179"/>
                <a:ext cx="5988081" cy="369332"/>
              </a:xfrm>
              <a:prstGeom prst="rect">
                <a:avLst/>
              </a:prstGeom>
              <a:blipFill>
                <a:blip r:embed="rId5"/>
                <a:stretch>
                  <a:fillRect l="-814" t="-11475" b="-22951"/>
                </a:stretch>
              </a:blipFill>
            </p:spPr>
            <p:txBody>
              <a:bodyPr/>
              <a:lstStyle/>
              <a:p>
                <a:r>
                  <a:rPr lang="en-US">
                    <a:noFill/>
                  </a:rPr>
                  <a:t> </a:t>
                </a:r>
              </a:p>
            </p:txBody>
          </p:sp>
        </mc:Fallback>
      </mc:AlternateContent>
      <p:sp>
        <p:nvSpPr>
          <p:cNvPr id="20" name="Google Shape;863;p34"/>
          <p:cNvSpPr/>
          <p:nvPr/>
        </p:nvSpPr>
        <p:spPr>
          <a:xfrm>
            <a:off x="1426080" y="3649704"/>
            <a:ext cx="677207" cy="492352"/>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1" name="Google Shape;869;p34"/>
          <p:cNvSpPr txBox="1">
            <a:spLocks noGrp="1"/>
          </p:cNvSpPr>
          <p:nvPr>
            <p:ph type="title" idx="5"/>
          </p:nvPr>
        </p:nvSpPr>
        <p:spPr>
          <a:xfrm>
            <a:off x="1414744" y="3675246"/>
            <a:ext cx="704100" cy="387019"/>
          </a:xfrm>
          <a:prstGeom prst="rect">
            <a:avLst/>
          </a:prstGeom>
        </p:spPr>
        <p:txBody>
          <a:bodyPr spcFirstLastPara="1" vert="horz" wrap="square" lIns="91425" tIns="91425" rIns="91425" bIns="91425" rtlCol="0" anchor="ctr" anchorCtr="0">
            <a:noAutofit/>
          </a:bodyPr>
          <a:lstStyle/>
          <a:p>
            <a:pPr algn="ctr"/>
            <a:r>
              <a:rPr lang="en" b="1" dirty="0" smtClean="0">
                <a:solidFill>
                  <a:srgbClr val="FF0000"/>
                </a:solidFill>
                <a:latin typeface="+mn-lt"/>
              </a:rPr>
              <a:t>05</a:t>
            </a:r>
            <a:endParaRPr b="1" dirty="0">
              <a:solidFill>
                <a:srgbClr val="FF0000"/>
              </a:solidFill>
              <a:latin typeface="+mn-lt"/>
            </a:endParaRPr>
          </a:p>
        </p:txBody>
      </p:sp>
      <mc:AlternateContent xmlns:mc="http://schemas.openxmlformats.org/markup-compatibility/2006" xmlns:a14="http://schemas.microsoft.com/office/drawing/2010/main">
        <mc:Choice Requires="a14">
          <p:sp>
            <p:nvSpPr>
              <p:cNvPr id="23" name="Rectangle 22"/>
              <p:cNvSpPr/>
              <p:nvPr/>
            </p:nvSpPr>
            <p:spPr>
              <a:xfrm>
                <a:off x="2145425" y="3692933"/>
                <a:ext cx="5988081" cy="369332"/>
              </a:xfrm>
              <a:prstGeom prst="rect">
                <a:avLst/>
              </a:prstGeom>
            </p:spPr>
            <p:txBody>
              <a:bodyPr wrap="square">
                <a:spAutoFit/>
              </a:bodyPr>
              <a:lstStyle/>
              <a:p>
                <a:pPr algn="just"/>
                <a:r>
                  <a:rPr lang="en-US" b="1" kern="1800" dirty="0" smtClean="0">
                    <a:latin typeface="Times New Roman" panose="02020603050405020304" pitchFamily="18" charset="0"/>
                    <a:ea typeface="Calibri" panose="020F0502020204030204" pitchFamily="34" charset="0"/>
                  </a:rPr>
                  <a:t>PHƯƠNG TRÌNH </a:t>
                </a:r>
                <a14:m>
                  <m:oMath xmlns:m="http://schemas.openxmlformats.org/officeDocument/2006/math">
                    <m:r>
                      <a:rPr lang="en-US" b="1" i="0" kern="1800" smtClean="0">
                        <a:latin typeface="Cambria Math" panose="02040503050406030204" pitchFamily="18" charset="0"/>
                        <a:ea typeface="Calibri" panose="020F0502020204030204" pitchFamily="34" charset="0"/>
                      </a:rPr>
                      <m:t>𝐜𝐨𝐭</m:t>
                    </m:r>
                    <m:r>
                      <a:rPr lang="en-US" b="1" i="1" kern="1800">
                        <a:latin typeface="Cambria Math" panose="02040503050406030204" pitchFamily="18" charset="0"/>
                        <a:ea typeface="Calibri" panose="020F0502020204030204" pitchFamily="34" charset="0"/>
                      </a:rPr>
                      <m:t> </m:t>
                    </m:r>
                    <m:r>
                      <a:rPr lang="en-US" b="1" i="1" kern="1800">
                        <a:latin typeface="Cambria Math" panose="02040503050406030204" pitchFamily="18" charset="0"/>
                        <a:ea typeface="Calibri" panose="020F0502020204030204" pitchFamily="34" charset="0"/>
                      </a:rPr>
                      <m:t>𝒙</m:t>
                    </m:r>
                    <m:r>
                      <a:rPr lang="en-US" b="1" i="1" kern="1800">
                        <a:latin typeface="Cambria Math" panose="02040503050406030204" pitchFamily="18" charset="0"/>
                        <a:ea typeface="Calibri" panose="020F0502020204030204" pitchFamily="34" charset="0"/>
                      </a:rPr>
                      <m:t>=</m:t>
                    </m:r>
                    <m:r>
                      <a:rPr lang="en-US" b="1" i="1" kern="1800">
                        <a:latin typeface="Cambria Math" panose="02040503050406030204" pitchFamily="18" charset="0"/>
                        <a:ea typeface="Calibri" panose="020F0502020204030204" pitchFamily="34" charset="0"/>
                      </a:rPr>
                      <m:t>𝒎</m:t>
                    </m:r>
                  </m:oMath>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2145425" y="3692933"/>
                <a:ext cx="5988081" cy="369332"/>
              </a:xfrm>
              <a:prstGeom prst="rect">
                <a:avLst/>
              </a:prstGeom>
              <a:blipFill>
                <a:blip r:embed="rId6"/>
                <a:stretch>
                  <a:fillRect l="-916" t="-11667" b="-25000"/>
                </a:stretch>
              </a:blipFill>
            </p:spPr>
            <p:txBody>
              <a:bodyPr/>
              <a:lstStyle/>
              <a:p>
                <a:r>
                  <a:rPr lang="en-US">
                    <a:noFill/>
                  </a:rPr>
                  <a:t> </a:t>
                </a:r>
              </a:p>
            </p:txBody>
          </p:sp>
        </mc:Fallback>
      </mc:AlternateContent>
      <p:sp>
        <p:nvSpPr>
          <p:cNvPr id="24" name="Google Shape;863;p34"/>
          <p:cNvSpPr/>
          <p:nvPr/>
        </p:nvSpPr>
        <p:spPr>
          <a:xfrm>
            <a:off x="1432100" y="4227229"/>
            <a:ext cx="677207" cy="492352"/>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5" name="Google Shape;869;p34"/>
          <p:cNvSpPr txBox="1">
            <a:spLocks noGrp="1"/>
          </p:cNvSpPr>
          <p:nvPr>
            <p:ph type="title" idx="5"/>
          </p:nvPr>
        </p:nvSpPr>
        <p:spPr>
          <a:xfrm>
            <a:off x="1420764" y="4252771"/>
            <a:ext cx="704100" cy="387019"/>
          </a:xfrm>
          <a:prstGeom prst="rect">
            <a:avLst/>
          </a:prstGeom>
        </p:spPr>
        <p:txBody>
          <a:bodyPr spcFirstLastPara="1" vert="horz" wrap="square" lIns="91425" tIns="91425" rIns="91425" bIns="91425" rtlCol="0" anchor="ctr" anchorCtr="0">
            <a:noAutofit/>
          </a:bodyPr>
          <a:lstStyle/>
          <a:p>
            <a:pPr algn="ctr"/>
            <a:r>
              <a:rPr lang="en" b="1" dirty="0" smtClean="0">
                <a:solidFill>
                  <a:srgbClr val="FF0000"/>
                </a:solidFill>
                <a:latin typeface="+mn-lt"/>
              </a:rPr>
              <a:t>06</a:t>
            </a:r>
            <a:endParaRPr b="1" dirty="0">
              <a:solidFill>
                <a:srgbClr val="FF0000"/>
              </a:solidFill>
              <a:latin typeface="+mn-lt"/>
            </a:endParaRPr>
          </a:p>
        </p:txBody>
      </p:sp>
      <p:sp>
        <p:nvSpPr>
          <p:cNvPr id="26" name="Rectangle 25"/>
          <p:cNvSpPr/>
          <p:nvPr/>
        </p:nvSpPr>
        <p:spPr>
          <a:xfrm>
            <a:off x="2151445" y="4270458"/>
            <a:ext cx="5988081" cy="369332"/>
          </a:xfrm>
          <a:prstGeom prst="rect">
            <a:avLst/>
          </a:prstGeom>
        </p:spPr>
        <p:txBody>
          <a:bodyPr wrap="square">
            <a:spAutoFit/>
          </a:bodyPr>
          <a:lstStyle/>
          <a:p>
            <a:pPr algn="just"/>
            <a:r>
              <a:rPr lang="en-US" b="1" kern="1800" dirty="0" smtClean="0">
                <a:latin typeface="Times New Roman" panose="02020603050405020304" pitchFamily="18" charset="0"/>
                <a:ea typeface="Calibri" panose="020F0502020204030204" pitchFamily="34" charset="0"/>
              </a:rPr>
              <a:t>GIẢI PTLG CƠ BẢN BẰNG MÁY TÍNH CẦM TAY</a:t>
            </a:r>
            <a:endParaRPr lang="en-US" dirty="0"/>
          </a:p>
        </p:txBody>
      </p:sp>
    </p:spTree>
    <p:extLst>
      <p:ext uri="{BB962C8B-B14F-4D97-AF65-F5344CB8AC3E}">
        <p14:creationId xmlns:p14="http://schemas.microsoft.com/office/powerpoint/2010/main" val="4129383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64"/>
                                        </p:tgtEl>
                                        <p:attrNameLst>
                                          <p:attrName>style.visibility</p:attrName>
                                        </p:attrNameLst>
                                      </p:cBhvr>
                                      <p:to>
                                        <p:strVal val="visible"/>
                                      </p:to>
                                    </p:set>
                                    <p:anim calcmode="lin" valueType="num">
                                      <p:cBhvr>
                                        <p:cTn id="7" dur="500" fill="hold"/>
                                        <p:tgtEl>
                                          <p:spTgt spid="864"/>
                                        </p:tgtEl>
                                        <p:attrNameLst>
                                          <p:attrName>ppt_w</p:attrName>
                                        </p:attrNameLst>
                                      </p:cBhvr>
                                      <p:tavLst>
                                        <p:tav tm="0">
                                          <p:val>
                                            <p:fltVal val="0"/>
                                          </p:val>
                                        </p:tav>
                                        <p:tav tm="100000">
                                          <p:val>
                                            <p:strVal val="#ppt_w"/>
                                          </p:val>
                                        </p:tav>
                                      </p:tavLst>
                                    </p:anim>
                                    <p:anim calcmode="lin" valueType="num">
                                      <p:cBhvr>
                                        <p:cTn id="8" dur="500" fill="hold"/>
                                        <p:tgtEl>
                                          <p:spTgt spid="864"/>
                                        </p:tgtEl>
                                        <p:attrNameLst>
                                          <p:attrName>ppt_h</p:attrName>
                                        </p:attrNameLst>
                                      </p:cBhvr>
                                      <p:tavLst>
                                        <p:tav tm="0">
                                          <p:val>
                                            <p:fltVal val="0"/>
                                          </p:val>
                                        </p:tav>
                                        <p:tav tm="100000">
                                          <p:val>
                                            <p:strVal val="#ppt_h"/>
                                          </p:val>
                                        </p:tav>
                                      </p:tavLst>
                                    </p:anim>
                                    <p:animEffect transition="in" filter="fade">
                                      <p:cBhvr>
                                        <p:cTn id="9" dur="500"/>
                                        <p:tgtEl>
                                          <p:spTgt spid="86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77"/>
                                        </p:tgtEl>
                                        <p:attrNameLst>
                                          <p:attrName>style.visibility</p:attrName>
                                        </p:attrNameLst>
                                      </p:cBhvr>
                                      <p:to>
                                        <p:strVal val="visible"/>
                                      </p:to>
                                    </p:set>
                                    <p:anim calcmode="lin" valueType="num">
                                      <p:cBhvr>
                                        <p:cTn id="12" dur="500" fill="hold"/>
                                        <p:tgtEl>
                                          <p:spTgt spid="877"/>
                                        </p:tgtEl>
                                        <p:attrNameLst>
                                          <p:attrName>ppt_w</p:attrName>
                                        </p:attrNameLst>
                                      </p:cBhvr>
                                      <p:tavLst>
                                        <p:tav tm="0">
                                          <p:val>
                                            <p:fltVal val="0"/>
                                          </p:val>
                                        </p:tav>
                                        <p:tav tm="100000">
                                          <p:val>
                                            <p:strVal val="#ppt_w"/>
                                          </p:val>
                                        </p:tav>
                                      </p:tavLst>
                                    </p:anim>
                                    <p:anim calcmode="lin" valueType="num">
                                      <p:cBhvr>
                                        <p:cTn id="13" dur="500" fill="hold"/>
                                        <p:tgtEl>
                                          <p:spTgt spid="877"/>
                                        </p:tgtEl>
                                        <p:attrNameLst>
                                          <p:attrName>ppt_h</p:attrName>
                                        </p:attrNameLst>
                                      </p:cBhvr>
                                      <p:tavLst>
                                        <p:tav tm="0">
                                          <p:val>
                                            <p:fltVal val="0"/>
                                          </p:val>
                                        </p:tav>
                                        <p:tav tm="100000">
                                          <p:val>
                                            <p:strVal val="#ppt_h"/>
                                          </p:val>
                                        </p:tav>
                                      </p:tavLst>
                                    </p:anim>
                                    <p:animEffect transition="in" filter="fade">
                                      <p:cBhvr>
                                        <p:cTn id="14" dur="500"/>
                                        <p:tgtEl>
                                          <p:spTgt spid="87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63"/>
                                        </p:tgtEl>
                                        <p:attrNameLst>
                                          <p:attrName>style.visibility</p:attrName>
                                        </p:attrNameLst>
                                      </p:cBhvr>
                                      <p:to>
                                        <p:strVal val="visible"/>
                                      </p:to>
                                    </p:set>
                                    <p:animEffect transition="in" filter="wipe(down)">
                                      <p:cBhvr>
                                        <p:cTn id="19" dur="500"/>
                                        <p:tgtEl>
                                          <p:spTgt spid="863"/>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p:tgtEl>
                                          <p:spTgt spid="22"/>
                                        </p:tgtEl>
                                        <p:attrNameLst>
                                          <p:attrName>ppt_y</p:attrName>
                                        </p:attrNameLst>
                                      </p:cBhvr>
                                      <p:tavLst>
                                        <p:tav tm="0">
                                          <p:val>
                                            <p:strVal val="#ppt_y-#ppt_h*1.125000"/>
                                          </p:val>
                                        </p:tav>
                                        <p:tav tm="100000">
                                          <p:val>
                                            <p:strVal val="#ppt_y"/>
                                          </p:val>
                                        </p:tav>
                                      </p:tavLst>
                                    </p:anim>
                                    <p:animEffect transition="in" filter="wipe(down)">
                                      <p:cBhvr>
                                        <p:cTn id="23" dur="500"/>
                                        <p:tgtEl>
                                          <p:spTgt spid="2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p:tgtEl>
                                          <p:spTgt spid="37"/>
                                        </p:tgtEl>
                                        <p:attrNameLst>
                                          <p:attrName>ppt_y</p:attrName>
                                        </p:attrNameLst>
                                      </p:cBhvr>
                                      <p:tavLst>
                                        <p:tav tm="0">
                                          <p:val>
                                            <p:strVal val="#ppt_y-#ppt_h*1.125000"/>
                                          </p:val>
                                        </p:tav>
                                        <p:tav tm="100000">
                                          <p:val>
                                            <p:strVal val="#ppt_y"/>
                                          </p:val>
                                        </p:tav>
                                      </p:tavLst>
                                    </p:anim>
                                    <p:animEffect transition="in" filter="wipe(down)">
                                      <p:cBhvr>
                                        <p:cTn id="35" dur="500"/>
                                        <p:tgtEl>
                                          <p:spTgt spid="3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par>
                                <p:cTn id="44" presetID="12" presetClass="entr" presetSubtype="1"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500"/>
                                        <p:tgtEl>
                                          <p:spTgt spid="42"/>
                                        </p:tgtEl>
                                        <p:attrNameLst>
                                          <p:attrName>ppt_y</p:attrName>
                                        </p:attrNameLst>
                                      </p:cBhvr>
                                      <p:tavLst>
                                        <p:tav tm="0">
                                          <p:val>
                                            <p:strVal val="#ppt_y-#ppt_h*1.125000"/>
                                          </p:val>
                                        </p:tav>
                                        <p:tav tm="100000">
                                          <p:val>
                                            <p:strVal val="#ppt_y"/>
                                          </p:val>
                                        </p:tav>
                                      </p:tavLst>
                                    </p:anim>
                                    <p:animEffect transition="in" filter="wipe(down)">
                                      <p:cBhvr>
                                        <p:cTn id="47" dur="500"/>
                                        <p:tgtEl>
                                          <p:spTgt spid="4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p:tgtEl>
                                          <p:spTgt spid="47"/>
                                        </p:tgtEl>
                                        <p:attrNameLst>
                                          <p:attrName>ppt_y</p:attrName>
                                        </p:attrNameLst>
                                      </p:cBhvr>
                                      <p:tavLst>
                                        <p:tav tm="0">
                                          <p:val>
                                            <p:strVal val="#ppt_y-#ppt_h*1.125000"/>
                                          </p:val>
                                        </p:tav>
                                        <p:tav tm="100000">
                                          <p:val>
                                            <p:strVal val="#ppt_y"/>
                                          </p:val>
                                        </p:tav>
                                      </p:tavLst>
                                    </p:anim>
                                    <p:animEffect transition="in" filter="wipe(down)">
                                      <p:cBhvr>
                                        <p:cTn id="56" dur="500"/>
                                        <p:tgtEl>
                                          <p:spTgt spid="4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1"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p:tgtEl>
                                          <p:spTgt spid="21"/>
                                        </p:tgtEl>
                                        <p:attrNameLst>
                                          <p:attrName>ppt_y</p:attrName>
                                        </p:attrNameLst>
                                      </p:cBhvr>
                                      <p:tavLst>
                                        <p:tav tm="0">
                                          <p:val>
                                            <p:strVal val="#ppt_y-#ppt_h*1.125000"/>
                                          </p:val>
                                        </p:tav>
                                        <p:tav tm="100000">
                                          <p:val>
                                            <p:strVal val="#ppt_y"/>
                                          </p:val>
                                        </p:tav>
                                      </p:tavLst>
                                    </p:anim>
                                    <p:animEffect transition="in" filter="wipe(down)">
                                      <p:cBhvr>
                                        <p:cTn id="68" dur="500"/>
                                        <p:tgtEl>
                                          <p:spTgt spid="21"/>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00"/>
                                        <p:tgtEl>
                                          <p:spTgt spid="2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down)">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1"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p:tgtEl>
                                          <p:spTgt spid="25"/>
                                        </p:tgtEl>
                                        <p:attrNameLst>
                                          <p:attrName>ppt_y</p:attrName>
                                        </p:attrNameLst>
                                      </p:cBhvr>
                                      <p:tavLst>
                                        <p:tav tm="0">
                                          <p:val>
                                            <p:strVal val="#ppt_y-#ppt_h*1.125000"/>
                                          </p:val>
                                        </p:tav>
                                        <p:tav tm="100000">
                                          <p:val>
                                            <p:strVal val="#ppt_y"/>
                                          </p:val>
                                        </p:tav>
                                      </p:tavLst>
                                    </p:anim>
                                    <p:animEffect transition="in" filter="wipe(down)">
                                      <p:cBhvr>
                                        <p:cTn id="80" dur="500"/>
                                        <p:tgtEl>
                                          <p:spTgt spid="25"/>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down)">
                                      <p:cBhvr>
                                        <p:cTn id="83" dur="500"/>
                                        <p:tgtEl>
                                          <p:spTgt spid="2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wipe(down)">
                                      <p:cBhvr>
                                        <p:cTn id="8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P spid="877" grpId="0" animBg="1"/>
      <p:bldP spid="22" grpId="0"/>
      <p:bldP spid="6" grpId="0"/>
      <p:bldP spid="36" grpId="0" animBg="1"/>
      <p:bldP spid="37" grpId="0"/>
      <p:bldP spid="13" grpId="0"/>
      <p:bldP spid="41" grpId="0" animBg="1"/>
      <p:bldP spid="42" grpId="0"/>
      <p:bldP spid="15" grpId="0"/>
      <p:bldP spid="46" grpId="0" animBg="1"/>
      <p:bldP spid="47" grpId="0"/>
      <p:bldP spid="48" grpId="0"/>
      <p:bldP spid="20" grpId="0" animBg="1"/>
      <p:bldP spid="21" grpId="0"/>
      <p:bldP spid="23" grpId="0"/>
      <p:bldP spid="24" grpId="0" animBg="1"/>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73" name="Google Shape;1172;p13"/>
          <p:cNvGrpSpPr/>
          <p:nvPr/>
        </p:nvGrpSpPr>
        <p:grpSpPr>
          <a:xfrm rot="-2082231">
            <a:off x="-286291" y="110510"/>
            <a:ext cx="1235604" cy="403273"/>
            <a:chOff x="692877" y="3335755"/>
            <a:chExt cx="2470924" cy="806453"/>
          </a:xfrm>
          <a:solidFill>
            <a:schemeClr val="accent5"/>
          </a:solidFill>
        </p:grpSpPr>
        <p:sp>
          <p:nvSpPr>
            <p:cNvPr id="74"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5"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grp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4" name="Rounded Rectangle 33"/>
          <p:cNvSpPr/>
          <p:nvPr/>
        </p:nvSpPr>
        <p:spPr>
          <a:xfrm>
            <a:off x="4246689" y="366826"/>
            <a:ext cx="887689" cy="4604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Giải</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36" name="Picture 8">
            <a:extLst>
              <a:ext uri="{FF2B5EF4-FFF2-40B4-BE49-F238E27FC236}">
                <a16:creationId xmlns:a16="http://schemas.microsoft.com/office/drawing/2014/main" xmlns="" id="{B969381C-819A-0087-598E-BBBCABF9AF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088323" y="3120380"/>
            <a:ext cx="1219920" cy="1965970"/>
          </a:xfrm>
          <a:prstGeom prst="rect">
            <a:avLst/>
          </a:prstGeom>
        </p:spPr>
      </p:pic>
      <p:sp>
        <p:nvSpPr>
          <p:cNvPr id="23" name="Rectangle 13"/>
          <p:cNvSpPr>
            <a:spLocks noChangeArrowheads="1"/>
          </p:cNvSpPr>
          <p:nvPr/>
        </p:nvSpPr>
        <p:spPr bwMode="auto">
          <a:xfrm>
            <a:off x="2449260" y="69410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solidFill>
                <a:schemeClr val="bg1"/>
              </a:solidFill>
              <a:latin typeface="Times New Roman" panose="02020603050405020304" pitchFamily="18" charset="0"/>
              <a:cs typeface="Times New Roman" panose="02020603050405020304" pitchFamily="18" charset="0"/>
            </a:endParaRPr>
          </a:p>
        </p:txBody>
      </p:sp>
      <p:sp>
        <p:nvSpPr>
          <p:cNvPr id="38" name="Hộp Văn bản 1">
            <a:extLst>
              <a:ext uri="{FF2B5EF4-FFF2-40B4-BE49-F238E27FC236}">
                <a16:creationId xmlns:a16="http://schemas.microsoft.com/office/drawing/2014/main" xmlns="" id="{84A05338-A40C-A540-564B-1DA3A0100BE4}"/>
              </a:ext>
            </a:extLst>
          </p:cNvPr>
          <p:cNvSpPr txBox="1"/>
          <p:nvPr/>
        </p:nvSpPr>
        <p:spPr>
          <a:xfrm>
            <a:off x="210952" y="12730"/>
            <a:ext cx="4818248" cy="461665"/>
          </a:xfrm>
          <a:prstGeom prst="rect">
            <a:avLst/>
          </a:prstGeom>
          <a:noFill/>
        </p:spPr>
        <p:txBody>
          <a:bodyPr wrap="square" rtlCol="0">
            <a:spAutoFit/>
          </a:bodyPr>
          <a:lstStyle/>
          <a:p>
            <a:r>
              <a:rPr lang="en-US" sz="2400" b="1" smtClean="0">
                <a:solidFill>
                  <a:srgbClr val="FFFF00"/>
                </a:solidFill>
                <a:latin typeface="Times New Roman" panose="02020603050405020304" pitchFamily="18" charset="0"/>
                <a:cs typeface="Times New Roman" panose="02020603050405020304" pitchFamily="18" charset="0"/>
              </a:rPr>
              <a:t>VII. </a:t>
            </a:r>
            <a:r>
              <a:rPr lang="en-US" sz="2400" b="1" dirty="0" smtClean="0">
                <a:solidFill>
                  <a:srgbClr val="FFFF00"/>
                </a:solidFill>
                <a:latin typeface="Times New Roman" panose="02020603050405020304" pitchFamily="18" charset="0"/>
                <a:cs typeface="Times New Roman" panose="02020603050405020304" pitchFamily="18" charset="0"/>
              </a:rPr>
              <a:t>LUYỆN TẬP, VẬN DỤNG</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204058" y="366826"/>
            <a:ext cx="2640289" cy="446276"/>
          </a:xfrm>
          <a:prstGeom prst="rect">
            <a:avLst/>
          </a:prstGeom>
          <a:noFill/>
        </p:spPr>
        <p:txBody>
          <a:bodyPr wrap="square" rtlCol="0">
            <a:spAutoFit/>
          </a:bodyPr>
          <a:lstStyle/>
          <a:p>
            <a:r>
              <a:rPr lang="en-US" sz="2300" b="1" dirty="0" err="1" smtClean="0">
                <a:solidFill>
                  <a:schemeClr val="bg1"/>
                </a:solidFill>
                <a:latin typeface="Times New Roman" panose="02020603050405020304" pitchFamily="18" charset="0"/>
                <a:cs typeface="Times New Roman" panose="02020603050405020304" pitchFamily="18" charset="0"/>
              </a:rPr>
              <a:t>Bài</a:t>
            </a:r>
            <a:r>
              <a:rPr lang="en-US" sz="2300" b="1" dirty="0" smtClean="0">
                <a:solidFill>
                  <a:schemeClr val="bg1"/>
                </a:solidFill>
                <a:latin typeface="Times New Roman" panose="02020603050405020304" pitchFamily="18" charset="0"/>
                <a:cs typeface="Times New Roman" panose="02020603050405020304" pitchFamily="18" charset="0"/>
              </a:rPr>
              <a:t> 5 (SGK – T40)</a:t>
            </a:r>
            <a:endParaRPr lang="en-US" sz="2300" b="1"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lum bright="70000" contrast="-70000"/>
          </a:blip>
          <a:stretch>
            <a:fillRect/>
          </a:stretch>
        </p:blipFill>
        <p:spPr>
          <a:xfrm>
            <a:off x="210952" y="1203480"/>
            <a:ext cx="9144000" cy="325624"/>
          </a:xfrm>
          <a:prstGeom prst="rect">
            <a:avLst/>
          </a:prstGeom>
        </p:spPr>
      </p:pic>
      <p:pic>
        <p:nvPicPr>
          <p:cNvPr id="4" name="Picture 3"/>
          <p:cNvPicPr>
            <a:picLocks noChangeAspect="1"/>
          </p:cNvPicPr>
          <p:nvPr/>
        </p:nvPicPr>
        <p:blipFill>
          <a:blip r:embed="rId9">
            <a:lum bright="70000" contrast="-70000"/>
          </a:blip>
          <a:stretch>
            <a:fillRect/>
          </a:stretch>
        </p:blipFill>
        <p:spPr>
          <a:xfrm>
            <a:off x="246393" y="1463028"/>
            <a:ext cx="8945616" cy="1645920"/>
          </a:xfrm>
          <a:prstGeom prst="rect">
            <a:avLst/>
          </a:prstGeom>
        </p:spPr>
      </p:pic>
      <p:pic>
        <p:nvPicPr>
          <p:cNvPr id="8" name="Picture 7"/>
          <p:cNvPicPr>
            <a:picLocks noChangeAspect="1"/>
          </p:cNvPicPr>
          <p:nvPr/>
        </p:nvPicPr>
        <p:blipFill>
          <a:blip r:embed="rId10">
            <a:lum bright="70000" contrast="-70000"/>
          </a:blip>
          <a:stretch>
            <a:fillRect/>
          </a:stretch>
        </p:blipFill>
        <p:spPr>
          <a:xfrm>
            <a:off x="317332" y="3131813"/>
            <a:ext cx="9081634" cy="640080"/>
          </a:xfrm>
          <a:prstGeom prst="rect">
            <a:avLst/>
          </a:prstGeom>
        </p:spPr>
      </p:pic>
      <p:pic>
        <p:nvPicPr>
          <p:cNvPr id="9" name="Picture 8"/>
          <p:cNvPicPr>
            <a:picLocks noChangeAspect="1"/>
          </p:cNvPicPr>
          <p:nvPr/>
        </p:nvPicPr>
        <p:blipFill>
          <a:blip r:embed="rId11">
            <a:lum bright="70000" contrast="-70000"/>
          </a:blip>
          <a:stretch>
            <a:fillRect/>
          </a:stretch>
        </p:blipFill>
        <p:spPr>
          <a:xfrm>
            <a:off x="317332" y="3794758"/>
            <a:ext cx="9081634" cy="640080"/>
          </a:xfrm>
          <a:prstGeom prst="rect">
            <a:avLst/>
          </a:prstGeom>
        </p:spPr>
      </p:pic>
    </p:spTree>
    <p:extLst>
      <p:ext uri="{BB962C8B-B14F-4D97-AF65-F5344CB8AC3E}">
        <p14:creationId xmlns:p14="http://schemas.microsoft.com/office/powerpoint/2010/main" val="123189345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6">
            <a:extLst>
              <a:ext uri="{FF2B5EF4-FFF2-40B4-BE49-F238E27FC236}">
                <a16:creationId xmlns:a16="http://schemas.microsoft.com/office/drawing/2014/main" xmlns="" id="{BF4ACEB6-C300-62AB-06FA-0DE1B1DEF212}"/>
              </a:ext>
            </a:extLst>
          </p:cNvPr>
          <p:cNvSpPr txBox="1"/>
          <p:nvPr/>
        </p:nvSpPr>
        <p:spPr>
          <a:xfrm>
            <a:off x="1752600" y="126311"/>
            <a:ext cx="5752443" cy="923330"/>
          </a:xfrm>
          <a:prstGeom prst="rect">
            <a:avLst/>
          </a:prstGeom>
        </p:spPr>
        <p:txBody>
          <a:bodyPr wrap="square" lIns="0" tIns="0" rIns="0" bIns="0" rtlCol="0" anchor="t">
            <a:spAutoFit/>
          </a:bodyPr>
          <a:lstStyle/>
          <a:p>
            <a:pPr algn="ctr">
              <a:lnSpc>
                <a:spcPts val="7200"/>
              </a:lnSpc>
            </a:pPr>
            <a:r>
              <a:rPr lang="en-US" sz="4000" b="1" dirty="0">
                <a:solidFill>
                  <a:srgbClr val="FFFF00"/>
                </a:solidFill>
                <a:latin typeface="Arial" panose="020B0604020202020204" pitchFamily="34" charset="0"/>
                <a:cs typeface="Arial" panose="020B0604020202020204" pitchFamily="34" charset="0"/>
              </a:rPr>
              <a:t>HƯỚNG DẪN VỀ NHÀ</a:t>
            </a:r>
          </a:p>
        </p:txBody>
      </p:sp>
      <p:sp>
        <p:nvSpPr>
          <p:cNvPr id="7" name="Hộp Văn bản 6">
            <a:extLst>
              <a:ext uri="{FF2B5EF4-FFF2-40B4-BE49-F238E27FC236}">
                <a16:creationId xmlns:a16="http://schemas.microsoft.com/office/drawing/2014/main" xmlns="" id="{5E0DBE38-39BE-3836-51B4-93B4C11DF06D}"/>
              </a:ext>
            </a:extLst>
          </p:cNvPr>
          <p:cNvSpPr txBox="1"/>
          <p:nvPr/>
        </p:nvSpPr>
        <p:spPr>
          <a:xfrm>
            <a:off x="381000" y="3231630"/>
            <a:ext cx="2524722" cy="10905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Ôn</a:t>
            </a:r>
            <a:r>
              <a:rPr kumimoji="0" lang="en-US" sz="23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3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lại</a:t>
            </a:r>
            <a:r>
              <a:rPr kumimoji="0" lang="en-US" sz="23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3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kiến</a:t>
            </a:r>
            <a:r>
              <a:rPr kumimoji="0" lang="en-US" sz="23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3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thức</a:t>
            </a:r>
            <a:r>
              <a:rPr kumimoji="0" lang="en-US" sz="23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3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đã</a:t>
            </a:r>
            <a:r>
              <a:rPr kumimoji="0" lang="en-US" sz="23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3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học</a:t>
            </a:r>
            <a:r>
              <a:rPr kumimoji="0" lang="en-US" sz="23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3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trong</a:t>
            </a:r>
            <a:r>
              <a:rPr kumimoji="0" lang="en-US" sz="23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2300" b="0" i="0" u="none" strike="noStrike" kern="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sym typeface="Arial"/>
              </a:rPr>
              <a:t>bài</a:t>
            </a:r>
            <a:endParaRPr kumimoji="0" lang="en-US" sz="23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endParaRPr>
          </a:p>
        </p:txBody>
      </p:sp>
      <p:sp>
        <p:nvSpPr>
          <p:cNvPr id="9" name="Hộp Văn bản 8">
            <a:extLst>
              <a:ext uri="{FF2B5EF4-FFF2-40B4-BE49-F238E27FC236}">
                <a16:creationId xmlns:a16="http://schemas.microsoft.com/office/drawing/2014/main" xmlns="" id="{F3FFEB35-5C5F-7CBA-A745-AF0A1BBB4BD2}"/>
              </a:ext>
            </a:extLst>
          </p:cNvPr>
          <p:cNvSpPr txBox="1"/>
          <p:nvPr/>
        </p:nvSpPr>
        <p:spPr>
          <a:xfrm>
            <a:off x="2905722" y="3036853"/>
            <a:ext cx="3382503" cy="1621470"/>
          </a:xfrm>
          <a:prstGeom prst="rect">
            <a:avLst/>
          </a:prstGeom>
          <a:noFill/>
        </p:spPr>
        <p:txBody>
          <a:bodyPr wrap="square">
            <a:spAutoFit/>
          </a:bodyPr>
          <a:lstStyle/>
          <a:p>
            <a:pPr lvl="0" algn="ctr">
              <a:lnSpc>
                <a:spcPct val="150000"/>
              </a:lnSpc>
              <a:buClr>
                <a:srgbClr val="000000"/>
              </a:buClr>
              <a:defRPr/>
            </a:pPr>
            <a:r>
              <a:rPr lang="en-US" sz="2300" kern="0" dirty="0" err="1">
                <a:solidFill>
                  <a:srgbClr val="FFFF00"/>
                </a:solidFill>
                <a:latin typeface="Times New Roman" panose="02020603050405020304" pitchFamily="18" charset="0"/>
                <a:cs typeface="Times New Roman" panose="02020603050405020304" pitchFamily="18" charset="0"/>
                <a:sym typeface="Arial"/>
              </a:rPr>
              <a:t>Hoàn</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thành</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các</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bài</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tập</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còn</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lại</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trong</a:t>
            </a:r>
            <a:r>
              <a:rPr lang="en-US" sz="2300" kern="0" dirty="0">
                <a:solidFill>
                  <a:srgbClr val="FFFF00"/>
                </a:solidFill>
                <a:latin typeface="Times New Roman" panose="02020603050405020304" pitchFamily="18" charset="0"/>
                <a:cs typeface="Times New Roman" panose="02020603050405020304" pitchFamily="18" charset="0"/>
                <a:sym typeface="Arial"/>
              </a:rPr>
              <a:t> SGK </a:t>
            </a:r>
            <a:r>
              <a:rPr lang="en-US" sz="2300" kern="0" dirty="0" err="1">
                <a:solidFill>
                  <a:srgbClr val="FFFF00"/>
                </a:solidFill>
                <a:latin typeface="Times New Roman" panose="02020603050405020304" pitchFamily="18" charset="0"/>
                <a:cs typeface="Times New Roman" panose="02020603050405020304" pitchFamily="18" charset="0"/>
                <a:sym typeface="Arial"/>
              </a:rPr>
              <a:t>và</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phiếu</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học</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tập</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trắc</a:t>
            </a:r>
            <a:r>
              <a:rPr lang="en-US" sz="2300" kern="0" dirty="0">
                <a:solidFill>
                  <a:srgbClr val="FFFF00"/>
                </a:solidFill>
                <a:latin typeface="Times New Roman" panose="02020603050405020304" pitchFamily="18" charset="0"/>
                <a:cs typeface="Times New Roman" panose="02020603050405020304" pitchFamily="18" charset="0"/>
                <a:sym typeface="Arial"/>
              </a:rPr>
              <a:t> </a:t>
            </a:r>
            <a:r>
              <a:rPr lang="en-US" sz="2300" kern="0" dirty="0" err="1">
                <a:solidFill>
                  <a:srgbClr val="FFFF00"/>
                </a:solidFill>
                <a:latin typeface="Times New Roman" panose="02020603050405020304" pitchFamily="18" charset="0"/>
                <a:cs typeface="Times New Roman" panose="02020603050405020304" pitchFamily="18" charset="0"/>
                <a:sym typeface="Arial"/>
              </a:rPr>
              <a:t>nghiệm</a:t>
            </a:r>
            <a:endParaRPr kumimoji="0" lang="en-US" sz="23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endParaRPr>
          </a:p>
        </p:txBody>
      </p:sp>
      <p:sp>
        <p:nvSpPr>
          <p:cNvPr id="11" name="Hộp Văn bản 10">
            <a:extLst>
              <a:ext uri="{FF2B5EF4-FFF2-40B4-BE49-F238E27FC236}">
                <a16:creationId xmlns:a16="http://schemas.microsoft.com/office/drawing/2014/main" xmlns="" id="{3162E467-8D7F-FD8E-1C05-255CB6EEAB32}"/>
              </a:ext>
            </a:extLst>
          </p:cNvPr>
          <p:cNvSpPr txBox="1"/>
          <p:nvPr/>
        </p:nvSpPr>
        <p:spPr>
          <a:xfrm>
            <a:off x="6288225" y="2840013"/>
            <a:ext cx="2819400" cy="2152384"/>
          </a:xfrm>
          <a:prstGeom prst="rect">
            <a:avLst/>
          </a:prstGeom>
          <a:noFill/>
        </p:spPr>
        <p:txBody>
          <a:bodyPr wrap="square">
            <a:spAutoFit/>
          </a:bodyPr>
          <a:lstStyle/>
          <a:p>
            <a:pPr lvl="0" algn="ctr">
              <a:lnSpc>
                <a:spcPct val="150000"/>
              </a:lnSpc>
              <a:buClr>
                <a:srgbClr val="000000"/>
              </a:buClr>
              <a:defRPr/>
            </a:pPr>
            <a:r>
              <a:rPr lang="vi-VN" sz="2300" kern="0" dirty="0">
                <a:solidFill>
                  <a:srgbClr val="FFFF00"/>
                </a:solidFill>
                <a:latin typeface="Times New Roman" panose="02020603050405020304" pitchFamily="18" charset="0"/>
                <a:cs typeface="Times New Roman" panose="02020603050405020304" pitchFamily="18" charset="0"/>
                <a:sym typeface="Arial"/>
              </a:rPr>
              <a:t>Vẽ sơ đồ tư duy toàn bộ kiến thức Chương I chuẩn bị cho bài Bài tập cuối chương I</a:t>
            </a:r>
            <a:endParaRPr kumimoji="0" lang="en-US" sz="23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6">
            <a:extLst>
              <a:ext uri="{FF2B5EF4-FFF2-40B4-BE49-F238E27FC236}">
                <a16:creationId xmlns:a16="http://schemas.microsoft.com/office/drawing/2014/main" xmlns="" id="{F25F4599-3B36-49D7-9AEB-876A95FC9A2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38200" y="971550"/>
            <a:ext cx="1295400" cy="1925595"/>
          </a:xfrm>
          <a:prstGeom prst="rect">
            <a:avLst/>
          </a:prstGeom>
        </p:spPr>
      </p:pic>
      <p:pic>
        <p:nvPicPr>
          <p:cNvPr id="13" name="Picture 7">
            <a:extLst>
              <a:ext uri="{FF2B5EF4-FFF2-40B4-BE49-F238E27FC236}">
                <a16:creationId xmlns:a16="http://schemas.microsoft.com/office/drawing/2014/main" xmlns="" id="{0418B769-62BE-DE73-4226-4BAA41C2B296}"/>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733800" y="971550"/>
            <a:ext cx="1495822" cy="2011496"/>
          </a:xfrm>
          <a:prstGeom prst="rect">
            <a:avLst/>
          </a:prstGeom>
        </p:spPr>
      </p:pic>
      <p:pic>
        <p:nvPicPr>
          <p:cNvPr id="14" name="Picture 5">
            <a:extLst>
              <a:ext uri="{FF2B5EF4-FFF2-40B4-BE49-F238E27FC236}">
                <a16:creationId xmlns:a16="http://schemas.microsoft.com/office/drawing/2014/main" xmlns="" id="{0019D7D5-B907-FC66-AC37-7C9EECCCC8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796060" y="1005663"/>
            <a:ext cx="1569556" cy="2031190"/>
          </a:xfrm>
          <a:prstGeom prst="rect">
            <a:avLst/>
          </a:prstGeom>
        </p:spPr>
      </p:pic>
    </p:spTree>
    <p:extLst>
      <p:ext uri="{BB962C8B-B14F-4D97-AF65-F5344CB8AC3E}">
        <p14:creationId xmlns:p14="http://schemas.microsoft.com/office/powerpoint/2010/main" val="1767565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30"/>
        <p:cNvGrpSpPr/>
        <p:nvPr/>
      </p:nvGrpSpPr>
      <p:grpSpPr>
        <a:xfrm>
          <a:off x="0" y="0"/>
          <a:ext cx="0" cy="0"/>
          <a:chOff x="0" y="0"/>
          <a:chExt cx="0" cy="0"/>
        </a:xfrm>
      </p:grpSpPr>
      <p:sp>
        <p:nvSpPr>
          <p:cNvPr id="4042" name="Google Shape;4042;p30"/>
          <p:cNvSpPr/>
          <p:nvPr/>
        </p:nvSpPr>
        <p:spPr>
          <a:xfrm rot="-480028">
            <a:off x="339149" y="3825546"/>
            <a:ext cx="1891549" cy="1292622"/>
          </a:xfrm>
          <a:custGeom>
            <a:avLst/>
            <a:gdLst/>
            <a:ahLst/>
            <a:cxnLst/>
            <a:rect l="l" t="t" r="r" b="b"/>
            <a:pathLst>
              <a:path w="6463383" h="6506705" extrusionOk="0">
                <a:moveTo>
                  <a:pt x="1868622" y="772925"/>
                </a:moveTo>
                <a:cubicBezTo>
                  <a:pt x="1870119" y="815743"/>
                  <a:pt x="1814743" y="848817"/>
                  <a:pt x="1774383" y="811249"/>
                </a:cubicBezTo>
                <a:cubicBezTo>
                  <a:pt x="1741705" y="780822"/>
                  <a:pt x="1762150" y="717125"/>
                  <a:pt x="1813942" y="717473"/>
                </a:cubicBezTo>
                <a:cubicBezTo>
                  <a:pt x="1840994" y="717654"/>
                  <a:pt x="1867427" y="738125"/>
                  <a:pt x="1868622" y="772925"/>
                </a:cubicBezTo>
                <a:close/>
                <a:moveTo>
                  <a:pt x="1818584" y="11381"/>
                </a:moveTo>
                <a:cubicBezTo>
                  <a:pt x="1766898" y="11033"/>
                  <a:pt x="1746287" y="74685"/>
                  <a:pt x="1779026" y="105157"/>
                </a:cubicBezTo>
                <a:cubicBezTo>
                  <a:pt x="1819416" y="142741"/>
                  <a:pt x="1874731" y="109606"/>
                  <a:pt x="1873280" y="66818"/>
                </a:cubicBezTo>
                <a:cubicBezTo>
                  <a:pt x="1872070" y="32034"/>
                  <a:pt x="1845652" y="11547"/>
                  <a:pt x="1818584" y="11381"/>
                </a:cubicBezTo>
                <a:close/>
                <a:moveTo>
                  <a:pt x="1809269" y="1423564"/>
                </a:moveTo>
                <a:cubicBezTo>
                  <a:pt x="1757628" y="1423232"/>
                  <a:pt x="1736942" y="1486838"/>
                  <a:pt x="1769726" y="1517356"/>
                </a:cubicBezTo>
                <a:cubicBezTo>
                  <a:pt x="1810101" y="1554939"/>
                  <a:pt x="1865462" y="1521774"/>
                  <a:pt x="1863965" y="1479031"/>
                </a:cubicBezTo>
                <a:cubicBezTo>
                  <a:pt x="1862770" y="1444278"/>
                  <a:pt x="1836397" y="1423746"/>
                  <a:pt x="1809269" y="1423564"/>
                </a:cubicBezTo>
                <a:close/>
                <a:moveTo>
                  <a:pt x="1804612" y="2129656"/>
                </a:moveTo>
                <a:cubicBezTo>
                  <a:pt x="1752941" y="2129308"/>
                  <a:pt x="1732300" y="2192945"/>
                  <a:pt x="1765053" y="2223433"/>
                </a:cubicBezTo>
                <a:cubicBezTo>
                  <a:pt x="1805428" y="2261016"/>
                  <a:pt x="1860789" y="2227896"/>
                  <a:pt x="1859292" y="2185108"/>
                </a:cubicBezTo>
                <a:cubicBezTo>
                  <a:pt x="1858112" y="2150309"/>
                  <a:pt x="1831680" y="2129838"/>
                  <a:pt x="1804612" y="2129656"/>
                </a:cubicBezTo>
                <a:close/>
                <a:moveTo>
                  <a:pt x="2350431" y="6370019"/>
                </a:moveTo>
                <a:cubicBezTo>
                  <a:pt x="2298850" y="6369671"/>
                  <a:pt x="2278058" y="6433263"/>
                  <a:pt x="2310872" y="6463796"/>
                </a:cubicBezTo>
                <a:cubicBezTo>
                  <a:pt x="2351262" y="6501379"/>
                  <a:pt x="2406578" y="6468244"/>
                  <a:pt x="2405126" y="6425456"/>
                </a:cubicBezTo>
                <a:cubicBezTo>
                  <a:pt x="2403916" y="6390672"/>
                  <a:pt x="2377499" y="6370201"/>
                  <a:pt x="2350431" y="6370019"/>
                </a:cubicBezTo>
                <a:close/>
                <a:moveTo>
                  <a:pt x="2359746" y="4957836"/>
                </a:moveTo>
                <a:cubicBezTo>
                  <a:pt x="2308090" y="4957488"/>
                  <a:pt x="2287418" y="5021110"/>
                  <a:pt x="2320202" y="5051612"/>
                </a:cubicBezTo>
                <a:cubicBezTo>
                  <a:pt x="2360562" y="5089180"/>
                  <a:pt x="2415908" y="5056106"/>
                  <a:pt x="2414441" y="5013288"/>
                </a:cubicBezTo>
                <a:cubicBezTo>
                  <a:pt x="2413246" y="4978488"/>
                  <a:pt x="2386814" y="4958018"/>
                  <a:pt x="2359746" y="4957836"/>
                </a:cubicBezTo>
                <a:close/>
                <a:moveTo>
                  <a:pt x="2355088" y="5663928"/>
                </a:moveTo>
                <a:cubicBezTo>
                  <a:pt x="2303447" y="5663580"/>
                  <a:pt x="2282761" y="5727201"/>
                  <a:pt x="2315545" y="5757704"/>
                </a:cubicBezTo>
                <a:cubicBezTo>
                  <a:pt x="2355905" y="5795272"/>
                  <a:pt x="2411250" y="5762198"/>
                  <a:pt x="2409783" y="5719364"/>
                </a:cubicBezTo>
                <a:cubicBezTo>
                  <a:pt x="2408589" y="5684580"/>
                  <a:pt x="2382156" y="5664109"/>
                  <a:pt x="2355088" y="5663928"/>
                </a:cubicBezTo>
                <a:close/>
                <a:moveTo>
                  <a:pt x="1790639" y="4247947"/>
                </a:moveTo>
                <a:cubicBezTo>
                  <a:pt x="1738983" y="4247598"/>
                  <a:pt x="1718312" y="4311221"/>
                  <a:pt x="1751096" y="4341723"/>
                </a:cubicBezTo>
                <a:cubicBezTo>
                  <a:pt x="1791244" y="4379094"/>
                  <a:pt x="1846816" y="4346443"/>
                  <a:pt x="1845350" y="4303399"/>
                </a:cubicBezTo>
                <a:cubicBezTo>
                  <a:pt x="1844125" y="4268584"/>
                  <a:pt x="1817707" y="4248128"/>
                  <a:pt x="1790639" y="4247947"/>
                </a:cubicBezTo>
                <a:close/>
                <a:moveTo>
                  <a:pt x="1776652" y="6366237"/>
                </a:moveTo>
                <a:cubicBezTo>
                  <a:pt x="1725011" y="6365889"/>
                  <a:pt x="1704324" y="6429526"/>
                  <a:pt x="1737108" y="6460013"/>
                </a:cubicBezTo>
                <a:cubicBezTo>
                  <a:pt x="1777468" y="6497581"/>
                  <a:pt x="1832814" y="6464507"/>
                  <a:pt x="1831347" y="6421674"/>
                </a:cubicBezTo>
                <a:cubicBezTo>
                  <a:pt x="1830152" y="6386889"/>
                  <a:pt x="1803719" y="6366418"/>
                  <a:pt x="1776652" y="6366237"/>
                </a:cubicBezTo>
                <a:close/>
                <a:moveTo>
                  <a:pt x="1781309" y="5660130"/>
                </a:moveTo>
                <a:cubicBezTo>
                  <a:pt x="1729653" y="5659782"/>
                  <a:pt x="1708982" y="5723404"/>
                  <a:pt x="1741766" y="5753906"/>
                </a:cubicBezTo>
                <a:cubicBezTo>
                  <a:pt x="1782126" y="5791474"/>
                  <a:pt x="1837471" y="5758400"/>
                  <a:pt x="1836004" y="5715582"/>
                </a:cubicBezTo>
                <a:cubicBezTo>
                  <a:pt x="1834810" y="5680798"/>
                  <a:pt x="1808377" y="5660311"/>
                  <a:pt x="1781309" y="5660130"/>
                </a:cubicBezTo>
                <a:close/>
                <a:moveTo>
                  <a:pt x="1240163" y="713675"/>
                </a:moveTo>
                <a:cubicBezTo>
                  <a:pt x="1188567" y="713327"/>
                  <a:pt x="1167805" y="776919"/>
                  <a:pt x="1200604" y="807451"/>
                </a:cubicBezTo>
                <a:cubicBezTo>
                  <a:pt x="1240994" y="845035"/>
                  <a:pt x="1296310" y="811900"/>
                  <a:pt x="1294858" y="769112"/>
                </a:cubicBezTo>
                <a:cubicBezTo>
                  <a:pt x="1293648" y="734328"/>
                  <a:pt x="1267215" y="713857"/>
                  <a:pt x="1240163" y="713675"/>
                </a:cubicBezTo>
                <a:close/>
                <a:moveTo>
                  <a:pt x="2364403" y="4251744"/>
                </a:moveTo>
                <a:cubicBezTo>
                  <a:pt x="2312747" y="4251396"/>
                  <a:pt x="2292091" y="4315033"/>
                  <a:pt x="2324860" y="4345521"/>
                </a:cubicBezTo>
                <a:cubicBezTo>
                  <a:pt x="2365265" y="4383119"/>
                  <a:pt x="2420596" y="4349878"/>
                  <a:pt x="2419099" y="4307181"/>
                </a:cubicBezTo>
                <a:cubicBezTo>
                  <a:pt x="2417904" y="4272397"/>
                  <a:pt x="2391471" y="4251911"/>
                  <a:pt x="2364403" y="4251744"/>
                </a:cubicBezTo>
                <a:close/>
                <a:moveTo>
                  <a:pt x="1795297" y="3541855"/>
                </a:moveTo>
                <a:cubicBezTo>
                  <a:pt x="1743671" y="3541507"/>
                  <a:pt x="1722954" y="3605129"/>
                  <a:pt x="1755753" y="3635631"/>
                </a:cubicBezTo>
                <a:cubicBezTo>
                  <a:pt x="1796144" y="3673244"/>
                  <a:pt x="1851459" y="3640019"/>
                  <a:pt x="1849992" y="3597292"/>
                </a:cubicBezTo>
                <a:cubicBezTo>
                  <a:pt x="1848797" y="3562507"/>
                  <a:pt x="1822365" y="3542036"/>
                  <a:pt x="1795297" y="3541855"/>
                </a:cubicBezTo>
                <a:close/>
                <a:moveTo>
                  <a:pt x="1785982" y="4954038"/>
                </a:moveTo>
                <a:cubicBezTo>
                  <a:pt x="1734326" y="4953690"/>
                  <a:pt x="1713654" y="5017312"/>
                  <a:pt x="1746438" y="5047815"/>
                </a:cubicBezTo>
                <a:cubicBezTo>
                  <a:pt x="1786844" y="5085413"/>
                  <a:pt x="1842174" y="5052172"/>
                  <a:pt x="1840677" y="5009475"/>
                </a:cubicBezTo>
                <a:cubicBezTo>
                  <a:pt x="1839467" y="4974691"/>
                  <a:pt x="1813034" y="4954220"/>
                  <a:pt x="1785982" y="4954038"/>
                </a:cubicBezTo>
                <a:close/>
                <a:moveTo>
                  <a:pt x="1799954" y="2835763"/>
                </a:moveTo>
                <a:cubicBezTo>
                  <a:pt x="1748313" y="2835415"/>
                  <a:pt x="1727627" y="2899052"/>
                  <a:pt x="1760411" y="2929539"/>
                </a:cubicBezTo>
                <a:cubicBezTo>
                  <a:pt x="1800771" y="2967108"/>
                  <a:pt x="1856116" y="2934033"/>
                  <a:pt x="1854649" y="2891200"/>
                </a:cubicBezTo>
                <a:cubicBezTo>
                  <a:pt x="1853455" y="2856401"/>
                  <a:pt x="1827022" y="2835929"/>
                  <a:pt x="1799954" y="2835763"/>
                </a:cubicBezTo>
                <a:close/>
                <a:moveTo>
                  <a:pt x="1244820" y="7583"/>
                </a:moveTo>
                <a:cubicBezTo>
                  <a:pt x="1193179" y="7235"/>
                  <a:pt x="1172478" y="70857"/>
                  <a:pt x="1205277" y="101360"/>
                </a:cubicBezTo>
                <a:cubicBezTo>
                  <a:pt x="1245380" y="138686"/>
                  <a:pt x="1300997" y="106126"/>
                  <a:pt x="1299516" y="63035"/>
                </a:cubicBezTo>
                <a:cubicBezTo>
                  <a:pt x="1298306" y="28236"/>
                  <a:pt x="1271873" y="7765"/>
                  <a:pt x="1244820" y="7583"/>
                </a:cubicBezTo>
                <a:close/>
                <a:moveTo>
                  <a:pt x="2938182" y="4255527"/>
                </a:moveTo>
                <a:cubicBezTo>
                  <a:pt x="2886526" y="4255179"/>
                  <a:pt x="2865855" y="4318801"/>
                  <a:pt x="2898624" y="4349303"/>
                </a:cubicBezTo>
                <a:cubicBezTo>
                  <a:pt x="2938984" y="4386871"/>
                  <a:pt x="2994359" y="4353782"/>
                  <a:pt x="2992862" y="4310978"/>
                </a:cubicBezTo>
                <a:cubicBezTo>
                  <a:pt x="2991683" y="4276179"/>
                  <a:pt x="2965250" y="4255708"/>
                  <a:pt x="2938182" y="4255527"/>
                </a:cubicBezTo>
                <a:close/>
                <a:moveTo>
                  <a:pt x="2928867" y="5667710"/>
                </a:moveTo>
                <a:cubicBezTo>
                  <a:pt x="2877287" y="5667362"/>
                  <a:pt x="2856495" y="5730954"/>
                  <a:pt x="2889309" y="5761487"/>
                </a:cubicBezTo>
                <a:cubicBezTo>
                  <a:pt x="2929699" y="5799069"/>
                  <a:pt x="2985014" y="5765934"/>
                  <a:pt x="2983563" y="5723162"/>
                </a:cubicBezTo>
                <a:cubicBezTo>
                  <a:pt x="2982353" y="5688363"/>
                  <a:pt x="2955935" y="5667892"/>
                  <a:pt x="2928867" y="5667710"/>
                </a:cubicBezTo>
                <a:close/>
                <a:moveTo>
                  <a:pt x="2942840" y="3549435"/>
                </a:moveTo>
                <a:cubicBezTo>
                  <a:pt x="2891184" y="3549087"/>
                  <a:pt x="2870528" y="3612724"/>
                  <a:pt x="2903296" y="3643211"/>
                </a:cubicBezTo>
                <a:cubicBezTo>
                  <a:pt x="2943702" y="3680810"/>
                  <a:pt x="2999032" y="3647569"/>
                  <a:pt x="2997535" y="3604887"/>
                </a:cubicBezTo>
                <a:cubicBezTo>
                  <a:pt x="2996340" y="3570088"/>
                  <a:pt x="2969908" y="3549617"/>
                  <a:pt x="2942840" y="3549435"/>
                </a:cubicBezTo>
                <a:close/>
                <a:moveTo>
                  <a:pt x="2933525" y="4961619"/>
                </a:moveTo>
                <a:cubicBezTo>
                  <a:pt x="2881884" y="4961270"/>
                  <a:pt x="2861198" y="5024892"/>
                  <a:pt x="2893981" y="5055395"/>
                </a:cubicBezTo>
                <a:cubicBezTo>
                  <a:pt x="2934341" y="5092963"/>
                  <a:pt x="2989687" y="5059889"/>
                  <a:pt x="2988220" y="5017055"/>
                </a:cubicBezTo>
                <a:cubicBezTo>
                  <a:pt x="2987025" y="4982271"/>
                  <a:pt x="2960593" y="4961800"/>
                  <a:pt x="2933525" y="4961619"/>
                </a:cubicBezTo>
                <a:close/>
                <a:moveTo>
                  <a:pt x="2961470" y="725053"/>
                </a:moveTo>
                <a:cubicBezTo>
                  <a:pt x="2909723" y="724705"/>
                  <a:pt x="2889218" y="788387"/>
                  <a:pt x="2921926" y="818829"/>
                </a:cubicBezTo>
                <a:cubicBezTo>
                  <a:pt x="2962301" y="856412"/>
                  <a:pt x="3017662" y="823247"/>
                  <a:pt x="3016165" y="780490"/>
                </a:cubicBezTo>
                <a:cubicBezTo>
                  <a:pt x="3014971" y="745705"/>
                  <a:pt x="2988538" y="725234"/>
                  <a:pt x="2961470" y="725053"/>
                </a:cubicBezTo>
                <a:close/>
                <a:moveTo>
                  <a:pt x="2952155" y="2137236"/>
                </a:moveTo>
                <a:cubicBezTo>
                  <a:pt x="2900469" y="2136888"/>
                  <a:pt x="2879843" y="2200541"/>
                  <a:pt x="2912612" y="2231013"/>
                </a:cubicBezTo>
                <a:cubicBezTo>
                  <a:pt x="2952971" y="2268581"/>
                  <a:pt x="3008317" y="2235506"/>
                  <a:pt x="3006850" y="2192688"/>
                </a:cubicBezTo>
                <a:cubicBezTo>
                  <a:pt x="3005656" y="2157889"/>
                  <a:pt x="2979223" y="2137418"/>
                  <a:pt x="2952155" y="2137236"/>
                </a:cubicBezTo>
                <a:close/>
                <a:moveTo>
                  <a:pt x="2947497" y="2843343"/>
                </a:moveTo>
                <a:cubicBezTo>
                  <a:pt x="2895932" y="2842995"/>
                  <a:pt x="2875109" y="2906557"/>
                  <a:pt x="2907939" y="2937120"/>
                </a:cubicBezTo>
                <a:cubicBezTo>
                  <a:pt x="2948087" y="2974491"/>
                  <a:pt x="3003659" y="2941840"/>
                  <a:pt x="3002193" y="2898780"/>
                </a:cubicBezTo>
                <a:cubicBezTo>
                  <a:pt x="3000983" y="2863920"/>
                  <a:pt x="2974338" y="2843510"/>
                  <a:pt x="2947497" y="2843343"/>
                </a:cubicBezTo>
                <a:close/>
                <a:moveTo>
                  <a:pt x="2392363" y="15163"/>
                </a:moveTo>
                <a:cubicBezTo>
                  <a:pt x="2340723" y="14816"/>
                  <a:pt x="2320036" y="78438"/>
                  <a:pt x="2352805" y="108940"/>
                </a:cubicBezTo>
                <a:cubicBezTo>
                  <a:pt x="2393150" y="146493"/>
                  <a:pt x="2448540" y="113449"/>
                  <a:pt x="2447043" y="70615"/>
                </a:cubicBezTo>
                <a:cubicBezTo>
                  <a:pt x="2445864" y="35816"/>
                  <a:pt x="2419431" y="15345"/>
                  <a:pt x="2392363" y="15163"/>
                </a:cubicBezTo>
                <a:close/>
                <a:moveTo>
                  <a:pt x="2378391" y="2133454"/>
                </a:moveTo>
                <a:cubicBezTo>
                  <a:pt x="2326750" y="2133106"/>
                  <a:pt x="2306064" y="2196743"/>
                  <a:pt x="2338847" y="2227230"/>
                </a:cubicBezTo>
                <a:cubicBezTo>
                  <a:pt x="2379207" y="2264798"/>
                  <a:pt x="2434553" y="2231724"/>
                  <a:pt x="2433086" y="2188890"/>
                </a:cubicBezTo>
                <a:cubicBezTo>
                  <a:pt x="2431876" y="2154106"/>
                  <a:pt x="2405444" y="2133635"/>
                  <a:pt x="2378391" y="2133454"/>
                </a:cubicBezTo>
                <a:close/>
                <a:moveTo>
                  <a:pt x="2924210" y="6373817"/>
                </a:moveTo>
                <a:cubicBezTo>
                  <a:pt x="2872554" y="6373469"/>
                  <a:pt x="2851883" y="6437091"/>
                  <a:pt x="2884651" y="6467593"/>
                </a:cubicBezTo>
                <a:cubicBezTo>
                  <a:pt x="2925011" y="6505161"/>
                  <a:pt x="2980387" y="6472087"/>
                  <a:pt x="2978890" y="6429253"/>
                </a:cubicBezTo>
                <a:cubicBezTo>
                  <a:pt x="2977695" y="6394470"/>
                  <a:pt x="2951263" y="6373999"/>
                  <a:pt x="2924210" y="6373817"/>
                </a:cubicBezTo>
                <a:close/>
                <a:moveTo>
                  <a:pt x="2383048" y="1427347"/>
                </a:moveTo>
                <a:cubicBezTo>
                  <a:pt x="2331407" y="1427014"/>
                  <a:pt x="2310721" y="1490621"/>
                  <a:pt x="2343505" y="1521139"/>
                </a:cubicBezTo>
                <a:cubicBezTo>
                  <a:pt x="2383880" y="1558722"/>
                  <a:pt x="2439241" y="1525556"/>
                  <a:pt x="2437744" y="1482814"/>
                </a:cubicBezTo>
                <a:cubicBezTo>
                  <a:pt x="2436534" y="1448015"/>
                  <a:pt x="2410101" y="1427528"/>
                  <a:pt x="2383048" y="1427347"/>
                </a:cubicBezTo>
                <a:close/>
                <a:moveTo>
                  <a:pt x="2373733" y="2839546"/>
                </a:moveTo>
                <a:cubicBezTo>
                  <a:pt x="2322108" y="2839197"/>
                  <a:pt x="2301391" y="2902820"/>
                  <a:pt x="2334175" y="2933322"/>
                </a:cubicBezTo>
                <a:cubicBezTo>
                  <a:pt x="2374535" y="2970890"/>
                  <a:pt x="2429880" y="2937816"/>
                  <a:pt x="2428414" y="2894982"/>
                </a:cubicBezTo>
                <a:cubicBezTo>
                  <a:pt x="2427219" y="2860198"/>
                  <a:pt x="2400786" y="2839727"/>
                  <a:pt x="2373733" y="2839546"/>
                </a:cubicBezTo>
                <a:close/>
                <a:moveTo>
                  <a:pt x="2369061" y="3545637"/>
                </a:moveTo>
                <a:cubicBezTo>
                  <a:pt x="2317481" y="3545289"/>
                  <a:pt x="2296688" y="3608866"/>
                  <a:pt x="2329502" y="3639414"/>
                </a:cubicBezTo>
                <a:cubicBezTo>
                  <a:pt x="2369650" y="3676785"/>
                  <a:pt x="2425223" y="3644134"/>
                  <a:pt x="2423756" y="3601074"/>
                </a:cubicBezTo>
                <a:cubicBezTo>
                  <a:pt x="2422561" y="3566290"/>
                  <a:pt x="2396128" y="3545819"/>
                  <a:pt x="2369061" y="3545637"/>
                </a:cubicBezTo>
                <a:close/>
                <a:moveTo>
                  <a:pt x="2387706" y="721255"/>
                </a:moveTo>
                <a:cubicBezTo>
                  <a:pt x="2335929" y="720907"/>
                  <a:pt x="2315469" y="784620"/>
                  <a:pt x="2348162" y="815032"/>
                </a:cubicBezTo>
                <a:cubicBezTo>
                  <a:pt x="2388537" y="852615"/>
                  <a:pt x="2443898" y="819450"/>
                  <a:pt x="2442401" y="776692"/>
                </a:cubicBezTo>
                <a:cubicBezTo>
                  <a:pt x="2441206" y="741968"/>
                  <a:pt x="2414834" y="721437"/>
                  <a:pt x="2387706" y="721255"/>
                </a:cubicBezTo>
                <a:close/>
                <a:moveTo>
                  <a:pt x="2956812" y="1431145"/>
                </a:moveTo>
                <a:cubicBezTo>
                  <a:pt x="2905202" y="1430812"/>
                  <a:pt x="2884455" y="1494403"/>
                  <a:pt x="2917269" y="1524921"/>
                </a:cubicBezTo>
                <a:cubicBezTo>
                  <a:pt x="2957644" y="1562504"/>
                  <a:pt x="3013005" y="1529354"/>
                  <a:pt x="3011508" y="1486581"/>
                </a:cubicBezTo>
                <a:cubicBezTo>
                  <a:pt x="3010313" y="1451797"/>
                  <a:pt x="2983880" y="1431326"/>
                  <a:pt x="2956812" y="1431145"/>
                </a:cubicBezTo>
                <a:close/>
                <a:moveTo>
                  <a:pt x="87947" y="1412202"/>
                </a:moveTo>
                <a:cubicBezTo>
                  <a:pt x="36291" y="1411854"/>
                  <a:pt x="15620" y="1475491"/>
                  <a:pt x="48404" y="1505978"/>
                </a:cubicBezTo>
                <a:cubicBezTo>
                  <a:pt x="88764" y="1543546"/>
                  <a:pt x="144109" y="1510472"/>
                  <a:pt x="142642" y="1467654"/>
                </a:cubicBezTo>
                <a:cubicBezTo>
                  <a:pt x="141433" y="1432854"/>
                  <a:pt x="115015" y="1412368"/>
                  <a:pt x="87947" y="1412202"/>
                </a:cubicBezTo>
                <a:close/>
                <a:moveTo>
                  <a:pt x="638423" y="4946458"/>
                </a:moveTo>
                <a:cubicBezTo>
                  <a:pt x="586858" y="4946110"/>
                  <a:pt x="566036" y="5009672"/>
                  <a:pt x="598865" y="5040234"/>
                </a:cubicBezTo>
                <a:cubicBezTo>
                  <a:pt x="639013" y="5077606"/>
                  <a:pt x="694586" y="5044955"/>
                  <a:pt x="693119" y="5001895"/>
                </a:cubicBezTo>
                <a:cubicBezTo>
                  <a:pt x="691909" y="4967110"/>
                  <a:pt x="665491" y="4946639"/>
                  <a:pt x="638423" y="4946458"/>
                </a:cubicBezTo>
                <a:close/>
                <a:moveTo>
                  <a:pt x="92604" y="706095"/>
                </a:moveTo>
                <a:cubicBezTo>
                  <a:pt x="40858" y="705747"/>
                  <a:pt x="20353" y="769429"/>
                  <a:pt x="53061" y="799871"/>
                </a:cubicBezTo>
                <a:cubicBezTo>
                  <a:pt x="93421" y="837439"/>
                  <a:pt x="148767" y="804365"/>
                  <a:pt x="147300" y="761532"/>
                </a:cubicBezTo>
                <a:cubicBezTo>
                  <a:pt x="146105" y="726747"/>
                  <a:pt x="119672" y="706276"/>
                  <a:pt x="92604" y="706095"/>
                </a:cubicBezTo>
                <a:close/>
                <a:moveTo>
                  <a:pt x="83289" y="2118293"/>
                </a:moveTo>
                <a:cubicBezTo>
                  <a:pt x="31860" y="2117961"/>
                  <a:pt x="10811" y="2181431"/>
                  <a:pt x="43731" y="2212070"/>
                </a:cubicBezTo>
                <a:cubicBezTo>
                  <a:pt x="84091" y="2249638"/>
                  <a:pt x="139452" y="2216564"/>
                  <a:pt x="137985" y="2173745"/>
                </a:cubicBezTo>
                <a:cubicBezTo>
                  <a:pt x="136775" y="2138870"/>
                  <a:pt x="110131" y="2118475"/>
                  <a:pt x="83289" y="2118293"/>
                </a:cubicBezTo>
                <a:close/>
                <a:moveTo>
                  <a:pt x="633766" y="5652550"/>
                </a:moveTo>
                <a:cubicBezTo>
                  <a:pt x="582019" y="5652202"/>
                  <a:pt x="561514" y="5715884"/>
                  <a:pt x="594223" y="5746326"/>
                </a:cubicBezTo>
                <a:cubicBezTo>
                  <a:pt x="634628" y="5783925"/>
                  <a:pt x="689958" y="5750683"/>
                  <a:pt x="688461" y="5707986"/>
                </a:cubicBezTo>
                <a:cubicBezTo>
                  <a:pt x="687267" y="5673202"/>
                  <a:pt x="660834" y="5652731"/>
                  <a:pt x="633766" y="5652550"/>
                </a:cubicBezTo>
                <a:close/>
                <a:moveTo>
                  <a:pt x="629108" y="6358657"/>
                </a:moveTo>
                <a:cubicBezTo>
                  <a:pt x="577332" y="6358308"/>
                  <a:pt x="556872" y="6422021"/>
                  <a:pt x="589565" y="6452433"/>
                </a:cubicBezTo>
                <a:cubicBezTo>
                  <a:pt x="629940" y="6490016"/>
                  <a:pt x="685301" y="6456896"/>
                  <a:pt x="683804" y="6414093"/>
                </a:cubicBezTo>
                <a:cubicBezTo>
                  <a:pt x="682609" y="6379309"/>
                  <a:pt x="656176" y="6358838"/>
                  <a:pt x="629108" y="6358657"/>
                </a:cubicBezTo>
                <a:close/>
                <a:moveTo>
                  <a:pt x="58233" y="15875"/>
                </a:moveTo>
                <a:cubicBezTo>
                  <a:pt x="24874" y="46468"/>
                  <a:pt x="45183" y="109833"/>
                  <a:pt x="96536" y="110165"/>
                </a:cubicBezTo>
                <a:cubicBezTo>
                  <a:pt x="148298" y="110513"/>
                  <a:pt x="168773" y="46816"/>
                  <a:pt x="136079" y="16389"/>
                </a:cubicBezTo>
                <a:cubicBezTo>
                  <a:pt x="111144" y="-6821"/>
                  <a:pt x="78269" y="-3900"/>
                  <a:pt x="58233" y="15875"/>
                </a:cubicBezTo>
                <a:close/>
                <a:moveTo>
                  <a:pt x="78632" y="2824385"/>
                </a:moveTo>
                <a:cubicBezTo>
                  <a:pt x="26976" y="2824037"/>
                  <a:pt x="6305" y="2887659"/>
                  <a:pt x="39089" y="2918162"/>
                </a:cubicBezTo>
                <a:cubicBezTo>
                  <a:pt x="79464" y="2955745"/>
                  <a:pt x="134824" y="2922580"/>
                  <a:pt x="133327" y="2879822"/>
                </a:cubicBezTo>
                <a:cubicBezTo>
                  <a:pt x="132133" y="2845098"/>
                  <a:pt x="105760" y="2824567"/>
                  <a:pt x="78632" y="2824385"/>
                </a:cubicBezTo>
                <a:close/>
                <a:moveTo>
                  <a:pt x="59987" y="5648767"/>
                </a:moveTo>
                <a:cubicBezTo>
                  <a:pt x="8407" y="5648419"/>
                  <a:pt x="-12386" y="5711996"/>
                  <a:pt x="20444" y="5742544"/>
                </a:cubicBezTo>
                <a:cubicBezTo>
                  <a:pt x="60592" y="5779915"/>
                  <a:pt x="116164" y="5747264"/>
                  <a:pt x="114697" y="5704219"/>
                </a:cubicBezTo>
                <a:cubicBezTo>
                  <a:pt x="113488" y="5669405"/>
                  <a:pt x="87070" y="5648949"/>
                  <a:pt x="59987" y="5648767"/>
                </a:cubicBezTo>
                <a:close/>
                <a:moveTo>
                  <a:pt x="73974" y="3530477"/>
                </a:moveTo>
                <a:cubicBezTo>
                  <a:pt x="22304" y="3530129"/>
                  <a:pt x="1662" y="3593766"/>
                  <a:pt x="34416" y="3624253"/>
                </a:cubicBezTo>
                <a:cubicBezTo>
                  <a:pt x="74821" y="3661852"/>
                  <a:pt x="130152" y="3628610"/>
                  <a:pt x="128655" y="3585929"/>
                </a:cubicBezTo>
                <a:cubicBezTo>
                  <a:pt x="127475" y="3551130"/>
                  <a:pt x="101027" y="3530658"/>
                  <a:pt x="73974" y="3530477"/>
                </a:cubicBezTo>
                <a:close/>
                <a:moveTo>
                  <a:pt x="6408046" y="151879"/>
                </a:moveTo>
                <a:cubicBezTo>
                  <a:pt x="6459747" y="152212"/>
                  <a:pt x="6480328" y="88560"/>
                  <a:pt x="6447604" y="58103"/>
                </a:cubicBezTo>
                <a:cubicBezTo>
                  <a:pt x="6407426" y="20716"/>
                  <a:pt x="6352020" y="53276"/>
                  <a:pt x="6353351" y="96442"/>
                </a:cubicBezTo>
                <a:cubicBezTo>
                  <a:pt x="6354681" y="131363"/>
                  <a:pt x="6381159" y="151698"/>
                  <a:pt x="6408046" y="151879"/>
                </a:cubicBezTo>
                <a:close/>
                <a:moveTo>
                  <a:pt x="55329" y="6354859"/>
                </a:moveTo>
                <a:cubicBezTo>
                  <a:pt x="3583" y="6354511"/>
                  <a:pt x="-16922" y="6418194"/>
                  <a:pt x="15786" y="6448635"/>
                </a:cubicBezTo>
                <a:cubicBezTo>
                  <a:pt x="55934" y="6486007"/>
                  <a:pt x="111371" y="6453462"/>
                  <a:pt x="110025" y="6410296"/>
                </a:cubicBezTo>
                <a:cubicBezTo>
                  <a:pt x="108694" y="6375376"/>
                  <a:pt x="82216" y="6355040"/>
                  <a:pt x="55329" y="6354859"/>
                </a:cubicBezTo>
                <a:close/>
                <a:moveTo>
                  <a:pt x="1235505" y="1419782"/>
                </a:moveTo>
                <a:cubicBezTo>
                  <a:pt x="1183849" y="1419434"/>
                  <a:pt x="1163178" y="1483056"/>
                  <a:pt x="1195947" y="1513558"/>
                </a:cubicBezTo>
                <a:cubicBezTo>
                  <a:pt x="1236307" y="1551126"/>
                  <a:pt x="1291682" y="1518052"/>
                  <a:pt x="1290185" y="1475219"/>
                </a:cubicBezTo>
                <a:cubicBezTo>
                  <a:pt x="1288991" y="1440435"/>
                  <a:pt x="1262558" y="1419948"/>
                  <a:pt x="1235505" y="1419782"/>
                </a:cubicBezTo>
                <a:close/>
                <a:moveTo>
                  <a:pt x="69317" y="4236584"/>
                </a:moveTo>
                <a:cubicBezTo>
                  <a:pt x="17676" y="4236236"/>
                  <a:pt x="-3025" y="4299858"/>
                  <a:pt x="29774" y="4330360"/>
                </a:cubicBezTo>
                <a:cubicBezTo>
                  <a:pt x="70134" y="4367928"/>
                  <a:pt x="125479" y="4334854"/>
                  <a:pt x="124012" y="4292021"/>
                </a:cubicBezTo>
                <a:cubicBezTo>
                  <a:pt x="122803" y="4257236"/>
                  <a:pt x="96370" y="4236750"/>
                  <a:pt x="69317" y="4236584"/>
                </a:cubicBezTo>
                <a:close/>
                <a:moveTo>
                  <a:pt x="64659" y="4942675"/>
                </a:moveTo>
                <a:cubicBezTo>
                  <a:pt x="12973" y="4942327"/>
                  <a:pt x="-7653" y="5005980"/>
                  <a:pt x="25116" y="5036452"/>
                </a:cubicBezTo>
                <a:cubicBezTo>
                  <a:pt x="65476" y="5074020"/>
                  <a:pt x="120822" y="5040945"/>
                  <a:pt x="119355" y="4998127"/>
                </a:cubicBezTo>
                <a:cubicBezTo>
                  <a:pt x="118145" y="4963328"/>
                  <a:pt x="91712" y="4942857"/>
                  <a:pt x="64659" y="4942675"/>
                </a:cubicBezTo>
                <a:close/>
                <a:moveTo>
                  <a:pt x="1202888" y="6362439"/>
                </a:moveTo>
                <a:cubicBezTo>
                  <a:pt x="1151232" y="6362091"/>
                  <a:pt x="1130575" y="6425728"/>
                  <a:pt x="1163344" y="6456215"/>
                </a:cubicBezTo>
                <a:cubicBezTo>
                  <a:pt x="1203704" y="6493784"/>
                  <a:pt x="1259050" y="6460709"/>
                  <a:pt x="1257583" y="6417891"/>
                </a:cubicBezTo>
                <a:cubicBezTo>
                  <a:pt x="1256373" y="6383092"/>
                  <a:pt x="1229940" y="6362621"/>
                  <a:pt x="1202888" y="6362439"/>
                </a:cubicBezTo>
                <a:close/>
                <a:moveTo>
                  <a:pt x="1216860" y="4244149"/>
                </a:moveTo>
                <a:cubicBezTo>
                  <a:pt x="1165295" y="4243816"/>
                  <a:pt x="1144472" y="4307363"/>
                  <a:pt x="1177302" y="4337925"/>
                </a:cubicBezTo>
                <a:cubicBezTo>
                  <a:pt x="1217662" y="4375493"/>
                  <a:pt x="1273022" y="4342419"/>
                  <a:pt x="1271555" y="4299586"/>
                </a:cubicBezTo>
                <a:cubicBezTo>
                  <a:pt x="1270346" y="4264817"/>
                  <a:pt x="1243928" y="4244330"/>
                  <a:pt x="1216860" y="4244149"/>
                </a:cubicBezTo>
                <a:close/>
                <a:moveTo>
                  <a:pt x="1207545" y="5656347"/>
                </a:moveTo>
                <a:cubicBezTo>
                  <a:pt x="1155889" y="5655999"/>
                  <a:pt x="1135218" y="5719622"/>
                  <a:pt x="1167987" y="5750124"/>
                </a:cubicBezTo>
                <a:cubicBezTo>
                  <a:pt x="1208362" y="5787707"/>
                  <a:pt x="1263722" y="5754587"/>
                  <a:pt x="1262225" y="5711784"/>
                </a:cubicBezTo>
                <a:cubicBezTo>
                  <a:pt x="1261046" y="5677000"/>
                  <a:pt x="1234598" y="5656529"/>
                  <a:pt x="1207545" y="5656347"/>
                </a:cubicBezTo>
                <a:close/>
                <a:moveTo>
                  <a:pt x="1212203" y="4950256"/>
                </a:moveTo>
                <a:cubicBezTo>
                  <a:pt x="1160426" y="4949908"/>
                  <a:pt x="1139966" y="5013620"/>
                  <a:pt x="1172659" y="5044032"/>
                </a:cubicBezTo>
                <a:cubicBezTo>
                  <a:pt x="1213065" y="5081630"/>
                  <a:pt x="1268395" y="5048389"/>
                  <a:pt x="1266898" y="5005708"/>
                </a:cubicBezTo>
                <a:cubicBezTo>
                  <a:pt x="1265703" y="4970969"/>
                  <a:pt x="1239331" y="4950437"/>
                  <a:pt x="1212203" y="4950256"/>
                </a:cubicBezTo>
                <a:close/>
                <a:moveTo>
                  <a:pt x="1230833" y="2125874"/>
                </a:moveTo>
                <a:cubicBezTo>
                  <a:pt x="1179177" y="2125526"/>
                  <a:pt x="1158505" y="2189148"/>
                  <a:pt x="1191289" y="2219650"/>
                </a:cubicBezTo>
                <a:cubicBezTo>
                  <a:pt x="1231695" y="2257248"/>
                  <a:pt x="1287025" y="2224007"/>
                  <a:pt x="1285528" y="2181310"/>
                </a:cubicBezTo>
                <a:cubicBezTo>
                  <a:pt x="1284333" y="2146587"/>
                  <a:pt x="1257961" y="2126055"/>
                  <a:pt x="1230833" y="2125874"/>
                </a:cubicBezTo>
                <a:close/>
                <a:moveTo>
                  <a:pt x="1226175" y="2831965"/>
                </a:moveTo>
                <a:cubicBezTo>
                  <a:pt x="1174534" y="2831617"/>
                  <a:pt x="1153848" y="2895240"/>
                  <a:pt x="1186632" y="2925742"/>
                </a:cubicBezTo>
                <a:cubicBezTo>
                  <a:pt x="1227007" y="2963325"/>
                  <a:pt x="1282367" y="2930205"/>
                  <a:pt x="1280870" y="2887417"/>
                </a:cubicBezTo>
                <a:cubicBezTo>
                  <a:pt x="1279676" y="2852618"/>
                  <a:pt x="1253243" y="2832147"/>
                  <a:pt x="1226175" y="2831965"/>
                </a:cubicBezTo>
                <a:close/>
                <a:moveTo>
                  <a:pt x="1221518" y="3538057"/>
                </a:moveTo>
                <a:cubicBezTo>
                  <a:pt x="1169877" y="3537709"/>
                  <a:pt x="1149190" y="3601346"/>
                  <a:pt x="1181974" y="3631833"/>
                </a:cubicBezTo>
                <a:cubicBezTo>
                  <a:pt x="1222334" y="3669401"/>
                  <a:pt x="1277680" y="3636327"/>
                  <a:pt x="1276213" y="3593509"/>
                </a:cubicBezTo>
                <a:cubicBezTo>
                  <a:pt x="1275018" y="3558709"/>
                  <a:pt x="1248585" y="3538238"/>
                  <a:pt x="1221518" y="3538057"/>
                </a:cubicBezTo>
                <a:close/>
                <a:moveTo>
                  <a:pt x="643081" y="4240366"/>
                </a:moveTo>
                <a:cubicBezTo>
                  <a:pt x="591440" y="4240018"/>
                  <a:pt x="570754" y="4303656"/>
                  <a:pt x="603523" y="4334143"/>
                </a:cubicBezTo>
                <a:cubicBezTo>
                  <a:pt x="643882" y="4371711"/>
                  <a:pt x="699228" y="4338636"/>
                  <a:pt x="697761" y="4295818"/>
                </a:cubicBezTo>
                <a:cubicBezTo>
                  <a:pt x="696582" y="4261019"/>
                  <a:pt x="670149" y="4240548"/>
                  <a:pt x="643081" y="4240366"/>
                </a:cubicBezTo>
                <a:close/>
                <a:moveTo>
                  <a:pt x="652396" y="2828183"/>
                </a:moveTo>
                <a:cubicBezTo>
                  <a:pt x="600619" y="2827835"/>
                  <a:pt x="580159" y="2891548"/>
                  <a:pt x="612853" y="2921959"/>
                </a:cubicBezTo>
                <a:cubicBezTo>
                  <a:pt x="653258" y="2959557"/>
                  <a:pt x="708588" y="2926317"/>
                  <a:pt x="707091" y="2883620"/>
                </a:cubicBezTo>
                <a:cubicBezTo>
                  <a:pt x="705897" y="2848835"/>
                  <a:pt x="679464" y="2828349"/>
                  <a:pt x="652396" y="2828183"/>
                </a:cubicBezTo>
                <a:close/>
                <a:moveTo>
                  <a:pt x="647738" y="3534275"/>
                </a:moveTo>
                <a:cubicBezTo>
                  <a:pt x="596098" y="3533926"/>
                  <a:pt x="575411" y="3597549"/>
                  <a:pt x="608195" y="3628051"/>
                </a:cubicBezTo>
                <a:cubicBezTo>
                  <a:pt x="648570" y="3665634"/>
                  <a:pt x="703931" y="3632514"/>
                  <a:pt x="702434" y="3589711"/>
                </a:cubicBezTo>
                <a:cubicBezTo>
                  <a:pt x="701239" y="3554927"/>
                  <a:pt x="674806" y="3534456"/>
                  <a:pt x="647738" y="3534275"/>
                </a:cubicBezTo>
                <a:close/>
                <a:moveTo>
                  <a:pt x="657069" y="2122076"/>
                </a:moveTo>
                <a:cubicBezTo>
                  <a:pt x="605292" y="2121728"/>
                  <a:pt x="584832" y="2185441"/>
                  <a:pt x="617525" y="2215852"/>
                </a:cubicBezTo>
                <a:cubicBezTo>
                  <a:pt x="657931" y="2253451"/>
                  <a:pt x="713261" y="2220210"/>
                  <a:pt x="711764" y="2177513"/>
                </a:cubicBezTo>
                <a:cubicBezTo>
                  <a:pt x="710554" y="2142789"/>
                  <a:pt x="684182" y="2122258"/>
                  <a:pt x="657069" y="2122076"/>
                </a:cubicBezTo>
                <a:close/>
                <a:moveTo>
                  <a:pt x="661726" y="1415984"/>
                </a:moveTo>
                <a:cubicBezTo>
                  <a:pt x="610085" y="1415636"/>
                  <a:pt x="589399" y="1479258"/>
                  <a:pt x="622168" y="1509761"/>
                </a:cubicBezTo>
                <a:cubicBezTo>
                  <a:pt x="662558" y="1547344"/>
                  <a:pt x="717873" y="1514209"/>
                  <a:pt x="716421" y="1471421"/>
                </a:cubicBezTo>
                <a:cubicBezTo>
                  <a:pt x="715212" y="1436637"/>
                  <a:pt x="688779" y="1416166"/>
                  <a:pt x="661726" y="1415984"/>
                </a:cubicBezTo>
                <a:close/>
                <a:moveTo>
                  <a:pt x="671041" y="3801"/>
                </a:moveTo>
                <a:cubicBezTo>
                  <a:pt x="619385" y="3453"/>
                  <a:pt x="598714" y="67075"/>
                  <a:pt x="631498" y="97577"/>
                </a:cubicBezTo>
                <a:cubicBezTo>
                  <a:pt x="671858" y="135145"/>
                  <a:pt x="727203" y="102071"/>
                  <a:pt x="725736" y="59238"/>
                </a:cubicBezTo>
                <a:cubicBezTo>
                  <a:pt x="724542" y="24453"/>
                  <a:pt x="698109" y="3967"/>
                  <a:pt x="671041" y="3801"/>
                </a:cubicBezTo>
                <a:close/>
                <a:moveTo>
                  <a:pt x="666384" y="709893"/>
                </a:moveTo>
                <a:cubicBezTo>
                  <a:pt x="614743" y="709545"/>
                  <a:pt x="594041" y="773167"/>
                  <a:pt x="626840" y="803669"/>
                </a:cubicBezTo>
                <a:cubicBezTo>
                  <a:pt x="667200" y="841237"/>
                  <a:pt x="722546" y="808163"/>
                  <a:pt x="721079" y="765344"/>
                </a:cubicBezTo>
                <a:cubicBezTo>
                  <a:pt x="719884" y="730545"/>
                  <a:pt x="693451" y="710074"/>
                  <a:pt x="666384" y="709893"/>
                </a:cubicBezTo>
                <a:close/>
                <a:moveTo>
                  <a:pt x="5811720" y="3568378"/>
                </a:moveTo>
                <a:cubicBezTo>
                  <a:pt x="5760291" y="3568045"/>
                  <a:pt x="5739242" y="3631516"/>
                  <a:pt x="5772162" y="3662154"/>
                </a:cubicBezTo>
                <a:cubicBezTo>
                  <a:pt x="5812521" y="3699722"/>
                  <a:pt x="5867898" y="3666648"/>
                  <a:pt x="5866401" y="3623814"/>
                </a:cubicBezTo>
                <a:cubicBezTo>
                  <a:pt x="5865206" y="3589030"/>
                  <a:pt x="5838773" y="3568559"/>
                  <a:pt x="5811720" y="3568378"/>
                </a:cubicBezTo>
                <a:close/>
                <a:moveTo>
                  <a:pt x="5256571" y="740213"/>
                </a:moveTo>
                <a:cubicBezTo>
                  <a:pt x="5204885" y="739880"/>
                  <a:pt x="5184274" y="803502"/>
                  <a:pt x="5217028" y="833990"/>
                </a:cubicBezTo>
                <a:cubicBezTo>
                  <a:pt x="5257176" y="871361"/>
                  <a:pt x="5312748" y="838710"/>
                  <a:pt x="5311281" y="795665"/>
                </a:cubicBezTo>
                <a:cubicBezTo>
                  <a:pt x="5310057" y="760851"/>
                  <a:pt x="5283639" y="740395"/>
                  <a:pt x="5256571" y="740213"/>
                </a:cubicBezTo>
                <a:close/>
                <a:moveTo>
                  <a:pt x="5261228" y="34122"/>
                </a:moveTo>
                <a:cubicBezTo>
                  <a:pt x="5209558" y="33774"/>
                  <a:pt x="5188917" y="97426"/>
                  <a:pt x="5221685" y="127898"/>
                </a:cubicBezTo>
                <a:cubicBezTo>
                  <a:pt x="5262045" y="165466"/>
                  <a:pt x="5317391" y="132392"/>
                  <a:pt x="5315924" y="89573"/>
                </a:cubicBezTo>
                <a:cubicBezTo>
                  <a:pt x="5314729" y="54774"/>
                  <a:pt x="5288296" y="34288"/>
                  <a:pt x="5261228" y="34122"/>
                </a:cubicBezTo>
                <a:close/>
                <a:moveTo>
                  <a:pt x="5251913" y="1446305"/>
                </a:moveTo>
                <a:cubicBezTo>
                  <a:pt x="5200258" y="1445957"/>
                  <a:pt x="5179586" y="1509579"/>
                  <a:pt x="5212370" y="1540081"/>
                </a:cubicBezTo>
                <a:cubicBezTo>
                  <a:pt x="5252730" y="1577649"/>
                  <a:pt x="5308106" y="1544545"/>
                  <a:pt x="5306609" y="1501742"/>
                </a:cubicBezTo>
                <a:cubicBezTo>
                  <a:pt x="5305415" y="1466958"/>
                  <a:pt x="5278981" y="1446487"/>
                  <a:pt x="5251913" y="1446305"/>
                </a:cubicBezTo>
                <a:close/>
                <a:moveTo>
                  <a:pt x="5247256" y="2152397"/>
                </a:moveTo>
                <a:cubicBezTo>
                  <a:pt x="5195479" y="2152049"/>
                  <a:pt x="5175020" y="2215762"/>
                  <a:pt x="5207713" y="2246173"/>
                </a:cubicBezTo>
                <a:cubicBezTo>
                  <a:pt x="5248088" y="2283756"/>
                  <a:pt x="5303449" y="2250637"/>
                  <a:pt x="5301952" y="2207849"/>
                </a:cubicBezTo>
                <a:cubicBezTo>
                  <a:pt x="5300757" y="2173049"/>
                  <a:pt x="5274324" y="2152578"/>
                  <a:pt x="5247256" y="2152397"/>
                </a:cubicBezTo>
                <a:close/>
                <a:moveTo>
                  <a:pt x="5802390" y="4980576"/>
                </a:moveTo>
                <a:cubicBezTo>
                  <a:pt x="5750734" y="4980228"/>
                  <a:pt x="5730078" y="5043865"/>
                  <a:pt x="5762847" y="5074353"/>
                </a:cubicBezTo>
                <a:cubicBezTo>
                  <a:pt x="5803222" y="5111936"/>
                  <a:pt x="5858583" y="5078816"/>
                  <a:pt x="5857086" y="5036013"/>
                </a:cubicBezTo>
                <a:cubicBezTo>
                  <a:pt x="5855891" y="5001229"/>
                  <a:pt x="5829458" y="4980758"/>
                  <a:pt x="5802390" y="4980576"/>
                </a:cubicBezTo>
                <a:close/>
                <a:moveTo>
                  <a:pt x="5793075" y="6392760"/>
                </a:moveTo>
                <a:cubicBezTo>
                  <a:pt x="5741450" y="6392412"/>
                  <a:pt x="5720733" y="6456034"/>
                  <a:pt x="5753532" y="6486536"/>
                </a:cubicBezTo>
                <a:cubicBezTo>
                  <a:pt x="5793937" y="6524165"/>
                  <a:pt x="5849237" y="6490894"/>
                  <a:pt x="5847771" y="6448212"/>
                </a:cubicBezTo>
                <a:cubicBezTo>
                  <a:pt x="5846576" y="6413412"/>
                  <a:pt x="5820143" y="6392941"/>
                  <a:pt x="5793075" y="6392760"/>
                </a:cubicBezTo>
                <a:close/>
                <a:moveTo>
                  <a:pt x="5797732" y="5686668"/>
                </a:moveTo>
                <a:cubicBezTo>
                  <a:pt x="5746077" y="5686320"/>
                  <a:pt x="5725405" y="5749957"/>
                  <a:pt x="5758189" y="5780444"/>
                </a:cubicBezTo>
                <a:cubicBezTo>
                  <a:pt x="5798549" y="5818013"/>
                  <a:pt x="5853895" y="5784938"/>
                  <a:pt x="5852428" y="5742105"/>
                </a:cubicBezTo>
                <a:cubicBezTo>
                  <a:pt x="5851233" y="5707321"/>
                  <a:pt x="5824801" y="5686850"/>
                  <a:pt x="5797732" y="5686668"/>
                </a:cubicBezTo>
                <a:close/>
                <a:moveTo>
                  <a:pt x="5228611" y="4976779"/>
                </a:moveTo>
                <a:cubicBezTo>
                  <a:pt x="5176865" y="4976431"/>
                  <a:pt x="5156359" y="5040113"/>
                  <a:pt x="5189068" y="5070555"/>
                </a:cubicBezTo>
                <a:cubicBezTo>
                  <a:pt x="5229473" y="5108154"/>
                  <a:pt x="5284804" y="5074912"/>
                  <a:pt x="5283306" y="5032215"/>
                </a:cubicBezTo>
                <a:cubicBezTo>
                  <a:pt x="5282112" y="4997492"/>
                  <a:pt x="5255740" y="4976960"/>
                  <a:pt x="5228611" y="4976779"/>
                </a:cubicBezTo>
                <a:close/>
                <a:moveTo>
                  <a:pt x="5807047" y="4274485"/>
                </a:moveTo>
                <a:cubicBezTo>
                  <a:pt x="5755407" y="4274137"/>
                  <a:pt x="5734720" y="4337759"/>
                  <a:pt x="5767504" y="4368261"/>
                </a:cubicBezTo>
                <a:cubicBezTo>
                  <a:pt x="5807909" y="4405859"/>
                  <a:pt x="5863240" y="4372619"/>
                  <a:pt x="5861743" y="4329921"/>
                </a:cubicBezTo>
                <a:cubicBezTo>
                  <a:pt x="5860548" y="4295182"/>
                  <a:pt x="5834176" y="4274651"/>
                  <a:pt x="5807047" y="4274485"/>
                </a:cubicBezTo>
                <a:close/>
                <a:moveTo>
                  <a:pt x="5223953" y="5682870"/>
                </a:moveTo>
                <a:cubicBezTo>
                  <a:pt x="5172298" y="5682522"/>
                  <a:pt x="5151626" y="5746160"/>
                  <a:pt x="5184410" y="5776647"/>
                </a:cubicBezTo>
                <a:cubicBezTo>
                  <a:pt x="5224785" y="5814230"/>
                  <a:pt x="5280146" y="5781110"/>
                  <a:pt x="5278649" y="5738322"/>
                </a:cubicBezTo>
                <a:cubicBezTo>
                  <a:pt x="5277454" y="5703538"/>
                  <a:pt x="5251021" y="5683052"/>
                  <a:pt x="5223953" y="5682870"/>
                </a:cubicBezTo>
                <a:close/>
                <a:moveTo>
                  <a:pt x="5219296" y="6388977"/>
                </a:moveTo>
                <a:cubicBezTo>
                  <a:pt x="5167640" y="6388629"/>
                  <a:pt x="5146969" y="6452266"/>
                  <a:pt x="5179752" y="6482754"/>
                </a:cubicBezTo>
                <a:cubicBezTo>
                  <a:pt x="5220112" y="6520322"/>
                  <a:pt x="5275458" y="6487247"/>
                  <a:pt x="5273992" y="6444414"/>
                </a:cubicBezTo>
                <a:cubicBezTo>
                  <a:pt x="5272797" y="6409630"/>
                  <a:pt x="5246364" y="6389159"/>
                  <a:pt x="5219296" y="6388977"/>
                </a:cubicBezTo>
                <a:close/>
                <a:moveTo>
                  <a:pt x="5242599" y="2858504"/>
                </a:moveTo>
                <a:cubicBezTo>
                  <a:pt x="5190958" y="2858156"/>
                  <a:pt x="5170271" y="2921778"/>
                  <a:pt x="5203055" y="2952280"/>
                </a:cubicBezTo>
                <a:cubicBezTo>
                  <a:pt x="5243415" y="2989848"/>
                  <a:pt x="5298761" y="2956773"/>
                  <a:pt x="5297294" y="2913940"/>
                </a:cubicBezTo>
                <a:cubicBezTo>
                  <a:pt x="5296099" y="2879156"/>
                  <a:pt x="5269651" y="2858670"/>
                  <a:pt x="5242599" y="2858504"/>
                </a:cubicBezTo>
                <a:close/>
                <a:moveTo>
                  <a:pt x="5233284" y="4270687"/>
                </a:moveTo>
                <a:cubicBezTo>
                  <a:pt x="5181628" y="4270339"/>
                  <a:pt x="5160941" y="4333961"/>
                  <a:pt x="5193725" y="4364463"/>
                </a:cubicBezTo>
                <a:cubicBezTo>
                  <a:pt x="5234085" y="4402031"/>
                  <a:pt x="5289461" y="4368957"/>
                  <a:pt x="5287964" y="4326139"/>
                </a:cubicBezTo>
                <a:cubicBezTo>
                  <a:pt x="5286769" y="4291339"/>
                  <a:pt x="5260336" y="4270868"/>
                  <a:pt x="5233284" y="4270687"/>
                </a:cubicBezTo>
                <a:close/>
                <a:moveTo>
                  <a:pt x="5237941" y="3564595"/>
                </a:moveTo>
                <a:cubicBezTo>
                  <a:pt x="5186361" y="3564262"/>
                  <a:pt x="5165568" y="3627839"/>
                  <a:pt x="5198383" y="3658372"/>
                </a:cubicBezTo>
                <a:cubicBezTo>
                  <a:pt x="5238773" y="3695955"/>
                  <a:pt x="5294088" y="3662820"/>
                  <a:pt x="5292637" y="3620047"/>
                </a:cubicBezTo>
                <a:cubicBezTo>
                  <a:pt x="5291427" y="3585172"/>
                  <a:pt x="5264767" y="3564762"/>
                  <a:pt x="5237941" y="3564595"/>
                </a:cubicBezTo>
                <a:close/>
                <a:moveTo>
                  <a:pt x="5835007" y="37904"/>
                </a:moveTo>
                <a:cubicBezTo>
                  <a:pt x="5783443" y="37556"/>
                  <a:pt x="5762620" y="101118"/>
                  <a:pt x="5795449" y="131680"/>
                </a:cubicBezTo>
                <a:cubicBezTo>
                  <a:pt x="5835809" y="169249"/>
                  <a:pt x="5891170" y="136174"/>
                  <a:pt x="5889703" y="93341"/>
                </a:cubicBezTo>
                <a:cubicBezTo>
                  <a:pt x="5888493" y="58557"/>
                  <a:pt x="5862076" y="38086"/>
                  <a:pt x="5835007" y="37904"/>
                </a:cubicBezTo>
                <a:close/>
                <a:moveTo>
                  <a:pt x="6385484" y="3572175"/>
                </a:moveTo>
                <a:cubicBezTo>
                  <a:pt x="6333707" y="3571827"/>
                  <a:pt x="6313248" y="3635540"/>
                  <a:pt x="6345941" y="3665952"/>
                </a:cubicBezTo>
                <a:cubicBezTo>
                  <a:pt x="6386346" y="3703550"/>
                  <a:pt x="6441677" y="3670309"/>
                  <a:pt x="6440180" y="3627627"/>
                </a:cubicBezTo>
                <a:cubicBezTo>
                  <a:pt x="6438985" y="3592888"/>
                  <a:pt x="6412613" y="3572357"/>
                  <a:pt x="6385484" y="3572175"/>
                </a:cubicBezTo>
                <a:close/>
                <a:moveTo>
                  <a:pt x="6390141" y="2866084"/>
                </a:moveTo>
                <a:cubicBezTo>
                  <a:pt x="6338486" y="2865736"/>
                  <a:pt x="6317814" y="2929358"/>
                  <a:pt x="6350583" y="2959860"/>
                </a:cubicBezTo>
                <a:cubicBezTo>
                  <a:pt x="6390974" y="2997443"/>
                  <a:pt x="6446289" y="2964308"/>
                  <a:pt x="6444837" y="2921521"/>
                </a:cubicBezTo>
                <a:cubicBezTo>
                  <a:pt x="6443627" y="2886736"/>
                  <a:pt x="6417209" y="2866250"/>
                  <a:pt x="6390141" y="2866084"/>
                </a:cubicBezTo>
                <a:close/>
                <a:moveTo>
                  <a:pt x="6380827" y="4278267"/>
                </a:moveTo>
                <a:cubicBezTo>
                  <a:pt x="6329171" y="4277919"/>
                  <a:pt x="6308499" y="4341541"/>
                  <a:pt x="6341283" y="4372044"/>
                </a:cubicBezTo>
                <a:cubicBezTo>
                  <a:pt x="6381689" y="4409642"/>
                  <a:pt x="6437019" y="4376401"/>
                  <a:pt x="6435522" y="4333704"/>
                </a:cubicBezTo>
                <a:cubicBezTo>
                  <a:pt x="6434328" y="4298920"/>
                  <a:pt x="6407895" y="4278449"/>
                  <a:pt x="6380827" y="4278267"/>
                </a:cubicBezTo>
                <a:close/>
                <a:moveTo>
                  <a:pt x="6376169" y="4984359"/>
                </a:moveTo>
                <a:cubicBezTo>
                  <a:pt x="6324528" y="4984011"/>
                  <a:pt x="6303842" y="5047633"/>
                  <a:pt x="6336626" y="5078135"/>
                </a:cubicBezTo>
                <a:cubicBezTo>
                  <a:pt x="6376986" y="5115703"/>
                  <a:pt x="6432331" y="5082629"/>
                  <a:pt x="6430865" y="5039811"/>
                </a:cubicBezTo>
                <a:cubicBezTo>
                  <a:pt x="6429670" y="5005011"/>
                  <a:pt x="6403222" y="4984540"/>
                  <a:pt x="6376169" y="4984359"/>
                </a:cubicBezTo>
                <a:close/>
                <a:moveTo>
                  <a:pt x="6404114" y="747793"/>
                </a:moveTo>
                <a:cubicBezTo>
                  <a:pt x="6352458" y="747445"/>
                  <a:pt x="6331787" y="811068"/>
                  <a:pt x="6364571" y="841570"/>
                </a:cubicBezTo>
                <a:cubicBezTo>
                  <a:pt x="6404946" y="879153"/>
                  <a:pt x="6460307" y="846033"/>
                  <a:pt x="6458809" y="803230"/>
                </a:cubicBezTo>
                <a:cubicBezTo>
                  <a:pt x="6457615" y="768446"/>
                  <a:pt x="6431182" y="747975"/>
                  <a:pt x="6404114" y="747793"/>
                </a:cubicBezTo>
                <a:close/>
                <a:moveTo>
                  <a:pt x="6394799" y="2159977"/>
                </a:moveTo>
                <a:cubicBezTo>
                  <a:pt x="6343158" y="2159629"/>
                  <a:pt x="6322472" y="2223266"/>
                  <a:pt x="6355256" y="2253753"/>
                </a:cubicBezTo>
                <a:cubicBezTo>
                  <a:pt x="6395616" y="2291321"/>
                  <a:pt x="6450961" y="2258247"/>
                  <a:pt x="6449495" y="2215429"/>
                </a:cubicBezTo>
                <a:cubicBezTo>
                  <a:pt x="6448300" y="2180630"/>
                  <a:pt x="6421867" y="2160158"/>
                  <a:pt x="6394799" y="2159977"/>
                </a:cubicBezTo>
                <a:close/>
                <a:moveTo>
                  <a:pt x="6399457" y="1453885"/>
                </a:moveTo>
                <a:cubicBezTo>
                  <a:pt x="6347710" y="1453537"/>
                  <a:pt x="6327205" y="1517220"/>
                  <a:pt x="6359898" y="1547661"/>
                </a:cubicBezTo>
                <a:cubicBezTo>
                  <a:pt x="6400258" y="1585230"/>
                  <a:pt x="6455604" y="1552155"/>
                  <a:pt x="6454137" y="1509322"/>
                </a:cubicBezTo>
                <a:cubicBezTo>
                  <a:pt x="6452957" y="1474538"/>
                  <a:pt x="6426524" y="1454067"/>
                  <a:pt x="6399457" y="1453885"/>
                </a:cubicBezTo>
                <a:close/>
                <a:moveTo>
                  <a:pt x="5825693" y="1450103"/>
                </a:moveTo>
                <a:cubicBezTo>
                  <a:pt x="5773946" y="1449755"/>
                  <a:pt x="5753441" y="1513437"/>
                  <a:pt x="5786149" y="1543879"/>
                </a:cubicBezTo>
                <a:cubicBezTo>
                  <a:pt x="5826555" y="1581493"/>
                  <a:pt x="5881885" y="1548267"/>
                  <a:pt x="5880388" y="1505539"/>
                </a:cubicBezTo>
                <a:cubicBezTo>
                  <a:pt x="5879178" y="1470755"/>
                  <a:pt x="5852745" y="1450269"/>
                  <a:pt x="5825693" y="1450103"/>
                </a:cubicBezTo>
                <a:close/>
                <a:moveTo>
                  <a:pt x="6371512" y="5690451"/>
                </a:moveTo>
                <a:cubicBezTo>
                  <a:pt x="6319841" y="5690103"/>
                  <a:pt x="6299200" y="5753755"/>
                  <a:pt x="6331968" y="5784227"/>
                </a:cubicBezTo>
                <a:cubicBezTo>
                  <a:pt x="6372328" y="5821795"/>
                  <a:pt x="6427674" y="5788721"/>
                  <a:pt x="6426207" y="5745903"/>
                </a:cubicBezTo>
                <a:cubicBezTo>
                  <a:pt x="6425012" y="5711103"/>
                  <a:pt x="6398564" y="5690632"/>
                  <a:pt x="6371512" y="5690451"/>
                </a:cubicBezTo>
                <a:close/>
                <a:moveTo>
                  <a:pt x="5821035" y="2156194"/>
                </a:moveTo>
                <a:cubicBezTo>
                  <a:pt x="5769379" y="2155846"/>
                  <a:pt x="5748723" y="2219484"/>
                  <a:pt x="5781492" y="2249971"/>
                </a:cubicBezTo>
                <a:cubicBezTo>
                  <a:pt x="5821852" y="2287539"/>
                  <a:pt x="5877197" y="2254464"/>
                  <a:pt x="5875731" y="2211631"/>
                </a:cubicBezTo>
                <a:cubicBezTo>
                  <a:pt x="5874521" y="2176847"/>
                  <a:pt x="5848088" y="2156376"/>
                  <a:pt x="5821035" y="2156194"/>
                </a:cubicBezTo>
                <a:close/>
                <a:moveTo>
                  <a:pt x="5830350" y="743996"/>
                </a:moveTo>
                <a:cubicBezTo>
                  <a:pt x="5778694" y="743663"/>
                  <a:pt x="5758023" y="807270"/>
                  <a:pt x="5790792" y="837772"/>
                </a:cubicBezTo>
                <a:cubicBezTo>
                  <a:pt x="5831197" y="875370"/>
                  <a:pt x="5886527" y="842130"/>
                  <a:pt x="5885030" y="799433"/>
                </a:cubicBezTo>
                <a:cubicBezTo>
                  <a:pt x="5883851" y="764709"/>
                  <a:pt x="5857464" y="744177"/>
                  <a:pt x="5830350" y="743996"/>
                </a:cubicBezTo>
                <a:close/>
                <a:moveTo>
                  <a:pt x="5816378" y="2862286"/>
                </a:moveTo>
                <a:cubicBezTo>
                  <a:pt x="5764752" y="2861938"/>
                  <a:pt x="5744035" y="2925560"/>
                  <a:pt x="5776819" y="2956062"/>
                </a:cubicBezTo>
                <a:cubicBezTo>
                  <a:pt x="5817209" y="2993646"/>
                  <a:pt x="5872525" y="2960511"/>
                  <a:pt x="5871073" y="2917738"/>
                </a:cubicBezTo>
                <a:cubicBezTo>
                  <a:pt x="5869848" y="2882878"/>
                  <a:pt x="5843204" y="2862468"/>
                  <a:pt x="5816378" y="2862286"/>
                </a:cubicBezTo>
                <a:close/>
                <a:moveTo>
                  <a:pt x="6366839" y="6396558"/>
                </a:moveTo>
                <a:cubicBezTo>
                  <a:pt x="6315168" y="6396209"/>
                  <a:pt x="6294527" y="6459847"/>
                  <a:pt x="6327296" y="6490334"/>
                </a:cubicBezTo>
                <a:cubicBezTo>
                  <a:pt x="6367444" y="6527705"/>
                  <a:pt x="6422865" y="6495190"/>
                  <a:pt x="6421550" y="6451994"/>
                </a:cubicBezTo>
                <a:cubicBezTo>
                  <a:pt x="6420204" y="6417059"/>
                  <a:pt x="6393741" y="6396724"/>
                  <a:pt x="6366839" y="6396558"/>
                </a:cubicBezTo>
                <a:close/>
                <a:moveTo>
                  <a:pt x="4687465" y="30324"/>
                </a:moveTo>
                <a:cubicBezTo>
                  <a:pt x="4635824" y="29976"/>
                  <a:pt x="4615122" y="93613"/>
                  <a:pt x="4647921" y="124100"/>
                </a:cubicBezTo>
                <a:cubicBezTo>
                  <a:pt x="4688281" y="161668"/>
                  <a:pt x="4743627" y="128594"/>
                  <a:pt x="4742160" y="85761"/>
                </a:cubicBezTo>
                <a:cubicBezTo>
                  <a:pt x="4740950" y="50976"/>
                  <a:pt x="4714517" y="30505"/>
                  <a:pt x="4687465" y="30324"/>
                </a:cubicBezTo>
                <a:close/>
                <a:moveTo>
                  <a:pt x="4095040" y="2850923"/>
                </a:moveTo>
                <a:cubicBezTo>
                  <a:pt x="4043385" y="2850575"/>
                  <a:pt x="4022713" y="2914197"/>
                  <a:pt x="4055497" y="2944700"/>
                </a:cubicBezTo>
                <a:cubicBezTo>
                  <a:pt x="4095857" y="2982268"/>
                  <a:pt x="4151233" y="2949178"/>
                  <a:pt x="4149736" y="2906360"/>
                </a:cubicBezTo>
                <a:cubicBezTo>
                  <a:pt x="4148541" y="2871561"/>
                  <a:pt x="4122108" y="2851090"/>
                  <a:pt x="4095040" y="2850923"/>
                </a:cubicBezTo>
                <a:close/>
                <a:moveTo>
                  <a:pt x="3539906" y="22744"/>
                </a:moveTo>
                <a:cubicBezTo>
                  <a:pt x="3488160" y="22396"/>
                  <a:pt x="3467655" y="86078"/>
                  <a:pt x="3500363" y="116520"/>
                </a:cubicBezTo>
                <a:cubicBezTo>
                  <a:pt x="3540768" y="154118"/>
                  <a:pt x="3596099" y="120878"/>
                  <a:pt x="3594602" y="78196"/>
                </a:cubicBezTo>
                <a:cubicBezTo>
                  <a:pt x="3593407" y="43396"/>
                  <a:pt x="3566974" y="22925"/>
                  <a:pt x="3539906" y="22744"/>
                </a:cubicBezTo>
                <a:close/>
                <a:moveTo>
                  <a:pt x="4682807" y="736416"/>
                </a:moveTo>
                <a:cubicBezTo>
                  <a:pt x="4631121" y="736083"/>
                  <a:pt x="4610510" y="799720"/>
                  <a:pt x="4643264" y="830207"/>
                </a:cubicBezTo>
                <a:cubicBezTo>
                  <a:pt x="4683608" y="867775"/>
                  <a:pt x="4738969" y="834716"/>
                  <a:pt x="4737503" y="791867"/>
                </a:cubicBezTo>
                <a:cubicBezTo>
                  <a:pt x="4736293" y="757068"/>
                  <a:pt x="4709860" y="736597"/>
                  <a:pt x="4682807" y="736416"/>
                </a:cubicBezTo>
                <a:close/>
                <a:moveTo>
                  <a:pt x="4085725" y="4263107"/>
                </a:moveTo>
                <a:cubicBezTo>
                  <a:pt x="4034084" y="4262759"/>
                  <a:pt x="4013383" y="4326381"/>
                  <a:pt x="4046182" y="4356883"/>
                </a:cubicBezTo>
                <a:cubicBezTo>
                  <a:pt x="4086542" y="4394451"/>
                  <a:pt x="4141888" y="4361377"/>
                  <a:pt x="4140421" y="4318543"/>
                </a:cubicBezTo>
                <a:cubicBezTo>
                  <a:pt x="4139226" y="4283760"/>
                  <a:pt x="4112793" y="4263289"/>
                  <a:pt x="4085725" y="4263107"/>
                </a:cubicBezTo>
                <a:close/>
                <a:moveTo>
                  <a:pt x="4081068" y="4969198"/>
                </a:moveTo>
                <a:cubicBezTo>
                  <a:pt x="4029427" y="4968851"/>
                  <a:pt x="4008740" y="5032473"/>
                  <a:pt x="4041510" y="5062975"/>
                </a:cubicBezTo>
                <a:cubicBezTo>
                  <a:pt x="4081900" y="5100558"/>
                  <a:pt x="4137215" y="5067423"/>
                  <a:pt x="4135763" y="5024635"/>
                </a:cubicBezTo>
                <a:cubicBezTo>
                  <a:pt x="4134553" y="4989791"/>
                  <a:pt x="4107909" y="4969380"/>
                  <a:pt x="4081068" y="4969198"/>
                </a:cubicBezTo>
                <a:close/>
                <a:moveTo>
                  <a:pt x="4071753" y="6381397"/>
                </a:moveTo>
                <a:cubicBezTo>
                  <a:pt x="4020097" y="6381049"/>
                  <a:pt x="3999426" y="6444671"/>
                  <a:pt x="4032209" y="6475173"/>
                </a:cubicBezTo>
                <a:cubicBezTo>
                  <a:pt x="4072585" y="6512757"/>
                  <a:pt x="4127945" y="6479591"/>
                  <a:pt x="4126448" y="6436834"/>
                </a:cubicBezTo>
                <a:cubicBezTo>
                  <a:pt x="4125254" y="6402049"/>
                  <a:pt x="4098821" y="6381578"/>
                  <a:pt x="4071753" y="6381397"/>
                </a:cubicBezTo>
                <a:close/>
                <a:moveTo>
                  <a:pt x="3525934" y="2141034"/>
                </a:moveTo>
                <a:cubicBezTo>
                  <a:pt x="3474369" y="2140686"/>
                  <a:pt x="3453546" y="2204247"/>
                  <a:pt x="3486375" y="2234810"/>
                </a:cubicBezTo>
                <a:cubicBezTo>
                  <a:pt x="3526735" y="2272378"/>
                  <a:pt x="3582081" y="2239304"/>
                  <a:pt x="3580629" y="2196471"/>
                </a:cubicBezTo>
                <a:cubicBezTo>
                  <a:pt x="3579419" y="2161687"/>
                  <a:pt x="3553002" y="2141215"/>
                  <a:pt x="3525934" y="2141034"/>
                </a:cubicBezTo>
                <a:close/>
                <a:moveTo>
                  <a:pt x="4076410" y="5675290"/>
                </a:moveTo>
                <a:cubicBezTo>
                  <a:pt x="4024755" y="5674942"/>
                  <a:pt x="4004083" y="5738564"/>
                  <a:pt x="4036867" y="5769066"/>
                </a:cubicBezTo>
                <a:cubicBezTo>
                  <a:pt x="4077242" y="5806650"/>
                  <a:pt x="4132603" y="5773485"/>
                  <a:pt x="4131106" y="5730727"/>
                </a:cubicBezTo>
                <a:cubicBezTo>
                  <a:pt x="4129911" y="5696003"/>
                  <a:pt x="4103539" y="5675472"/>
                  <a:pt x="4076410" y="5675290"/>
                </a:cubicBezTo>
                <a:close/>
                <a:moveTo>
                  <a:pt x="3530591" y="1434942"/>
                </a:moveTo>
                <a:cubicBezTo>
                  <a:pt x="3478936" y="1434594"/>
                  <a:pt x="3458264" y="1498231"/>
                  <a:pt x="3491048" y="1528719"/>
                </a:cubicBezTo>
                <a:cubicBezTo>
                  <a:pt x="3531408" y="1566287"/>
                  <a:pt x="3586753" y="1533212"/>
                  <a:pt x="3585287" y="1490394"/>
                </a:cubicBezTo>
                <a:cubicBezTo>
                  <a:pt x="3584092" y="1455595"/>
                  <a:pt x="3557659" y="1435109"/>
                  <a:pt x="3530591" y="1434942"/>
                </a:cubicBezTo>
                <a:close/>
                <a:moveTo>
                  <a:pt x="3502646" y="5671508"/>
                </a:moveTo>
                <a:cubicBezTo>
                  <a:pt x="3451006" y="5671160"/>
                  <a:pt x="3430304" y="5734782"/>
                  <a:pt x="3463088" y="5765284"/>
                </a:cubicBezTo>
                <a:cubicBezTo>
                  <a:pt x="3503448" y="5802852"/>
                  <a:pt x="3558824" y="5769778"/>
                  <a:pt x="3557327" y="5726944"/>
                </a:cubicBezTo>
                <a:cubicBezTo>
                  <a:pt x="3556132" y="5692160"/>
                  <a:pt x="3529699" y="5671689"/>
                  <a:pt x="3502646" y="5671508"/>
                </a:cubicBezTo>
                <a:close/>
                <a:moveTo>
                  <a:pt x="3521276" y="2847126"/>
                </a:moveTo>
                <a:cubicBezTo>
                  <a:pt x="3469621" y="2846778"/>
                  <a:pt x="3448949" y="2910400"/>
                  <a:pt x="3481733" y="2940902"/>
                </a:cubicBezTo>
                <a:cubicBezTo>
                  <a:pt x="3522108" y="2978485"/>
                  <a:pt x="3577469" y="2945320"/>
                  <a:pt x="3575972" y="2902577"/>
                </a:cubicBezTo>
                <a:cubicBezTo>
                  <a:pt x="3574777" y="2867839"/>
                  <a:pt x="3548405" y="2847307"/>
                  <a:pt x="3521276" y="2847126"/>
                </a:cubicBezTo>
                <a:close/>
                <a:moveTo>
                  <a:pt x="3497974" y="6377599"/>
                </a:moveTo>
                <a:cubicBezTo>
                  <a:pt x="3446318" y="6377252"/>
                  <a:pt x="3425646" y="6440873"/>
                  <a:pt x="3458430" y="6471376"/>
                </a:cubicBezTo>
                <a:cubicBezTo>
                  <a:pt x="3498806" y="6508959"/>
                  <a:pt x="3554166" y="6475794"/>
                  <a:pt x="3552669" y="6433051"/>
                </a:cubicBezTo>
                <a:cubicBezTo>
                  <a:pt x="3551475" y="6398313"/>
                  <a:pt x="3525102" y="6377781"/>
                  <a:pt x="3497974" y="6377599"/>
                </a:cubicBezTo>
                <a:close/>
                <a:moveTo>
                  <a:pt x="3507304" y="4965416"/>
                </a:moveTo>
                <a:cubicBezTo>
                  <a:pt x="3455663" y="4965068"/>
                  <a:pt x="3434961" y="5028690"/>
                  <a:pt x="3467761" y="5059192"/>
                </a:cubicBezTo>
                <a:cubicBezTo>
                  <a:pt x="3508121" y="5096760"/>
                  <a:pt x="3563466" y="5063686"/>
                  <a:pt x="3561999" y="5020868"/>
                </a:cubicBezTo>
                <a:cubicBezTo>
                  <a:pt x="3560774" y="4985993"/>
                  <a:pt x="3534130" y="4965583"/>
                  <a:pt x="3507304" y="4965416"/>
                </a:cubicBezTo>
                <a:close/>
                <a:moveTo>
                  <a:pt x="3516619" y="3553218"/>
                </a:moveTo>
                <a:cubicBezTo>
                  <a:pt x="3464963" y="3552869"/>
                  <a:pt x="3444292" y="3616491"/>
                  <a:pt x="3477075" y="3646994"/>
                </a:cubicBezTo>
                <a:cubicBezTo>
                  <a:pt x="3517435" y="3684562"/>
                  <a:pt x="3572811" y="3651472"/>
                  <a:pt x="3571314" y="3608669"/>
                </a:cubicBezTo>
                <a:cubicBezTo>
                  <a:pt x="3570104" y="3573870"/>
                  <a:pt x="3543671" y="3553399"/>
                  <a:pt x="3516619" y="3553218"/>
                </a:cubicBezTo>
                <a:close/>
                <a:moveTo>
                  <a:pt x="3511961" y="4259324"/>
                </a:moveTo>
                <a:cubicBezTo>
                  <a:pt x="3460215" y="4258977"/>
                  <a:pt x="3439710" y="4322659"/>
                  <a:pt x="3472418" y="4353101"/>
                </a:cubicBezTo>
                <a:cubicBezTo>
                  <a:pt x="3512778" y="4390669"/>
                  <a:pt x="3568123" y="4357594"/>
                  <a:pt x="3566657" y="4314761"/>
                </a:cubicBezTo>
                <a:cubicBezTo>
                  <a:pt x="3565447" y="4279962"/>
                  <a:pt x="3539014" y="4259491"/>
                  <a:pt x="3511961" y="4259324"/>
                </a:cubicBezTo>
                <a:close/>
                <a:moveTo>
                  <a:pt x="3535249" y="728835"/>
                </a:moveTo>
                <a:cubicBezTo>
                  <a:pt x="3483608" y="728487"/>
                  <a:pt x="3462921" y="792110"/>
                  <a:pt x="3495691" y="822612"/>
                </a:cubicBezTo>
                <a:cubicBezTo>
                  <a:pt x="3536065" y="860180"/>
                  <a:pt x="3591426" y="827075"/>
                  <a:pt x="3589929" y="784287"/>
                </a:cubicBezTo>
                <a:cubicBezTo>
                  <a:pt x="3588750" y="749488"/>
                  <a:pt x="3562317" y="729017"/>
                  <a:pt x="3535249" y="728835"/>
                </a:cubicBezTo>
                <a:close/>
                <a:moveTo>
                  <a:pt x="4664162" y="3560797"/>
                </a:moveTo>
                <a:cubicBezTo>
                  <a:pt x="4612521" y="3560450"/>
                  <a:pt x="4591820" y="3624072"/>
                  <a:pt x="4624619" y="3654574"/>
                </a:cubicBezTo>
                <a:cubicBezTo>
                  <a:pt x="4664979" y="3692142"/>
                  <a:pt x="4720324" y="3659067"/>
                  <a:pt x="4718858" y="3616234"/>
                </a:cubicBezTo>
                <a:cubicBezTo>
                  <a:pt x="4717663" y="3581450"/>
                  <a:pt x="4691230" y="3560979"/>
                  <a:pt x="4664162" y="3560797"/>
                </a:cubicBezTo>
                <a:close/>
                <a:moveTo>
                  <a:pt x="4659504" y="4266889"/>
                </a:moveTo>
                <a:cubicBezTo>
                  <a:pt x="4607864" y="4266542"/>
                  <a:pt x="4587177" y="4330163"/>
                  <a:pt x="4619946" y="4360666"/>
                </a:cubicBezTo>
                <a:cubicBezTo>
                  <a:pt x="4660336" y="4398249"/>
                  <a:pt x="4715652" y="4365114"/>
                  <a:pt x="4714200" y="4322341"/>
                </a:cubicBezTo>
                <a:cubicBezTo>
                  <a:pt x="4712990" y="4287482"/>
                  <a:pt x="4686345" y="4267071"/>
                  <a:pt x="4659504" y="4266889"/>
                </a:cubicBezTo>
                <a:close/>
                <a:moveTo>
                  <a:pt x="4650190" y="5679088"/>
                </a:moveTo>
                <a:cubicBezTo>
                  <a:pt x="4598443" y="5678740"/>
                  <a:pt x="4577938" y="5742423"/>
                  <a:pt x="4610646" y="5772864"/>
                </a:cubicBezTo>
                <a:cubicBezTo>
                  <a:pt x="4651052" y="5810463"/>
                  <a:pt x="4706382" y="5777222"/>
                  <a:pt x="4704885" y="5734525"/>
                </a:cubicBezTo>
                <a:cubicBezTo>
                  <a:pt x="4703675" y="5699740"/>
                  <a:pt x="4677242" y="5679269"/>
                  <a:pt x="4650190" y="5679088"/>
                </a:cubicBezTo>
                <a:close/>
                <a:moveTo>
                  <a:pt x="4654847" y="4972996"/>
                </a:moveTo>
                <a:cubicBezTo>
                  <a:pt x="4603191" y="4972648"/>
                  <a:pt x="4582520" y="5036270"/>
                  <a:pt x="4615289" y="5066773"/>
                </a:cubicBezTo>
                <a:cubicBezTo>
                  <a:pt x="4655664" y="5104356"/>
                  <a:pt x="4711024" y="5071190"/>
                  <a:pt x="4709527" y="5028448"/>
                </a:cubicBezTo>
                <a:cubicBezTo>
                  <a:pt x="4708333" y="4993649"/>
                  <a:pt x="4681915" y="4973178"/>
                  <a:pt x="4654847" y="4972996"/>
                </a:cubicBezTo>
                <a:close/>
                <a:moveTo>
                  <a:pt x="4678134" y="1442522"/>
                </a:moveTo>
                <a:cubicBezTo>
                  <a:pt x="4626554" y="1442174"/>
                  <a:pt x="4605762" y="1505751"/>
                  <a:pt x="4638591" y="1536299"/>
                </a:cubicBezTo>
                <a:cubicBezTo>
                  <a:pt x="4678739" y="1573670"/>
                  <a:pt x="4734312" y="1541019"/>
                  <a:pt x="4732845" y="1497974"/>
                </a:cubicBezTo>
                <a:cubicBezTo>
                  <a:pt x="4731635" y="1463160"/>
                  <a:pt x="4705202" y="1442689"/>
                  <a:pt x="4678134" y="1442522"/>
                </a:cubicBezTo>
                <a:close/>
                <a:moveTo>
                  <a:pt x="4090383" y="3557015"/>
                </a:moveTo>
                <a:cubicBezTo>
                  <a:pt x="4038636" y="3556667"/>
                  <a:pt x="4018131" y="3620350"/>
                  <a:pt x="4050839" y="3650791"/>
                </a:cubicBezTo>
                <a:cubicBezTo>
                  <a:pt x="4091199" y="3688359"/>
                  <a:pt x="4146545" y="3655285"/>
                  <a:pt x="4145078" y="3612452"/>
                </a:cubicBezTo>
                <a:cubicBezTo>
                  <a:pt x="4143884" y="3577668"/>
                  <a:pt x="4117451" y="3557197"/>
                  <a:pt x="4090383" y="3557015"/>
                </a:cubicBezTo>
                <a:close/>
                <a:moveTo>
                  <a:pt x="4668819" y="2854706"/>
                </a:moveTo>
                <a:cubicBezTo>
                  <a:pt x="4617043" y="2854358"/>
                  <a:pt x="4596583" y="2918071"/>
                  <a:pt x="4629261" y="2948482"/>
                </a:cubicBezTo>
                <a:cubicBezTo>
                  <a:pt x="4669621" y="2986050"/>
                  <a:pt x="4724967" y="2952976"/>
                  <a:pt x="4723500" y="2910158"/>
                </a:cubicBezTo>
                <a:cubicBezTo>
                  <a:pt x="4722320" y="2875358"/>
                  <a:pt x="4695887" y="2854887"/>
                  <a:pt x="4668819" y="2854706"/>
                </a:cubicBezTo>
                <a:close/>
                <a:moveTo>
                  <a:pt x="4673477" y="2148614"/>
                </a:moveTo>
                <a:cubicBezTo>
                  <a:pt x="4621731" y="2148266"/>
                  <a:pt x="4601225" y="2211949"/>
                  <a:pt x="4633933" y="2242391"/>
                </a:cubicBezTo>
                <a:cubicBezTo>
                  <a:pt x="4674339" y="2279989"/>
                  <a:pt x="4729670" y="2246748"/>
                  <a:pt x="4728173" y="2204051"/>
                </a:cubicBezTo>
                <a:cubicBezTo>
                  <a:pt x="4726978" y="2169267"/>
                  <a:pt x="4700545" y="2148796"/>
                  <a:pt x="4673477" y="2148614"/>
                </a:cubicBezTo>
                <a:close/>
                <a:moveTo>
                  <a:pt x="4099713" y="2144817"/>
                </a:moveTo>
                <a:cubicBezTo>
                  <a:pt x="4048057" y="2144469"/>
                  <a:pt x="4027386" y="2208091"/>
                  <a:pt x="4060154" y="2238593"/>
                </a:cubicBezTo>
                <a:cubicBezTo>
                  <a:pt x="4100303" y="2275964"/>
                  <a:pt x="4155875" y="2243313"/>
                  <a:pt x="4154408" y="2200268"/>
                </a:cubicBezTo>
                <a:cubicBezTo>
                  <a:pt x="4153199" y="2165469"/>
                  <a:pt x="4126781" y="2144998"/>
                  <a:pt x="4099713" y="2144817"/>
                </a:cubicBezTo>
                <a:close/>
                <a:moveTo>
                  <a:pt x="4645532" y="6385180"/>
                </a:moveTo>
                <a:cubicBezTo>
                  <a:pt x="4593891" y="6384832"/>
                  <a:pt x="4573205" y="6448454"/>
                  <a:pt x="4605989" y="6478956"/>
                </a:cubicBezTo>
                <a:cubicBezTo>
                  <a:pt x="4646364" y="6516539"/>
                  <a:pt x="4701724" y="6483419"/>
                  <a:pt x="4700227" y="6440631"/>
                </a:cubicBezTo>
                <a:cubicBezTo>
                  <a:pt x="4699018" y="6405832"/>
                  <a:pt x="4672585" y="6385361"/>
                  <a:pt x="4645532" y="6385180"/>
                </a:cubicBezTo>
                <a:close/>
                <a:moveTo>
                  <a:pt x="4104370" y="1438725"/>
                </a:moveTo>
                <a:cubicBezTo>
                  <a:pt x="4052790" y="1438377"/>
                  <a:pt x="4031983" y="1501954"/>
                  <a:pt x="4064812" y="1532501"/>
                </a:cubicBezTo>
                <a:cubicBezTo>
                  <a:pt x="4105202" y="1570115"/>
                  <a:pt x="4160518" y="1536889"/>
                  <a:pt x="4159051" y="1494162"/>
                </a:cubicBezTo>
                <a:cubicBezTo>
                  <a:pt x="4157856" y="1459302"/>
                  <a:pt x="4131378" y="1438906"/>
                  <a:pt x="4104370" y="1438725"/>
                </a:cubicBezTo>
                <a:close/>
                <a:moveTo>
                  <a:pt x="2966142" y="18961"/>
                </a:moveTo>
                <a:cubicBezTo>
                  <a:pt x="2914396" y="18613"/>
                  <a:pt x="2893891" y="82296"/>
                  <a:pt x="2926599" y="112738"/>
                </a:cubicBezTo>
                <a:cubicBezTo>
                  <a:pt x="2967004" y="150336"/>
                  <a:pt x="3022335" y="117095"/>
                  <a:pt x="3020838" y="74398"/>
                </a:cubicBezTo>
                <a:cubicBezTo>
                  <a:pt x="3019628" y="39659"/>
                  <a:pt x="2993256" y="19128"/>
                  <a:pt x="2966142" y="18961"/>
                </a:cubicBezTo>
                <a:close/>
                <a:moveTo>
                  <a:pt x="4113685" y="26541"/>
                </a:moveTo>
                <a:cubicBezTo>
                  <a:pt x="4061939" y="26193"/>
                  <a:pt x="4041434" y="89876"/>
                  <a:pt x="4074142" y="120318"/>
                </a:cubicBezTo>
                <a:cubicBezTo>
                  <a:pt x="4114517" y="157901"/>
                  <a:pt x="4169878" y="124781"/>
                  <a:pt x="4168381" y="81978"/>
                </a:cubicBezTo>
                <a:cubicBezTo>
                  <a:pt x="4167186" y="47194"/>
                  <a:pt x="4140753" y="26708"/>
                  <a:pt x="4113685" y="26541"/>
                </a:cubicBezTo>
                <a:close/>
                <a:moveTo>
                  <a:pt x="4109028" y="732633"/>
                </a:moveTo>
                <a:cubicBezTo>
                  <a:pt x="4057417" y="732300"/>
                  <a:pt x="4036671" y="795892"/>
                  <a:pt x="4069484" y="826425"/>
                </a:cubicBezTo>
                <a:cubicBezTo>
                  <a:pt x="4109844" y="863993"/>
                  <a:pt x="4165190" y="830918"/>
                  <a:pt x="4163723" y="788085"/>
                </a:cubicBezTo>
                <a:cubicBezTo>
                  <a:pt x="4162529" y="753286"/>
                  <a:pt x="4136081" y="732815"/>
                  <a:pt x="4109028" y="732633"/>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grpSp>
        <p:nvGrpSpPr>
          <p:cNvPr id="4058" name="Google Shape;4058;p30"/>
          <p:cNvGrpSpPr/>
          <p:nvPr/>
        </p:nvGrpSpPr>
        <p:grpSpPr>
          <a:xfrm rot="-635448">
            <a:off x="7079794" y="2206711"/>
            <a:ext cx="2407840" cy="785864"/>
            <a:chOff x="14411356" y="4446306"/>
            <a:chExt cx="4815508" cy="1571672"/>
          </a:xfrm>
        </p:grpSpPr>
        <p:sp>
          <p:nvSpPr>
            <p:cNvPr id="4059" name="Google Shape;4059;p30"/>
            <p:cNvSpPr/>
            <p:nvPr/>
          </p:nvSpPr>
          <p:spPr>
            <a:xfrm>
              <a:off x="14411356" y="4446306"/>
              <a:ext cx="4815508" cy="1571672"/>
            </a:xfrm>
            <a:custGeom>
              <a:avLst/>
              <a:gdLst/>
              <a:ahLst/>
              <a:cxnLst/>
              <a:rect l="l" t="t" r="r" b="b"/>
              <a:pathLst>
                <a:path w="4815508" h="1571672" extrusionOk="0">
                  <a:moveTo>
                    <a:pt x="4813330" y="1512160"/>
                  </a:moveTo>
                  <a:cubicBezTo>
                    <a:pt x="4768704" y="1422229"/>
                    <a:pt x="4693320" y="1339594"/>
                    <a:pt x="4613745" y="1085367"/>
                  </a:cubicBezTo>
                  <a:cubicBezTo>
                    <a:pt x="4499385" y="707047"/>
                    <a:pt x="4491897" y="836306"/>
                    <a:pt x="4620581" y="578703"/>
                  </a:cubicBezTo>
                  <a:cubicBezTo>
                    <a:pt x="4823317" y="169141"/>
                    <a:pt x="4799609" y="171310"/>
                    <a:pt x="4707343" y="155626"/>
                  </a:cubicBezTo>
                  <a:cubicBezTo>
                    <a:pt x="4433200" y="109546"/>
                    <a:pt x="4085551" y="107328"/>
                    <a:pt x="3817097" y="85533"/>
                  </a:cubicBezTo>
                  <a:cubicBezTo>
                    <a:pt x="1718712" y="-98796"/>
                    <a:pt x="1191228" y="73225"/>
                    <a:pt x="32616" y="66424"/>
                  </a:cubicBezTo>
                  <a:cubicBezTo>
                    <a:pt x="-35329" y="67650"/>
                    <a:pt x="7867" y="149418"/>
                    <a:pt x="116042" y="536028"/>
                  </a:cubicBezTo>
                  <a:cubicBezTo>
                    <a:pt x="232006" y="955388"/>
                    <a:pt x="184599" y="690915"/>
                    <a:pt x="39919" y="1427366"/>
                  </a:cubicBezTo>
                  <a:cubicBezTo>
                    <a:pt x="32674" y="1472336"/>
                    <a:pt x="-5125" y="1553754"/>
                    <a:pt x="65698" y="1561976"/>
                  </a:cubicBezTo>
                  <a:cubicBezTo>
                    <a:pt x="1112499" y="1480500"/>
                    <a:pt x="2164900" y="1589891"/>
                    <a:pt x="3213771" y="1568952"/>
                  </a:cubicBezTo>
                  <a:cubicBezTo>
                    <a:pt x="3732290" y="1560001"/>
                    <a:pt x="4251392" y="1542838"/>
                    <a:pt x="4769861" y="1561315"/>
                  </a:cubicBezTo>
                  <a:cubicBezTo>
                    <a:pt x="4797382" y="1566685"/>
                    <a:pt x="4823297" y="1538965"/>
                    <a:pt x="4813330" y="1512160"/>
                  </a:cubicBezTo>
                  <a:close/>
                </a:path>
              </a:pathLst>
            </a:custGeom>
            <a:solidFill>
              <a:srgbClr val="F6CA6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60" name="Google Shape;4060;p30"/>
            <p:cNvSpPr/>
            <p:nvPr/>
          </p:nvSpPr>
          <p:spPr>
            <a:xfrm>
              <a:off x="14411356" y="4446306"/>
              <a:ext cx="4815508" cy="1571672"/>
            </a:xfrm>
            <a:custGeom>
              <a:avLst/>
              <a:gdLst/>
              <a:ahLst/>
              <a:cxnLst/>
              <a:rect l="l" t="t" r="r" b="b"/>
              <a:pathLst>
                <a:path w="4815508" h="1571672" extrusionOk="0">
                  <a:moveTo>
                    <a:pt x="4813330" y="1512160"/>
                  </a:moveTo>
                  <a:cubicBezTo>
                    <a:pt x="4768704" y="1422229"/>
                    <a:pt x="4693320" y="1339594"/>
                    <a:pt x="4613745" y="1085367"/>
                  </a:cubicBezTo>
                  <a:cubicBezTo>
                    <a:pt x="4499385" y="707047"/>
                    <a:pt x="4491897" y="836306"/>
                    <a:pt x="4620581" y="578703"/>
                  </a:cubicBezTo>
                  <a:cubicBezTo>
                    <a:pt x="4823317" y="169141"/>
                    <a:pt x="4799609" y="171310"/>
                    <a:pt x="4707343" y="155626"/>
                  </a:cubicBezTo>
                  <a:cubicBezTo>
                    <a:pt x="4433200" y="109546"/>
                    <a:pt x="4085551" y="107328"/>
                    <a:pt x="3817097" y="85533"/>
                  </a:cubicBezTo>
                  <a:cubicBezTo>
                    <a:pt x="1718712" y="-98796"/>
                    <a:pt x="1191228" y="73225"/>
                    <a:pt x="32616" y="66424"/>
                  </a:cubicBezTo>
                  <a:cubicBezTo>
                    <a:pt x="-35329" y="67650"/>
                    <a:pt x="7867" y="149418"/>
                    <a:pt x="116042" y="536028"/>
                  </a:cubicBezTo>
                  <a:cubicBezTo>
                    <a:pt x="232006" y="955388"/>
                    <a:pt x="184599" y="690915"/>
                    <a:pt x="39919" y="1427366"/>
                  </a:cubicBezTo>
                  <a:cubicBezTo>
                    <a:pt x="32674" y="1472336"/>
                    <a:pt x="-5125" y="1553754"/>
                    <a:pt x="65698" y="1561976"/>
                  </a:cubicBezTo>
                  <a:cubicBezTo>
                    <a:pt x="1112499" y="1480500"/>
                    <a:pt x="2164900" y="1589891"/>
                    <a:pt x="3213771" y="1568952"/>
                  </a:cubicBezTo>
                  <a:cubicBezTo>
                    <a:pt x="3732290" y="1560001"/>
                    <a:pt x="4251392" y="1542838"/>
                    <a:pt x="4769861" y="1561315"/>
                  </a:cubicBezTo>
                  <a:cubicBezTo>
                    <a:pt x="4797382" y="1566685"/>
                    <a:pt x="4823297" y="1538965"/>
                    <a:pt x="4813330" y="1512160"/>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2" name="TextBox 2">
            <a:extLst>
              <a:ext uri="{FF2B5EF4-FFF2-40B4-BE49-F238E27FC236}">
                <a16:creationId xmlns:a16="http://schemas.microsoft.com/office/drawing/2014/main" xmlns="" id="{95CDD055-DDC9-193A-A9BD-0502605B11C5}"/>
              </a:ext>
            </a:extLst>
          </p:cNvPr>
          <p:cNvSpPr txBox="1"/>
          <p:nvPr/>
        </p:nvSpPr>
        <p:spPr>
          <a:xfrm>
            <a:off x="1284924" y="1815095"/>
            <a:ext cx="6380888" cy="1732590"/>
          </a:xfrm>
          <a:prstGeom prst="rect">
            <a:avLst/>
          </a:prstGeom>
        </p:spPr>
        <p:txBody>
          <a:bodyPr wrap="square" lIns="0" tIns="0" rIns="0" bIns="0" rtlCol="0" anchor="t">
            <a:spAutoFit/>
          </a:bodyPr>
          <a:lstStyle/>
          <a:p>
            <a:pPr algn="ctr">
              <a:lnSpc>
                <a:spcPct val="150000"/>
              </a:lnSpc>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 BÀI GIẢNG!</a:t>
            </a:r>
          </a:p>
        </p:txBody>
      </p:sp>
      <p:grpSp>
        <p:nvGrpSpPr>
          <p:cNvPr id="35" name="Google Shape;4097;p31">
            <a:extLst>
              <a:ext uri="{FF2B5EF4-FFF2-40B4-BE49-F238E27FC236}">
                <a16:creationId xmlns:a16="http://schemas.microsoft.com/office/drawing/2014/main" xmlns="" id="{82F84376-B5EA-74EA-8323-4C1D9D37705A}"/>
              </a:ext>
            </a:extLst>
          </p:cNvPr>
          <p:cNvGrpSpPr/>
          <p:nvPr/>
        </p:nvGrpSpPr>
        <p:grpSpPr>
          <a:xfrm rot="16421275">
            <a:off x="4056907" y="3668544"/>
            <a:ext cx="1030186" cy="1401942"/>
            <a:chOff x="7568840" y="6631564"/>
            <a:chExt cx="2060217" cy="2803594"/>
          </a:xfrm>
        </p:grpSpPr>
        <p:sp>
          <p:nvSpPr>
            <p:cNvPr id="36" name="Google Shape;4098;p31">
              <a:extLst>
                <a:ext uri="{FF2B5EF4-FFF2-40B4-BE49-F238E27FC236}">
                  <a16:creationId xmlns:a16="http://schemas.microsoft.com/office/drawing/2014/main" xmlns="" id="{F181D0AC-9FBC-E9A0-FF71-58C85E85A80A}"/>
                </a:ext>
              </a:extLst>
            </p:cNvPr>
            <p:cNvSpPr/>
            <p:nvPr/>
          </p:nvSpPr>
          <p:spPr>
            <a:xfrm>
              <a:off x="7715187" y="8153381"/>
              <a:ext cx="1380419" cy="1281777"/>
            </a:xfrm>
            <a:custGeom>
              <a:avLst/>
              <a:gdLst/>
              <a:ahLst/>
              <a:cxnLst/>
              <a:rect l="l" t="t" r="r" b="b"/>
              <a:pathLst>
                <a:path w="1380419" h="1281777" extrusionOk="0">
                  <a:moveTo>
                    <a:pt x="1202792" y="792225"/>
                  </a:moveTo>
                  <a:cubicBezTo>
                    <a:pt x="1043205" y="924773"/>
                    <a:pt x="1119430" y="804409"/>
                    <a:pt x="1105749" y="1078343"/>
                  </a:cubicBezTo>
                  <a:cubicBezTo>
                    <a:pt x="1094959" y="1291988"/>
                    <a:pt x="1036359" y="1352119"/>
                    <a:pt x="800054" y="1187503"/>
                  </a:cubicBezTo>
                  <a:cubicBezTo>
                    <a:pt x="664113" y="1092220"/>
                    <a:pt x="733066" y="1109720"/>
                    <a:pt x="543262" y="1180870"/>
                  </a:cubicBezTo>
                  <a:cubicBezTo>
                    <a:pt x="275606" y="1281979"/>
                    <a:pt x="191424" y="1124535"/>
                    <a:pt x="256589" y="835422"/>
                  </a:cubicBezTo>
                  <a:cubicBezTo>
                    <a:pt x="236803" y="818433"/>
                    <a:pt x="30126" y="724411"/>
                    <a:pt x="3175" y="587949"/>
                  </a:cubicBezTo>
                  <a:cubicBezTo>
                    <a:pt x="-30914" y="412287"/>
                    <a:pt x="216412" y="365406"/>
                    <a:pt x="414246" y="363068"/>
                  </a:cubicBezTo>
                  <a:cubicBezTo>
                    <a:pt x="621579" y="-115954"/>
                    <a:pt x="849052" y="-137122"/>
                    <a:pt x="1004386" y="396268"/>
                  </a:cubicBezTo>
                  <a:cubicBezTo>
                    <a:pt x="1405339" y="440217"/>
                    <a:pt x="1508268" y="538942"/>
                    <a:pt x="1202792" y="792225"/>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 name="Google Shape;4099;p31">
              <a:extLst>
                <a:ext uri="{FF2B5EF4-FFF2-40B4-BE49-F238E27FC236}">
                  <a16:creationId xmlns:a16="http://schemas.microsoft.com/office/drawing/2014/main" xmlns="" id="{6E7230EF-0E1C-9920-C727-C8B96BAA8754}"/>
                </a:ext>
              </a:extLst>
            </p:cNvPr>
            <p:cNvSpPr/>
            <p:nvPr/>
          </p:nvSpPr>
          <p:spPr>
            <a:xfrm>
              <a:off x="8847583" y="7469587"/>
              <a:ext cx="781474" cy="725637"/>
            </a:xfrm>
            <a:custGeom>
              <a:avLst/>
              <a:gdLst/>
              <a:ahLst/>
              <a:cxnLst/>
              <a:rect l="l" t="t" r="r" b="b"/>
              <a:pathLst>
                <a:path w="781474" h="725637" extrusionOk="0">
                  <a:moveTo>
                    <a:pt x="680917" y="448496"/>
                  </a:moveTo>
                  <a:cubicBezTo>
                    <a:pt x="590574" y="523532"/>
                    <a:pt x="633725" y="455393"/>
                    <a:pt x="625982" y="610471"/>
                  </a:cubicBezTo>
                  <a:cubicBezTo>
                    <a:pt x="619876" y="731418"/>
                    <a:pt x="586702" y="765459"/>
                    <a:pt x="452922" y="672268"/>
                  </a:cubicBezTo>
                  <a:cubicBezTo>
                    <a:pt x="375962" y="618327"/>
                    <a:pt x="415000" y="628235"/>
                    <a:pt x="307548" y="668511"/>
                  </a:cubicBezTo>
                  <a:cubicBezTo>
                    <a:pt x="156025" y="725749"/>
                    <a:pt x="108368" y="636617"/>
                    <a:pt x="145257" y="472949"/>
                  </a:cubicBezTo>
                  <a:cubicBezTo>
                    <a:pt x="134057" y="463327"/>
                    <a:pt x="17054" y="410104"/>
                    <a:pt x="1797" y="332848"/>
                  </a:cubicBezTo>
                  <a:cubicBezTo>
                    <a:pt x="-17500" y="233405"/>
                    <a:pt x="122514" y="206866"/>
                    <a:pt x="234511" y="205537"/>
                  </a:cubicBezTo>
                  <a:cubicBezTo>
                    <a:pt x="351884" y="-65643"/>
                    <a:pt x="480659" y="-77626"/>
                    <a:pt x="568594" y="224332"/>
                  </a:cubicBezTo>
                  <a:cubicBezTo>
                    <a:pt x="795579" y="249217"/>
                    <a:pt x="853853" y="305109"/>
                    <a:pt x="680917" y="448496"/>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 name="Google Shape;4100;p31">
              <a:extLst>
                <a:ext uri="{FF2B5EF4-FFF2-40B4-BE49-F238E27FC236}">
                  <a16:creationId xmlns:a16="http://schemas.microsoft.com/office/drawing/2014/main" xmlns="" id="{4C93FD50-E029-9D8D-79C6-E5075EB38312}"/>
                </a:ext>
              </a:extLst>
            </p:cNvPr>
            <p:cNvSpPr/>
            <p:nvPr/>
          </p:nvSpPr>
          <p:spPr>
            <a:xfrm>
              <a:off x="7568840" y="6631564"/>
              <a:ext cx="1160096" cy="1115920"/>
            </a:xfrm>
            <a:custGeom>
              <a:avLst/>
              <a:gdLst/>
              <a:ahLst/>
              <a:cxnLst/>
              <a:rect l="l" t="t" r="r" b="b"/>
              <a:pathLst>
                <a:path w="1160096" h="1115920" extrusionOk="0">
                  <a:moveTo>
                    <a:pt x="977504" y="732103"/>
                  </a:moveTo>
                  <a:cubicBezTo>
                    <a:pt x="825178" y="821011"/>
                    <a:pt x="905903" y="730701"/>
                    <a:pt x="856192" y="958504"/>
                  </a:cubicBezTo>
                  <a:cubicBezTo>
                    <a:pt x="817322" y="1136157"/>
                    <a:pt x="759789" y="1178413"/>
                    <a:pt x="584608" y="1007433"/>
                  </a:cubicBezTo>
                  <a:cubicBezTo>
                    <a:pt x="483913" y="908584"/>
                    <a:pt x="539291" y="932868"/>
                    <a:pt x="370193" y="966080"/>
                  </a:cubicBezTo>
                  <a:cubicBezTo>
                    <a:pt x="131632" y="1013561"/>
                    <a:pt x="83021" y="869799"/>
                    <a:pt x="178016" y="636444"/>
                  </a:cubicBezTo>
                  <a:cubicBezTo>
                    <a:pt x="163796" y="619443"/>
                    <a:pt x="3609" y="511797"/>
                    <a:pt x="57" y="393608"/>
                  </a:cubicBezTo>
                  <a:cubicBezTo>
                    <a:pt x="-4011" y="241553"/>
                    <a:pt x="209933" y="236714"/>
                    <a:pt x="376158" y="262322"/>
                  </a:cubicBezTo>
                  <a:cubicBezTo>
                    <a:pt x="616885" y="-110478"/>
                    <a:pt x="810589" y="-96521"/>
                    <a:pt x="866394" y="372413"/>
                  </a:cubicBezTo>
                  <a:cubicBezTo>
                    <a:pt x="1196487" y="465151"/>
                    <a:pt x="1269019" y="562284"/>
                    <a:pt x="977504" y="732103"/>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9" name="Google Shape;4097;p31">
            <a:extLst>
              <a:ext uri="{FF2B5EF4-FFF2-40B4-BE49-F238E27FC236}">
                <a16:creationId xmlns:a16="http://schemas.microsoft.com/office/drawing/2014/main" xmlns="" id="{E0210E37-872D-02D4-2B4A-E570A083A7B5}"/>
              </a:ext>
            </a:extLst>
          </p:cNvPr>
          <p:cNvGrpSpPr/>
          <p:nvPr/>
        </p:nvGrpSpPr>
        <p:grpSpPr>
          <a:xfrm rot="-488390">
            <a:off x="6678413" y="-55378"/>
            <a:ext cx="1030186" cy="1401942"/>
            <a:chOff x="7568840" y="6631564"/>
            <a:chExt cx="2060217" cy="2803594"/>
          </a:xfrm>
        </p:grpSpPr>
        <p:sp>
          <p:nvSpPr>
            <p:cNvPr id="40" name="Google Shape;4098;p31">
              <a:extLst>
                <a:ext uri="{FF2B5EF4-FFF2-40B4-BE49-F238E27FC236}">
                  <a16:creationId xmlns:a16="http://schemas.microsoft.com/office/drawing/2014/main" xmlns="" id="{79052CC9-B941-54A7-AD71-96A35DA9F75E}"/>
                </a:ext>
              </a:extLst>
            </p:cNvPr>
            <p:cNvSpPr/>
            <p:nvPr/>
          </p:nvSpPr>
          <p:spPr>
            <a:xfrm>
              <a:off x="7715187" y="8153381"/>
              <a:ext cx="1380419" cy="1281777"/>
            </a:xfrm>
            <a:custGeom>
              <a:avLst/>
              <a:gdLst/>
              <a:ahLst/>
              <a:cxnLst/>
              <a:rect l="l" t="t" r="r" b="b"/>
              <a:pathLst>
                <a:path w="1380419" h="1281777" extrusionOk="0">
                  <a:moveTo>
                    <a:pt x="1202792" y="792225"/>
                  </a:moveTo>
                  <a:cubicBezTo>
                    <a:pt x="1043205" y="924773"/>
                    <a:pt x="1119430" y="804409"/>
                    <a:pt x="1105749" y="1078343"/>
                  </a:cubicBezTo>
                  <a:cubicBezTo>
                    <a:pt x="1094959" y="1291988"/>
                    <a:pt x="1036359" y="1352119"/>
                    <a:pt x="800054" y="1187503"/>
                  </a:cubicBezTo>
                  <a:cubicBezTo>
                    <a:pt x="664113" y="1092220"/>
                    <a:pt x="733066" y="1109720"/>
                    <a:pt x="543262" y="1180870"/>
                  </a:cubicBezTo>
                  <a:cubicBezTo>
                    <a:pt x="275606" y="1281979"/>
                    <a:pt x="191424" y="1124535"/>
                    <a:pt x="256589" y="835422"/>
                  </a:cubicBezTo>
                  <a:cubicBezTo>
                    <a:pt x="236803" y="818433"/>
                    <a:pt x="30126" y="724411"/>
                    <a:pt x="3175" y="587949"/>
                  </a:cubicBezTo>
                  <a:cubicBezTo>
                    <a:pt x="-30914" y="412287"/>
                    <a:pt x="216412" y="365406"/>
                    <a:pt x="414246" y="363068"/>
                  </a:cubicBezTo>
                  <a:cubicBezTo>
                    <a:pt x="621579" y="-115954"/>
                    <a:pt x="849052" y="-137122"/>
                    <a:pt x="1004386" y="396268"/>
                  </a:cubicBezTo>
                  <a:cubicBezTo>
                    <a:pt x="1405339" y="440217"/>
                    <a:pt x="1508268" y="538942"/>
                    <a:pt x="1202792" y="792225"/>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 name="Google Shape;4099;p31">
              <a:extLst>
                <a:ext uri="{FF2B5EF4-FFF2-40B4-BE49-F238E27FC236}">
                  <a16:creationId xmlns:a16="http://schemas.microsoft.com/office/drawing/2014/main" xmlns="" id="{EC3052F5-D591-A02B-1E20-230E832DBD0D}"/>
                </a:ext>
              </a:extLst>
            </p:cNvPr>
            <p:cNvSpPr/>
            <p:nvPr/>
          </p:nvSpPr>
          <p:spPr>
            <a:xfrm>
              <a:off x="8847583" y="7469587"/>
              <a:ext cx="781474" cy="725637"/>
            </a:xfrm>
            <a:custGeom>
              <a:avLst/>
              <a:gdLst/>
              <a:ahLst/>
              <a:cxnLst/>
              <a:rect l="l" t="t" r="r" b="b"/>
              <a:pathLst>
                <a:path w="781474" h="725637" extrusionOk="0">
                  <a:moveTo>
                    <a:pt x="680917" y="448496"/>
                  </a:moveTo>
                  <a:cubicBezTo>
                    <a:pt x="590574" y="523532"/>
                    <a:pt x="633725" y="455393"/>
                    <a:pt x="625982" y="610471"/>
                  </a:cubicBezTo>
                  <a:cubicBezTo>
                    <a:pt x="619876" y="731418"/>
                    <a:pt x="586702" y="765459"/>
                    <a:pt x="452922" y="672268"/>
                  </a:cubicBezTo>
                  <a:cubicBezTo>
                    <a:pt x="375962" y="618327"/>
                    <a:pt x="415000" y="628235"/>
                    <a:pt x="307548" y="668511"/>
                  </a:cubicBezTo>
                  <a:cubicBezTo>
                    <a:pt x="156025" y="725749"/>
                    <a:pt x="108368" y="636617"/>
                    <a:pt x="145257" y="472949"/>
                  </a:cubicBezTo>
                  <a:cubicBezTo>
                    <a:pt x="134057" y="463327"/>
                    <a:pt x="17054" y="410104"/>
                    <a:pt x="1797" y="332848"/>
                  </a:cubicBezTo>
                  <a:cubicBezTo>
                    <a:pt x="-17500" y="233405"/>
                    <a:pt x="122514" y="206866"/>
                    <a:pt x="234511" y="205537"/>
                  </a:cubicBezTo>
                  <a:cubicBezTo>
                    <a:pt x="351884" y="-65643"/>
                    <a:pt x="480659" y="-77626"/>
                    <a:pt x="568594" y="224332"/>
                  </a:cubicBezTo>
                  <a:cubicBezTo>
                    <a:pt x="795579" y="249217"/>
                    <a:pt x="853853" y="305109"/>
                    <a:pt x="680917" y="448496"/>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Google Shape;4100;p31">
              <a:extLst>
                <a:ext uri="{FF2B5EF4-FFF2-40B4-BE49-F238E27FC236}">
                  <a16:creationId xmlns:a16="http://schemas.microsoft.com/office/drawing/2014/main" xmlns="" id="{E00AF702-27B3-49D0-A978-F300E9D0A564}"/>
                </a:ext>
              </a:extLst>
            </p:cNvPr>
            <p:cNvSpPr/>
            <p:nvPr/>
          </p:nvSpPr>
          <p:spPr>
            <a:xfrm>
              <a:off x="7568840" y="6631564"/>
              <a:ext cx="1160096" cy="1115920"/>
            </a:xfrm>
            <a:custGeom>
              <a:avLst/>
              <a:gdLst/>
              <a:ahLst/>
              <a:cxnLst/>
              <a:rect l="l" t="t" r="r" b="b"/>
              <a:pathLst>
                <a:path w="1160096" h="1115920" extrusionOk="0">
                  <a:moveTo>
                    <a:pt x="977504" y="732103"/>
                  </a:moveTo>
                  <a:cubicBezTo>
                    <a:pt x="825178" y="821011"/>
                    <a:pt x="905903" y="730701"/>
                    <a:pt x="856192" y="958504"/>
                  </a:cubicBezTo>
                  <a:cubicBezTo>
                    <a:pt x="817322" y="1136157"/>
                    <a:pt x="759789" y="1178413"/>
                    <a:pt x="584608" y="1007433"/>
                  </a:cubicBezTo>
                  <a:cubicBezTo>
                    <a:pt x="483913" y="908584"/>
                    <a:pt x="539291" y="932868"/>
                    <a:pt x="370193" y="966080"/>
                  </a:cubicBezTo>
                  <a:cubicBezTo>
                    <a:pt x="131632" y="1013561"/>
                    <a:pt x="83021" y="869799"/>
                    <a:pt x="178016" y="636444"/>
                  </a:cubicBezTo>
                  <a:cubicBezTo>
                    <a:pt x="163796" y="619443"/>
                    <a:pt x="3609" y="511797"/>
                    <a:pt x="57" y="393608"/>
                  </a:cubicBezTo>
                  <a:cubicBezTo>
                    <a:pt x="-4011" y="241553"/>
                    <a:pt x="209933" y="236714"/>
                    <a:pt x="376158" y="262322"/>
                  </a:cubicBezTo>
                  <a:cubicBezTo>
                    <a:pt x="616885" y="-110478"/>
                    <a:pt x="810589" y="-96521"/>
                    <a:pt x="866394" y="372413"/>
                  </a:cubicBezTo>
                  <a:cubicBezTo>
                    <a:pt x="1196487" y="465151"/>
                    <a:pt x="1269019" y="562284"/>
                    <a:pt x="977504" y="732103"/>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5610092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p:sp>
        <p:nvSpPr>
          <p:cNvPr id="8" name="Hộp Văn bản 1">
            <a:extLst>
              <a:ext uri="{FF2B5EF4-FFF2-40B4-BE49-F238E27FC236}">
                <a16:creationId xmlns:a16="http://schemas.microsoft.com/office/drawing/2014/main" xmlns:a14="http://schemas.microsoft.com/office/drawing/2010/main" xmlns:mc="http://schemas.openxmlformats.org/markup-compatibility/2006"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tương đương.</a:t>
            </a:r>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mj-lt"/>
            </a:endParaRPr>
          </a:p>
        </p:txBody>
      </p:sp>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595199"/>
            <a:ext cx="886216" cy="52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3" name="TextBox 2"/>
              <p:cNvSpPr txBox="1"/>
              <p:nvPr/>
            </p:nvSpPr>
            <p:spPr>
              <a:xfrm>
                <a:off x="1235365" y="742950"/>
                <a:ext cx="7515302" cy="1323439"/>
              </a:xfrm>
              <a:prstGeom prst="rect">
                <a:avLst/>
              </a:prstGeom>
              <a:noFill/>
            </p:spPr>
            <p:txBody>
              <a:bodyPr wrap="square" rtlCol="0">
                <a:spAutoFit/>
              </a:bodyPr>
              <a:lstStyle/>
              <a:p>
                <a:r>
                  <a:rPr lang="en-US" sz="2000" smtClean="0">
                    <a:solidFill>
                      <a:schemeClr val="bg1"/>
                    </a:solidFill>
                    <a:latin typeface="Times New Roman" pitchFamily="18" charset="0"/>
                    <a:cs typeface="Times New Roman" pitchFamily="18" charset="0"/>
                  </a:rPr>
                  <a:t>Cho hai pt (cùng ẩn </a:t>
                </a:r>
                <a14:m>
                  <m:oMath xmlns:m="http://schemas.openxmlformats.org/officeDocument/2006/math">
                    <m:r>
                      <a:rPr lang="en-US" sz="2000" b="0" i="1" smtClean="0">
                        <a:solidFill>
                          <a:schemeClr val="bg1"/>
                        </a:solidFill>
                        <a:latin typeface="Cambria Math"/>
                      </a:rPr>
                      <m:t>𝑥</m:t>
                    </m:r>
                  </m:oMath>
                </a14:m>
                <a:r>
                  <a:rPr lang="en-US" sz="2000" smtClean="0">
                    <a:solidFill>
                      <a:schemeClr val="bg1"/>
                    </a:solidFill>
                    <a:latin typeface="Times New Roman" pitchFamily="18" charset="0"/>
                    <a:cs typeface="Times New Roman" pitchFamily="18" charset="0"/>
                  </a:rPr>
                  <a:t>):</a:t>
                </a:r>
                <a14:m>
                  <m:oMath xmlns:m="http://schemas.openxmlformats.org/officeDocument/2006/math">
                    <m:sSup>
                      <m:sSupPr>
                        <m:ctrlPr>
                          <a:rPr lang="en-US" sz="2000" b="0" i="1" smtClean="0">
                            <a:solidFill>
                              <a:schemeClr val="bg1"/>
                            </a:solidFill>
                            <a:latin typeface="Cambria Math"/>
                          </a:rPr>
                        </m:ctrlPr>
                      </m:sSupPr>
                      <m:e>
                        <m:r>
                          <a:rPr lang="en-US" sz="2000" b="0" i="1" smtClean="0">
                            <a:solidFill>
                              <a:schemeClr val="bg1"/>
                            </a:solidFill>
                            <a:latin typeface="Cambria Math"/>
                          </a:rPr>
                          <m:t>𝑥</m:t>
                        </m:r>
                      </m:e>
                      <m:sup>
                        <m:r>
                          <a:rPr lang="en-US" sz="2000" b="0" i="1" smtClean="0">
                            <a:solidFill>
                              <a:schemeClr val="bg1"/>
                            </a:solidFill>
                            <a:latin typeface="Cambria Math"/>
                          </a:rPr>
                          <m:t>2</m:t>
                        </m:r>
                      </m:sup>
                    </m:sSup>
                    <m:r>
                      <a:rPr lang="en-US" sz="2000" b="0" i="1" smtClean="0">
                        <a:solidFill>
                          <a:schemeClr val="bg1"/>
                        </a:solidFill>
                        <a:latin typeface="Cambria Math"/>
                      </a:rPr>
                      <m:t>−3</m:t>
                    </m:r>
                    <m:r>
                      <a:rPr lang="en-US" sz="2000" b="0" i="1" smtClean="0">
                        <a:solidFill>
                          <a:schemeClr val="bg1"/>
                        </a:solidFill>
                        <a:latin typeface="Cambria Math"/>
                      </a:rPr>
                      <m:t>𝑥</m:t>
                    </m:r>
                    <m:r>
                      <a:rPr lang="en-US" sz="2000" b="0" i="1" smtClean="0">
                        <a:solidFill>
                          <a:schemeClr val="bg1"/>
                        </a:solidFill>
                        <a:latin typeface="Cambria Math"/>
                      </a:rPr>
                      <m:t>+2=0 </m:t>
                    </m:r>
                    <m:d>
                      <m:dPr>
                        <m:ctrlPr>
                          <a:rPr lang="en-US" sz="2000" b="0" i="1" smtClean="0">
                            <a:solidFill>
                              <a:schemeClr val="bg1"/>
                            </a:solidFill>
                            <a:latin typeface="Cambria Math"/>
                          </a:rPr>
                        </m:ctrlPr>
                      </m:dPr>
                      <m:e>
                        <m:r>
                          <a:rPr lang="en-US" sz="2000" b="0" i="1" smtClean="0">
                            <a:solidFill>
                              <a:schemeClr val="bg1"/>
                            </a:solidFill>
                            <a:latin typeface="Cambria Math"/>
                          </a:rPr>
                          <m:t>1</m:t>
                        </m:r>
                      </m:e>
                    </m:d>
                  </m:oMath>
                </a14:m>
                <a:endParaRPr lang="en-US" sz="2000" b="0" smtClean="0">
                  <a:solidFill>
                    <a:schemeClr val="bg1"/>
                  </a:solidFill>
                  <a:latin typeface="Times New Roman" pitchFamily="18" charset="0"/>
                  <a:cs typeface="Times New Roman" pitchFamily="18" charset="0"/>
                </a:endParaRPr>
              </a:p>
              <a:p>
                <a14:m>
                  <m:oMathPara xmlns:m="http://schemas.openxmlformats.org/officeDocument/2006/math">
                    <m:oMathParaPr>
                      <m:jc m:val="centerGroup"/>
                    </m:oMathParaPr>
                    <m:oMath xmlns:m="http://schemas.openxmlformats.org/officeDocument/2006/math">
                      <m:d>
                        <m:dPr>
                          <m:ctrlPr>
                            <a:rPr lang="en-US" sz="2000" b="0" i="1" smtClean="0">
                              <a:solidFill>
                                <a:schemeClr val="bg1"/>
                              </a:solidFill>
                              <a:latin typeface="Cambria Math"/>
                            </a:rPr>
                          </m:ctrlPr>
                        </m:dPr>
                        <m:e>
                          <m:r>
                            <a:rPr lang="en-US" sz="2000" b="0" i="1" smtClean="0">
                              <a:solidFill>
                                <a:schemeClr val="bg1"/>
                              </a:solidFill>
                              <a:latin typeface="Cambria Math"/>
                            </a:rPr>
                            <m:t>𝑥</m:t>
                          </m:r>
                          <m:r>
                            <a:rPr lang="en-US" sz="2000" b="0" i="1" smtClean="0">
                              <a:solidFill>
                                <a:schemeClr val="bg1"/>
                              </a:solidFill>
                              <a:latin typeface="Cambria Math"/>
                            </a:rPr>
                            <m:t>−1</m:t>
                          </m:r>
                        </m:e>
                      </m:d>
                      <m:d>
                        <m:dPr>
                          <m:ctrlPr>
                            <a:rPr lang="en-US" sz="2000" b="0" i="1" smtClean="0">
                              <a:solidFill>
                                <a:schemeClr val="bg1"/>
                              </a:solidFill>
                              <a:latin typeface="Cambria Math"/>
                            </a:rPr>
                          </m:ctrlPr>
                        </m:dPr>
                        <m:e>
                          <m:r>
                            <a:rPr lang="en-US" sz="2000" b="0" i="1" smtClean="0">
                              <a:solidFill>
                                <a:schemeClr val="bg1"/>
                              </a:solidFill>
                              <a:latin typeface="Cambria Math"/>
                            </a:rPr>
                            <m:t>𝑥</m:t>
                          </m:r>
                          <m:r>
                            <a:rPr lang="en-US" sz="2000" b="0" i="1" smtClean="0">
                              <a:solidFill>
                                <a:schemeClr val="bg1"/>
                              </a:solidFill>
                              <a:latin typeface="Cambria Math"/>
                            </a:rPr>
                            <m:t>−2</m:t>
                          </m:r>
                        </m:e>
                      </m:d>
                      <m:r>
                        <a:rPr lang="en-US" sz="2000" b="0" i="1" smtClean="0">
                          <a:solidFill>
                            <a:schemeClr val="bg1"/>
                          </a:solidFill>
                          <a:latin typeface="Cambria Math"/>
                        </a:rPr>
                        <m:t>=0 </m:t>
                      </m:r>
                      <m:d>
                        <m:dPr>
                          <m:ctrlPr>
                            <a:rPr lang="en-US" sz="2000" b="0" i="1" smtClean="0">
                              <a:solidFill>
                                <a:schemeClr val="bg1"/>
                              </a:solidFill>
                              <a:latin typeface="Cambria Math"/>
                            </a:rPr>
                          </m:ctrlPr>
                        </m:dPr>
                        <m:e>
                          <m:r>
                            <a:rPr lang="en-US" sz="2000" b="0" i="1" smtClean="0">
                              <a:solidFill>
                                <a:schemeClr val="bg1"/>
                              </a:solidFill>
                              <a:latin typeface="Cambria Math"/>
                            </a:rPr>
                            <m:t>2</m:t>
                          </m:r>
                        </m:e>
                      </m:d>
                    </m:oMath>
                  </m:oMathPara>
                </a14:m>
                <a:endParaRPr lang="en-US" sz="2000" b="0" smtClean="0">
                  <a:solidFill>
                    <a:schemeClr val="bg1"/>
                  </a:solidFill>
                  <a:latin typeface="Times New Roman" pitchFamily="18" charset="0"/>
                  <a:cs typeface="Times New Roman" pitchFamily="18" charset="0"/>
                </a:endParaRPr>
              </a:p>
              <a:p>
                <a:pPr marL="342900" indent="-342900">
                  <a:buAutoNum type="alphaLcPeriod"/>
                </a:pPr>
                <a:r>
                  <a:rPr lang="en-US" sz="2000" smtClean="0">
                    <a:solidFill>
                      <a:schemeClr val="bg1"/>
                    </a:solidFill>
                    <a:latin typeface="Times New Roman" pitchFamily="18" charset="0"/>
                    <a:cs typeface="Times New Roman" pitchFamily="18" charset="0"/>
                  </a:rPr>
                  <a:t>Tìm tập nghiệm S</a:t>
                </a:r>
                <a:r>
                  <a:rPr lang="en-US" sz="2000" baseline="-25000" smtClean="0">
                    <a:solidFill>
                      <a:schemeClr val="bg1"/>
                    </a:solidFill>
                    <a:latin typeface="Times New Roman" pitchFamily="18" charset="0"/>
                    <a:cs typeface="Times New Roman" pitchFamily="18" charset="0"/>
                  </a:rPr>
                  <a:t>1</a:t>
                </a:r>
                <a:r>
                  <a:rPr lang="en-US" sz="2000" smtClean="0">
                    <a:solidFill>
                      <a:schemeClr val="bg1"/>
                    </a:solidFill>
                    <a:latin typeface="Times New Roman" pitchFamily="18" charset="0"/>
                    <a:cs typeface="Times New Roman" pitchFamily="18" charset="0"/>
                  </a:rPr>
                  <a:t> của Pt (1) và tập nghiệm S</a:t>
                </a:r>
                <a:r>
                  <a:rPr lang="en-US" sz="2000" baseline="-25000" smtClean="0">
                    <a:solidFill>
                      <a:schemeClr val="bg1"/>
                    </a:solidFill>
                    <a:latin typeface="Times New Roman" pitchFamily="18" charset="0"/>
                    <a:cs typeface="Times New Roman" pitchFamily="18" charset="0"/>
                  </a:rPr>
                  <a:t>2</a:t>
                </a:r>
                <a:r>
                  <a:rPr lang="en-US" sz="2000" smtClean="0">
                    <a:solidFill>
                      <a:schemeClr val="bg1"/>
                    </a:solidFill>
                    <a:latin typeface="Times New Roman" pitchFamily="18" charset="0"/>
                    <a:cs typeface="Times New Roman" pitchFamily="18" charset="0"/>
                  </a:rPr>
                  <a:t> của PT (2)</a:t>
                </a:r>
              </a:p>
              <a:p>
                <a:pPr marL="342900" indent="-342900">
                  <a:buAutoNum type="alphaLcPeriod"/>
                </a:pPr>
                <a:r>
                  <a:rPr lang="en-US" sz="2000" smtClean="0">
                    <a:solidFill>
                      <a:schemeClr val="bg1"/>
                    </a:solidFill>
                    <a:latin typeface="Times New Roman" pitchFamily="18" charset="0"/>
                    <a:cs typeface="Times New Roman" pitchFamily="18" charset="0"/>
                  </a:rPr>
                  <a:t>Hai tập nghiệm S</a:t>
                </a:r>
                <a:r>
                  <a:rPr lang="en-US" sz="2000" baseline="-25000" smtClean="0">
                    <a:solidFill>
                      <a:schemeClr val="bg1"/>
                    </a:solidFill>
                    <a:latin typeface="Times New Roman" pitchFamily="18" charset="0"/>
                    <a:cs typeface="Times New Roman" pitchFamily="18" charset="0"/>
                  </a:rPr>
                  <a:t>1</a:t>
                </a:r>
                <a:r>
                  <a:rPr lang="en-US" sz="2000" smtClean="0">
                    <a:solidFill>
                      <a:schemeClr val="bg1"/>
                    </a:solidFill>
                    <a:latin typeface="Times New Roman" pitchFamily="18" charset="0"/>
                    <a:cs typeface="Times New Roman" pitchFamily="18" charset="0"/>
                  </a:rPr>
                  <a:t> và S</a:t>
                </a:r>
                <a:r>
                  <a:rPr lang="en-US" sz="2000" baseline="-25000" smtClean="0">
                    <a:solidFill>
                      <a:schemeClr val="bg1"/>
                    </a:solidFill>
                    <a:latin typeface="Times New Roman" pitchFamily="18" charset="0"/>
                    <a:cs typeface="Times New Roman" pitchFamily="18" charset="0"/>
                  </a:rPr>
                  <a:t>2</a:t>
                </a:r>
                <a:r>
                  <a:rPr lang="en-US" sz="2000" smtClean="0">
                    <a:solidFill>
                      <a:schemeClr val="bg1"/>
                    </a:solidFill>
                    <a:latin typeface="Times New Roman" pitchFamily="18" charset="0"/>
                    <a:cs typeface="Times New Roman" pitchFamily="18" charset="0"/>
                  </a:rPr>
                  <a:t> có bằng nhau không?</a:t>
                </a:r>
                <a:endParaRPr lang="en-US" sz="2000">
                  <a:solidFill>
                    <a:schemeClr val="bg1"/>
                  </a:solidFill>
                  <a:latin typeface="Times New Roman" pitchFamily="18" charset="0"/>
                  <a:cs typeface="Times New Roman"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1235365" y="742950"/>
                <a:ext cx="7515302" cy="1323439"/>
              </a:xfrm>
              <a:prstGeom prst="rect">
                <a:avLst/>
              </a:prstGeom>
              <a:blipFill rotWithShape="1">
                <a:blip r:embed="rId5"/>
                <a:stretch>
                  <a:fillRect l="-893" t="-2304" b="-7373"/>
                </a:stretch>
              </a:blipFill>
            </p:spPr>
            <p:txBody>
              <a:bodyPr/>
              <a:lstStyle/>
              <a:p>
                <a:r>
                  <a:rPr lang="en-US">
                    <a:noFill/>
                  </a:rPr>
                  <a:t> </a:t>
                </a:r>
              </a:p>
            </p:txBody>
          </p:sp>
        </mc:Fallback>
      </mc:AlternateContent>
      <p:pic>
        <p:nvPicPr>
          <p:cNvPr id="409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708" y="2364956"/>
            <a:ext cx="7262416" cy="67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3" name="TextBox 12"/>
              <p:cNvSpPr txBox="1"/>
              <p:nvPr/>
            </p:nvSpPr>
            <p:spPr>
              <a:xfrm>
                <a:off x="595509" y="3306912"/>
                <a:ext cx="7253091" cy="769441"/>
              </a:xfrm>
              <a:prstGeom prst="rect">
                <a:avLst/>
              </a:prstGeom>
              <a:noFill/>
            </p:spPr>
            <p:txBody>
              <a:bodyPr wrap="square" rtlCol="0">
                <a:spAutoFit/>
              </a:bodyPr>
              <a:lstStyle/>
              <a:p>
                <a:r>
                  <a:rPr lang="en-US" smtClean="0">
                    <a:solidFill>
                      <a:schemeClr val="bg1"/>
                    </a:solidFill>
                  </a:rPr>
                  <a:t>+ </a:t>
                </a:r>
                <a:r>
                  <a:rPr lang="en-US" sz="2200" smtClean="0">
                    <a:solidFill>
                      <a:schemeClr val="bg1"/>
                    </a:solidFill>
                    <a:latin typeface="Times New Roman" pitchFamily="18" charset="0"/>
                    <a:cs typeface="Times New Roman" pitchFamily="18" charset="0"/>
                  </a:rPr>
                  <a:t>Nếu PT:</a:t>
                </a:r>
                <a14:m>
                  <m:oMath xmlns:m="http://schemas.openxmlformats.org/officeDocument/2006/math">
                    <m:sSub>
                      <m:sSubPr>
                        <m:ctrlPr>
                          <a:rPr lang="en-US" sz="2200" i="1">
                            <a:solidFill>
                              <a:schemeClr val="bg1"/>
                            </a:solidFill>
                            <a:latin typeface="Cambria Math"/>
                          </a:rPr>
                        </m:ctrlPr>
                      </m:sSubPr>
                      <m:e>
                        <m:r>
                          <a:rPr lang="en-US" sz="2200" i="1">
                            <a:solidFill>
                              <a:schemeClr val="bg1"/>
                            </a:solidFill>
                            <a:latin typeface="Cambria Math"/>
                          </a:rPr>
                          <m:t>𝑓</m:t>
                        </m:r>
                      </m:e>
                      <m:sub>
                        <m:r>
                          <a:rPr lang="en-US" sz="2200" i="1">
                            <a:solidFill>
                              <a:schemeClr val="bg1"/>
                            </a:solidFill>
                            <a:latin typeface="Cambria Math"/>
                          </a:rPr>
                          <m:t>1</m:t>
                        </m:r>
                      </m:sub>
                    </m:sSub>
                    <m:d>
                      <m:dPr>
                        <m:ctrlPr>
                          <a:rPr lang="en-US" sz="2200" i="1">
                            <a:solidFill>
                              <a:schemeClr val="bg1"/>
                            </a:solidFill>
                            <a:latin typeface="Cambria Math"/>
                          </a:rPr>
                        </m:ctrlPr>
                      </m:dPr>
                      <m:e>
                        <m:r>
                          <a:rPr lang="en-US" sz="2200" i="1">
                            <a:solidFill>
                              <a:schemeClr val="bg1"/>
                            </a:solidFill>
                            <a:latin typeface="Cambria Math"/>
                          </a:rPr>
                          <m:t>𝑥</m:t>
                        </m:r>
                      </m:e>
                    </m:d>
                    <m:r>
                      <a:rPr lang="en-US" sz="2200" i="1">
                        <a:solidFill>
                          <a:schemeClr val="bg1"/>
                        </a:solidFill>
                        <a:latin typeface="Cambria Math"/>
                      </a:rPr>
                      <m:t>=</m:t>
                    </m:r>
                    <m:sSub>
                      <m:sSubPr>
                        <m:ctrlPr>
                          <a:rPr lang="en-US" sz="2200" i="1">
                            <a:solidFill>
                              <a:schemeClr val="bg1"/>
                            </a:solidFill>
                            <a:latin typeface="Cambria Math"/>
                          </a:rPr>
                        </m:ctrlPr>
                      </m:sSubPr>
                      <m:e>
                        <m:r>
                          <a:rPr lang="en-US" sz="2200" b="0" i="1" smtClean="0">
                            <a:solidFill>
                              <a:schemeClr val="bg1"/>
                            </a:solidFill>
                            <a:latin typeface="Cambria Math"/>
                          </a:rPr>
                          <m:t>𝑔</m:t>
                        </m:r>
                      </m:e>
                      <m:sub>
                        <m:r>
                          <a:rPr lang="en-US" sz="2200" i="1" smtClean="0">
                            <a:solidFill>
                              <a:schemeClr val="bg1"/>
                            </a:solidFill>
                            <a:latin typeface="Cambria Math"/>
                          </a:rPr>
                          <m:t>1</m:t>
                        </m:r>
                      </m:sub>
                    </m:sSub>
                    <m:d>
                      <m:dPr>
                        <m:ctrlPr>
                          <a:rPr lang="en-US" sz="2200" i="1">
                            <a:solidFill>
                              <a:schemeClr val="bg1"/>
                            </a:solidFill>
                            <a:latin typeface="Cambria Math"/>
                          </a:rPr>
                        </m:ctrlPr>
                      </m:dPr>
                      <m:e>
                        <m:r>
                          <a:rPr lang="en-US" sz="2200" i="1">
                            <a:solidFill>
                              <a:schemeClr val="bg1"/>
                            </a:solidFill>
                            <a:latin typeface="Cambria Math"/>
                          </a:rPr>
                          <m:t>𝑥</m:t>
                        </m:r>
                      </m:e>
                    </m:d>
                  </m:oMath>
                </a14:m>
                <a:r>
                  <a:rPr lang="en-US" sz="2200" smtClean="0">
                    <a:solidFill>
                      <a:schemeClr val="bg1"/>
                    </a:solidFill>
                    <a:latin typeface="Times New Roman" pitchFamily="18" charset="0"/>
                    <a:cs typeface="Times New Roman" pitchFamily="18" charset="0"/>
                  </a:rPr>
                  <a:t> </a:t>
                </a:r>
                <a:r>
                  <a:rPr lang="en-US" sz="2200" smtClean="0">
                    <a:solidFill>
                      <a:schemeClr val="bg1"/>
                    </a:solidFill>
                    <a:latin typeface="Times New Roman" pitchFamily="18" charset="0"/>
                    <a:cs typeface="Times New Roman" pitchFamily="18" charset="0"/>
                  </a:rPr>
                  <a:t>tương đương với PT</a:t>
                </a:r>
                <a:r>
                  <a:rPr lang="en-US" sz="2200">
                    <a:solidFill>
                      <a:schemeClr val="bg1"/>
                    </a:solidFill>
                    <a:latin typeface="Times New Roman" pitchFamily="18" charset="0"/>
                    <a:cs typeface="Times New Roman" pitchFamily="18" charset="0"/>
                  </a:rPr>
                  <a:t> :</a:t>
                </a:r>
                <a14:m>
                  <m:oMath xmlns:m="http://schemas.openxmlformats.org/officeDocument/2006/math">
                    <m:sSub>
                      <m:sSubPr>
                        <m:ctrlPr>
                          <a:rPr lang="en-US" sz="2200" i="1" smtClean="0">
                            <a:solidFill>
                              <a:schemeClr val="bg1"/>
                            </a:solidFill>
                            <a:latin typeface="Cambria Math"/>
                          </a:rPr>
                        </m:ctrlPr>
                      </m:sSubPr>
                      <m:e>
                        <m:r>
                          <a:rPr lang="en-US" sz="2200" i="1">
                            <a:solidFill>
                              <a:schemeClr val="bg1"/>
                            </a:solidFill>
                            <a:latin typeface="Cambria Math"/>
                          </a:rPr>
                          <m:t>𝑓</m:t>
                        </m:r>
                      </m:e>
                      <m:sub>
                        <m:r>
                          <a:rPr lang="en-US" sz="2200" b="0" i="1" smtClean="0">
                            <a:solidFill>
                              <a:schemeClr val="bg1"/>
                            </a:solidFill>
                            <a:latin typeface="Cambria Math"/>
                          </a:rPr>
                          <m:t>2</m:t>
                        </m:r>
                      </m:sub>
                    </m:sSub>
                    <m:d>
                      <m:dPr>
                        <m:ctrlPr>
                          <a:rPr lang="en-US" sz="2200" i="1">
                            <a:solidFill>
                              <a:schemeClr val="bg1"/>
                            </a:solidFill>
                            <a:latin typeface="Cambria Math"/>
                          </a:rPr>
                        </m:ctrlPr>
                      </m:dPr>
                      <m:e>
                        <m:r>
                          <a:rPr lang="en-US" sz="2200" i="1">
                            <a:solidFill>
                              <a:schemeClr val="bg1"/>
                            </a:solidFill>
                            <a:latin typeface="Cambria Math"/>
                          </a:rPr>
                          <m:t>𝑥</m:t>
                        </m:r>
                      </m:e>
                    </m:d>
                    <m:r>
                      <a:rPr lang="en-US" sz="2200" i="1">
                        <a:solidFill>
                          <a:schemeClr val="bg1"/>
                        </a:solidFill>
                        <a:latin typeface="Cambria Math"/>
                      </a:rPr>
                      <m:t>=</m:t>
                    </m:r>
                    <m:sSub>
                      <m:sSubPr>
                        <m:ctrlPr>
                          <a:rPr lang="en-US" sz="2200" i="1">
                            <a:solidFill>
                              <a:schemeClr val="bg1"/>
                            </a:solidFill>
                            <a:latin typeface="Cambria Math"/>
                          </a:rPr>
                        </m:ctrlPr>
                      </m:sSubPr>
                      <m:e>
                        <m:r>
                          <a:rPr lang="en-US" sz="2200" b="0" i="1" smtClean="0">
                            <a:solidFill>
                              <a:schemeClr val="bg1"/>
                            </a:solidFill>
                            <a:latin typeface="Cambria Math"/>
                          </a:rPr>
                          <m:t>𝑔</m:t>
                        </m:r>
                      </m:e>
                      <m:sub>
                        <m:r>
                          <a:rPr lang="en-US" sz="2200" b="0" i="1" smtClean="0">
                            <a:solidFill>
                              <a:schemeClr val="bg1"/>
                            </a:solidFill>
                            <a:latin typeface="Cambria Math"/>
                          </a:rPr>
                          <m:t>2</m:t>
                        </m:r>
                      </m:sub>
                    </m:sSub>
                    <m:d>
                      <m:dPr>
                        <m:ctrlPr>
                          <a:rPr lang="en-US" sz="2200" i="1">
                            <a:solidFill>
                              <a:schemeClr val="bg1"/>
                            </a:solidFill>
                            <a:latin typeface="Cambria Math"/>
                          </a:rPr>
                        </m:ctrlPr>
                      </m:dPr>
                      <m:e>
                        <m:r>
                          <a:rPr lang="en-US" sz="2200" i="1">
                            <a:solidFill>
                              <a:schemeClr val="bg1"/>
                            </a:solidFill>
                            <a:latin typeface="Cambria Math"/>
                          </a:rPr>
                          <m:t>𝑥</m:t>
                        </m:r>
                      </m:e>
                    </m:d>
                  </m:oMath>
                </a14:m>
                <a:r>
                  <a:rPr lang="en-US" sz="2200" smtClean="0">
                    <a:solidFill>
                      <a:schemeClr val="bg1"/>
                    </a:solidFill>
                    <a:latin typeface="Times New Roman" pitchFamily="18" charset="0"/>
                    <a:cs typeface="Times New Roman" pitchFamily="18" charset="0"/>
                  </a:rPr>
                  <a:t> </a:t>
                </a:r>
                <a:r>
                  <a:rPr lang="en-US" sz="2200" smtClean="0">
                    <a:solidFill>
                      <a:schemeClr val="bg1"/>
                    </a:solidFill>
                    <a:latin typeface="Times New Roman" pitchFamily="18" charset="0"/>
                    <a:cs typeface="Times New Roman" pitchFamily="18" charset="0"/>
                  </a:rPr>
                  <a:t>thì viết là: </a:t>
                </a:r>
                <a:r>
                  <a:rPr lang="en-US" sz="2200">
                    <a:solidFill>
                      <a:schemeClr val="bg1"/>
                    </a:solidFill>
                    <a:latin typeface="Times New Roman" pitchFamily="18" charset="0"/>
                    <a:cs typeface="Times New Roman" pitchFamily="18" charset="0"/>
                  </a:rPr>
                  <a:t>:</a:t>
                </a:r>
                <a14:m>
                  <m:oMath xmlns:m="http://schemas.openxmlformats.org/officeDocument/2006/math">
                    <m:sSub>
                      <m:sSubPr>
                        <m:ctrlPr>
                          <a:rPr lang="en-US" sz="2200" i="1">
                            <a:solidFill>
                              <a:schemeClr val="bg1"/>
                            </a:solidFill>
                            <a:latin typeface="Cambria Math"/>
                          </a:rPr>
                        </m:ctrlPr>
                      </m:sSubPr>
                      <m:e>
                        <m:r>
                          <a:rPr lang="en-US" sz="2200" i="1">
                            <a:solidFill>
                              <a:schemeClr val="bg1"/>
                            </a:solidFill>
                            <a:latin typeface="Cambria Math"/>
                          </a:rPr>
                          <m:t>𝑓</m:t>
                        </m:r>
                      </m:e>
                      <m:sub>
                        <m:r>
                          <a:rPr lang="en-US" sz="2200" i="1">
                            <a:solidFill>
                              <a:schemeClr val="bg1"/>
                            </a:solidFill>
                            <a:latin typeface="Cambria Math"/>
                          </a:rPr>
                          <m:t>1</m:t>
                        </m:r>
                      </m:sub>
                    </m:sSub>
                    <m:d>
                      <m:dPr>
                        <m:ctrlPr>
                          <a:rPr lang="en-US" sz="2200" i="1">
                            <a:solidFill>
                              <a:schemeClr val="bg1"/>
                            </a:solidFill>
                            <a:latin typeface="Cambria Math"/>
                          </a:rPr>
                        </m:ctrlPr>
                      </m:dPr>
                      <m:e>
                        <m:r>
                          <a:rPr lang="en-US" sz="2200" i="1">
                            <a:solidFill>
                              <a:schemeClr val="bg1"/>
                            </a:solidFill>
                            <a:latin typeface="Cambria Math"/>
                          </a:rPr>
                          <m:t>𝑥</m:t>
                        </m:r>
                      </m:e>
                    </m:d>
                    <m:r>
                      <a:rPr lang="en-US" sz="2200" i="1">
                        <a:solidFill>
                          <a:schemeClr val="bg1"/>
                        </a:solidFill>
                        <a:latin typeface="Cambria Math"/>
                      </a:rPr>
                      <m:t>=</m:t>
                    </m:r>
                    <m:sSub>
                      <m:sSubPr>
                        <m:ctrlPr>
                          <a:rPr lang="en-US" sz="2200" i="1">
                            <a:solidFill>
                              <a:schemeClr val="bg1"/>
                            </a:solidFill>
                            <a:latin typeface="Cambria Math"/>
                          </a:rPr>
                        </m:ctrlPr>
                      </m:sSubPr>
                      <m:e>
                        <m:r>
                          <a:rPr lang="en-US" sz="2200" i="1">
                            <a:solidFill>
                              <a:schemeClr val="bg1"/>
                            </a:solidFill>
                            <a:latin typeface="Cambria Math"/>
                          </a:rPr>
                          <m:t>𝑔</m:t>
                        </m:r>
                      </m:e>
                      <m:sub>
                        <m:r>
                          <a:rPr lang="en-US" sz="2200" i="1">
                            <a:solidFill>
                              <a:schemeClr val="bg1"/>
                            </a:solidFill>
                            <a:latin typeface="Cambria Math"/>
                          </a:rPr>
                          <m:t>1</m:t>
                        </m:r>
                      </m:sub>
                    </m:sSub>
                    <m:d>
                      <m:dPr>
                        <m:ctrlPr>
                          <a:rPr lang="en-US" sz="2200" i="1">
                            <a:solidFill>
                              <a:schemeClr val="bg1"/>
                            </a:solidFill>
                            <a:latin typeface="Cambria Math"/>
                          </a:rPr>
                        </m:ctrlPr>
                      </m:dPr>
                      <m:e>
                        <m:r>
                          <a:rPr lang="en-US" sz="2200" i="1">
                            <a:solidFill>
                              <a:schemeClr val="bg1"/>
                            </a:solidFill>
                            <a:latin typeface="Cambria Math"/>
                          </a:rPr>
                          <m:t>𝑥</m:t>
                        </m:r>
                      </m:e>
                    </m:d>
                  </m:oMath>
                </a14:m>
                <a:r>
                  <a:rPr lang="en-US" sz="2200" smtClean="0">
                    <a:solidFill>
                      <a:schemeClr val="bg1"/>
                    </a:solidFill>
                    <a:latin typeface="Times New Roman" pitchFamily="18" charset="0"/>
                    <a:cs typeface="Times New Roman" pitchFamily="18" charset="0"/>
                  </a:rPr>
                  <a:t> </a:t>
                </a:r>
                <a:r>
                  <a:rPr lang="en-US" sz="2200" smtClean="0">
                    <a:solidFill>
                      <a:schemeClr val="bg1"/>
                    </a:solidFill>
                    <a:latin typeface="Times New Roman" pitchFamily="18" charset="0"/>
                    <a:cs typeface="Times New Roman" pitchFamily="18" charset="0"/>
                    <a:sym typeface="Symbol"/>
                  </a:rPr>
                  <a:t></a:t>
                </a:r>
                <a:r>
                  <a:rPr lang="en-US" sz="2200" smtClean="0">
                    <a:solidFill>
                      <a:schemeClr val="bg1"/>
                    </a:solidFill>
                    <a:latin typeface="Times New Roman" pitchFamily="18" charset="0"/>
                    <a:cs typeface="Times New Roman" pitchFamily="18" charset="0"/>
                  </a:rPr>
                  <a:t> </a:t>
                </a:r>
                <a14:m>
                  <m:oMath xmlns:m="http://schemas.openxmlformats.org/officeDocument/2006/math">
                    <m:sSub>
                      <m:sSubPr>
                        <m:ctrlPr>
                          <a:rPr lang="en-US" sz="2200" i="1">
                            <a:solidFill>
                              <a:schemeClr val="bg1"/>
                            </a:solidFill>
                            <a:latin typeface="Cambria Math"/>
                          </a:rPr>
                        </m:ctrlPr>
                      </m:sSubPr>
                      <m:e>
                        <m:r>
                          <a:rPr lang="en-US" sz="2200" i="1">
                            <a:solidFill>
                              <a:schemeClr val="bg1"/>
                            </a:solidFill>
                            <a:latin typeface="Cambria Math"/>
                          </a:rPr>
                          <m:t>𝑓</m:t>
                        </m:r>
                      </m:e>
                      <m:sub>
                        <m:r>
                          <a:rPr lang="en-US" sz="2200" i="1">
                            <a:solidFill>
                              <a:schemeClr val="bg1"/>
                            </a:solidFill>
                            <a:latin typeface="Cambria Math"/>
                          </a:rPr>
                          <m:t>2</m:t>
                        </m:r>
                      </m:sub>
                    </m:sSub>
                    <m:d>
                      <m:dPr>
                        <m:ctrlPr>
                          <a:rPr lang="en-US" sz="2200" i="1">
                            <a:solidFill>
                              <a:schemeClr val="bg1"/>
                            </a:solidFill>
                            <a:latin typeface="Cambria Math"/>
                          </a:rPr>
                        </m:ctrlPr>
                      </m:dPr>
                      <m:e>
                        <m:r>
                          <a:rPr lang="en-US" sz="2200" i="1">
                            <a:solidFill>
                              <a:schemeClr val="bg1"/>
                            </a:solidFill>
                            <a:latin typeface="Cambria Math"/>
                          </a:rPr>
                          <m:t>𝑥</m:t>
                        </m:r>
                      </m:e>
                    </m:d>
                    <m:r>
                      <a:rPr lang="en-US" sz="2200" i="1">
                        <a:solidFill>
                          <a:schemeClr val="bg1"/>
                        </a:solidFill>
                        <a:latin typeface="Cambria Math"/>
                      </a:rPr>
                      <m:t>=</m:t>
                    </m:r>
                    <m:sSub>
                      <m:sSubPr>
                        <m:ctrlPr>
                          <a:rPr lang="en-US" sz="2200" i="1">
                            <a:solidFill>
                              <a:schemeClr val="bg1"/>
                            </a:solidFill>
                            <a:latin typeface="Cambria Math"/>
                          </a:rPr>
                        </m:ctrlPr>
                      </m:sSubPr>
                      <m:e>
                        <m:r>
                          <a:rPr lang="en-US" sz="2200" i="1">
                            <a:solidFill>
                              <a:schemeClr val="bg1"/>
                            </a:solidFill>
                            <a:latin typeface="Cambria Math"/>
                          </a:rPr>
                          <m:t>𝑔</m:t>
                        </m:r>
                      </m:e>
                      <m:sub>
                        <m:r>
                          <a:rPr lang="en-US" sz="2200" i="1">
                            <a:solidFill>
                              <a:schemeClr val="bg1"/>
                            </a:solidFill>
                            <a:latin typeface="Cambria Math"/>
                          </a:rPr>
                          <m:t>2</m:t>
                        </m:r>
                      </m:sub>
                    </m:sSub>
                    <m:d>
                      <m:dPr>
                        <m:ctrlPr>
                          <a:rPr lang="en-US" sz="2200" i="1">
                            <a:solidFill>
                              <a:schemeClr val="bg1"/>
                            </a:solidFill>
                            <a:latin typeface="Cambria Math"/>
                          </a:rPr>
                        </m:ctrlPr>
                      </m:dPr>
                      <m:e>
                        <m:r>
                          <a:rPr lang="en-US" sz="2200" i="1">
                            <a:solidFill>
                              <a:schemeClr val="bg1"/>
                            </a:solidFill>
                            <a:latin typeface="Cambria Math"/>
                          </a:rPr>
                          <m:t>𝑥</m:t>
                        </m:r>
                      </m:e>
                    </m:d>
                  </m:oMath>
                </a14:m>
                <a:endParaRPr lang="en-US" sz="2200">
                  <a:solidFill>
                    <a:schemeClr val="bg1"/>
                  </a:solidFill>
                  <a:latin typeface="Times New Roman" pitchFamily="18" charset="0"/>
                  <a:cs typeface="Times New Roman"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595509" y="3306912"/>
                <a:ext cx="7253091" cy="769441"/>
              </a:xfrm>
              <a:prstGeom prst="rect">
                <a:avLst/>
              </a:prstGeom>
              <a:blipFill rotWithShape="1">
                <a:blip r:embed="rId7"/>
                <a:stretch>
                  <a:fillRect l="-1092" t="-4724" b="-141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Hộp Văn bản 1">
                <a:extLst>
                  <a:ext uri="{FF2B5EF4-FFF2-40B4-BE49-F238E27FC236}">
                    <a16:creationId xmlns:a16="http://schemas.microsoft.com/office/drawing/2014/main" xmlns="" id="{84A05338-A40C-A540-564B-1DA3A0100BE4}"/>
                  </a:ext>
                </a:extLst>
              </p:cNvPr>
              <p:cNvSpPr txBox="1"/>
              <p:nvPr/>
            </p:nvSpPr>
            <p:spPr>
              <a:xfrm>
                <a:off x="185738" y="4102953"/>
                <a:ext cx="8882062" cy="876074"/>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Ví dụ 1:  Hai PT: </a:t>
                </a:r>
                <a14:m>
                  <m:oMath xmlns:m="http://schemas.openxmlformats.org/officeDocument/2006/math">
                    <m:r>
                      <a:rPr lang="en-US" sz="2400" b="1" i="1" smtClean="0">
                        <a:solidFill>
                          <a:srgbClr val="FFFF00"/>
                        </a:solidFill>
                        <a:latin typeface="Cambria Math"/>
                        <a:ea typeface="Tahoma" panose="020B0604030504040204" pitchFamily="34" charset="0"/>
                        <a:cs typeface="Times New Roman" panose="02020603050405020304" pitchFamily="18" charset="0"/>
                      </a:rPr>
                      <m:t>𝒙</m:t>
                    </m:r>
                    <m:r>
                      <a:rPr lang="en-US" sz="2400" b="1" i="1" smtClean="0">
                        <a:solidFill>
                          <a:srgbClr val="FFFF00"/>
                        </a:solidFill>
                        <a:latin typeface="Cambria Math"/>
                        <a:ea typeface="Tahoma" panose="020B0604030504040204" pitchFamily="34" charset="0"/>
                        <a:cs typeface="Times New Roman" panose="02020603050405020304" pitchFamily="18" charset="0"/>
                      </a:rPr>
                      <m:t> – </m:t>
                    </m:r>
                    <m:r>
                      <a:rPr lang="en-US" sz="2400" b="1" i="1" smtClean="0">
                        <a:solidFill>
                          <a:srgbClr val="FFFF00"/>
                        </a:solidFill>
                        <a:latin typeface="Cambria Math"/>
                        <a:ea typeface="Tahoma" panose="020B0604030504040204" pitchFamily="34" charset="0"/>
                        <a:cs typeface="Times New Roman" panose="02020603050405020304" pitchFamily="18" charset="0"/>
                      </a:rPr>
                      <m:t>𝟑</m:t>
                    </m:r>
                    <m:r>
                      <a:rPr lang="en-US" sz="2400" b="1" i="1" smtClean="0">
                        <a:solidFill>
                          <a:srgbClr val="FFFF00"/>
                        </a:solidFill>
                        <a:latin typeface="Cambria Math"/>
                        <a:ea typeface="Tahoma" panose="020B0604030504040204" pitchFamily="34" charset="0"/>
                        <a:cs typeface="Times New Roman" panose="02020603050405020304" pitchFamily="18" charset="0"/>
                      </a:rPr>
                      <m:t> = </m:t>
                    </m:r>
                    <m:r>
                      <a:rPr lang="en-US" sz="2400" b="1" i="1" smtClean="0">
                        <a:solidFill>
                          <a:srgbClr val="FFFF00"/>
                        </a:solidFill>
                        <a:latin typeface="Cambria Math"/>
                        <a:ea typeface="Tahoma" panose="020B0604030504040204" pitchFamily="34" charset="0"/>
                        <a:cs typeface="Times New Roman" panose="02020603050405020304" pitchFamily="18" charset="0"/>
                      </a:rPr>
                      <m:t>𝟎</m:t>
                    </m:r>
                    <m:r>
                      <a:rPr lang="en-US" sz="2400" b="1" i="1" smtClean="0">
                        <a:solidFill>
                          <a:srgbClr val="FFFF00"/>
                        </a:solidFill>
                        <a:latin typeface="Cambria Math"/>
                        <a:ea typeface="Tahoma" panose="020B0604030504040204" pitchFamily="34" charset="0"/>
                        <a:cs typeface="Times New Roman" panose="02020603050405020304" pitchFamily="18" charset="0"/>
                      </a:rPr>
                      <m:t> </m:t>
                    </m:r>
                  </m:oMath>
                </a14:m>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và </a:t>
                </a:r>
                <a14:m>
                  <m:oMath xmlns:m="http://schemas.openxmlformats.org/officeDocument/2006/math">
                    <m:r>
                      <a:rPr lang="en-US" sz="2400" b="1" i="1" smtClean="0">
                        <a:solidFill>
                          <a:srgbClr val="FFFF00"/>
                        </a:solidFill>
                        <a:latin typeface="Cambria Math"/>
                        <a:ea typeface="Tahoma" panose="020B0604030504040204" pitchFamily="34" charset="0"/>
                        <a:cs typeface="Times New Roman" panose="02020603050405020304" pitchFamily="18" charset="0"/>
                      </a:rPr>
                      <m:t>𝒙</m:t>
                    </m:r>
                    <m:r>
                      <a:rPr lang="en-US" sz="2400" b="1" i="1" baseline="30000" smtClean="0">
                        <a:solidFill>
                          <a:srgbClr val="FFFF00"/>
                        </a:solidFill>
                        <a:latin typeface="Cambria Math"/>
                        <a:ea typeface="Tahoma" panose="020B0604030504040204" pitchFamily="34" charset="0"/>
                        <a:cs typeface="Times New Roman" panose="02020603050405020304" pitchFamily="18" charset="0"/>
                      </a:rPr>
                      <m:t>𝟐</m:t>
                    </m:r>
                    <m:r>
                      <a:rPr lang="en-US" sz="2400" b="1" i="1" smtClean="0">
                        <a:solidFill>
                          <a:srgbClr val="FFFF00"/>
                        </a:solidFill>
                        <a:latin typeface="Cambria Math"/>
                        <a:ea typeface="Tahoma" panose="020B0604030504040204" pitchFamily="34" charset="0"/>
                        <a:cs typeface="Times New Roman" panose="02020603050405020304" pitchFamily="18" charset="0"/>
                      </a:rPr>
                      <m:t> −</m:t>
                    </m:r>
                    <m:r>
                      <a:rPr lang="en-US" sz="2400" b="1" i="1" smtClean="0">
                        <a:solidFill>
                          <a:srgbClr val="FFFF00"/>
                        </a:solidFill>
                        <a:latin typeface="Cambria Math"/>
                        <a:ea typeface="Tahoma" panose="020B0604030504040204" pitchFamily="34" charset="0"/>
                        <a:cs typeface="Times New Roman" panose="02020603050405020304" pitchFamily="18" charset="0"/>
                      </a:rPr>
                      <m:t>𝟔</m:t>
                    </m:r>
                    <m:r>
                      <a:rPr lang="en-US" sz="2400" b="1" i="1" smtClean="0">
                        <a:solidFill>
                          <a:srgbClr val="FFFF00"/>
                        </a:solidFill>
                        <a:latin typeface="Cambria Math"/>
                        <a:ea typeface="Tahoma" panose="020B0604030504040204" pitchFamily="34" charset="0"/>
                        <a:cs typeface="Times New Roman" panose="02020603050405020304" pitchFamily="18" charset="0"/>
                      </a:rPr>
                      <m:t>𝒙</m:t>
                    </m:r>
                    <m:r>
                      <a:rPr lang="en-US" sz="2400" b="1" i="1" smtClean="0">
                        <a:solidFill>
                          <a:srgbClr val="FFFF00"/>
                        </a:solidFill>
                        <a:latin typeface="Cambria Math"/>
                        <a:ea typeface="Tahoma" panose="020B0604030504040204" pitchFamily="34" charset="0"/>
                        <a:cs typeface="Times New Roman" panose="02020603050405020304" pitchFamily="18" charset="0"/>
                      </a:rPr>
                      <m:t>+</m:t>
                    </m:r>
                    <m:r>
                      <a:rPr lang="en-US" sz="2400" b="1" i="1" smtClean="0">
                        <a:solidFill>
                          <a:srgbClr val="FFFF00"/>
                        </a:solidFill>
                        <a:latin typeface="Cambria Math"/>
                        <a:ea typeface="Tahoma" panose="020B0604030504040204" pitchFamily="34" charset="0"/>
                        <a:cs typeface="Times New Roman" panose="02020603050405020304" pitchFamily="18" charset="0"/>
                      </a:rPr>
                      <m:t>𝟗</m:t>
                    </m:r>
                    <m:r>
                      <a:rPr lang="en-US" sz="2400" b="1" i="1" smtClean="0">
                        <a:solidFill>
                          <a:srgbClr val="FFFF00"/>
                        </a:solidFill>
                        <a:latin typeface="Cambria Math"/>
                        <a:ea typeface="Tahoma" panose="020B0604030504040204" pitchFamily="34" charset="0"/>
                        <a:cs typeface="Times New Roman" panose="02020603050405020304" pitchFamily="18" charset="0"/>
                      </a:rPr>
                      <m:t> = </m:t>
                    </m:r>
                    <m:r>
                      <a:rPr lang="en-US" sz="2400" b="1" i="1" smtClean="0">
                        <a:solidFill>
                          <a:srgbClr val="FFFF00"/>
                        </a:solidFill>
                        <a:latin typeface="Cambria Math"/>
                        <a:ea typeface="Tahoma" panose="020B0604030504040204" pitchFamily="34" charset="0"/>
                        <a:cs typeface="Times New Roman" panose="02020603050405020304" pitchFamily="18" charset="0"/>
                      </a:rPr>
                      <m:t>𝟎</m:t>
                    </m:r>
                    <m:r>
                      <a:rPr lang="en-US" sz="2400" b="1" i="1" smtClean="0">
                        <a:solidFill>
                          <a:srgbClr val="FFFF00"/>
                        </a:solidFill>
                        <a:latin typeface="Cambria Math"/>
                        <a:ea typeface="Tahoma" panose="020B0604030504040204" pitchFamily="34" charset="0"/>
                        <a:cs typeface="Times New Roman" panose="02020603050405020304" pitchFamily="18" charset="0"/>
                      </a:rPr>
                      <m:t> </m:t>
                    </m:r>
                  </m:oMath>
                </a14:m>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có tương đương không? Vì sao?</a:t>
                </a:r>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21" name="Hộp Văn bản 1">
                <a:extLst>
                  <a:ext uri="{FF2B5EF4-FFF2-40B4-BE49-F238E27FC236}">
                    <a16:creationId xmlns:a16="http://schemas.microsoft.com/office/drawing/2014/main" xmlns:a14="http://schemas.microsoft.com/office/drawing/2010/main" xmlns="" id="{84A05338-A40C-A540-564B-1DA3A0100BE4}"/>
                  </a:ext>
                </a:extLst>
              </p:cNvPr>
              <p:cNvSpPr txBox="1">
                <a:spLocks noRot="1" noChangeAspect="1" noMove="1" noResize="1" noEditPoints="1" noAdjustHandles="1" noChangeArrowheads="1" noChangeShapeType="1" noTextEdit="1"/>
              </p:cNvSpPr>
              <p:nvPr/>
            </p:nvSpPr>
            <p:spPr>
              <a:xfrm>
                <a:off x="185738" y="4102953"/>
                <a:ext cx="8882062" cy="876074"/>
              </a:xfrm>
              <a:prstGeom prst="rect">
                <a:avLst/>
              </a:prstGeom>
              <a:blipFill rotWithShape="1">
                <a:blip r:embed="rId8"/>
                <a:stretch>
                  <a:fillRect l="-1029" r="-1029" b="-15278"/>
                </a:stretch>
              </a:blipFill>
            </p:spPr>
            <p:txBody>
              <a:bodyPr/>
              <a:lstStyle/>
              <a:p>
                <a:r>
                  <a:rPr lang="en-US">
                    <a:noFill/>
                  </a:rPr>
                  <a:t> </a:t>
                </a:r>
              </a:p>
            </p:txBody>
          </p:sp>
        </mc:Fallback>
      </mc:AlternateContent>
    </p:spTree>
    <p:extLst>
      <p:ext uri="{BB962C8B-B14F-4D97-AF65-F5344CB8AC3E}">
        <p14:creationId xmlns:p14="http://schemas.microsoft.com/office/powerpoint/2010/main" val="20144212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62"/>
                                        </p:tgtEl>
                                        <p:attrNameLst>
                                          <p:attrName>style.visibility</p:attrName>
                                        </p:attrNameLst>
                                      </p:cBhvr>
                                      <p:to>
                                        <p:strVal val="visible"/>
                                      </p:to>
                                    </p:set>
                                    <p:animEffect transition="in" filter="circle(in)">
                                      <p:cBhvr>
                                        <p:cTn id="12" dur="2000"/>
                                        <p:tgtEl>
                                          <p:spTgt spid="409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0963"/>
                                        </p:tgtEl>
                                        <p:attrNameLst>
                                          <p:attrName>style.visibility</p:attrName>
                                        </p:attrNameLst>
                                      </p:cBhvr>
                                      <p:to>
                                        <p:strVal val="visible"/>
                                      </p:to>
                                    </p:set>
                                    <p:animEffect transition="in" filter="wipe(down)">
                                      <p:cBhvr>
                                        <p:cTn id="22" dur="500"/>
                                        <p:tgtEl>
                                          <p:spTgt spid="4096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3"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mj-lt"/>
            </a:endParaRPr>
          </a:p>
        </p:txBody>
      </p:sp>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98" y="209550"/>
            <a:ext cx="922661" cy="59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 name="TextBox 1"/>
              <p:cNvSpPr txBox="1"/>
              <p:nvPr/>
            </p:nvSpPr>
            <p:spPr>
              <a:xfrm>
                <a:off x="1676399" y="314357"/>
                <a:ext cx="6302315" cy="400110"/>
              </a:xfrm>
              <a:prstGeom prst="rect">
                <a:avLst/>
              </a:prstGeom>
              <a:noFill/>
            </p:spPr>
            <p:txBody>
              <a:bodyPr wrap="square" rtlCol="0">
                <a:spAutoFit/>
              </a:bodyPr>
              <a:lstStyle/>
              <a:p>
                <a:r>
                  <a:rPr lang="en-US" sz="2000" smtClean="0">
                    <a:solidFill>
                      <a:schemeClr val="bg1"/>
                    </a:solidFill>
                    <a:latin typeface="Times New Roman" pitchFamily="18" charset="0"/>
                    <a:cs typeface="Times New Roman" pitchFamily="18" charset="0"/>
                  </a:rPr>
                  <a:t>Khẳng định </a:t>
                </a:r>
                <a14:m>
                  <m:oMath xmlns:m="http://schemas.openxmlformats.org/officeDocument/2006/math">
                    <m:r>
                      <a:rPr lang="en-US" sz="2000" i="1" smtClean="0">
                        <a:solidFill>
                          <a:schemeClr val="bg1"/>
                        </a:solidFill>
                        <a:latin typeface="Cambria Math"/>
                        <a:cs typeface="Times New Roman" pitchFamily="18" charset="0"/>
                      </a:rPr>
                      <m:t>3</m:t>
                    </m:r>
                    <m:r>
                      <a:rPr lang="en-US" sz="2000" i="1" smtClean="0">
                        <a:solidFill>
                          <a:schemeClr val="bg1"/>
                        </a:solidFill>
                        <a:latin typeface="Cambria Math"/>
                        <a:cs typeface="Times New Roman" pitchFamily="18" charset="0"/>
                      </a:rPr>
                      <m:t>𝑥</m:t>
                    </m:r>
                    <m:r>
                      <a:rPr lang="en-US" sz="2000" i="1" smtClean="0">
                        <a:solidFill>
                          <a:schemeClr val="bg1"/>
                        </a:solidFill>
                        <a:latin typeface="Cambria Math"/>
                        <a:cs typeface="Times New Roman" pitchFamily="18" charset="0"/>
                      </a:rPr>
                      <m:t> −6 = 0  3</m:t>
                    </m:r>
                    <m:r>
                      <a:rPr lang="en-US" sz="2000" i="1" smtClean="0">
                        <a:solidFill>
                          <a:schemeClr val="bg1"/>
                        </a:solidFill>
                        <a:latin typeface="Cambria Math"/>
                        <a:cs typeface="Times New Roman" pitchFamily="18" charset="0"/>
                        <a:sym typeface="Symbol"/>
                      </a:rPr>
                      <m:t>𝑥</m:t>
                    </m:r>
                    <m:r>
                      <a:rPr lang="en-US" sz="2000" i="1" smtClean="0">
                        <a:solidFill>
                          <a:schemeClr val="bg1"/>
                        </a:solidFill>
                        <a:latin typeface="Cambria Math"/>
                        <a:cs typeface="Times New Roman" pitchFamily="18" charset="0"/>
                        <a:sym typeface="Symbol"/>
                      </a:rPr>
                      <m:t> = 6 </m:t>
                    </m:r>
                  </m:oMath>
                </a14:m>
                <a:r>
                  <a:rPr lang="en-US" sz="2000" smtClean="0">
                    <a:solidFill>
                      <a:schemeClr val="bg1"/>
                    </a:solidFill>
                    <a:latin typeface="Times New Roman" pitchFamily="18" charset="0"/>
                    <a:cs typeface="Times New Roman" pitchFamily="18" charset="0"/>
                    <a:sym typeface="Symbol"/>
                  </a:rPr>
                  <a:t>đúng hay sai?</a:t>
                </a:r>
                <a:endParaRPr lang="en-US" sz="2000">
                  <a:solidFill>
                    <a:schemeClr val="bg1"/>
                  </a:solidFill>
                  <a:latin typeface="Times New Roman" pitchFamily="18" charset="0"/>
                  <a:cs typeface="Times New Roman"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1676399" y="314357"/>
                <a:ext cx="6302315" cy="400110"/>
              </a:xfrm>
              <a:prstGeom prst="rect">
                <a:avLst/>
              </a:prstGeom>
              <a:blipFill rotWithShape="1">
                <a:blip r:embed="rId5"/>
                <a:stretch>
                  <a:fillRect l="-967" t="-7692" b="-27692"/>
                </a:stretch>
              </a:blipFill>
            </p:spPr>
            <p:txBody>
              <a:bodyPr/>
              <a:lstStyle/>
              <a:p>
                <a:r>
                  <a:rPr lang="en-US">
                    <a:noFill/>
                  </a:rPr>
                  <a:t> </a:t>
                </a:r>
              </a:p>
            </p:txBody>
          </p:sp>
        </mc:Fallback>
      </mc:AlternateContent>
      <p:sp>
        <p:nvSpPr>
          <p:cNvPr id="3" name="TextBox 2"/>
          <p:cNvSpPr txBox="1"/>
          <p:nvPr/>
        </p:nvSpPr>
        <p:spPr>
          <a:xfrm>
            <a:off x="457199" y="1200150"/>
            <a:ext cx="8293467" cy="2585323"/>
          </a:xfrm>
          <a:prstGeom prst="rect">
            <a:avLst/>
          </a:prstGeom>
          <a:noFill/>
        </p:spPr>
        <p:txBody>
          <a:bodyPr wrap="square" rtlCol="0">
            <a:spAutoFit/>
          </a:bodyPr>
          <a:lstStyle/>
          <a:p>
            <a:r>
              <a:rPr lang="en-US" sz="2200" b="1">
                <a:solidFill>
                  <a:srgbClr val="FFFF00"/>
                </a:solidFill>
                <a:latin typeface="Times New Roman" pitchFamily="18" charset="0"/>
                <a:cs typeface="Times New Roman" pitchFamily="18" charset="0"/>
              </a:rPr>
              <a:t>Định lí sau đây nêu lên một số phép biến đổi tương đương thường sử dụng:</a:t>
            </a:r>
            <a:endParaRPr lang="en-US" sz="2200">
              <a:solidFill>
                <a:srgbClr val="FFFF00"/>
              </a:solidFill>
              <a:latin typeface="Times New Roman" pitchFamily="18" charset="0"/>
              <a:cs typeface="Times New Roman" pitchFamily="18" charset="0"/>
            </a:endParaRPr>
          </a:p>
          <a:p>
            <a:r>
              <a:rPr lang="en-US" sz="2000">
                <a:solidFill>
                  <a:schemeClr val="bg1"/>
                </a:solidFill>
                <a:latin typeface="Times New Roman" pitchFamily="18" charset="0"/>
                <a:cs typeface="Times New Roman" pitchFamily="18" charset="0"/>
              </a:rPr>
              <a:t>Nếu thực hiện các phép biến đổi sau đây trên một phương trình mà không làm thay đổi điều kiện của nó thì ta được một phương trình mối tương đương.</a:t>
            </a:r>
          </a:p>
          <a:p>
            <a:r>
              <a:rPr lang="en-US" sz="2000">
                <a:solidFill>
                  <a:schemeClr val="bg1"/>
                </a:solidFill>
                <a:latin typeface="Times New Roman" pitchFamily="18" charset="0"/>
                <a:cs typeface="Times New Roman" pitchFamily="18" charset="0"/>
              </a:rPr>
              <a:t>a) Cộng hay trừ hai vế với cùng một số hoặc cùng một biểu thức;</a:t>
            </a:r>
          </a:p>
          <a:p>
            <a:r>
              <a:rPr lang="en-US" sz="2000">
                <a:solidFill>
                  <a:schemeClr val="bg1"/>
                </a:solidFill>
                <a:latin typeface="Times New Roman" pitchFamily="18" charset="0"/>
                <a:cs typeface="Times New Roman" pitchFamily="18" charset="0"/>
              </a:rPr>
              <a:t>b) Nhân hoặc chia hai vế với cùng một số khác 0 hoặc với cùng một biểu thức luôn có giá trị khác 0.</a:t>
            </a:r>
          </a:p>
          <a:p>
            <a:endParaRPr lang="en-US"/>
          </a:p>
        </p:txBody>
      </p:sp>
      <mc:AlternateContent xmlns:mc="http://schemas.openxmlformats.org/markup-compatibility/2006">
        <mc:Choice xmlns:a14="http://schemas.microsoft.com/office/drawing/2010/main" Requires="a14">
          <p:sp>
            <p:nvSpPr>
              <p:cNvPr id="4" name="TextBox 3"/>
              <p:cNvSpPr txBox="1"/>
              <p:nvPr/>
            </p:nvSpPr>
            <p:spPr>
              <a:xfrm>
                <a:off x="457199" y="3562350"/>
                <a:ext cx="6934201" cy="400110"/>
              </a:xfrm>
              <a:prstGeom prst="rect">
                <a:avLst/>
              </a:prstGeom>
              <a:noFill/>
            </p:spPr>
            <p:txBody>
              <a:bodyPr wrap="square" rtlCol="0">
                <a:spAutoFit/>
              </a:bodyPr>
              <a:lstStyle/>
              <a:p>
                <a:r>
                  <a:rPr lang="en-US" sz="2000" smtClean="0">
                    <a:solidFill>
                      <a:srgbClr val="FFFF00"/>
                    </a:solidFill>
                    <a:latin typeface="Times New Roman" pitchFamily="18" charset="0"/>
                    <a:cs typeface="Times New Roman" pitchFamily="18" charset="0"/>
                  </a:rPr>
                  <a:t>Ví dụ 2. Giải PT: </a:t>
                </a:r>
                <a14:m>
                  <m:oMath xmlns:m="http://schemas.openxmlformats.org/officeDocument/2006/math">
                    <m:r>
                      <a:rPr lang="en-US" sz="2000" i="1" smtClean="0">
                        <a:solidFill>
                          <a:srgbClr val="FFFF00"/>
                        </a:solidFill>
                        <a:latin typeface="Cambria Math"/>
                        <a:cs typeface="Times New Roman" pitchFamily="18" charset="0"/>
                      </a:rPr>
                      <m:t>𝑥</m:t>
                    </m:r>
                    <m:r>
                      <a:rPr lang="en-US" sz="2000" i="1" baseline="30000" smtClean="0">
                        <a:solidFill>
                          <a:srgbClr val="FFFF00"/>
                        </a:solidFill>
                        <a:latin typeface="Cambria Math"/>
                        <a:cs typeface="Times New Roman" pitchFamily="18" charset="0"/>
                      </a:rPr>
                      <m:t>2</m:t>
                    </m:r>
                    <m:r>
                      <a:rPr lang="en-US" sz="2000" i="1" smtClean="0">
                        <a:solidFill>
                          <a:srgbClr val="FFFF00"/>
                        </a:solidFill>
                        <a:latin typeface="Cambria Math"/>
                        <a:cs typeface="Times New Roman" pitchFamily="18" charset="0"/>
                      </a:rPr>
                      <m:t>− 6</m:t>
                    </m:r>
                    <m:r>
                      <a:rPr lang="en-US" sz="2000" i="1" smtClean="0">
                        <a:solidFill>
                          <a:srgbClr val="FFFF00"/>
                        </a:solidFill>
                        <a:latin typeface="Cambria Math"/>
                        <a:cs typeface="Times New Roman" pitchFamily="18" charset="0"/>
                      </a:rPr>
                      <m:t>𝑥</m:t>
                    </m:r>
                    <m:r>
                      <a:rPr lang="en-US" sz="2000" i="1" smtClean="0">
                        <a:solidFill>
                          <a:srgbClr val="FFFF00"/>
                        </a:solidFill>
                        <a:latin typeface="Cambria Math"/>
                        <a:cs typeface="Times New Roman" pitchFamily="18" charset="0"/>
                      </a:rPr>
                      <m:t> + 8 = 2 − </m:t>
                    </m:r>
                    <m:r>
                      <a:rPr lang="en-US" sz="2000" i="1" smtClean="0">
                        <a:solidFill>
                          <a:srgbClr val="FFFF00"/>
                        </a:solidFill>
                        <a:latin typeface="Cambria Math"/>
                        <a:cs typeface="Times New Roman" pitchFamily="18" charset="0"/>
                      </a:rPr>
                      <m:t>𝑥</m:t>
                    </m:r>
                  </m:oMath>
                </a14:m>
                <a:endParaRPr lang="en-US" sz="2000">
                  <a:solidFill>
                    <a:srgbClr val="FFFF00"/>
                  </a:solidFill>
                  <a:latin typeface="Times New Roman" pitchFamily="18" charset="0"/>
                  <a:cs typeface="Times New Roman" pitchFamily="18"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457199" y="3562350"/>
                <a:ext cx="6934201" cy="400110"/>
              </a:xfrm>
              <a:prstGeom prst="rect">
                <a:avLst/>
              </a:prstGeom>
              <a:blipFill rotWithShape="1">
                <a:blip r:embed="rId6"/>
                <a:stretch>
                  <a:fillRect l="-879" t="-7576" b="-257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533400" y="4192806"/>
                <a:ext cx="4724400" cy="400110"/>
              </a:xfrm>
              <a:prstGeom prst="rect">
                <a:avLst/>
              </a:prstGeom>
              <a:noFill/>
            </p:spPr>
            <p:txBody>
              <a:bodyPr wrap="square" rtlCol="0">
                <a:spAutoFit/>
              </a:bodyPr>
              <a:lstStyle/>
              <a:p>
                <a:r>
                  <a:rPr lang="en-US" sz="2000" smtClean="0">
                    <a:solidFill>
                      <a:srgbClr val="FFFF00"/>
                    </a:solidFill>
                    <a:latin typeface="Times New Roman" pitchFamily="18" charset="0"/>
                    <a:cs typeface="Times New Roman" pitchFamily="18" charset="0"/>
                  </a:rPr>
                  <a:t>Luyện tập 2. Giải PT</a:t>
                </a:r>
                <a14:m>
                  <m:oMath xmlns:m="http://schemas.openxmlformats.org/officeDocument/2006/math">
                    <m:r>
                      <a:rPr lang="en-US" sz="2000" i="1" smtClean="0">
                        <a:solidFill>
                          <a:srgbClr val="FFFF00"/>
                        </a:solidFill>
                        <a:latin typeface="Cambria Math"/>
                        <a:cs typeface="Times New Roman" pitchFamily="18" charset="0"/>
                      </a:rPr>
                      <m:t>: (</m:t>
                    </m:r>
                    <m:r>
                      <a:rPr lang="en-US" sz="2000" i="1" smtClean="0">
                        <a:solidFill>
                          <a:srgbClr val="FFFF00"/>
                        </a:solidFill>
                        <a:latin typeface="Cambria Math"/>
                        <a:cs typeface="Times New Roman" pitchFamily="18" charset="0"/>
                      </a:rPr>
                      <m:t>𝑥</m:t>
                    </m:r>
                    <m:r>
                      <a:rPr lang="en-US" sz="2000" i="1" smtClean="0">
                        <a:solidFill>
                          <a:srgbClr val="FFFF00"/>
                        </a:solidFill>
                        <a:latin typeface="Cambria Math"/>
                        <a:cs typeface="Times New Roman" pitchFamily="18" charset="0"/>
                      </a:rPr>
                      <m:t>−1)2 = 5</m:t>
                    </m:r>
                    <m:r>
                      <a:rPr lang="en-US" sz="2000" i="1" smtClean="0">
                        <a:solidFill>
                          <a:srgbClr val="FFFF00"/>
                        </a:solidFill>
                        <a:latin typeface="Cambria Math"/>
                        <a:cs typeface="Times New Roman" pitchFamily="18" charset="0"/>
                      </a:rPr>
                      <m:t>𝑥</m:t>
                    </m:r>
                    <m:r>
                      <a:rPr lang="en-US" sz="2000" i="1" smtClean="0">
                        <a:solidFill>
                          <a:srgbClr val="FFFF00"/>
                        </a:solidFill>
                        <a:latin typeface="Cambria Math"/>
                        <a:cs typeface="Times New Roman" pitchFamily="18" charset="0"/>
                      </a:rPr>
                      <m:t>−11</m:t>
                    </m:r>
                  </m:oMath>
                </a14:m>
                <a:endParaRPr lang="en-US" sz="2000">
                  <a:solidFill>
                    <a:srgbClr val="FFFF00"/>
                  </a:solidFill>
                  <a:latin typeface="Times New Roman" pitchFamily="18" charset="0"/>
                  <a:cs typeface="Times New Roman" pitchFamily="18"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533400" y="4192806"/>
                <a:ext cx="4724400" cy="400110"/>
              </a:xfrm>
              <a:prstGeom prst="rect">
                <a:avLst/>
              </a:prstGeom>
              <a:blipFill rotWithShape="1">
                <a:blip r:embed="rId7"/>
                <a:stretch>
                  <a:fillRect l="-1419" t="-7692" b="-27692"/>
                </a:stretch>
              </a:blipFill>
            </p:spPr>
            <p:txBody>
              <a:bodyPr/>
              <a:lstStyle/>
              <a:p>
                <a:r>
                  <a:rPr lang="en-US">
                    <a:noFill/>
                  </a:rPr>
                  <a:t> </a:t>
                </a:r>
              </a:p>
            </p:txBody>
          </p:sp>
        </mc:Fallback>
      </mc:AlternateContent>
    </p:spTree>
    <p:extLst>
      <p:ext uri="{BB962C8B-B14F-4D97-AF65-F5344CB8AC3E}">
        <p14:creationId xmlns:p14="http://schemas.microsoft.com/office/powerpoint/2010/main" val="1851844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arn(inVertical)">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mc:Choice xmlns:a14="http://schemas.microsoft.com/office/drawing/2010/main"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0" smtClean="0">
                        <a:solidFill>
                          <a:srgbClr val="FFFF00"/>
                        </a:solidFill>
                        <a:latin typeface="Cambria Math"/>
                        <a:ea typeface="Tahoma" panose="020B0604030504040204" pitchFamily="34" charset="0"/>
                        <a:cs typeface="Times New Roman" panose="02020603050405020304" pitchFamily="18" charset="0"/>
                      </a:rPr>
                      <m:t>𝐬𝐢𝐧</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8" name="Hộp Văn bản 1">
                <a:extLst>
                  <a:ext uri="{FF2B5EF4-FFF2-40B4-BE49-F238E27FC236}">
                    <a16:creationId xmlns:a16="http://schemas.microsoft.com/office/drawing/2014/main" xmlns:a14="http://schemas.microsoft.com/office/drawing/2010/main" xmlns=""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rotWithShape="1">
                <a:blip r:embed="rId4"/>
                <a:stretch>
                  <a:fillRect l="-1030" t="-10526" b="-28947"/>
                </a:stretch>
              </a:blipFill>
            </p:spPr>
            <p:txBody>
              <a:bodyPr/>
              <a:lstStyle/>
              <a:p>
                <a:r>
                  <a:rPr lang="en-US">
                    <a:noFill/>
                  </a:rPr>
                  <a:t> </a:t>
                </a:r>
              </a:p>
            </p:txBody>
          </p:sp>
        </mc:Fallback>
      </mc:AlternateContent>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mj-lt"/>
            </a:endParaRPr>
          </a:p>
        </p:txBody>
      </p:sp>
      <p:sp>
        <p:nvSpPr>
          <p:cNvPr id="2" name="TextBox 1"/>
          <p:cNvSpPr txBox="1"/>
          <p:nvPr/>
        </p:nvSpPr>
        <p:spPr>
          <a:xfrm>
            <a:off x="6629400" y="364366"/>
            <a:ext cx="2286000" cy="707886"/>
          </a:xfrm>
          <a:prstGeom prst="rect">
            <a:avLst/>
          </a:prstGeom>
          <a:noFill/>
        </p:spPr>
        <p:txBody>
          <a:bodyPr wrap="square" rtlCol="0">
            <a:spAutoFit/>
          </a:bodyPr>
          <a:lstStyle/>
          <a:p>
            <a:r>
              <a:rPr lang="en-US" sz="2000" smtClean="0">
                <a:solidFill>
                  <a:srgbClr val="FFFF00"/>
                </a:solidFill>
                <a:latin typeface="Times New Roman" pitchFamily="18" charset="0"/>
                <a:cs typeface="Times New Roman" pitchFamily="18" charset="0"/>
              </a:rPr>
              <a:t>Các nhóm làm phiếu học tập số 1</a:t>
            </a:r>
            <a:endParaRPr lang="en-US" sz="2000">
              <a:solidFill>
                <a:srgbClr val="FFFF00"/>
              </a:solidFill>
              <a:latin typeface="Times New Roman" pitchFamily="18" charset="0"/>
              <a:cs typeface="Times New Roman" pitchFamily="18" charset="0"/>
            </a:endParaRPr>
          </a:p>
        </p:txBody>
      </p:sp>
      <p:pic>
        <p:nvPicPr>
          <p:cNvPr id="44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39380"/>
            <a:ext cx="649605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844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035"/>
                                        </p:tgtEl>
                                        <p:attrNameLst>
                                          <p:attrName>style.visibility</p:attrName>
                                        </p:attrNameLst>
                                      </p:cBhvr>
                                      <p:to>
                                        <p:strVal val="visible"/>
                                      </p:to>
                                    </p:set>
                                    <p:animEffect transition="in" filter="barn(inVertical)">
                                      <p:cBhvr>
                                        <p:cTn id="12"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mc:Choice xmlns:a14="http://schemas.microsoft.com/office/drawing/2010/main"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0" smtClean="0">
                        <a:solidFill>
                          <a:srgbClr val="FFFF00"/>
                        </a:solidFill>
                        <a:latin typeface="Cambria Math"/>
                        <a:ea typeface="Tahoma" panose="020B0604030504040204" pitchFamily="34" charset="0"/>
                        <a:cs typeface="Times New Roman" panose="02020603050405020304" pitchFamily="18" charset="0"/>
                      </a:rPr>
                      <m:t>𝐬𝐢𝐧</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8" name="Hộp Văn bản 1">
                <a:extLst>
                  <a:ext uri="{FF2B5EF4-FFF2-40B4-BE49-F238E27FC236}">
                    <a16:creationId xmlns:a16="http://schemas.microsoft.com/office/drawing/2014/main" xmlns:a14="http://schemas.microsoft.com/office/drawing/2010/main" xmlns=""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rotWithShape="1">
                <a:blip r:embed="rId4"/>
                <a:stretch>
                  <a:fillRect l="-1030" t="-10526" b="-28947"/>
                </a:stretch>
              </a:blipFill>
            </p:spPr>
            <p:txBody>
              <a:bodyPr/>
              <a:lstStyle/>
              <a:p>
                <a:r>
                  <a:rPr lang="en-US">
                    <a:noFill/>
                  </a:rPr>
                  <a:t> </a:t>
                </a:r>
              </a:p>
            </p:txBody>
          </p:sp>
        </mc:Fallback>
      </mc:AlternateContent>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mj-lt"/>
            </a:endParaRPr>
          </a:p>
        </p:txBody>
      </p:sp>
      <mc:AlternateContent xmlns:mc="http://schemas.openxmlformats.org/markup-compatibility/2006">
        <mc:Choice xmlns:a14="http://schemas.microsoft.com/office/drawing/2010/main" Requires="a14">
          <p:sp>
            <p:nvSpPr>
              <p:cNvPr id="3" name="TextBox 2"/>
              <p:cNvSpPr txBox="1"/>
              <p:nvPr/>
            </p:nvSpPr>
            <p:spPr>
              <a:xfrm>
                <a:off x="-8467" y="831861"/>
                <a:ext cx="7719133" cy="489686"/>
              </a:xfrm>
              <a:prstGeom prst="rect">
                <a:avLst/>
              </a:prstGeom>
              <a:noFill/>
            </p:spPr>
            <p:txBody>
              <a:bodyPr wrap="square" rtlCol="0">
                <a:spAutoFit/>
              </a:bodyPr>
              <a:lstStyle/>
              <a:p>
                <a:r>
                  <a:rPr lang="en-US" smtClean="0">
                    <a:solidFill>
                      <a:srgbClr val="FFFF00"/>
                    </a:solidFill>
                  </a:rPr>
                  <a:t>Câu 1: </a:t>
                </a:r>
                <a14:m>
                  <m:oMath xmlns:m="http://schemas.openxmlformats.org/officeDocument/2006/math">
                    <m:func>
                      <m:funcPr>
                        <m:ctrlPr>
                          <a:rPr lang="en-US" b="0" i="1" smtClean="0">
                            <a:solidFill>
                              <a:schemeClr val="bg1"/>
                            </a:solidFill>
                            <a:latin typeface="Cambria Math"/>
                          </a:rPr>
                        </m:ctrlPr>
                      </m:funcPr>
                      <m:fName/>
                      <m:e>
                        <m:r>
                          <a:rPr lang="en-US" b="0" i="1" smtClean="0">
                            <a:solidFill>
                              <a:schemeClr val="bg1"/>
                            </a:solidFill>
                            <a:latin typeface="Cambria Math"/>
                            <a:ea typeface="Cambria Math"/>
                            <a:sym typeface="Symbol"/>
                          </a:rPr>
                          <m:t>𝑥</m:t>
                        </m:r>
                        <m:r>
                          <a:rPr lang="en-US" b="0" i="1" smtClean="0">
                            <a:solidFill>
                              <a:schemeClr val="bg1"/>
                            </a:solidFill>
                            <a:latin typeface="Cambria Math"/>
                            <a:ea typeface="Cambria Math"/>
                            <a:sym typeface="Symbol"/>
                          </a:rPr>
                          <m:t>= </m:t>
                        </m:r>
                      </m:e>
                    </m:func>
                    <m:f>
                      <m:fPr>
                        <m:ctrlPr>
                          <a:rPr lang="en-US" b="0" i="1" smtClean="0">
                            <a:solidFill>
                              <a:schemeClr val="bg1"/>
                            </a:solidFill>
                            <a:latin typeface="Cambria Math"/>
                            <a:ea typeface="Cambria Math"/>
                          </a:rPr>
                        </m:ctrlPr>
                      </m:fPr>
                      <m:num>
                        <m:r>
                          <a:rPr lang="en-US" b="0" i="1" smtClean="0">
                            <a:solidFill>
                              <a:schemeClr val="bg1"/>
                            </a:solidFill>
                            <a:latin typeface="Cambria Math"/>
                            <a:ea typeface="Cambria Math"/>
                          </a:rPr>
                          <m:t>𝜋</m:t>
                        </m:r>
                      </m:num>
                      <m:den>
                        <m:r>
                          <a:rPr lang="en-US" b="0" i="1" smtClean="0">
                            <a:solidFill>
                              <a:schemeClr val="bg1"/>
                            </a:solidFill>
                            <a:latin typeface="Cambria Math"/>
                            <a:ea typeface="Cambria Math"/>
                          </a:rPr>
                          <m:t>6</m:t>
                        </m:r>
                      </m:den>
                    </m:f>
                  </m:oMath>
                </a14:m>
                <a:r>
                  <a:rPr lang="en-US" smtClean="0">
                    <a:solidFill>
                      <a:schemeClr val="bg1"/>
                    </a:solidFill>
                  </a:rPr>
                  <a:t>  hoặc  </a:t>
                </a:r>
                <a14:m>
                  <m:oMath xmlns:m="http://schemas.openxmlformats.org/officeDocument/2006/math">
                    <m:r>
                      <a:rPr lang="en-US" b="0" i="1" smtClean="0">
                        <a:solidFill>
                          <a:schemeClr val="bg1"/>
                        </a:solidFill>
                        <a:latin typeface="Cambria Math"/>
                      </a:rPr>
                      <m:t>𝑥</m:t>
                    </m:r>
                    <m:r>
                      <a:rPr lang="en-US" b="0" i="1" smtClean="0">
                        <a:solidFill>
                          <a:schemeClr val="bg1"/>
                        </a:solidFill>
                        <a:latin typeface="Cambria Math"/>
                      </a:rPr>
                      <m:t>=</m:t>
                    </m:r>
                    <m:f>
                      <m:fPr>
                        <m:ctrlPr>
                          <a:rPr lang="en-US" b="0" i="1" smtClean="0">
                            <a:solidFill>
                              <a:schemeClr val="bg1"/>
                            </a:solidFill>
                            <a:latin typeface="Cambria Math"/>
                          </a:rPr>
                        </m:ctrlPr>
                      </m:fPr>
                      <m:num>
                        <m:r>
                          <a:rPr lang="en-US" b="0" i="1" smtClean="0">
                            <a:solidFill>
                              <a:schemeClr val="bg1"/>
                            </a:solidFill>
                            <a:latin typeface="Cambria Math"/>
                          </a:rPr>
                          <m:t>5</m:t>
                        </m:r>
                        <m:r>
                          <a:rPr lang="en-US" b="0" i="1" smtClean="0">
                            <a:solidFill>
                              <a:schemeClr val="bg1"/>
                            </a:solidFill>
                            <a:latin typeface="Cambria Math"/>
                            <a:ea typeface="Cambria Math"/>
                          </a:rPr>
                          <m:t>𝜋</m:t>
                        </m:r>
                      </m:num>
                      <m:den>
                        <m:r>
                          <a:rPr lang="en-US" b="0" i="1" smtClean="0">
                            <a:solidFill>
                              <a:schemeClr val="bg1"/>
                            </a:solidFill>
                            <a:latin typeface="Cambria Math"/>
                          </a:rPr>
                          <m:t>6</m:t>
                        </m:r>
                      </m:den>
                    </m:f>
                  </m:oMath>
                </a14:m>
                <a:endParaRPr lang="en-US">
                  <a:solidFill>
                    <a:schemeClr val="bg1"/>
                  </a:solidFill>
                </a:endParaRPr>
              </a:p>
            </p:txBody>
          </p:sp>
        </mc:Choice>
        <mc:Fallback>
          <p:sp>
            <p:nvSpPr>
              <p:cNvPr id="3" name="TextBox 2"/>
              <p:cNvSpPr txBox="1">
                <a:spLocks noRot="1" noChangeAspect="1" noMove="1" noResize="1" noEditPoints="1" noAdjustHandles="1" noChangeArrowheads="1" noChangeShapeType="1" noTextEdit="1"/>
              </p:cNvSpPr>
              <p:nvPr/>
            </p:nvSpPr>
            <p:spPr>
              <a:xfrm>
                <a:off x="-8467" y="831861"/>
                <a:ext cx="7719133" cy="489686"/>
              </a:xfrm>
              <a:prstGeom prst="rect">
                <a:avLst/>
              </a:prstGeom>
              <a:blipFill rotWithShape="1">
                <a:blip r:embed="rId5"/>
                <a:stretch>
                  <a:fillRect l="-711" b="-61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a:xfrm>
                <a:off x="-28577" y="1781497"/>
                <a:ext cx="6934202" cy="2161426"/>
              </a:xfrm>
              <a:prstGeom prst="rect">
                <a:avLst/>
              </a:prstGeom>
              <a:noFill/>
            </p:spPr>
            <p:txBody>
              <a:bodyPr wrap="square" rtlCol="0">
                <a:spAutoFit/>
              </a:bodyPr>
              <a:lstStyle/>
              <a:p>
                <a:r>
                  <a:rPr lang="en-US" sz="2000" smtClean="0">
                    <a:solidFill>
                      <a:srgbClr val="FFFF00"/>
                    </a:solidFill>
                  </a:rPr>
                  <a:t>Câu 2: </a:t>
                </a:r>
                <a14:m>
                  <m:oMath xmlns:m="http://schemas.openxmlformats.org/officeDocument/2006/math">
                    <m:r>
                      <a:rPr lang="en-US" sz="2000" b="0" i="0" smtClean="0">
                        <a:solidFill>
                          <a:srgbClr val="FFFF00"/>
                        </a:solidFill>
                        <a:latin typeface="Cambria Math"/>
                      </a:rPr>
                      <m:t>  </m:t>
                    </m:r>
                    <m:r>
                      <a:rPr lang="en-US" sz="2000" i="1" smtClean="0">
                        <a:solidFill>
                          <a:schemeClr val="bg1"/>
                        </a:solidFill>
                        <a:latin typeface="Cambria Math"/>
                      </a:rPr>
                      <m:t>𝑥</m:t>
                    </m:r>
                    <m:r>
                      <a:rPr lang="en-US" sz="2000" i="1" baseline="-25000" smtClean="0">
                        <a:solidFill>
                          <a:schemeClr val="bg1"/>
                        </a:solidFill>
                        <a:latin typeface="Cambria Math"/>
                      </a:rPr>
                      <m:t>𝐴</m:t>
                    </m:r>
                  </m:oMath>
                </a14:m>
                <a:r>
                  <a:rPr lang="en-US" sz="2000" smtClean="0">
                    <a:solidFill>
                      <a:schemeClr val="bg1"/>
                    </a:solidFill>
                  </a:rPr>
                  <a:t> =  </a:t>
                </a:r>
                <a14:m>
                  <m:oMath xmlns:m="http://schemas.openxmlformats.org/officeDocument/2006/math">
                    <m:f>
                      <m:fPr>
                        <m:ctrlPr>
                          <a:rPr lang="en-US" sz="2000" i="1">
                            <a:solidFill>
                              <a:schemeClr val="bg1"/>
                            </a:solidFill>
                            <a:latin typeface="Cambria Math"/>
                            <a:ea typeface="Cambria Math"/>
                          </a:rPr>
                        </m:ctrlPr>
                      </m:fPr>
                      <m:num>
                        <m:r>
                          <a:rPr lang="en-US" sz="2000" i="1">
                            <a:solidFill>
                              <a:schemeClr val="bg1"/>
                            </a:solidFill>
                            <a:latin typeface="Cambria Math"/>
                            <a:ea typeface="Cambria Math"/>
                          </a:rPr>
                          <m:t>𝜋</m:t>
                        </m:r>
                      </m:num>
                      <m:den>
                        <m:r>
                          <a:rPr lang="en-US" sz="2000" i="1">
                            <a:solidFill>
                              <a:schemeClr val="bg1"/>
                            </a:solidFill>
                            <a:latin typeface="Cambria Math"/>
                            <a:ea typeface="Cambria Math"/>
                          </a:rPr>
                          <m:t>6</m:t>
                        </m:r>
                      </m:den>
                    </m:f>
                  </m:oMath>
                </a14:m>
                <a:r>
                  <a:rPr lang="en-US" sz="2000">
                    <a:solidFill>
                      <a:schemeClr val="bg1"/>
                    </a:solidFill>
                  </a:rPr>
                  <a:t>  </a:t>
                </a:r>
                <a:r>
                  <a:rPr lang="en-US" sz="2000" smtClean="0">
                    <a:solidFill>
                      <a:schemeClr val="bg1"/>
                    </a:solidFill>
                  </a:rPr>
                  <a:t>; </a:t>
                </a:r>
                <a14:m>
                  <m:oMath xmlns:m="http://schemas.openxmlformats.org/officeDocument/2006/math">
                    <m:r>
                      <a:rPr lang="en-US" sz="2000" i="1" smtClean="0">
                        <a:solidFill>
                          <a:schemeClr val="bg1"/>
                        </a:solidFill>
                        <a:latin typeface="Cambria Math"/>
                      </a:rPr>
                      <m:t>𝑥</m:t>
                    </m:r>
                    <m:r>
                      <a:rPr lang="en-US" sz="2000" i="1" baseline="-25000" smtClean="0">
                        <a:solidFill>
                          <a:schemeClr val="bg1"/>
                        </a:solidFill>
                        <a:latin typeface="Cambria Math"/>
                      </a:rPr>
                      <m:t>𝐵</m:t>
                    </m:r>
                    <m:r>
                      <a:rPr lang="en-US" sz="2000" i="1">
                        <a:solidFill>
                          <a:schemeClr val="bg1"/>
                        </a:solidFill>
                        <a:latin typeface="Cambria Math"/>
                      </a:rPr>
                      <m:t>=</m:t>
                    </m:r>
                    <m:f>
                      <m:fPr>
                        <m:ctrlPr>
                          <a:rPr lang="en-US" sz="2000" i="1">
                            <a:solidFill>
                              <a:schemeClr val="bg1"/>
                            </a:solidFill>
                            <a:latin typeface="Cambria Math"/>
                          </a:rPr>
                        </m:ctrlPr>
                      </m:fPr>
                      <m:num>
                        <m:r>
                          <a:rPr lang="en-US" sz="2000" i="1">
                            <a:solidFill>
                              <a:schemeClr val="bg1"/>
                            </a:solidFill>
                            <a:latin typeface="Cambria Math"/>
                          </a:rPr>
                          <m:t>5</m:t>
                        </m:r>
                        <m:r>
                          <a:rPr lang="en-US" sz="2000" i="1">
                            <a:solidFill>
                              <a:schemeClr val="bg1"/>
                            </a:solidFill>
                            <a:latin typeface="Cambria Math"/>
                            <a:ea typeface="Cambria Math"/>
                          </a:rPr>
                          <m:t>𝜋</m:t>
                        </m:r>
                      </m:num>
                      <m:den>
                        <m:r>
                          <a:rPr lang="en-US" sz="2000" i="1">
                            <a:solidFill>
                              <a:schemeClr val="bg1"/>
                            </a:solidFill>
                            <a:latin typeface="Cambria Math"/>
                          </a:rPr>
                          <m:t>6</m:t>
                        </m:r>
                      </m:den>
                    </m:f>
                  </m:oMath>
                </a14:m>
                <a:endParaRPr lang="en-US" sz="2000" smtClean="0">
                  <a:solidFill>
                    <a:schemeClr val="bg1"/>
                  </a:solidFill>
                </a:endParaRPr>
              </a:p>
              <a:p>
                <a14:m>
                  <m:oMath xmlns:m="http://schemas.openxmlformats.org/officeDocument/2006/math">
                    <m:r>
                      <a:rPr lang="en-US" sz="2000" i="1" smtClean="0">
                        <a:solidFill>
                          <a:schemeClr val="bg1"/>
                        </a:solidFill>
                        <a:latin typeface="Cambria Math"/>
                      </a:rPr>
                      <m:t>𝑥</m:t>
                    </m:r>
                    <m:r>
                      <a:rPr lang="en-US" sz="2000" i="1" baseline="-25000" smtClean="0">
                        <a:solidFill>
                          <a:schemeClr val="bg1"/>
                        </a:solidFill>
                        <a:latin typeface="Cambria Math"/>
                      </a:rPr>
                      <m:t>𝐶</m:t>
                    </m:r>
                  </m:oMath>
                </a14:m>
                <a:r>
                  <a:rPr lang="en-US" sz="2000" smtClean="0">
                    <a:solidFill>
                      <a:schemeClr val="bg1"/>
                    </a:solidFill>
                  </a:rPr>
                  <a:t>=  </a:t>
                </a:r>
                <a14:m>
                  <m:oMath xmlns:m="http://schemas.openxmlformats.org/officeDocument/2006/math">
                    <m:f>
                      <m:fPr>
                        <m:ctrlPr>
                          <a:rPr lang="en-US" sz="2000" i="1">
                            <a:solidFill>
                              <a:schemeClr val="bg1"/>
                            </a:solidFill>
                            <a:latin typeface="Cambria Math"/>
                            <a:ea typeface="Cambria Math"/>
                          </a:rPr>
                        </m:ctrlPr>
                      </m:fPr>
                      <m:num>
                        <m:r>
                          <a:rPr lang="en-US" sz="2000" i="1">
                            <a:solidFill>
                              <a:schemeClr val="bg1"/>
                            </a:solidFill>
                            <a:latin typeface="Cambria Math"/>
                            <a:ea typeface="Cambria Math"/>
                          </a:rPr>
                          <m:t>𝜋</m:t>
                        </m:r>
                      </m:num>
                      <m:den>
                        <m:r>
                          <a:rPr lang="en-US" sz="2000" i="1">
                            <a:solidFill>
                              <a:schemeClr val="bg1"/>
                            </a:solidFill>
                            <a:latin typeface="Cambria Math"/>
                            <a:ea typeface="Cambria Math"/>
                          </a:rPr>
                          <m:t>6</m:t>
                        </m:r>
                      </m:den>
                    </m:f>
                  </m:oMath>
                </a14:m>
                <a:r>
                  <a:rPr lang="en-US" sz="2000">
                    <a:solidFill>
                      <a:schemeClr val="bg1"/>
                    </a:solidFill>
                  </a:rPr>
                  <a:t> </a:t>
                </a:r>
                <a:r>
                  <a:rPr lang="en-US" sz="2000" smtClean="0">
                    <a:solidFill>
                      <a:schemeClr val="bg1"/>
                    </a:solidFill>
                  </a:rPr>
                  <a:t>+ 2</a:t>
                </a:r>
                <a:r>
                  <a:rPr lang="en-US" sz="2000">
                    <a:solidFill>
                      <a:schemeClr val="bg1"/>
                    </a:solidFill>
                    <a:ea typeface="Cambria Math"/>
                  </a:rPr>
                  <a:t> </a:t>
                </a:r>
                <a14:m>
                  <m:oMath xmlns:m="http://schemas.openxmlformats.org/officeDocument/2006/math">
                    <m:r>
                      <a:rPr lang="en-US" sz="2000" i="1">
                        <a:solidFill>
                          <a:schemeClr val="bg1"/>
                        </a:solidFill>
                        <a:latin typeface="Cambria Math"/>
                        <a:ea typeface="Cambria Math"/>
                      </a:rPr>
                      <m:t>𝜋</m:t>
                    </m:r>
                  </m:oMath>
                </a14:m>
                <a:r>
                  <a:rPr lang="en-US" sz="2000" smtClean="0">
                    <a:solidFill>
                      <a:schemeClr val="bg1"/>
                    </a:solidFill>
                  </a:rPr>
                  <a:t> </a:t>
                </a:r>
                <a:r>
                  <a:rPr lang="en-US" sz="2000" smtClean="0">
                    <a:solidFill>
                      <a:schemeClr val="bg1"/>
                    </a:solidFill>
                  </a:rPr>
                  <a:t>; </a:t>
                </a:r>
                <a14:m>
                  <m:oMath xmlns:m="http://schemas.openxmlformats.org/officeDocument/2006/math">
                    <m:r>
                      <a:rPr lang="en-US" sz="2000" i="1" smtClean="0">
                        <a:solidFill>
                          <a:schemeClr val="bg1"/>
                        </a:solidFill>
                        <a:latin typeface="Cambria Math"/>
                      </a:rPr>
                      <m:t>𝑥</m:t>
                    </m:r>
                    <m:r>
                      <a:rPr lang="en-US" sz="2000" i="1" baseline="-25000" smtClean="0">
                        <a:solidFill>
                          <a:schemeClr val="bg1"/>
                        </a:solidFill>
                        <a:latin typeface="Cambria Math"/>
                      </a:rPr>
                      <m:t>𝐷</m:t>
                    </m:r>
                    <m:r>
                      <a:rPr lang="en-US" sz="2000" i="1">
                        <a:solidFill>
                          <a:schemeClr val="bg1"/>
                        </a:solidFill>
                        <a:latin typeface="Cambria Math"/>
                      </a:rPr>
                      <m:t>=</m:t>
                    </m:r>
                    <m:f>
                      <m:fPr>
                        <m:ctrlPr>
                          <a:rPr lang="en-US" sz="2000" i="1">
                            <a:solidFill>
                              <a:schemeClr val="bg1"/>
                            </a:solidFill>
                            <a:latin typeface="Cambria Math"/>
                          </a:rPr>
                        </m:ctrlPr>
                      </m:fPr>
                      <m:num>
                        <m:r>
                          <a:rPr lang="en-US" sz="2000" i="1">
                            <a:solidFill>
                              <a:schemeClr val="bg1"/>
                            </a:solidFill>
                            <a:latin typeface="Cambria Math"/>
                          </a:rPr>
                          <m:t>5</m:t>
                        </m:r>
                        <m:r>
                          <a:rPr lang="en-US" sz="2000" i="1">
                            <a:solidFill>
                              <a:schemeClr val="bg1"/>
                            </a:solidFill>
                            <a:latin typeface="Cambria Math"/>
                            <a:ea typeface="Cambria Math"/>
                          </a:rPr>
                          <m:t>𝜋</m:t>
                        </m:r>
                      </m:num>
                      <m:den>
                        <m:r>
                          <a:rPr lang="en-US" sz="2000" i="1">
                            <a:solidFill>
                              <a:schemeClr val="bg1"/>
                            </a:solidFill>
                            <a:latin typeface="Cambria Math"/>
                          </a:rPr>
                          <m:t>6</m:t>
                        </m:r>
                      </m:den>
                    </m:f>
                  </m:oMath>
                </a14:m>
                <a:r>
                  <a:rPr lang="en-US" sz="2000" smtClean="0">
                    <a:solidFill>
                      <a:schemeClr val="bg1"/>
                    </a:solidFill>
                  </a:rPr>
                  <a:t>+2</a:t>
                </a:r>
                <a:r>
                  <a:rPr lang="en-US" sz="2000">
                    <a:solidFill>
                      <a:schemeClr val="bg1"/>
                    </a:solidFill>
                    <a:ea typeface="Cambria Math"/>
                  </a:rPr>
                  <a:t> </a:t>
                </a:r>
                <a14:m>
                  <m:oMath xmlns:m="http://schemas.openxmlformats.org/officeDocument/2006/math">
                    <m:r>
                      <a:rPr lang="en-US" sz="2000" i="1">
                        <a:solidFill>
                          <a:schemeClr val="bg1"/>
                        </a:solidFill>
                        <a:latin typeface="Cambria Math"/>
                        <a:ea typeface="Cambria Math"/>
                      </a:rPr>
                      <m:t>𝜋</m:t>
                    </m:r>
                  </m:oMath>
                </a14:m>
                <a:endParaRPr lang="en-US" sz="2000" smtClean="0">
                  <a:solidFill>
                    <a:schemeClr val="bg1"/>
                  </a:solidFill>
                </a:endParaRPr>
              </a:p>
              <a:p>
                <a:r>
                  <a:rPr lang="en-US" sz="2000" b="0" smtClean="0">
                    <a:solidFill>
                      <a:srgbClr val="FFFF00"/>
                    </a:solidFill>
                  </a:rPr>
                  <a:t>Vậy : </a:t>
                </a:r>
                <a14:m>
                  <m:oMath xmlns:m="http://schemas.openxmlformats.org/officeDocument/2006/math">
                    <m:r>
                      <a:rPr lang="en-US" sz="2000" b="0" i="1" smtClean="0">
                        <a:solidFill>
                          <a:srgbClr val="FFFF00"/>
                        </a:solidFill>
                        <a:latin typeface="Cambria Math"/>
                      </a:rPr>
                      <m:t>𝑠𝑖𝑛𝑥</m:t>
                    </m:r>
                    <m:r>
                      <a:rPr lang="en-US" sz="2000" b="0" i="1" smtClean="0">
                        <a:solidFill>
                          <a:srgbClr val="FFFF00"/>
                        </a:solidFill>
                        <a:latin typeface="Cambria Math"/>
                      </a:rPr>
                      <m:t>= </m:t>
                    </m:r>
                    <m:f>
                      <m:fPr>
                        <m:ctrlPr>
                          <a:rPr lang="en-US" sz="2000" b="0" i="1" smtClean="0">
                            <a:solidFill>
                              <a:srgbClr val="FFFF00"/>
                            </a:solidFill>
                            <a:latin typeface="Cambria Math"/>
                          </a:rPr>
                        </m:ctrlPr>
                      </m:fPr>
                      <m:num>
                        <m:r>
                          <a:rPr lang="en-US" sz="2000" b="0" i="1" smtClean="0">
                            <a:solidFill>
                              <a:srgbClr val="FFFF00"/>
                            </a:solidFill>
                            <a:latin typeface="Cambria Math"/>
                          </a:rPr>
                          <m:t>1</m:t>
                        </m:r>
                      </m:num>
                      <m:den>
                        <m:r>
                          <a:rPr lang="en-US" sz="2000" b="0" i="1" smtClean="0">
                            <a:solidFill>
                              <a:srgbClr val="FFFF00"/>
                            </a:solidFill>
                            <a:latin typeface="Cambria Math"/>
                          </a:rPr>
                          <m:t>2</m:t>
                        </m:r>
                      </m:den>
                    </m:f>
                    <m:r>
                      <a:rPr lang="en-US" sz="2000" b="0" i="1" smtClean="0">
                        <a:solidFill>
                          <a:srgbClr val="FFFF00"/>
                        </a:solidFill>
                        <a:latin typeface="Cambria Math"/>
                      </a:rPr>
                      <m:t>  </m:t>
                    </m:r>
                    <m:r>
                      <a:rPr lang="en-US" sz="2000" b="0" i="1" smtClean="0">
                        <a:solidFill>
                          <a:srgbClr val="FFFF00"/>
                        </a:solidFill>
                        <a:latin typeface="Cambria Math"/>
                        <a:sym typeface="Symbol"/>
                      </a:rPr>
                      <m:t> </m:t>
                    </m:r>
                    <m:r>
                      <a:rPr lang="en-US" sz="2000" b="0" i="1" smtClean="0">
                        <a:solidFill>
                          <a:srgbClr val="FFFF00"/>
                        </a:solidFill>
                        <a:latin typeface="Cambria Math"/>
                        <a:sym typeface="Symbol"/>
                      </a:rPr>
                      <m:t>𝑥</m:t>
                    </m:r>
                    <m:r>
                      <a:rPr lang="en-US" sz="2000" b="0" i="1" smtClean="0">
                        <a:solidFill>
                          <a:srgbClr val="FFFF00"/>
                        </a:solidFill>
                        <a:latin typeface="Cambria Math"/>
                        <a:sym typeface="Symbol"/>
                      </a:rPr>
                      <m:t>= </m:t>
                    </m:r>
                    <m:f>
                      <m:fPr>
                        <m:ctrlPr>
                          <a:rPr lang="en-US" sz="2000" b="0" i="1" smtClean="0">
                            <a:solidFill>
                              <a:srgbClr val="FFFF00"/>
                            </a:solidFill>
                            <a:latin typeface="Cambria Math"/>
                            <a:sym typeface="Symbol"/>
                          </a:rPr>
                        </m:ctrlPr>
                      </m:fPr>
                      <m:num>
                        <m:r>
                          <a:rPr lang="en-US" sz="2000" b="0" i="1" smtClean="0">
                            <a:solidFill>
                              <a:srgbClr val="FFFF00"/>
                            </a:solidFill>
                            <a:latin typeface="Cambria Math"/>
                            <a:ea typeface="Cambria Math"/>
                            <a:sym typeface="Symbol"/>
                          </a:rPr>
                          <m:t>𝜋</m:t>
                        </m:r>
                      </m:num>
                      <m:den>
                        <m:r>
                          <a:rPr lang="en-US" sz="2000" b="0" i="1" smtClean="0">
                            <a:solidFill>
                              <a:srgbClr val="FFFF00"/>
                            </a:solidFill>
                            <a:latin typeface="Cambria Math"/>
                            <a:sym typeface="Symbol"/>
                          </a:rPr>
                          <m:t>6</m:t>
                        </m:r>
                      </m:den>
                    </m:f>
                    <m:r>
                      <a:rPr lang="en-US" sz="2000" b="0" i="1" smtClean="0">
                        <a:solidFill>
                          <a:srgbClr val="FFFF00"/>
                        </a:solidFill>
                        <a:latin typeface="Cambria Math"/>
                        <a:sym typeface="Symbol"/>
                      </a:rPr>
                      <m:t>+</m:t>
                    </m:r>
                    <m:r>
                      <a:rPr lang="en-US" sz="2000" b="0" i="1" smtClean="0">
                        <a:solidFill>
                          <a:srgbClr val="FFFF00"/>
                        </a:solidFill>
                        <a:latin typeface="Cambria Math"/>
                        <a:sym typeface="Symbol"/>
                      </a:rPr>
                      <m:t>𝑘</m:t>
                    </m:r>
                    <m:r>
                      <a:rPr lang="en-US" sz="2000" b="0" i="1" smtClean="0">
                        <a:solidFill>
                          <a:srgbClr val="FFFF00"/>
                        </a:solidFill>
                        <a:latin typeface="Cambria Math"/>
                        <a:sym typeface="Symbol"/>
                      </a:rPr>
                      <m:t>2</m:t>
                    </m:r>
                    <m:r>
                      <a:rPr lang="en-US" sz="2000" b="0" i="1" smtClean="0">
                        <a:solidFill>
                          <a:srgbClr val="FFFF00"/>
                        </a:solidFill>
                        <a:latin typeface="Cambria Math"/>
                        <a:ea typeface="Cambria Math"/>
                        <a:sym typeface="Symbol"/>
                      </a:rPr>
                      <m:t>𝜋</m:t>
                    </m:r>
                  </m:oMath>
                </a14:m>
                <a:r>
                  <a:rPr lang="en-US" sz="2000" b="0" smtClean="0">
                    <a:solidFill>
                      <a:srgbClr val="FFFF00"/>
                    </a:solidFill>
                    <a:ea typeface="Cambria Math"/>
                    <a:sym typeface="Symbol"/>
                  </a:rPr>
                  <a:t> </a:t>
                </a:r>
              </a:p>
              <a:p>
                <a:r>
                  <a:rPr lang="en-US" sz="2000" b="0" smtClean="0">
                    <a:solidFill>
                      <a:srgbClr val="FFFF00"/>
                    </a:solidFill>
                    <a:ea typeface="Cambria Math"/>
                    <a:sym typeface="Symbol"/>
                  </a:rPr>
                  <a:t>hoặc </a:t>
                </a:r>
                <a14:m>
                  <m:oMath xmlns:m="http://schemas.openxmlformats.org/officeDocument/2006/math">
                    <m:r>
                      <a:rPr lang="en-US" sz="2000" i="1">
                        <a:solidFill>
                          <a:srgbClr val="FFFF00"/>
                        </a:solidFill>
                        <a:latin typeface="Cambria Math"/>
                        <a:sym typeface="Symbol"/>
                      </a:rPr>
                      <m:t>𝑥</m:t>
                    </m:r>
                    <m:r>
                      <a:rPr lang="en-US" sz="2000" i="1">
                        <a:solidFill>
                          <a:srgbClr val="FFFF00"/>
                        </a:solidFill>
                        <a:latin typeface="Cambria Math"/>
                        <a:sym typeface="Symbol"/>
                      </a:rPr>
                      <m:t>= </m:t>
                    </m:r>
                    <m:f>
                      <m:fPr>
                        <m:ctrlPr>
                          <a:rPr lang="en-US" sz="2000" i="1">
                            <a:solidFill>
                              <a:srgbClr val="FFFF00"/>
                            </a:solidFill>
                            <a:latin typeface="Cambria Math"/>
                            <a:sym typeface="Symbol"/>
                          </a:rPr>
                        </m:ctrlPr>
                      </m:fPr>
                      <m:num>
                        <m:r>
                          <a:rPr lang="en-US" sz="2000" b="0" i="1" smtClean="0">
                            <a:solidFill>
                              <a:srgbClr val="FFFF00"/>
                            </a:solidFill>
                            <a:latin typeface="Cambria Math"/>
                            <a:sym typeface="Symbol"/>
                          </a:rPr>
                          <m:t>5</m:t>
                        </m:r>
                        <m:r>
                          <a:rPr lang="en-US" sz="2000" i="1">
                            <a:solidFill>
                              <a:srgbClr val="FFFF00"/>
                            </a:solidFill>
                            <a:latin typeface="Cambria Math"/>
                            <a:ea typeface="Cambria Math"/>
                            <a:sym typeface="Symbol"/>
                          </a:rPr>
                          <m:t>𝜋</m:t>
                        </m:r>
                      </m:num>
                      <m:den>
                        <m:r>
                          <a:rPr lang="en-US" sz="2000" i="1">
                            <a:solidFill>
                              <a:srgbClr val="FFFF00"/>
                            </a:solidFill>
                            <a:latin typeface="Cambria Math"/>
                            <a:sym typeface="Symbol"/>
                          </a:rPr>
                          <m:t>6</m:t>
                        </m:r>
                      </m:den>
                    </m:f>
                    <m:r>
                      <a:rPr lang="en-US" sz="2000" i="1">
                        <a:solidFill>
                          <a:srgbClr val="FFFF00"/>
                        </a:solidFill>
                        <a:latin typeface="Cambria Math"/>
                        <a:sym typeface="Symbol"/>
                      </a:rPr>
                      <m:t>+</m:t>
                    </m:r>
                    <m:r>
                      <a:rPr lang="en-US" sz="2000" i="1">
                        <a:solidFill>
                          <a:srgbClr val="FFFF00"/>
                        </a:solidFill>
                        <a:latin typeface="Cambria Math"/>
                        <a:sym typeface="Symbol"/>
                      </a:rPr>
                      <m:t>𝑘</m:t>
                    </m:r>
                    <m:r>
                      <a:rPr lang="en-US" sz="2000" i="1">
                        <a:solidFill>
                          <a:srgbClr val="FFFF00"/>
                        </a:solidFill>
                        <a:latin typeface="Cambria Math"/>
                        <a:sym typeface="Symbol"/>
                      </a:rPr>
                      <m:t>2</m:t>
                    </m:r>
                    <m:r>
                      <a:rPr lang="en-US" sz="2000" i="1">
                        <a:solidFill>
                          <a:srgbClr val="FFFF00"/>
                        </a:solidFill>
                        <a:latin typeface="Cambria Math"/>
                        <a:ea typeface="Cambria Math"/>
                        <a:sym typeface="Symbol"/>
                      </a:rPr>
                      <m:t>𝜋</m:t>
                    </m:r>
                    <m:r>
                      <a:rPr lang="en-US" sz="2000" b="0" i="1" smtClean="0">
                        <a:solidFill>
                          <a:srgbClr val="FFFF00"/>
                        </a:solidFill>
                        <a:latin typeface="Cambria Math"/>
                        <a:ea typeface="Cambria Math"/>
                        <a:sym typeface="Symbol"/>
                      </a:rPr>
                      <m:t> (</m:t>
                    </m:r>
                    <m:r>
                      <a:rPr lang="en-US" sz="2000" b="0" i="1" smtClean="0">
                        <a:solidFill>
                          <a:srgbClr val="FFFF00"/>
                        </a:solidFill>
                        <a:latin typeface="Cambria Math"/>
                        <a:ea typeface="Cambria Math"/>
                        <a:sym typeface="Symbol"/>
                      </a:rPr>
                      <m:t>𝑘</m:t>
                    </m:r>
                    <m:r>
                      <a:rPr lang="en-US" sz="2000" b="0" i="1" smtClean="0">
                        <a:solidFill>
                          <a:srgbClr val="FFFF00"/>
                        </a:solidFill>
                        <a:latin typeface="Cambria Math"/>
                        <a:ea typeface="Cambria Math"/>
                        <a:sym typeface="Symbol"/>
                      </a:rPr>
                      <m:t> </m:t>
                    </m:r>
                    <m:r>
                      <a:rPr lang="en-US" sz="2000" b="0" i="1" smtClean="0">
                        <a:solidFill>
                          <a:srgbClr val="FFFF00"/>
                        </a:solidFill>
                        <a:latin typeface="Cambria Math"/>
                        <a:ea typeface="Cambria Math"/>
                        <a:sym typeface="Symbol"/>
                      </a:rPr>
                      <m:t>𝑍</m:t>
                    </m:r>
                    <m:r>
                      <a:rPr lang="en-US" sz="2000" b="0" i="1" smtClean="0">
                        <a:solidFill>
                          <a:srgbClr val="FFFF00"/>
                        </a:solidFill>
                        <a:latin typeface="Cambria Math"/>
                        <a:ea typeface="Cambria Math"/>
                        <a:sym typeface="Symbol"/>
                      </a:rPr>
                      <m:t>)</m:t>
                    </m:r>
                  </m:oMath>
                </a14:m>
                <a:r>
                  <a:rPr lang="en-US" sz="2000" b="0" smtClean="0">
                    <a:solidFill>
                      <a:srgbClr val="FFFF00"/>
                    </a:solidFill>
                    <a:ea typeface="Cambria Math"/>
                    <a:sym typeface="Symbol"/>
                  </a:rPr>
                  <a:t> </a:t>
                </a:r>
              </a:p>
              <a:p>
                <a:endParaRPr lang="en-US" sz="2000">
                  <a:solidFill>
                    <a:schemeClr val="bg1"/>
                  </a:solidFill>
                </a:endParaRPr>
              </a:p>
            </p:txBody>
          </p:sp>
        </mc:Choice>
        <mc:Fallback>
          <p:sp>
            <p:nvSpPr>
              <p:cNvPr id="4" name="TextBox 3"/>
              <p:cNvSpPr txBox="1">
                <a:spLocks noRot="1" noChangeAspect="1" noMove="1" noResize="1" noEditPoints="1" noAdjustHandles="1" noChangeArrowheads="1" noChangeShapeType="1" noTextEdit="1"/>
              </p:cNvSpPr>
              <p:nvPr/>
            </p:nvSpPr>
            <p:spPr>
              <a:xfrm>
                <a:off x="-28577" y="1781497"/>
                <a:ext cx="6934202" cy="2161426"/>
              </a:xfrm>
              <a:prstGeom prst="rect">
                <a:avLst/>
              </a:prstGeom>
              <a:blipFill rotWithShape="1">
                <a:blip r:embed="rId6"/>
                <a:stretch>
                  <a:fillRect l="-879"/>
                </a:stretch>
              </a:blipFill>
            </p:spPr>
            <p:txBody>
              <a:bodyPr/>
              <a:lstStyle/>
              <a:p>
                <a:r>
                  <a:rPr lang="en-US">
                    <a:noFill/>
                  </a:rPr>
                  <a:t> </a:t>
                </a:r>
              </a:p>
            </p:txBody>
          </p:sp>
        </mc:Fallback>
      </mc:AlternateContent>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639380"/>
            <a:ext cx="649605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844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grpSp>
        <p:nvGrpSpPr>
          <p:cNvPr id="1172" name="Google Shape;1172;p13"/>
          <p:cNvGrpSpPr/>
          <p:nvPr/>
        </p:nvGrpSpPr>
        <p:grpSpPr>
          <a:xfrm rot="-2082231">
            <a:off x="-223704" y="112721"/>
            <a:ext cx="1235604" cy="403273"/>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75" name="Google Shape;1175;p13"/>
          <p:cNvSpPr/>
          <p:nvPr/>
        </p:nvSpPr>
        <p:spPr>
          <a:xfrm rot="-1878446">
            <a:off x="8000589" y="4559052"/>
            <a:ext cx="1500156" cy="504556"/>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8">
            <a:extLst>
              <a:ext uri="{FF2B5EF4-FFF2-40B4-BE49-F238E27FC236}">
                <a16:creationId xmlns:a16="http://schemas.microsoft.com/office/drawing/2014/main" xmlns="" id="{CF693E83-AA80-524F-88F9-42DD141D7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62416" y="3306912"/>
            <a:ext cx="1980235" cy="1980235"/>
          </a:xfrm>
          <a:prstGeom prst="rect">
            <a:avLst/>
          </a:prstGeom>
        </p:spPr>
      </p:pic>
      <mc:AlternateContent xmlns:mc="http://schemas.openxmlformats.org/markup-compatibility/2006">
        <mc:Choice xmlns:a14="http://schemas.microsoft.com/office/drawing/2010/main" Requires="a14">
          <p:sp>
            <p:nvSpPr>
              <p:cNvPr id="8" name="Hộp Văn bản 1">
                <a:extLst>
                  <a:ext uri="{FF2B5EF4-FFF2-40B4-BE49-F238E27FC236}">
                    <a16:creationId xmlns:a16="http://schemas.microsoft.com/office/drawing/2014/main" xmlns="" id="{84A05338-A40C-A540-564B-1DA3A0100BE4}"/>
                  </a:ext>
                </a:extLst>
              </p:cNvPr>
              <p:cNvSpPr txBox="1"/>
              <p:nvPr/>
            </p:nvSpPr>
            <p:spPr>
              <a:xfrm>
                <a:off x="152400" y="133534"/>
                <a:ext cx="8882062" cy="461665"/>
              </a:xfrm>
              <a:prstGeom prst="rect">
                <a:avLst/>
              </a:prstGeom>
              <a:noFill/>
            </p:spPr>
            <p:txBody>
              <a:bodyPr wrap="square" rtlCol="0">
                <a:spAutoFit/>
              </a:bodyPr>
              <a:lstStyle/>
              <a:p>
                <a:pPr algn="just"/>
                <a:r>
                  <a:rPr lang="en-US" sz="2400" b="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II.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trình</a:t>
                </a:r>
                <a:r>
                  <a:rPr lang="en-US" sz="24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400" b="1" i="0" smtClean="0">
                        <a:solidFill>
                          <a:srgbClr val="FFFF00"/>
                        </a:solidFill>
                        <a:latin typeface="Cambria Math"/>
                        <a:ea typeface="Tahoma" panose="020B0604030504040204" pitchFamily="34" charset="0"/>
                        <a:cs typeface="Times New Roman" panose="02020603050405020304" pitchFamily="18" charset="0"/>
                      </a:rPr>
                      <m:t>𝐬𝐢𝐧</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 </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𝒙</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m:t>
                    </m:r>
                    <m:r>
                      <a:rPr lang="en-US" sz="2400" b="1" i="1" smtClean="0">
                        <a:solidFill>
                          <a:srgbClr val="FFFF00"/>
                        </a:solidFill>
                        <a:latin typeface="Cambria Math" panose="02040503050406030204" pitchFamily="18" charset="0"/>
                        <a:ea typeface="Tahoma" panose="020B0604030504040204" pitchFamily="34" charset="0"/>
                        <a:cs typeface="Times New Roman" panose="02020603050405020304" pitchFamily="18" charset="0"/>
                      </a:rPr>
                      <m:t>𝒎</m:t>
                    </m:r>
                  </m:oMath>
                </a14:m>
                <a:endParaRPr lang="en-US" sz="24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8" name="Hộp Văn bản 1">
                <a:extLst>
                  <a:ext uri="{FF2B5EF4-FFF2-40B4-BE49-F238E27FC236}">
                    <a16:creationId xmlns:a16="http://schemas.microsoft.com/office/drawing/2014/main" xmlns:a14="http://schemas.microsoft.com/office/drawing/2010/main" xmlns="" id="{84A05338-A40C-A540-564B-1DA3A0100BE4}"/>
                  </a:ext>
                </a:extLst>
              </p:cNvPr>
              <p:cNvSpPr txBox="1">
                <a:spLocks noRot="1" noChangeAspect="1" noMove="1" noResize="1" noEditPoints="1" noAdjustHandles="1" noChangeArrowheads="1" noChangeShapeType="1" noTextEdit="1"/>
              </p:cNvSpPr>
              <p:nvPr/>
            </p:nvSpPr>
            <p:spPr>
              <a:xfrm>
                <a:off x="152400" y="133534"/>
                <a:ext cx="8882062" cy="461665"/>
              </a:xfrm>
              <a:prstGeom prst="rect">
                <a:avLst/>
              </a:prstGeom>
              <a:blipFill rotWithShape="1">
                <a:blip r:embed="rId4"/>
                <a:stretch>
                  <a:fillRect l="-1030" t="-10526" b="-28947"/>
                </a:stretch>
              </a:blipFill>
            </p:spPr>
            <p:txBody>
              <a:bodyPr/>
              <a:lstStyle/>
              <a:p>
                <a:r>
                  <a:rPr lang="en-US">
                    <a:noFill/>
                  </a:rPr>
                  <a:t> </a:t>
                </a:r>
              </a:p>
            </p:txBody>
          </p:sp>
        </mc:Fallback>
      </mc:AlternateContent>
      <p:sp>
        <p:nvSpPr>
          <p:cNvPr id="27" name="Rectangle 17"/>
          <p:cNvSpPr>
            <a:spLocks noChangeArrowheads="1"/>
          </p:cNvSpPr>
          <p:nvPr/>
        </p:nvSpPr>
        <p:spPr bwMode="auto">
          <a:xfrm>
            <a:off x="1143000" y="373114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mj-lt"/>
            </a:endParaRPr>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333" y="971550"/>
            <a:ext cx="7927867" cy="2117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 name="TextBox 1"/>
              <p:cNvSpPr txBox="1"/>
              <p:nvPr/>
            </p:nvSpPr>
            <p:spPr>
              <a:xfrm>
                <a:off x="609600" y="595199"/>
                <a:ext cx="5791200" cy="400110"/>
              </a:xfrm>
              <a:prstGeom prst="rect">
                <a:avLst/>
              </a:prstGeom>
              <a:noFill/>
            </p:spPr>
            <p:txBody>
              <a:bodyPr wrap="square" rtlCol="0">
                <a:spAutoFit/>
              </a:bodyPr>
              <a:lstStyle/>
              <a:p>
                <a:r>
                  <a:rPr lang="en-US" sz="2000" smtClean="0">
                    <a:solidFill>
                      <a:srgbClr val="FFFF00"/>
                    </a:solidFill>
                  </a:rPr>
                  <a:t>Trong Trh tổng quát, ta giải PT: </a:t>
                </a:r>
                <a14:m>
                  <m:oMath xmlns:m="http://schemas.openxmlformats.org/officeDocument/2006/math">
                    <m:r>
                      <a:rPr lang="en-US" sz="2000" i="1" smtClean="0">
                        <a:solidFill>
                          <a:srgbClr val="FFFF00"/>
                        </a:solidFill>
                        <a:latin typeface="Cambria Math"/>
                      </a:rPr>
                      <m:t>𝑠𝑖𝑛𝑥</m:t>
                    </m:r>
                    <m:r>
                      <a:rPr lang="en-US" sz="2000" i="1" smtClean="0">
                        <a:solidFill>
                          <a:srgbClr val="FFFF00"/>
                        </a:solidFill>
                        <a:latin typeface="Cambria Math"/>
                      </a:rPr>
                      <m:t> = </m:t>
                    </m:r>
                    <m:r>
                      <a:rPr lang="en-US" sz="2000" i="1" smtClean="0">
                        <a:solidFill>
                          <a:srgbClr val="FFFF00"/>
                        </a:solidFill>
                        <a:latin typeface="Cambria Math"/>
                      </a:rPr>
                      <m:t>𝑚</m:t>
                    </m:r>
                    <m:r>
                      <a:rPr lang="en-US" sz="2000" i="1" smtClean="0">
                        <a:solidFill>
                          <a:srgbClr val="FFFF00"/>
                        </a:solidFill>
                        <a:latin typeface="Cambria Math"/>
                      </a:rPr>
                      <m:t> </m:t>
                    </m:r>
                  </m:oMath>
                </a14:m>
                <a:r>
                  <a:rPr lang="en-US" sz="2000" smtClean="0">
                    <a:solidFill>
                      <a:srgbClr val="FFFF00"/>
                    </a:solidFill>
                  </a:rPr>
                  <a:t>như sau</a:t>
                </a:r>
                <a:endParaRPr lang="en-US" sz="2000">
                  <a:solidFill>
                    <a:srgbClr val="FFFF00"/>
                  </a:solidFill>
                </a:endParaRPr>
              </a:p>
            </p:txBody>
          </p:sp>
        </mc:Choice>
        <mc:Fallback>
          <p:sp>
            <p:nvSpPr>
              <p:cNvPr id="2" name="TextBox 1"/>
              <p:cNvSpPr txBox="1">
                <a:spLocks noRot="1" noChangeAspect="1" noMove="1" noResize="1" noEditPoints="1" noAdjustHandles="1" noChangeArrowheads="1" noChangeShapeType="1" noTextEdit="1"/>
              </p:cNvSpPr>
              <p:nvPr/>
            </p:nvSpPr>
            <p:spPr>
              <a:xfrm>
                <a:off x="609600" y="595199"/>
                <a:ext cx="5791200" cy="400110"/>
              </a:xfrm>
              <a:prstGeom prst="rect">
                <a:avLst/>
              </a:prstGeom>
              <a:blipFill rotWithShape="1">
                <a:blip r:embed="rId6"/>
                <a:stretch>
                  <a:fillRect l="-1053" t="-7692" b="-27692"/>
                </a:stretch>
              </a:blipFill>
            </p:spPr>
            <p:txBody>
              <a:bodyPr/>
              <a:lstStyle/>
              <a:p>
                <a:r>
                  <a:rPr lang="en-US">
                    <a:noFill/>
                  </a:rPr>
                  <a:t> </a:t>
                </a:r>
              </a:p>
            </p:txBody>
          </p:sp>
        </mc:Fallback>
      </mc:AlternateContent>
    </p:spTree>
    <p:extLst>
      <p:ext uri="{BB962C8B-B14F-4D97-AF65-F5344CB8AC3E}">
        <p14:creationId xmlns:p14="http://schemas.microsoft.com/office/powerpoint/2010/main" val="244940527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1092</TotalTime>
  <Words>2852</Words>
  <Application>Microsoft Office PowerPoint</Application>
  <PresentationFormat>On-screen Show (16:9)</PresentationFormat>
  <Paragraphs>224</Paragraphs>
  <Slides>42</Slides>
  <Notes>35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45" baseType="lpstr">
      <vt:lpstr>Office Theme</vt:lpstr>
      <vt:lpstr>Equation</vt:lpstr>
      <vt:lpstr>MathType 7.0 Equation</vt:lpstr>
      <vt:lpstr>PowerPoint Presentation</vt:lpstr>
      <vt:lpstr>PowerPoint Presentation</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136</cp:revision>
  <dcterms:created xsi:type="dcterms:W3CDTF">2021-06-12T23:57:01Z</dcterms:created>
  <dcterms:modified xsi:type="dcterms:W3CDTF">2023-08-20T13:46:52Z</dcterms:modified>
</cp:coreProperties>
</file>