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7.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5" r:id="rId3"/>
    <p:sldMasterId id="2147483687" r:id="rId4"/>
    <p:sldMasterId id="2147483689" r:id="rId5"/>
    <p:sldMasterId id="2147483691" r:id="rId6"/>
    <p:sldMasterId id="2147483703" r:id="rId7"/>
    <p:sldMasterId id="2147483714" r:id="rId8"/>
    <p:sldMasterId id="2147483742" r:id="rId9"/>
  </p:sldMasterIdLst>
  <p:notesMasterIdLst>
    <p:notesMasterId r:id="rId94"/>
  </p:notesMasterIdLst>
  <p:sldIdLst>
    <p:sldId id="415" r:id="rId10"/>
    <p:sldId id="279" r:id="rId11"/>
    <p:sldId id="280" r:id="rId12"/>
    <p:sldId id="281" r:id="rId13"/>
    <p:sldId id="282" r:id="rId14"/>
    <p:sldId id="283" r:id="rId15"/>
    <p:sldId id="284" r:id="rId16"/>
    <p:sldId id="285" r:id="rId17"/>
    <p:sldId id="286" r:id="rId18"/>
    <p:sldId id="278" r:id="rId19"/>
    <p:sldId id="275" r:id="rId20"/>
    <p:sldId id="287" r:id="rId21"/>
    <p:sldId id="288" r:id="rId22"/>
    <p:sldId id="289" r:id="rId23"/>
    <p:sldId id="388" r:id="rId24"/>
    <p:sldId id="290" r:id="rId25"/>
    <p:sldId id="291" r:id="rId26"/>
    <p:sldId id="310" r:id="rId27"/>
    <p:sldId id="317" r:id="rId28"/>
    <p:sldId id="318" r:id="rId29"/>
    <p:sldId id="376" r:id="rId30"/>
    <p:sldId id="373" r:id="rId31"/>
    <p:sldId id="377" r:id="rId32"/>
    <p:sldId id="378" r:id="rId33"/>
    <p:sldId id="320" r:id="rId34"/>
    <p:sldId id="389" r:id="rId35"/>
    <p:sldId id="321" r:id="rId36"/>
    <p:sldId id="322" r:id="rId37"/>
    <p:sldId id="383" r:id="rId38"/>
    <p:sldId id="385" r:id="rId39"/>
    <p:sldId id="386" r:id="rId40"/>
    <p:sldId id="387" r:id="rId41"/>
    <p:sldId id="390" r:id="rId42"/>
    <p:sldId id="382" r:id="rId43"/>
    <p:sldId id="327" r:id="rId44"/>
    <p:sldId id="393" r:id="rId45"/>
    <p:sldId id="394" r:id="rId46"/>
    <p:sldId id="397" r:id="rId47"/>
    <p:sldId id="396" r:id="rId48"/>
    <p:sldId id="395" r:id="rId49"/>
    <p:sldId id="332" r:id="rId50"/>
    <p:sldId id="333" r:id="rId51"/>
    <p:sldId id="334" r:id="rId52"/>
    <p:sldId id="335" r:id="rId53"/>
    <p:sldId id="336" r:id="rId54"/>
    <p:sldId id="337" r:id="rId55"/>
    <p:sldId id="338" r:id="rId56"/>
    <p:sldId id="339" r:id="rId57"/>
    <p:sldId id="340" r:id="rId58"/>
    <p:sldId id="405" r:id="rId59"/>
    <p:sldId id="342" r:id="rId60"/>
    <p:sldId id="343" r:id="rId61"/>
    <p:sldId id="344" r:id="rId62"/>
    <p:sldId id="345" r:id="rId63"/>
    <p:sldId id="346" r:id="rId64"/>
    <p:sldId id="347" r:id="rId65"/>
    <p:sldId id="406" r:id="rId66"/>
    <p:sldId id="407" r:id="rId67"/>
    <p:sldId id="349" r:id="rId68"/>
    <p:sldId id="350" r:id="rId69"/>
    <p:sldId id="351" r:id="rId70"/>
    <p:sldId id="352" r:id="rId71"/>
    <p:sldId id="353" r:id="rId72"/>
    <p:sldId id="354" r:id="rId73"/>
    <p:sldId id="355" r:id="rId74"/>
    <p:sldId id="356" r:id="rId75"/>
    <p:sldId id="408" r:id="rId76"/>
    <p:sldId id="358" r:id="rId77"/>
    <p:sldId id="359" r:id="rId78"/>
    <p:sldId id="360" r:id="rId79"/>
    <p:sldId id="361" r:id="rId80"/>
    <p:sldId id="362" r:id="rId81"/>
    <p:sldId id="363" r:id="rId82"/>
    <p:sldId id="364" r:id="rId83"/>
    <p:sldId id="365" r:id="rId84"/>
    <p:sldId id="368" r:id="rId85"/>
    <p:sldId id="399" r:id="rId86"/>
    <p:sldId id="369" r:id="rId87"/>
    <p:sldId id="410" r:id="rId88"/>
    <p:sldId id="411" r:id="rId89"/>
    <p:sldId id="412" r:id="rId90"/>
    <p:sldId id="414" r:id="rId91"/>
    <p:sldId id="370" r:id="rId92"/>
    <p:sldId id="416" r:id="rId93"/>
  </p:sldIdLst>
  <p:sldSz cx="12192000" cy="6858000"/>
  <p:notesSz cx="6858000" cy="9144000"/>
  <p:embeddedFontLst>
    <p:embeddedFont>
      <p:font typeface="Calibri Light" panose="020F0302020204030204" pitchFamily="34" charset="0"/>
      <p:regular r:id="rId95"/>
      <p:italic r:id="rId96"/>
    </p:embeddedFont>
    <p:embeddedFont>
      <p:font typeface="Tahoma" panose="020B0604030504040204" pitchFamily="34" charset="0"/>
      <p:regular r:id="rId97"/>
      <p:bold r:id="rId98"/>
    </p:embeddedFont>
    <p:embeddedFont>
      <p:font typeface="Calibri" panose="020F0502020204030204" pitchFamily="34" charset="0"/>
      <p:regular r:id="rId99"/>
      <p:bold r:id="rId100"/>
      <p:italic r:id="rId101"/>
      <p:boldItalic r:id="rId102"/>
    </p:embeddedFont>
    <p:embeddedFont>
      <p:font typeface="Arial Black" panose="020B0A04020102020204" pitchFamily="34" charset="0"/>
      <p:bold r:id="rId103"/>
    </p:embeddedFont>
    <p:embeddedFont>
      <p:font typeface="Verdana" panose="020B0604030504040204" pitchFamily="34" charset="0"/>
      <p:regular r:id="rId104"/>
      <p:bold r:id="rId105"/>
      <p:italic r:id="rId106"/>
      <p:boldItalic r:id="rId107"/>
    </p:embeddedFont>
    <p:embeddedFont>
      <p:font typeface="Amazone" panose="020B0500000000000000" charset="0"/>
      <p:regular r:id="rId108"/>
    </p:embeddedFont>
    <p:embeddedFont>
      <p:font typeface="Tunga" panose="020B0604020202020204" charset="0"/>
      <p:regular r:id="rId109"/>
      <p:bold r:id="rId110"/>
    </p:embeddedFont>
    <p:embeddedFont>
      <p:font typeface="Georgia" panose="02040502050405020303" pitchFamily="18" charset="0"/>
      <p:regular r:id="rId111"/>
      <p:bold r:id="rId112"/>
      <p:italic r:id="rId113"/>
      <p:boldItalic r:id="rId11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2" autoAdjust="0"/>
    <p:restoredTop sz="99110" autoAdjust="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117" Type="http://schemas.openxmlformats.org/officeDocument/2006/relationships/theme" Target="theme/theme1.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slide" Target="slides/slide59.xml"/><Relationship Id="rId84" Type="http://schemas.openxmlformats.org/officeDocument/2006/relationships/slide" Target="slides/slide75.xml"/><Relationship Id="rId89" Type="http://schemas.openxmlformats.org/officeDocument/2006/relationships/slide" Target="slides/slide80.xml"/><Relationship Id="rId112" Type="http://schemas.openxmlformats.org/officeDocument/2006/relationships/font" Target="fonts/font18.fntdata"/><Relationship Id="rId16" Type="http://schemas.openxmlformats.org/officeDocument/2006/relationships/slide" Target="slides/slide7.xml"/><Relationship Id="rId107" Type="http://schemas.openxmlformats.org/officeDocument/2006/relationships/font" Target="fonts/font13.fntdata"/><Relationship Id="rId11" Type="http://schemas.openxmlformats.org/officeDocument/2006/relationships/slide" Target="slides/slide2.xml"/><Relationship Id="rId32" Type="http://schemas.openxmlformats.org/officeDocument/2006/relationships/slide" Target="slides/slide23.xml"/><Relationship Id="rId37" Type="http://schemas.openxmlformats.org/officeDocument/2006/relationships/slide" Target="slides/slide28.xml"/><Relationship Id="rId53" Type="http://schemas.openxmlformats.org/officeDocument/2006/relationships/slide" Target="slides/slide44.xml"/><Relationship Id="rId58" Type="http://schemas.openxmlformats.org/officeDocument/2006/relationships/slide" Target="slides/slide49.xml"/><Relationship Id="rId74" Type="http://schemas.openxmlformats.org/officeDocument/2006/relationships/slide" Target="slides/slide65.xml"/><Relationship Id="rId79" Type="http://schemas.openxmlformats.org/officeDocument/2006/relationships/slide" Target="slides/slide70.xml"/><Relationship Id="rId102" Type="http://schemas.openxmlformats.org/officeDocument/2006/relationships/font" Target="fonts/font8.fntdata"/><Relationship Id="rId5" Type="http://schemas.openxmlformats.org/officeDocument/2006/relationships/slideMaster" Target="slideMasters/slideMaster5.xml"/><Relationship Id="rId90" Type="http://schemas.openxmlformats.org/officeDocument/2006/relationships/slide" Target="slides/slide81.xml"/><Relationship Id="rId95" Type="http://schemas.openxmlformats.org/officeDocument/2006/relationships/font" Target="fonts/font1.fntdata"/><Relationship Id="rId22" Type="http://schemas.openxmlformats.org/officeDocument/2006/relationships/slide" Target="slides/slide13.xml"/><Relationship Id="rId27" Type="http://schemas.openxmlformats.org/officeDocument/2006/relationships/slide" Target="slides/slide18.xml"/><Relationship Id="rId43" Type="http://schemas.openxmlformats.org/officeDocument/2006/relationships/slide" Target="slides/slide34.xml"/><Relationship Id="rId48" Type="http://schemas.openxmlformats.org/officeDocument/2006/relationships/slide" Target="slides/slide39.xml"/><Relationship Id="rId64" Type="http://schemas.openxmlformats.org/officeDocument/2006/relationships/slide" Target="slides/slide55.xml"/><Relationship Id="rId69" Type="http://schemas.openxmlformats.org/officeDocument/2006/relationships/slide" Target="slides/slide60.xml"/><Relationship Id="rId113" Type="http://schemas.openxmlformats.org/officeDocument/2006/relationships/font" Target="fonts/font19.fntdata"/><Relationship Id="rId118" Type="http://schemas.openxmlformats.org/officeDocument/2006/relationships/tableStyles" Target="tableStyles.xml"/><Relationship Id="rId80" Type="http://schemas.openxmlformats.org/officeDocument/2006/relationships/slide" Target="slides/slide71.xml"/><Relationship Id="rId85" Type="http://schemas.openxmlformats.org/officeDocument/2006/relationships/slide" Target="slides/slide76.xml"/><Relationship Id="rId12" Type="http://schemas.openxmlformats.org/officeDocument/2006/relationships/slide" Target="slides/slide3.xml"/><Relationship Id="rId17" Type="http://schemas.openxmlformats.org/officeDocument/2006/relationships/slide" Target="slides/slide8.xml"/><Relationship Id="rId33" Type="http://schemas.openxmlformats.org/officeDocument/2006/relationships/slide" Target="slides/slide24.xml"/><Relationship Id="rId38" Type="http://schemas.openxmlformats.org/officeDocument/2006/relationships/slide" Target="slides/slide29.xml"/><Relationship Id="rId59" Type="http://schemas.openxmlformats.org/officeDocument/2006/relationships/slide" Target="slides/slide50.xml"/><Relationship Id="rId103" Type="http://schemas.openxmlformats.org/officeDocument/2006/relationships/font" Target="fonts/font9.fntdata"/><Relationship Id="rId108" Type="http://schemas.openxmlformats.org/officeDocument/2006/relationships/font" Target="fonts/font14.fntdata"/><Relationship Id="rId54" Type="http://schemas.openxmlformats.org/officeDocument/2006/relationships/slide" Target="slides/slide45.xml"/><Relationship Id="rId70" Type="http://schemas.openxmlformats.org/officeDocument/2006/relationships/slide" Target="slides/slide61.xml"/><Relationship Id="rId75" Type="http://schemas.openxmlformats.org/officeDocument/2006/relationships/slide" Target="slides/slide66.xml"/><Relationship Id="rId91" Type="http://schemas.openxmlformats.org/officeDocument/2006/relationships/slide" Target="slides/slide82.xml"/><Relationship Id="rId96"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4.xml"/><Relationship Id="rId28" Type="http://schemas.openxmlformats.org/officeDocument/2006/relationships/slide" Target="slides/slide19.xml"/><Relationship Id="rId49" Type="http://schemas.openxmlformats.org/officeDocument/2006/relationships/slide" Target="slides/slide40.xml"/><Relationship Id="rId114" Type="http://schemas.openxmlformats.org/officeDocument/2006/relationships/font" Target="fonts/font20.fntdata"/><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73" Type="http://schemas.openxmlformats.org/officeDocument/2006/relationships/slide" Target="slides/slide64.xml"/><Relationship Id="rId78" Type="http://schemas.openxmlformats.org/officeDocument/2006/relationships/slide" Target="slides/slide69.xml"/><Relationship Id="rId81" Type="http://schemas.openxmlformats.org/officeDocument/2006/relationships/slide" Target="slides/slide72.xml"/><Relationship Id="rId86" Type="http://schemas.openxmlformats.org/officeDocument/2006/relationships/slide" Target="slides/slide77.xml"/><Relationship Id="rId94" Type="http://schemas.openxmlformats.org/officeDocument/2006/relationships/notesMaster" Target="notesMasters/notes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109" Type="http://schemas.openxmlformats.org/officeDocument/2006/relationships/font" Target="fonts/font15.fntdata"/><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 Id="rId76" Type="http://schemas.openxmlformats.org/officeDocument/2006/relationships/slide" Target="slides/slide67.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Master" Target="slideMasters/slideMaster7.xml"/><Relationship Id="rId71" Type="http://schemas.openxmlformats.org/officeDocument/2006/relationships/slide" Target="slides/slide62.xml"/><Relationship Id="rId92" Type="http://schemas.openxmlformats.org/officeDocument/2006/relationships/slide" Target="slides/slide83.xml"/><Relationship Id="rId2" Type="http://schemas.openxmlformats.org/officeDocument/2006/relationships/slideMaster" Target="slideMasters/slideMaster2.xml"/><Relationship Id="rId29" Type="http://schemas.openxmlformats.org/officeDocument/2006/relationships/slide" Target="slides/slide20.xml"/><Relationship Id="rId24" Type="http://schemas.openxmlformats.org/officeDocument/2006/relationships/slide" Target="slides/slide15.xml"/><Relationship Id="rId40" Type="http://schemas.openxmlformats.org/officeDocument/2006/relationships/slide" Target="slides/slide31.xml"/><Relationship Id="rId45" Type="http://schemas.openxmlformats.org/officeDocument/2006/relationships/slide" Target="slides/slide36.xml"/><Relationship Id="rId66" Type="http://schemas.openxmlformats.org/officeDocument/2006/relationships/slide" Target="slides/slide57.xml"/><Relationship Id="rId87" Type="http://schemas.openxmlformats.org/officeDocument/2006/relationships/slide" Target="slides/slide78.xml"/><Relationship Id="rId110" Type="http://schemas.openxmlformats.org/officeDocument/2006/relationships/font" Target="fonts/font16.fntdata"/><Relationship Id="rId115" Type="http://schemas.openxmlformats.org/officeDocument/2006/relationships/presProps" Target="presProps.xml"/><Relationship Id="rId61" Type="http://schemas.openxmlformats.org/officeDocument/2006/relationships/slide" Target="slides/slide52.xml"/><Relationship Id="rId82" Type="http://schemas.openxmlformats.org/officeDocument/2006/relationships/slide" Target="slides/slide73.xml"/><Relationship Id="rId19" Type="http://schemas.openxmlformats.org/officeDocument/2006/relationships/slide" Target="slides/slide10.xml"/><Relationship Id="rId14" Type="http://schemas.openxmlformats.org/officeDocument/2006/relationships/slide" Target="slides/slide5.xml"/><Relationship Id="rId30" Type="http://schemas.openxmlformats.org/officeDocument/2006/relationships/slide" Target="slides/slide21.xml"/><Relationship Id="rId35" Type="http://schemas.openxmlformats.org/officeDocument/2006/relationships/slide" Target="slides/slide26.xml"/><Relationship Id="rId56" Type="http://schemas.openxmlformats.org/officeDocument/2006/relationships/slide" Target="slides/slide47.xml"/><Relationship Id="rId77" Type="http://schemas.openxmlformats.org/officeDocument/2006/relationships/slide" Target="slides/slide68.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Master" Target="slideMasters/slideMaster8.xml"/><Relationship Id="rId51" Type="http://schemas.openxmlformats.org/officeDocument/2006/relationships/slide" Target="slides/slide42.xml"/><Relationship Id="rId72" Type="http://schemas.openxmlformats.org/officeDocument/2006/relationships/slide" Target="slides/slide63.xml"/><Relationship Id="rId93" Type="http://schemas.openxmlformats.org/officeDocument/2006/relationships/slide" Target="slides/slide84.xml"/><Relationship Id="rId98" Type="http://schemas.openxmlformats.org/officeDocument/2006/relationships/font" Target="fonts/font4.fntdata"/><Relationship Id="rId3" Type="http://schemas.openxmlformats.org/officeDocument/2006/relationships/slideMaster" Target="slideMasters/slideMaster3.xml"/><Relationship Id="rId25" Type="http://schemas.openxmlformats.org/officeDocument/2006/relationships/slide" Target="slides/slide16.xml"/><Relationship Id="rId46" Type="http://schemas.openxmlformats.org/officeDocument/2006/relationships/slide" Target="slides/slide37.xml"/><Relationship Id="rId67" Type="http://schemas.openxmlformats.org/officeDocument/2006/relationships/slide" Target="slides/slide58.xml"/><Relationship Id="rId116" Type="http://schemas.openxmlformats.org/officeDocument/2006/relationships/viewProps" Target="viewProps.xml"/><Relationship Id="rId20" Type="http://schemas.openxmlformats.org/officeDocument/2006/relationships/slide" Target="slides/slide11.xml"/><Relationship Id="rId41" Type="http://schemas.openxmlformats.org/officeDocument/2006/relationships/slide" Target="slides/slide32.xml"/><Relationship Id="rId62" Type="http://schemas.openxmlformats.org/officeDocument/2006/relationships/slide" Target="slides/slide53.xml"/><Relationship Id="rId83" Type="http://schemas.openxmlformats.org/officeDocument/2006/relationships/slide" Target="slides/slide74.xml"/><Relationship Id="rId88" Type="http://schemas.openxmlformats.org/officeDocument/2006/relationships/slide" Target="slides/slide79.xml"/><Relationship Id="rId111" Type="http://schemas.openxmlformats.org/officeDocument/2006/relationships/font" Target="fonts/font17.fntdata"/><Relationship Id="rId15" Type="http://schemas.openxmlformats.org/officeDocument/2006/relationships/slide" Target="slides/slide6.xml"/><Relationship Id="rId36" Type="http://schemas.openxmlformats.org/officeDocument/2006/relationships/slide" Target="slides/slide27.xml"/><Relationship Id="rId57" Type="http://schemas.openxmlformats.org/officeDocument/2006/relationships/slide" Target="slides/slide48.xml"/><Relationship Id="rId106" Type="http://schemas.openxmlformats.org/officeDocument/2006/relationships/font" Target="fonts/font12.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C53013B-0EF5-4213-A527-A79DEFDB42BA}" type="doc">
      <dgm:prSet loTypeId="urn:microsoft.com/office/officeart/2005/8/layout/vList5" loCatId="list" qsTypeId="urn:microsoft.com/office/officeart/2005/8/quickstyle/simple1" qsCatId="simple" csTypeId="urn:microsoft.com/office/officeart/2005/8/colors/colorful4" csCatId="colorful" phldr="1"/>
      <dgm:spPr/>
      <dgm:t>
        <a:bodyPr/>
        <a:lstStyle/>
        <a:p>
          <a:endParaRPr lang="en-US"/>
        </a:p>
      </dgm:t>
    </dgm:pt>
    <dgm:pt modelId="{1CE58F2E-B0FA-4877-A4C4-4568B5F42ADE}">
      <dgm:prSet phldrT="[Text]" custT="1"/>
      <dgm:spPr>
        <a:xfrm rot="5400000">
          <a:off x="5729504" y="-2303662"/>
          <a:ext cx="1698041" cy="6729984"/>
        </a:xfrm>
        <a:prstGeom prst="round2SameRect">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gm:spPr>
      <dgm:t>
        <a:bodyPr/>
        <a:lstStyle/>
        <a:p>
          <a:pPr algn="just"/>
          <a:r>
            <a:rPr lang="vi-VN" sz="3200" dirty="0" smtClean="0">
              <a:solidFill>
                <a:srgbClr val="000000"/>
              </a:solidFill>
              <a:latin typeface="Times New Roman"/>
              <a:ea typeface="+mn-ea"/>
              <a:cs typeface="+mn-cs"/>
            </a:rPr>
            <a:t>Tình cảm thủy chung son sắt của những người cán bộ về xuôi với quê hương cách mạng thông qua nỗi nhớ da diết.</a:t>
          </a:r>
          <a:endParaRPr lang="en-US" sz="3200" dirty="0">
            <a:solidFill>
              <a:sysClr val="windowText" lastClr="000000">
                <a:hueOff val="0"/>
                <a:satOff val="0"/>
                <a:lumOff val="0"/>
                <a:alphaOff val="0"/>
              </a:sysClr>
            </a:solidFill>
            <a:latin typeface="Calibri"/>
            <a:ea typeface="+mn-ea"/>
            <a:cs typeface="+mn-cs"/>
          </a:endParaRPr>
        </a:p>
      </dgm:t>
    </dgm:pt>
    <dgm:pt modelId="{2A443FC0-AE8D-467B-88A9-70731F257B59}" type="parTrans" cxnId="{7E1ACD9C-A6B8-41AA-A9B9-6637ED4B6206}">
      <dgm:prSet/>
      <dgm:spPr/>
      <dgm:t>
        <a:bodyPr/>
        <a:lstStyle/>
        <a:p>
          <a:endParaRPr lang="en-US"/>
        </a:p>
      </dgm:t>
    </dgm:pt>
    <dgm:pt modelId="{C124273E-FF26-4466-A33B-C0C693160591}" type="sibTrans" cxnId="{7E1ACD9C-A6B8-41AA-A9B9-6637ED4B6206}">
      <dgm:prSet/>
      <dgm:spPr/>
      <dgm:t>
        <a:bodyPr/>
        <a:lstStyle/>
        <a:p>
          <a:endParaRPr lang="en-US"/>
        </a:p>
      </dgm:t>
    </dgm:pt>
    <dgm:pt modelId="{630B366E-4436-49A3-8AEE-4249061641FB}">
      <dgm:prSet phldrT="[Text]" custT="1"/>
      <dgm:spPr>
        <a:xfrm>
          <a:off x="509013" y="2228732"/>
          <a:ext cx="2767588" cy="2122552"/>
        </a:xfrm>
        <a:prstGeom prst="roundRect">
          <a:avLst/>
        </a:prstGeom>
        <a:solidFill>
          <a:srgbClr val="FFC000">
            <a:hueOff val="9800891"/>
            <a:satOff val="-40777"/>
            <a:lumOff val="9608"/>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3200" b="1" dirty="0" smtClean="0">
              <a:solidFill>
                <a:sysClr val="window" lastClr="FFFFFF"/>
              </a:solidFill>
              <a:latin typeface="Times New Roman" pitchFamily="18" charset="0"/>
              <a:ea typeface="+mn-ea"/>
              <a:cs typeface="Times New Roman" pitchFamily="18" charset="0"/>
            </a:rPr>
            <a:t>60 </a:t>
          </a:r>
          <a:r>
            <a:rPr lang="en-US" sz="3200" b="1" dirty="0" err="1" smtClean="0">
              <a:solidFill>
                <a:sysClr val="window" lastClr="FFFFFF"/>
              </a:solidFill>
              <a:latin typeface="Times New Roman" pitchFamily="18" charset="0"/>
              <a:ea typeface="+mn-ea"/>
              <a:cs typeface="Times New Roman" pitchFamily="18" charset="0"/>
            </a:rPr>
            <a:t>câu</a:t>
          </a:r>
          <a:r>
            <a:rPr lang="en-US" sz="3200" b="1" dirty="0" smtClean="0">
              <a:solidFill>
                <a:sysClr val="window" lastClr="FFFFFF"/>
              </a:solidFill>
              <a:latin typeface="Times New Roman" pitchFamily="18" charset="0"/>
              <a:ea typeface="+mn-ea"/>
              <a:cs typeface="Times New Roman" pitchFamily="18" charset="0"/>
            </a:rPr>
            <a:t> </a:t>
          </a:r>
          <a:r>
            <a:rPr lang="en-US" sz="3200" b="1" dirty="0" err="1" smtClean="0">
              <a:solidFill>
                <a:sysClr val="window" lastClr="FFFFFF"/>
              </a:solidFill>
              <a:latin typeface="Times New Roman" pitchFamily="18" charset="0"/>
              <a:ea typeface="+mn-ea"/>
              <a:cs typeface="Times New Roman" pitchFamily="18" charset="0"/>
            </a:rPr>
            <a:t>sau</a:t>
          </a:r>
          <a:endParaRPr lang="en-US" sz="3200" b="1" dirty="0">
            <a:solidFill>
              <a:sysClr val="window" lastClr="FFFFFF"/>
            </a:solidFill>
            <a:latin typeface="Times New Roman" pitchFamily="18" charset="0"/>
            <a:ea typeface="+mn-ea"/>
            <a:cs typeface="Times New Roman" pitchFamily="18" charset="0"/>
          </a:endParaRPr>
        </a:p>
      </dgm:t>
    </dgm:pt>
    <dgm:pt modelId="{C63B76DD-AC4F-47CD-AAE5-96E12A711887}" type="parTrans" cxnId="{1AF5ABE5-A319-499C-A5FB-03089BBC573F}">
      <dgm:prSet/>
      <dgm:spPr/>
      <dgm:t>
        <a:bodyPr/>
        <a:lstStyle/>
        <a:p>
          <a:endParaRPr lang="en-US"/>
        </a:p>
      </dgm:t>
    </dgm:pt>
    <dgm:pt modelId="{15B2D854-72C2-4405-A2F9-7709C25712C4}" type="sibTrans" cxnId="{1AF5ABE5-A319-499C-A5FB-03089BBC573F}">
      <dgm:prSet/>
      <dgm:spPr/>
      <dgm:t>
        <a:bodyPr/>
        <a:lstStyle/>
        <a:p>
          <a:endParaRPr lang="en-US"/>
        </a:p>
      </dgm:t>
    </dgm:pt>
    <dgm:pt modelId="{5FA65FA9-CAD1-47E0-8606-489558AEA79B}">
      <dgm:prSet phldrT="[Text]" custT="1"/>
      <dgm:spPr>
        <a:xfrm rot="5400000">
          <a:off x="5792573" y="-74983"/>
          <a:ext cx="1698041" cy="6729984"/>
        </a:xfrm>
        <a:prstGeom prst="round2SameRect">
          <a:avLst/>
        </a:prstGeom>
        <a:solidFill>
          <a:srgbClr val="FFC000">
            <a:tint val="40000"/>
            <a:alpha val="90000"/>
            <a:hueOff val="10861926"/>
            <a:satOff val="-51245"/>
            <a:lumOff val="-1851"/>
            <a:alphaOff val="0"/>
          </a:srgbClr>
        </a:solidFill>
        <a:ln w="12700" cap="flat" cmpd="sng" algn="ctr">
          <a:solidFill>
            <a:srgbClr val="FFC000">
              <a:tint val="40000"/>
              <a:alpha val="90000"/>
              <a:hueOff val="10861926"/>
              <a:satOff val="-51245"/>
              <a:lumOff val="-1851"/>
              <a:alphaOff val="0"/>
            </a:srgbClr>
          </a:solidFill>
          <a:prstDash val="solid"/>
          <a:miter lim="800000"/>
        </a:ln>
        <a:effectLst/>
      </dgm:spPr>
      <dgm:t>
        <a:bodyPr/>
        <a:lstStyle/>
        <a:p>
          <a:pPr algn="just"/>
          <a:r>
            <a:rPr lang="vi-VN" sz="3200" dirty="0" smtClean="0">
              <a:solidFill>
                <a:srgbClr val="000000"/>
              </a:solidFill>
              <a:latin typeface="Times New Roman"/>
              <a:ea typeface="+mn-ea"/>
              <a:cs typeface="+mn-cs"/>
            </a:rPr>
            <a:t>Sự gắn bó giữa miền ngược với miền xuôi và ước mơ về một Việt Bắc sẽ được xây dựng trong tương lai.</a:t>
          </a:r>
          <a:endParaRPr lang="en-US" sz="3200" dirty="0">
            <a:solidFill>
              <a:sysClr val="windowText" lastClr="000000">
                <a:hueOff val="0"/>
                <a:satOff val="0"/>
                <a:lumOff val="0"/>
                <a:alphaOff val="0"/>
              </a:sysClr>
            </a:solidFill>
            <a:latin typeface="Calibri"/>
            <a:ea typeface="+mn-ea"/>
            <a:cs typeface="+mn-cs"/>
          </a:endParaRPr>
        </a:p>
      </dgm:t>
    </dgm:pt>
    <dgm:pt modelId="{115072F9-B6B7-4A5F-A854-3C1231A3A86C}" type="parTrans" cxnId="{C55A2C83-7F31-4162-8FDF-889F479E2462}">
      <dgm:prSet/>
      <dgm:spPr/>
      <dgm:t>
        <a:bodyPr/>
        <a:lstStyle/>
        <a:p>
          <a:endParaRPr lang="en-US"/>
        </a:p>
      </dgm:t>
    </dgm:pt>
    <dgm:pt modelId="{A0D198A7-5DEE-4E53-957B-152E9FD75994}" type="sibTrans" cxnId="{C55A2C83-7F31-4162-8FDF-889F479E2462}">
      <dgm:prSet/>
      <dgm:spPr/>
      <dgm:t>
        <a:bodyPr/>
        <a:lstStyle/>
        <a:p>
          <a:endParaRPr lang="en-US"/>
        </a:p>
      </dgm:t>
    </dgm:pt>
    <dgm:pt modelId="{C3FECE44-C43B-40E1-A60C-0F2E1DECB8E0}">
      <dgm:prSet phldrT="[Text]" custT="1"/>
      <dgm:spPr>
        <a:xfrm>
          <a:off x="509013" y="53"/>
          <a:ext cx="2704519" cy="2122552"/>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en-US" sz="3200" b="1" dirty="0" smtClean="0">
              <a:solidFill>
                <a:sysClr val="window" lastClr="FFFFFF"/>
              </a:solidFill>
              <a:latin typeface="Times New Roman" pitchFamily="18" charset="0"/>
              <a:ea typeface="+mn-ea"/>
              <a:cs typeface="Times New Roman" pitchFamily="18" charset="0"/>
            </a:rPr>
            <a:t>90 </a:t>
          </a:r>
          <a:r>
            <a:rPr lang="en-US" sz="3200" b="1" dirty="0" err="1" smtClean="0">
              <a:solidFill>
                <a:sysClr val="window" lastClr="FFFFFF"/>
              </a:solidFill>
              <a:latin typeface="Times New Roman" pitchFamily="18" charset="0"/>
              <a:ea typeface="+mn-ea"/>
              <a:cs typeface="Times New Roman" pitchFamily="18" charset="0"/>
            </a:rPr>
            <a:t>câu</a:t>
          </a:r>
          <a:r>
            <a:rPr lang="en-US" sz="3200" b="1" dirty="0" smtClean="0">
              <a:solidFill>
                <a:sysClr val="window" lastClr="FFFFFF"/>
              </a:solidFill>
              <a:latin typeface="Times New Roman" pitchFamily="18" charset="0"/>
              <a:ea typeface="+mn-ea"/>
              <a:cs typeface="Times New Roman" pitchFamily="18" charset="0"/>
            </a:rPr>
            <a:t> </a:t>
          </a:r>
          <a:r>
            <a:rPr lang="en-US" sz="3200" b="1" dirty="0" err="1" smtClean="0">
              <a:solidFill>
                <a:sysClr val="window" lastClr="FFFFFF"/>
              </a:solidFill>
              <a:latin typeface="Times New Roman" pitchFamily="18" charset="0"/>
              <a:ea typeface="+mn-ea"/>
              <a:cs typeface="Times New Roman" pitchFamily="18" charset="0"/>
            </a:rPr>
            <a:t>đầu</a:t>
          </a:r>
          <a:endParaRPr lang="en-US" sz="3200" b="1" dirty="0">
            <a:solidFill>
              <a:sysClr val="window" lastClr="FFFFFF"/>
            </a:solidFill>
            <a:latin typeface="Times New Roman" pitchFamily="18" charset="0"/>
            <a:ea typeface="+mn-ea"/>
            <a:cs typeface="Times New Roman" pitchFamily="18" charset="0"/>
          </a:endParaRPr>
        </a:p>
      </dgm:t>
    </dgm:pt>
    <dgm:pt modelId="{489272F5-0952-4840-B51C-D56974E61101}" type="sibTrans" cxnId="{34547D13-107D-4AAF-AB12-A2C44EDAC52C}">
      <dgm:prSet/>
      <dgm:spPr/>
      <dgm:t>
        <a:bodyPr/>
        <a:lstStyle/>
        <a:p>
          <a:endParaRPr lang="en-US"/>
        </a:p>
      </dgm:t>
    </dgm:pt>
    <dgm:pt modelId="{153AADB9-27FD-4234-BE6A-9F057B03A174}" type="parTrans" cxnId="{34547D13-107D-4AAF-AB12-A2C44EDAC52C}">
      <dgm:prSet/>
      <dgm:spPr/>
      <dgm:t>
        <a:bodyPr/>
        <a:lstStyle/>
        <a:p>
          <a:endParaRPr lang="en-US"/>
        </a:p>
      </dgm:t>
    </dgm:pt>
    <dgm:pt modelId="{47A2329F-A1EE-44A8-97EF-60483A6A8C71}" type="pres">
      <dgm:prSet presAssocID="{4C53013B-0EF5-4213-A527-A79DEFDB42BA}" presName="Name0" presStyleCnt="0">
        <dgm:presLayoutVars>
          <dgm:dir/>
          <dgm:animLvl val="lvl"/>
          <dgm:resizeHandles val="exact"/>
        </dgm:presLayoutVars>
      </dgm:prSet>
      <dgm:spPr/>
      <dgm:t>
        <a:bodyPr/>
        <a:lstStyle/>
        <a:p>
          <a:endParaRPr lang="en-US"/>
        </a:p>
      </dgm:t>
    </dgm:pt>
    <dgm:pt modelId="{A3DB1528-3282-41D6-A5C4-3B965EB5E43B}" type="pres">
      <dgm:prSet presAssocID="{C3FECE44-C43B-40E1-A60C-0F2E1DECB8E0}" presName="linNode" presStyleCnt="0"/>
      <dgm:spPr/>
    </dgm:pt>
    <dgm:pt modelId="{B5338C09-E53E-4A5D-ABD0-94B510FE1BBF}" type="pres">
      <dgm:prSet presAssocID="{C3FECE44-C43B-40E1-A60C-0F2E1DECB8E0}" presName="parentText" presStyleLbl="node1" presStyleIdx="0" presStyleCnt="2" custScaleX="71442" custScaleY="67133">
        <dgm:presLayoutVars>
          <dgm:chMax val="1"/>
          <dgm:bulletEnabled val="1"/>
        </dgm:presLayoutVars>
      </dgm:prSet>
      <dgm:spPr/>
      <dgm:t>
        <a:bodyPr/>
        <a:lstStyle/>
        <a:p>
          <a:endParaRPr lang="en-US"/>
        </a:p>
      </dgm:t>
    </dgm:pt>
    <dgm:pt modelId="{C9AC3E7D-AFC0-4C3B-838F-2A944D41CD5E}" type="pres">
      <dgm:prSet presAssocID="{C3FECE44-C43B-40E1-A60C-0F2E1DECB8E0}" presName="descendantText" presStyleLbl="alignAccFollowNode1" presStyleIdx="0" presStyleCnt="2" custScaleX="125433" custScaleY="86679">
        <dgm:presLayoutVars>
          <dgm:bulletEnabled val="1"/>
        </dgm:presLayoutVars>
      </dgm:prSet>
      <dgm:spPr/>
      <dgm:t>
        <a:bodyPr/>
        <a:lstStyle/>
        <a:p>
          <a:endParaRPr lang="en-US"/>
        </a:p>
      </dgm:t>
    </dgm:pt>
    <dgm:pt modelId="{DC720EE8-AE31-4B87-B0D3-6EF88976FBD9}" type="pres">
      <dgm:prSet presAssocID="{489272F5-0952-4840-B51C-D56974E61101}" presName="sp" presStyleCnt="0"/>
      <dgm:spPr/>
    </dgm:pt>
    <dgm:pt modelId="{76B6A76A-2D26-46CB-91FB-8B58714F8A23}" type="pres">
      <dgm:prSet presAssocID="{630B366E-4436-49A3-8AEE-4249061641FB}" presName="linNode" presStyleCnt="0"/>
      <dgm:spPr/>
    </dgm:pt>
    <dgm:pt modelId="{FFE6F7D3-6B03-4022-AF7C-48AFA7B9BEDC}" type="pres">
      <dgm:prSet presAssocID="{630B366E-4436-49A3-8AEE-4249061641FB}" presName="parentText" presStyleLbl="node1" presStyleIdx="1" presStyleCnt="2" custScaleX="68080" custScaleY="70249">
        <dgm:presLayoutVars>
          <dgm:chMax val="1"/>
          <dgm:bulletEnabled val="1"/>
        </dgm:presLayoutVars>
      </dgm:prSet>
      <dgm:spPr/>
      <dgm:t>
        <a:bodyPr/>
        <a:lstStyle/>
        <a:p>
          <a:endParaRPr lang="en-US"/>
        </a:p>
      </dgm:t>
    </dgm:pt>
    <dgm:pt modelId="{CB33C207-80D8-417D-A0BA-EE91E46416BC}" type="pres">
      <dgm:prSet presAssocID="{630B366E-4436-49A3-8AEE-4249061641FB}" presName="descendantText" presStyleLbl="alignAccFollowNode1" presStyleIdx="1" presStyleCnt="2" custScaleX="119014" custScaleY="91647">
        <dgm:presLayoutVars>
          <dgm:bulletEnabled val="1"/>
        </dgm:presLayoutVars>
      </dgm:prSet>
      <dgm:spPr/>
      <dgm:t>
        <a:bodyPr/>
        <a:lstStyle/>
        <a:p>
          <a:endParaRPr lang="en-US"/>
        </a:p>
      </dgm:t>
    </dgm:pt>
  </dgm:ptLst>
  <dgm:cxnLst>
    <dgm:cxn modelId="{644E9ECE-5E96-4950-A77E-388DE1735A2B}" type="presOf" srcId="{5FA65FA9-CAD1-47E0-8606-489558AEA79B}" destId="{CB33C207-80D8-417D-A0BA-EE91E46416BC}" srcOrd="0" destOrd="0" presId="urn:microsoft.com/office/officeart/2005/8/layout/vList5"/>
    <dgm:cxn modelId="{05FF635A-D272-47EF-86FD-AA4C2747EBD9}" type="presOf" srcId="{1CE58F2E-B0FA-4877-A4C4-4568B5F42ADE}" destId="{C9AC3E7D-AFC0-4C3B-838F-2A944D41CD5E}" srcOrd="0" destOrd="0" presId="urn:microsoft.com/office/officeart/2005/8/layout/vList5"/>
    <dgm:cxn modelId="{7E1ACD9C-A6B8-41AA-A9B9-6637ED4B6206}" srcId="{C3FECE44-C43B-40E1-A60C-0F2E1DECB8E0}" destId="{1CE58F2E-B0FA-4877-A4C4-4568B5F42ADE}" srcOrd="0" destOrd="0" parTransId="{2A443FC0-AE8D-467B-88A9-70731F257B59}" sibTransId="{C124273E-FF26-4466-A33B-C0C693160591}"/>
    <dgm:cxn modelId="{C55A2C83-7F31-4162-8FDF-889F479E2462}" srcId="{630B366E-4436-49A3-8AEE-4249061641FB}" destId="{5FA65FA9-CAD1-47E0-8606-489558AEA79B}" srcOrd="0" destOrd="0" parTransId="{115072F9-B6B7-4A5F-A854-3C1231A3A86C}" sibTransId="{A0D198A7-5DEE-4E53-957B-152E9FD75994}"/>
    <dgm:cxn modelId="{34547D13-107D-4AAF-AB12-A2C44EDAC52C}" srcId="{4C53013B-0EF5-4213-A527-A79DEFDB42BA}" destId="{C3FECE44-C43B-40E1-A60C-0F2E1DECB8E0}" srcOrd="0" destOrd="0" parTransId="{153AADB9-27FD-4234-BE6A-9F057B03A174}" sibTransId="{489272F5-0952-4840-B51C-D56974E61101}"/>
    <dgm:cxn modelId="{1AF5ABE5-A319-499C-A5FB-03089BBC573F}" srcId="{4C53013B-0EF5-4213-A527-A79DEFDB42BA}" destId="{630B366E-4436-49A3-8AEE-4249061641FB}" srcOrd="1" destOrd="0" parTransId="{C63B76DD-AC4F-47CD-AAE5-96E12A711887}" sibTransId="{15B2D854-72C2-4405-A2F9-7709C25712C4}"/>
    <dgm:cxn modelId="{62D4BA9B-8308-4EF1-88AD-0EDF3F94A69D}" type="presOf" srcId="{4C53013B-0EF5-4213-A527-A79DEFDB42BA}" destId="{47A2329F-A1EE-44A8-97EF-60483A6A8C71}" srcOrd="0" destOrd="0" presId="urn:microsoft.com/office/officeart/2005/8/layout/vList5"/>
    <dgm:cxn modelId="{6B3879F4-5F08-4934-B97A-C6CB767E0C26}" type="presOf" srcId="{C3FECE44-C43B-40E1-A60C-0F2E1DECB8E0}" destId="{B5338C09-E53E-4A5D-ABD0-94B510FE1BBF}" srcOrd="0" destOrd="0" presId="urn:microsoft.com/office/officeart/2005/8/layout/vList5"/>
    <dgm:cxn modelId="{FE2F04DE-6CBF-44D9-8C82-A020612263E1}" type="presOf" srcId="{630B366E-4436-49A3-8AEE-4249061641FB}" destId="{FFE6F7D3-6B03-4022-AF7C-48AFA7B9BEDC}" srcOrd="0" destOrd="0" presId="urn:microsoft.com/office/officeart/2005/8/layout/vList5"/>
    <dgm:cxn modelId="{B0A644FA-B546-4B38-B659-A19BDE519253}" type="presParOf" srcId="{47A2329F-A1EE-44A8-97EF-60483A6A8C71}" destId="{A3DB1528-3282-41D6-A5C4-3B965EB5E43B}" srcOrd="0" destOrd="0" presId="urn:microsoft.com/office/officeart/2005/8/layout/vList5"/>
    <dgm:cxn modelId="{1B1073B7-8842-409A-89CD-D72DF475BBBE}" type="presParOf" srcId="{A3DB1528-3282-41D6-A5C4-3B965EB5E43B}" destId="{B5338C09-E53E-4A5D-ABD0-94B510FE1BBF}" srcOrd="0" destOrd="0" presId="urn:microsoft.com/office/officeart/2005/8/layout/vList5"/>
    <dgm:cxn modelId="{587788C9-B0D4-4276-B4A0-AC3097FA43A3}" type="presParOf" srcId="{A3DB1528-3282-41D6-A5C4-3B965EB5E43B}" destId="{C9AC3E7D-AFC0-4C3B-838F-2A944D41CD5E}" srcOrd="1" destOrd="0" presId="urn:microsoft.com/office/officeart/2005/8/layout/vList5"/>
    <dgm:cxn modelId="{F17A5376-7517-481E-A446-7E523F733EBE}" type="presParOf" srcId="{47A2329F-A1EE-44A8-97EF-60483A6A8C71}" destId="{DC720EE8-AE31-4B87-B0D3-6EF88976FBD9}" srcOrd="1" destOrd="0" presId="urn:microsoft.com/office/officeart/2005/8/layout/vList5"/>
    <dgm:cxn modelId="{6C7880A4-AEBF-4C10-BEA5-037CDED15AA9}" type="presParOf" srcId="{47A2329F-A1EE-44A8-97EF-60483A6A8C71}" destId="{76B6A76A-2D26-46CB-91FB-8B58714F8A23}" srcOrd="2" destOrd="0" presId="urn:microsoft.com/office/officeart/2005/8/layout/vList5"/>
    <dgm:cxn modelId="{B0BC7AB6-2E37-456E-9163-2E751F579A14}" type="presParOf" srcId="{76B6A76A-2D26-46CB-91FB-8B58714F8A23}" destId="{FFE6F7D3-6B03-4022-AF7C-48AFA7B9BEDC}" srcOrd="0" destOrd="0" presId="urn:microsoft.com/office/officeart/2005/8/layout/vList5"/>
    <dgm:cxn modelId="{B544A3B7-F83F-483D-A66B-B9910898DE64}" type="presParOf" srcId="{76B6A76A-2D26-46CB-91FB-8B58714F8A23}" destId="{CB33C207-80D8-417D-A0BA-EE91E46416BC}"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FEBC748-BCC2-4594-B95E-DE0F5BBBFB3A}" type="doc">
      <dgm:prSet loTypeId="urn:microsoft.com/office/officeart/2008/layout/VerticalCurvedList" loCatId="list" qsTypeId="urn:microsoft.com/office/officeart/2005/8/quickstyle/simple1" qsCatId="simple" csTypeId="urn:microsoft.com/office/officeart/2005/8/colors/colorful5" csCatId="colorful" phldr="1"/>
      <dgm:spPr/>
      <dgm:t>
        <a:bodyPr/>
        <a:lstStyle/>
        <a:p>
          <a:endParaRPr lang="en-US"/>
        </a:p>
      </dgm:t>
    </dgm:pt>
    <dgm:pt modelId="{6BD2AA6E-5B13-4ABD-B3CF-23FADF45C301}">
      <dgm:prSet custT="1"/>
      <dgm:spPr/>
      <dgm:t>
        <a:bodyPr/>
        <a:lstStyle/>
        <a:p>
          <a:r>
            <a:rPr kumimoji="0" lang="en-US" sz="3000" b="1" i="1" u="none" strike="noStrike" cap="none" spc="0" normalizeH="0" baseline="0" noProof="0" dirty="0" smtClean="0">
              <a:ln>
                <a:noFill/>
              </a:ln>
              <a:solidFill>
                <a:prstClr val="black"/>
              </a:solidFill>
              <a:effectLst/>
              <a:uLnTx/>
              <a:uFillTx/>
              <a:latin typeface="Times New Roman"/>
              <a:ea typeface="+mn-ea"/>
              <a:cs typeface="+mn-cs"/>
            </a:rPr>
            <a:t>+ 8 </a:t>
          </a:r>
          <a:r>
            <a:rPr kumimoji="0" lang="en-US" sz="3000" b="1" i="1" u="none" strike="noStrike" cap="none" spc="0" normalizeH="0" baseline="0" noProof="0" dirty="0" err="1" smtClean="0">
              <a:ln>
                <a:noFill/>
              </a:ln>
              <a:solidFill>
                <a:prstClr val="black"/>
              </a:solidFill>
              <a:effectLst/>
              <a:uLnTx/>
              <a:uFillTx/>
              <a:latin typeface="Times New Roman"/>
              <a:ea typeface="+mn-ea"/>
              <a:cs typeface="+mn-cs"/>
            </a:rPr>
            <a:t>câu</a:t>
          </a:r>
          <a:r>
            <a:rPr kumimoji="0" lang="en-US" sz="3000" b="1" i="1"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1" i="1" u="none" strike="noStrike" cap="none" spc="0" normalizeH="0" baseline="0" noProof="0" dirty="0" err="1" smtClean="0">
              <a:ln>
                <a:noFill/>
              </a:ln>
              <a:solidFill>
                <a:prstClr val="black"/>
              </a:solidFill>
              <a:effectLst/>
              <a:uLnTx/>
              <a:uFillTx/>
              <a:latin typeface="Times New Roman"/>
              <a:ea typeface="+mn-ea"/>
              <a:cs typeface="+mn-cs"/>
            </a:rPr>
            <a:t>đầu</a:t>
          </a:r>
          <a:r>
            <a:rPr kumimoji="0" lang="en-US" sz="3000" b="1" i="1" u="none" strike="noStrike" cap="none" spc="0" normalizeH="0" baseline="0" noProof="0" dirty="0" smtClean="0">
              <a:ln>
                <a:noFill/>
              </a:ln>
              <a:solidFill>
                <a:prstClr val="black"/>
              </a:solidFill>
              <a:effectLst/>
              <a:uLnTx/>
              <a:uFillTx/>
              <a:latin typeface="Times New Roman"/>
              <a:ea typeface="+mn-ea"/>
              <a:cs typeface="+mn-cs"/>
            </a:rPr>
            <a:t>:</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Cảnh</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chia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tay</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và</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tâm</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trạng</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của</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người</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đi</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kẻ</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ở</a:t>
          </a:r>
        </a:p>
      </dgm:t>
    </dgm:pt>
    <dgm:pt modelId="{2E1FA2DC-B4AF-4014-807D-67DEDB5AF2F7}" type="parTrans" cxnId="{F67720C2-70E4-4DC3-B70D-6261CE8487E1}">
      <dgm:prSet/>
      <dgm:spPr/>
      <dgm:t>
        <a:bodyPr/>
        <a:lstStyle/>
        <a:p>
          <a:endParaRPr lang="en-US"/>
        </a:p>
      </dgm:t>
    </dgm:pt>
    <dgm:pt modelId="{74C351B7-1D25-4135-BAD8-A24FC3F2BA25}" type="sibTrans" cxnId="{F67720C2-70E4-4DC3-B70D-6261CE8487E1}">
      <dgm:prSet/>
      <dgm:spPr/>
      <dgm:t>
        <a:bodyPr/>
        <a:lstStyle/>
        <a:p>
          <a:endParaRPr lang="en-US"/>
        </a:p>
      </dgm:t>
    </dgm:pt>
    <dgm:pt modelId="{C0ADA717-1255-4E9E-BCC2-5A7BA29F4D41}">
      <dgm:prSet custT="1"/>
      <dgm:spPr>
        <a:solidFill>
          <a:schemeClr val="accent2">
            <a:lumMod val="20000"/>
            <a:lumOff val="80000"/>
          </a:schemeClr>
        </a:solidFill>
      </dgm:spPr>
      <dgm:t>
        <a:bodyPr/>
        <a:lstStyle/>
        <a:p>
          <a:r>
            <a:rPr kumimoji="0" lang="en-US" sz="3000" b="1" i="1" u="none" strike="noStrike" cap="none" spc="0" normalizeH="0" baseline="0" noProof="0" dirty="0" smtClean="0">
              <a:ln>
                <a:noFill/>
              </a:ln>
              <a:solidFill>
                <a:prstClr val="black"/>
              </a:solidFill>
              <a:effectLst/>
              <a:uLnTx/>
              <a:uFillTx/>
              <a:latin typeface="Times New Roman"/>
              <a:ea typeface="+mn-ea"/>
              <a:cs typeface="+mn-cs"/>
            </a:rPr>
            <a:t>+ 82 </a:t>
          </a:r>
          <a:r>
            <a:rPr kumimoji="0" lang="en-US" sz="3000" b="1" i="1" u="none" strike="noStrike" cap="none" spc="0" normalizeH="0" baseline="0" noProof="0" dirty="0" err="1" smtClean="0">
              <a:ln>
                <a:noFill/>
              </a:ln>
              <a:solidFill>
                <a:prstClr val="black"/>
              </a:solidFill>
              <a:effectLst/>
              <a:uLnTx/>
              <a:uFillTx/>
              <a:latin typeface="Times New Roman"/>
              <a:ea typeface="+mn-ea"/>
              <a:cs typeface="+mn-cs"/>
            </a:rPr>
            <a:t>câu</a:t>
          </a:r>
          <a:r>
            <a:rPr kumimoji="0" lang="en-US" sz="3000" b="1" i="1"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1" i="1" u="none" strike="noStrike" cap="none" spc="0" normalizeH="0" baseline="0" noProof="0" dirty="0" err="1" smtClean="0">
              <a:ln>
                <a:noFill/>
              </a:ln>
              <a:solidFill>
                <a:prstClr val="black"/>
              </a:solidFill>
              <a:effectLst/>
              <a:uLnTx/>
              <a:uFillTx/>
              <a:latin typeface="Times New Roman"/>
              <a:ea typeface="+mn-ea"/>
              <a:cs typeface="+mn-cs"/>
            </a:rPr>
            <a:t>sau</a:t>
          </a:r>
          <a:r>
            <a:rPr kumimoji="0" lang="en-US" sz="3000" b="1" i="1"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Những</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kỉ</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niệm</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về</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Việt</a:t>
          </a:r>
          <a:r>
            <a:rPr kumimoji="0" lang="en-US" sz="3000" b="0" i="0" u="none" strike="noStrike"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cap="none" spc="0" normalizeH="0" baseline="0" noProof="0" dirty="0" err="1" smtClean="0">
              <a:ln>
                <a:noFill/>
              </a:ln>
              <a:solidFill>
                <a:prstClr val="black"/>
              </a:solidFill>
              <a:effectLst/>
              <a:uLnTx/>
              <a:uFillTx/>
              <a:latin typeface="Times New Roman"/>
              <a:ea typeface="+mn-ea"/>
              <a:cs typeface="+mn-cs"/>
            </a:rPr>
            <a:t>Bắc</a:t>
          </a:r>
          <a:endParaRPr kumimoji="0" lang="en-US" sz="3000" b="0" i="0" u="none" strike="noStrike" cap="none" spc="0" normalizeH="0" baseline="0" noProof="0" dirty="0" smtClean="0">
            <a:ln>
              <a:noFill/>
            </a:ln>
            <a:solidFill>
              <a:prstClr val="black"/>
            </a:solidFill>
            <a:effectLst/>
            <a:uLnTx/>
            <a:uFillTx/>
            <a:latin typeface="Times New Roman"/>
            <a:ea typeface="+mn-ea"/>
            <a:cs typeface="+mn-cs"/>
          </a:endParaRPr>
        </a:p>
      </dgm:t>
    </dgm:pt>
    <dgm:pt modelId="{B27FC41B-DABF-47D8-AFF4-8BC1BACE12F4}" type="parTrans" cxnId="{5E931381-4A42-4DC6-899C-3BF0DDDCDDEE}">
      <dgm:prSet/>
      <dgm:spPr/>
      <dgm:t>
        <a:bodyPr/>
        <a:lstStyle/>
        <a:p>
          <a:endParaRPr lang="en-US"/>
        </a:p>
      </dgm:t>
    </dgm:pt>
    <dgm:pt modelId="{3F96B2C6-31D0-4C92-A331-1CBC3EFD0713}" type="sibTrans" cxnId="{5E931381-4A42-4DC6-899C-3BF0DDDCDDEE}">
      <dgm:prSet/>
      <dgm:spPr/>
      <dgm:t>
        <a:bodyPr/>
        <a:lstStyle/>
        <a:p>
          <a:endParaRPr lang="en-US"/>
        </a:p>
      </dgm:t>
    </dgm:pt>
    <dgm:pt modelId="{A631A6A2-9DD6-4908-86C2-B81C5B7F0C06}" type="pres">
      <dgm:prSet presAssocID="{CFEBC748-BCC2-4594-B95E-DE0F5BBBFB3A}" presName="Name0" presStyleCnt="0">
        <dgm:presLayoutVars>
          <dgm:chMax val="7"/>
          <dgm:chPref val="7"/>
          <dgm:dir/>
        </dgm:presLayoutVars>
      </dgm:prSet>
      <dgm:spPr/>
      <dgm:t>
        <a:bodyPr/>
        <a:lstStyle/>
        <a:p>
          <a:endParaRPr lang="en-US"/>
        </a:p>
      </dgm:t>
    </dgm:pt>
    <dgm:pt modelId="{3C9D7012-B818-4310-944F-15312BCCA0E2}" type="pres">
      <dgm:prSet presAssocID="{CFEBC748-BCC2-4594-B95E-DE0F5BBBFB3A}" presName="Name1" presStyleCnt="0"/>
      <dgm:spPr/>
    </dgm:pt>
    <dgm:pt modelId="{07FE038D-F285-4283-A5F2-E25D446F65BE}" type="pres">
      <dgm:prSet presAssocID="{CFEBC748-BCC2-4594-B95E-DE0F5BBBFB3A}" presName="cycle" presStyleCnt="0"/>
      <dgm:spPr/>
    </dgm:pt>
    <dgm:pt modelId="{FE843C23-20D4-44E4-82D2-4B27EF4140C9}" type="pres">
      <dgm:prSet presAssocID="{CFEBC748-BCC2-4594-B95E-DE0F5BBBFB3A}" presName="srcNode" presStyleLbl="node1" presStyleIdx="0" presStyleCnt="2"/>
      <dgm:spPr/>
    </dgm:pt>
    <dgm:pt modelId="{80E49B6D-0D46-447E-851B-A9B967BC16E9}" type="pres">
      <dgm:prSet presAssocID="{CFEBC748-BCC2-4594-B95E-DE0F5BBBFB3A}" presName="conn" presStyleLbl="parChTrans1D2" presStyleIdx="0" presStyleCnt="1"/>
      <dgm:spPr/>
      <dgm:t>
        <a:bodyPr/>
        <a:lstStyle/>
        <a:p>
          <a:endParaRPr lang="en-US"/>
        </a:p>
      </dgm:t>
    </dgm:pt>
    <dgm:pt modelId="{0C5005C4-B539-4893-9509-4E8C3F66A73C}" type="pres">
      <dgm:prSet presAssocID="{CFEBC748-BCC2-4594-B95E-DE0F5BBBFB3A}" presName="extraNode" presStyleLbl="node1" presStyleIdx="0" presStyleCnt="2"/>
      <dgm:spPr/>
    </dgm:pt>
    <dgm:pt modelId="{CC34A309-9D7E-4760-9BE3-D854C43ECE13}" type="pres">
      <dgm:prSet presAssocID="{CFEBC748-BCC2-4594-B95E-DE0F5BBBFB3A}" presName="dstNode" presStyleLbl="node1" presStyleIdx="0" presStyleCnt="2"/>
      <dgm:spPr/>
    </dgm:pt>
    <dgm:pt modelId="{EEB0C5FA-704C-4479-ADDB-1C13FBE57021}" type="pres">
      <dgm:prSet presAssocID="{6BD2AA6E-5B13-4ABD-B3CF-23FADF45C301}" presName="text_1" presStyleLbl="node1" presStyleIdx="0" presStyleCnt="2">
        <dgm:presLayoutVars>
          <dgm:bulletEnabled val="1"/>
        </dgm:presLayoutVars>
      </dgm:prSet>
      <dgm:spPr/>
      <dgm:t>
        <a:bodyPr/>
        <a:lstStyle/>
        <a:p>
          <a:endParaRPr lang="en-US"/>
        </a:p>
      </dgm:t>
    </dgm:pt>
    <dgm:pt modelId="{964F8908-6C62-4036-8D42-3CD3E6DBDE2D}" type="pres">
      <dgm:prSet presAssocID="{6BD2AA6E-5B13-4ABD-B3CF-23FADF45C301}" presName="accent_1" presStyleCnt="0"/>
      <dgm:spPr/>
    </dgm:pt>
    <dgm:pt modelId="{25F63164-08B2-448B-A941-EB68DBC213A4}" type="pres">
      <dgm:prSet presAssocID="{6BD2AA6E-5B13-4ABD-B3CF-23FADF45C301}" presName="accentRepeatNode" presStyleLbl="solidFgAcc1" presStyleIdx="0" presStyleCnt="2"/>
      <dgm:spPr/>
    </dgm:pt>
    <dgm:pt modelId="{DC13DC0B-1AD8-497C-A2F0-6E0AC4CC7DF0}" type="pres">
      <dgm:prSet presAssocID="{C0ADA717-1255-4E9E-BCC2-5A7BA29F4D41}" presName="text_2" presStyleLbl="node1" presStyleIdx="1" presStyleCnt="2">
        <dgm:presLayoutVars>
          <dgm:bulletEnabled val="1"/>
        </dgm:presLayoutVars>
      </dgm:prSet>
      <dgm:spPr/>
      <dgm:t>
        <a:bodyPr/>
        <a:lstStyle/>
        <a:p>
          <a:endParaRPr lang="en-US"/>
        </a:p>
      </dgm:t>
    </dgm:pt>
    <dgm:pt modelId="{C64777ED-D5F5-467B-B25D-4B78018A7925}" type="pres">
      <dgm:prSet presAssocID="{C0ADA717-1255-4E9E-BCC2-5A7BA29F4D41}" presName="accent_2" presStyleCnt="0"/>
      <dgm:spPr/>
    </dgm:pt>
    <dgm:pt modelId="{048AB89E-DA7E-4D15-A6F6-55267114CC8B}" type="pres">
      <dgm:prSet presAssocID="{C0ADA717-1255-4E9E-BCC2-5A7BA29F4D41}" presName="accentRepeatNode" presStyleLbl="solidFgAcc1" presStyleIdx="1" presStyleCnt="2"/>
      <dgm:spPr>
        <a:ln>
          <a:solidFill>
            <a:schemeClr val="accent2">
              <a:lumMod val="40000"/>
              <a:lumOff val="60000"/>
            </a:schemeClr>
          </a:solidFill>
        </a:ln>
      </dgm:spPr>
    </dgm:pt>
  </dgm:ptLst>
  <dgm:cxnLst>
    <dgm:cxn modelId="{8DC0F636-6F73-4123-9E48-A8FB7C9F30CF}" type="presOf" srcId="{74C351B7-1D25-4135-BAD8-A24FC3F2BA25}" destId="{80E49B6D-0D46-447E-851B-A9B967BC16E9}" srcOrd="0" destOrd="0" presId="urn:microsoft.com/office/officeart/2008/layout/VerticalCurvedList"/>
    <dgm:cxn modelId="{4FEF0345-2BAA-4DFA-90E5-0CB7BEDFFBE1}" type="presOf" srcId="{C0ADA717-1255-4E9E-BCC2-5A7BA29F4D41}" destId="{DC13DC0B-1AD8-497C-A2F0-6E0AC4CC7DF0}" srcOrd="0" destOrd="0" presId="urn:microsoft.com/office/officeart/2008/layout/VerticalCurvedList"/>
    <dgm:cxn modelId="{F67720C2-70E4-4DC3-B70D-6261CE8487E1}" srcId="{CFEBC748-BCC2-4594-B95E-DE0F5BBBFB3A}" destId="{6BD2AA6E-5B13-4ABD-B3CF-23FADF45C301}" srcOrd="0" destOrd="0" parTransId="{2E1FA2DC-B4AF-4014-807D-67DEDB5AF2F7}" sibTransId="{74C351B7-1D25-4135-BAD8-A24FC3F2BA25}"/>
    <dgm:cxn modelId="{5E931381-4A42-4DC6-899C-3BF0DDDCDDEE}" srcId="{CFEBC748-BCC2-4594-B95E-DE0F5BBBFB3A}" destId="{C0ADA717-1255-4E9E-BCC2-5A7BA29F4D41}" srcOrd="1" destOrd="0" parTransId="{B27FC41B-DABF-47D8-AFF4-8BC1BACE12F4}" sibTransId="{3F96B2C6-31D0-4C92-A331-1CBC3EFD0713}"/>
    <dgm:cxn modelId="{3E415E26-E965-4EC0-9BC6-B83473E306AC}" type="presOf" srcId="{6BD2AA6E-5B13-4ABD-B3CF-23FADF45C301}" destId="{EEB0C5FA-704C-4479-ADDB-1C13FBE57021}" srcOrd="0" destOrd="0" presId="urn:microsoft.com/office/officeart/2008/layout/VerticalCurvedList"/>
    <dgm:cxn modelId="{CBB86054-09BE-433A-B519-FF0B31BC29FD}" type="presOf" srcId="{CFEBC748-BCC2-4594-B95E-DE0F5BBBFB3A}" destId="{A631A6A2-9DD6-4908-86C2-B81C5B7F0C06}" srcOrd="0" destOrd="0" presId="urn:microsoft.com/office/officeart/2008/layout/VerticalCurvedList"/>
    <dgm:cxn modelId="{0B8CFD1C-1F5D-4B96-B7C5-342DC39E9C30}" type="presParOf" srcId="{A631A6A2-9DD6-4908-86C2-B81C5B7F0C06}" destId="{3C9D7012-B818-4310-944F-15312BCCA0E2}" srcOrd="0" destOrd="0" presId="urn:microsoft.com/office/officeart/2008/layout/VerticalCurvedList"/>
    <dgm:cxn modelId="{02AF0318-A98C-43B5-9511-CDFE84608F7F}" type="presParOf" srcId="{3C9D7012-B818-4310-944F-15312BCCA0E2}" destId="{07FE038D-F285-4283-A5F2-E25D446F65BE}" srcOrd="0" destOrd="0" presId="urn:microsoft.com/office/officeart/2008/layout/VerticalCurvedList"/>
    <dgm:cxn modelId="{AD978917-9ED6-4E07-A1D0-6F82B621CCA2}" type="presParOf" srcId="{07FE038D-F285-4283-A5F2-E25D446F65BE}" destId="{FE843C23-20D4-44E4-82D2-4B27EF4140C9}" srcOrd="0" destOrd="0" presId="urn:microsoft.com/office/officeart/2008/layout/VerticalCurvedList"/>
    <dgm:cxn modelId="{EFD1204A-0171-4E5F-855F-BA8ABE502986}" type="presParOf" srcId="{07FE038D-F285-4283-A5F2-E25D446F65BE}" destId="{80E49B6D-0D46-447E-851B-A9B967BC16E9}" srcOrd="1" destOrd="0" presId="urn:microsoft.com/office/officeart/2008/layout/VerticalCurvedList"/>
    <dgm:cxn modelId="{D4AA4C11-57FF-4F2C-90F4-681B82C61159}" type="presParOf" srcId="{07FE038D-F285-4283-A5F2-E25D446F65BE}" destId="{0C5005C4-B539-4893-9509-4E8C3F66A73C}" srcOrd="2" destOrd="0" presId="urn:microsoft.com/office/officeart/2008/layout/VerticalCurvedList"/>
    <dgm:cxn modelId="{B8D5E435-DB96-4D62-850F-56F4AB262449}" type="presParOf" srcId="{07FE038D-F285-4283-A5F2-E25D446F65BE}" destId="{CC34A309-9D7E-4760-9BE3-D854C43ECE13}" srcOrd="3" destOrd="0" presId="urn:microsoft.com/office/officeart/2008/layout/VerticalCurvedList"/>
    <dgm:cxn modelId="{93DFA758-3D4E-45A1-99D3-657E2CF670D2}" type="presParOf" srcId="{3C9D7012-B818-4310-944F-15312BCCA0E2}" destId="{EEB0C5FA-704C-4479-ADDB-1C13FBE57021}" srcOrd="1" destOrd="0" presId="urn:microsoft.com/office/officeart/2008/layout/VerticalCurvedList"/>
    <dgm:cxn modelId="{B9239C26-9A0B-4B2F-8DD7-F8251F131152}" type="presParOf" srcId="{3C9D7012-B818-4310-944F-15312BCCA0E2}" destId="{964F8908-6C62-4036-8D42-3CD3E6DBDE2D}" srcOrd="2" destOrd="0" presId="urn:microsoft.com/office/officeart/2008/layout/VerticalCurvedList"/>
    <dgm:cxn modelId="{8D31A731-B15E-4F76-801C-FCF137D3DFA5}" type="presParOf" srcId="{964F8908-6C62-4036-8D42-3CD3E6DBDE2D}" destId="{25F63164-08B2-448B-A941-EB68DBC213A4}" srcOrd="0" destOrd="0" presId="urn:microsoft.com/office/officeart/2008/layout/VerticalCurvedList"/>
    <dgm:cxn modelId="{FDBCE35F-C557-4725-8298-FEFF941389F3}" type="presParOf" srcId="{3C9D7012-B818-4310-944F-15312BCCA0E2}" destId="{DC13DC0B-1AD8-497C-A2F0-6E0AC4CC7DF0}" srcOrd="3" destOrd="0" presId="urn:microsoft.com/office/officeart/2008/layout/VerticalCurvedList"/>
    <dgm:cxn modelId="{9053D0A0-3D91-4AEF-9E55-8EE61772B5DE}" type="presParOf" srcId="{3C9D7012-B818-4310-944F-15312BCCA0E2}" destId="{C64777ED-D5F5-467B-B25D-4B78018A7925}" srcOrd="4" destOrd="0" presId="urn:microsoft.com/office/officeart/2008/layout/VerticalCurvedList"/>
    <dgm:cxn modelId="{576B2448-455D-4CEC-AF16-91611520B39B}" type="presParOf" srcId="{C64777ED-D5F5-467B-B25D-4B78018A7925}" destId="{048AB89E-DA7E-4D15-A6F6-55267114CC8B}"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AC3E7D-AFC0-4C3B-838F-2A944D41CD5E}">
      <dsp:nvSpPr>
        <dsp:cNvPr id="0" name=""/>
        <dsp:cNvSpPr/>
      </dsp:nvSpPr>
      <dsp:spPr>
        <a:xfrm rot="5400000">
          <a:off x="5656000" y="-3102977"/>
          <a:ext cx="1754932" cy="7963482"/>
        </a:xfrm>
        <a:prstGeom prst="round2SameRect">
          <a:avLst/>
        </a:prstGeom>
        <a:solidFill>
          <a:srgbClr val="FFC000">
            <a:tint val="40000"/>
            <a:alpha val="90000"/>
            <a:hueOff val="0"/>
            <a:satOff val="0"/>
            <a:lumOff val="0"/>
            <a:alphaOff val="0"/>
          </a:srgbClr>
        </a:solidFill>
        <a:ln w="12700" cap="flat" cmpd="sng" algn="ctr">
          <a:solidFill>
            <a:srgbClr val="FFC000">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ct val="90000"/>
            </a:lnSpc>
            <a:spcBef>
              <a:spcPct val="0"/>
            </a:spcBef>
            <a:spcAft>
              <a:spcPct val="15000"/>
            </a:spcAft>
            <a:buChar char="••"/>
          </a:pPr>
          <a:r>
            <a:rPr lang="vi-VN" sz="3200" kern="1200" dirty="0" smtClean="0">
              <a:solidFill>
                <a:srgbClr val="000000"/>
              </a:solidFill>
              <a:latin typeface="Times New Roman"/>
              <a:ea typeface="+mn-ea"/>
              <a:cs typeface="+mn-cs"/>
            </a:rPr>
            <a:t>Tình cảm thủy chung son sắt của những người cán bộ về xuôi với quê hương cách mạng thông qua nỗi nhớ da diết.</a:t>
          </a:r>
          <a:endParaRPr lang="en-US" sz="3200" kern="1200" dirty="0">
            <a:solidFill>
              <a:sysClr val="windowText" lastClr="000000">
                <a:hueOff val="0"/>
                <a:satOff val="0"/>
                <a:lumOff val="0"/>
                <a:alphaOff val="0"/>
              </a:sysClr>
            </a:solidFill>
            <a:latin typeface="Calibri"/>
            <a:ea typeface="+mn-ea"/>
            <a:cs typeface="+mn-cs"/>
          </a:endParaRPr>
        </a:p>
      </dsp:txBody>
      <dsp:txXfrm rot="-5400000">
        <a:off x="2551726" y="86966"/>
        <a:ext cx="7877813" cy="1583594"/>
      </dsp:txXfrm>
    </dsp:sp>
    <dsp:sp modelId="{B5338C09-E53E-4A5D-ABD0-94B510FE1BBF}">
      <dsp:nvSpPr>
        <dsp:cNvPr id="0" name=""/>
        <dsp:cNvSpPr/>
      </dsp:nvSpPr>
      <dsp:spPr>
        <a:xfrm>
          <a:off x="391" y="29265"/>
          <a:ext cx="2551334" cy="1698996"/>
        </a:xfrm>
        <a:prstGeom prst="roundRect">
          <a:avLst/>
        </a:prstGeom>
        <a:solidFill>
          <a:srgbClr val="FFC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solidFill>
                <a:sysClr val="window" lastClr="FFFFFF"/>
              </a:solidFill>
              <a:latin typeface="Times New Roman" pitchFamily="18" charset="0"/>
              <a:ea typeface="+mn-ea"/>
              <a:cs typeface="Times New Roman" pitchFamily="18" charset="0"/>
            </a:rPr>
            <a:t>90 </a:t>
          </a:r>
          <a:r>
            <a:rPr lang="en-US" sz="3200" b="1" kern="1200" dirty="0" err="1" smtClean="0">
              <a:solidFill>
                <a:sysClr val="window" lastClr="FFFFFF"/>
              </a:solidFill>
              <a:latin typeface="Times New Roman" pitchFamily="18" charset="0"/>
              <a:ea typeface="+mn-ea"/>
              <a:cs typeface="Times New Roman" pitchFamily="18" charset="0"/>
            </a:rPr>
            <a:t>câu</a:t>
          </a:r>
          <a:r>
            <a:rPr lang="en-US" sz="3200" b="1" kern="1200" dirty="0" smtClean="0">
              <a:solidFill>
                <a:sysClr val="window" lastClr="FFFFFF"/>
              </a:solidFill>
              <a:latin typeface="Times New Roman" pitchFamily="18" charset="0"/>
              <a:ea typeface="+mn-ea"/>
              <a:cs typeface="Times New Roman" pitchFamily="18" charset="0"/>
            </a:rPr>
            <a:t> </a:t>
          </a:r>
          <a:r>
            <a:rPr lang="en-US" sz="3200" b="1" kern="1200" dirty="0" err="1" smtClean="0">
              <a:solidFill>
                <a:sysClr val="window" lastClr="FFFFFF"/>
              </a:solidFill>
              <a:latin typeface="Times New Roman" pitchFamily="18" charset="0"/>
              <a:ea typeface="+mn-ea"/>
              <a:cs typeface="Times New Roman" pitchFamily="18" charset="0"/>
            </a:rPr>
            <a:t>đầu</a:t>
          </a:r>
          <a:endParaRPr lang="en-US" sz="3200" b="1" kern="1200" dirty="0">
            <a:solidFill>
              <a:sysClr val="window" lastClr="FFFFFF"/>
            </a:solidFill>
            <a:latin typeface="Times New Roman" pitchFamily="18" charset="0"/>
            <a:ea typeface="+mn-ea"/>
            <a:cs typeface="Times New Roman" pitchFamily="18" charset="0"/>
          </a:endParaRPr>
        </a:p>
      </dsp:txBody>
      <dsp:txXfrm>
        <a:off x="83329" y="112203"/>
        <a:ext cx="2385458" cy="1533120"/>
      </dsp:txXfrm>
    </dsp:sp>
    <dsp:sp modelId="{CB33C207-80D8-417D-A0BA-EE91E46416BC}">
      <dsp:nvSpPr>
        <dsp:cNvPr id="0" name=""/>
        <dsp:cNvSpPr/>
      </dsp:nvSpPr>
      <dsp:spPr>
        <a:xfrm rot="5400000">
          <a:off x="5609698" y="-1166907"/>
          <a:ext cx="1855515" cy="7954869"/>
        </a:xfrm>
        <a:prstGeom prst="round2SameRect">
          <a:avLst/>
        </a:prstGeom>
        <a:solidFill>
          <a:srgbClr val="FFC000">
            <a:tint val="40000"/>
            <a:alpha val="90000"/>
            <a:hueOff val="10861926"/>
            <a:satOff val="-51245"/>
            <a:lumOff val="-1851"/>
            <a:alphaOff val="0"/>
          </a:srgbClr>
        </a:solidFill>
        <a:ln w="12700" cap="flat" cmpd="sng" algn="ctr">
          <a:solidFill>
            <a:srgbClr val="FFC000">
              <a:tint val="40000"/>
              <a:alpha val="90000"/>
              <a:hueOff val="10861926"/>
              <a:satOff val="-51245"/>
              <a:lumOff val="-1851"/>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just" defTabSz="1422400">
            <a:lnSpc>
              <a:spcPct val="90000"/>
            </a:lnSpc>
            <a:spcBef>
              <a:spcPct val="0"/>
            </a:spcBef>
            <a:spcAft>
              <a:spcPct val="15000"/>
            </a:spcAft>
            <a:buChar char="••"/>
          </a:pPr>
          <a:r>
            <a:rPr lang="vi-VN" sz="3200" kern="1200" dirty="0" smtClean="0">
              <a:solidFill>
                <a:srgbClr val="000000"/>
              </a:solidFill>
              <a:latin typeface="Times New Roman"/>
              <a:ea typeface="+mn-ea"/>
              <a:cs typeface="+mn-cs"/>
            </a:rPr>
            <a:t>Sự gắn bó giữa miền ngược với miền xuôi và ước mơ về một Việt Bắc sẽ được xây dựng trong tương lai.</a:t>
          </a:r>
          <a:endParaRPr lang="en-US" sz="3200" kern="1200" dirty="0">
            <a:solidFill>
              <a:sysClr val="windowText" lastClr="000000">
                <a:hueOff val="0"/>
                <a:satOff val="0"/>
                <a:lumOff val="0"/>
                <a:alphaOff val="0"/>
              </a:sysClr>
            </a:solidFill>
            <a:latin typeface="Calibri"/>
            <a:ea typeface="+mn-ea"/>
            <a:cs typeface="+mn-cs"/>
          </a:endParaRPr>
        </a:p>
      </dsp:txBody>
      <dsp:txXfrm rot="-5400000">
        <a:off x="2560022" y="1973348"/>
        <a:ext cx="7864290" cy="1674357"/>
      </dsp:txXfrm>
    </dsp:sp>
    <dsp:sp modelId="{FFE6F7D3-6B03-4022-AF7C-48AFA7B9BEDC}">
      <dsp:nvSpPr>
        <dsp:cNvPr id="0" name=""/>
        <dsp:cNvSpPr/>
      </dsp:nvSpPr>
      <dsp:spPr>
        <a:xfrm>
          <a:off x="391" y="1921599"/>
          <a:ext cx="2559629" cy="1777856"/>
        </a:xfrm>
        <a:prstGeom prst="roundRect">
          <a:avLst/>
        </a:prstGeom>
        <a:solidFill>
          <a:srgbClr val="FFC000">
            <a:hueOff val="9800891"/>
            <a:satOff val="-40777"/>
            <a:lumOff val="9608"/>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60960" rIns="121920" bIns="60960" numCol="1" spcCol="1270" anchor="ctr" anchorCtr="0">
          <a:noAutofit/>
        </a:bodyPr>
        <a:lstStyle/>
        <a:p>
          <a:pPr lvl="0" algn="ctr" defTabSz="1422400">
            <a:lnSpc>
              <a:spcPct val="90000"/>
            </a:lnSpc>
            <a:spcBef>
              <a:spcPct val="0"/>
            </a:spcBef>
            <a:spcAft>
              <a:spcPct val="35000"/>
            </a:spcAft>
          </a:pPr>
          <a:r>
            <a:rPr lang="en-US" sz="3200" b="1" kern="1200" dirty="0" smtClean="0">
              <a:solidFill>
                <a:sysClr val="window" lastClr="FFFFFF"/>
              </a:solidFill>
              <a:latin typeface="Times New Roman" pitchFamily="18" charset="0"/>
              <a:ea typeface="+mn-ea"/>
              <a:cs typeface="Times New Roman" pitchFamily="18" charset="0"/>
            </a:rPr>
            <a:t>60 </a:t>
          </a:r>
          <a:r>
            <a:rPr lang="en-US" sz="3200" b="1" kern="1200" dirty="0" err="1" smtClean="0">
              <a:solidFill>
                <a:sysClr val="window" lastClr="FFFFFF"/>
              </a:solidFill>
              <a:latin typeface="Times New Roman" pitchFamily="18" charset="0"/>
              <a:ea typeface="+mn-ea"/>
              <a:cs typeface="Times New Roman" pitchFamily="18" charset="0"/>
            </a:rPr>
            <a:t>câu</a:t>
          </a:r>
          <a:r>
            <a:rPr lang="en-US" sz="3200" b="1" kern="1200" dirty="0" smtClean="0">
              <a:solidFill>
                <a:sysClr val="window" lastClr="FFFFFF"/>
              </a:solidFill>
              <a:latin typeface="Times New Roman" pitchFamily="18" charset="0"/>
              <a:ea typeface="+mn-ea"/>
              <a:cs typeface="Times New Roman" pitchFamily="18" charset="0"/>
            </a:rPr>
            <a:t> </a:t>
          </a:r>
          <a:r>
            <a:rPr lang="en-US" sz="3200" b="1" kern="1200" dirty="0" err="1" smtClean="0">
              <a:solidFill>
                <a:sysClr val="window" lastClr="FFFFFF"/>
              </a:solidFill>
              <a:latin typeface="Times New Roman" pitchFamily="18" charset="0"/>
              <a:ea typeface="+mn-ea"/>
              <a:cs typeface="Times New Roman" pitchFamily="18" charset="0"/>
            </a:rPr>
            <a:t>sau</a:t>
          </a:r>
          <a:endParaRPr lang="en-US" sz="3200" b="1" kern="1200" dirty="0">
            <a:solidFill>
              <a:sysClr val="window" lastClr="FFFFFF"/>
            </a:solidFill>
            <a:latin typeface="Times New Roman" pitchFamily="18" charset="0"/>
            <a:ea typeface="+mn-ea"/>
            <a:cs typeface="Times New Roman" pitchFamily="18" charset="0"/>
          </a:endParaRPr>
        </a:p>
      </dsp:txBody>
      <dsp:txXfrm>
        <a:off x="87179" y="2008387"/>
        <a:ext cx="2386053" cy="1604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E49B6D-0D46-447E-851B-A9B967BC16E9}">
      <dsp:nvSpPr>
        <dsp:cNvPr id="0" name=""/>
        <dsp:cNvSpPr/>
      </dsp:nvSpPr>
      <dsp:spPr>
        <a:xfrm>
          <a:off x="-4788346" y="-739358"/>
          <a:ext cx="5745916" cy="5745916"/>
        </a:xfrm>
        <a:prstGeom prst="blockArc">
          <a:avLst>
            <a:gd name="adj1" fmla="val 18900000"/>
            <a:gd name="adj2" fmla="val 2700000"/>
            <a:gd name="adj3" fmla="val 376"/>
          </a:avLst>
        </a:pr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EB0C5FA-704C-4479-ADDB-1C13FBE57021}">
      <dsp:nvSpPr>
        <dsp:cNvPr id="0" name=""/>
        <dsp:cNvSpPr/>
      </dsp:nvSpPr>
      <dsp:spPr>
        <a:xfrm>
          <a:off x="784418" y="609612"/>
          <a:ext cx="10403450" cy="121905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7624" tIns="76200" rIns="76200" bIns="76200" numCol="1" spcCol="1270" anchor="ctr" anchorCtr="0">
          <a:noAutofit/>
        </a:bodyPr>
        <a:lstStyle/>
        <a:p>
          <a:pPr lvl="0" algn="l" defTabSz="1333500">
            <a:lnSpc>
              <a:spcPct val="90000"/>
            </a:lnSpc>
            <a:spcBef>
              <a:spcPct val="0"/>
            </a:spcBef>
            <a:spcAft>
              <a:spcPct val="35000"/>
            </a:spcAft>
          </a:pPr>
          <a:r>
            <a:rPr kumimoji="0" lang="en-US" sz="3000" b="1" i="1" u="none" strike="noStrike" kern="1200" cap="none" spc="0" normalizeH="0" baseline="0" noProof="0" dirty="0" smtClean="0">
              <a:ln>
                <a:noFill/>
              </a:ln>
              <a:solidFill>
                <a:prstClr val="black"/>
              </a:solidFill>
              <a:effectLst/>
              <a:uLnTx/>
              <a:uFillTx/>
              <a:latin typeface="Times New Roman"/>
              <a:ea typeface="+mn-ea"/>
              <a:cs typeface="+mn-cs"/>
            </a:rPr>
            <a:t>+ 8 </a:t>
          </a:r>
          <a:r>
            <a:rPr kumimoji="0" lang="en-US" sz="3000" b="1" i="1" u="none" strike="noStrike" kern="1200" cap="none" spc="0" normalizeH="0" baseline="0" noProof="0" dirty="0" err="1" smtClean="0">
              <a:ln>
                <a:noFill/>
              </a:ln>
              <a:solidFill>
                <a:prstClr val="black"/>
              </a:solidFill>
              <a:effectLst/>
              <a:uLnTx/>
              <a:uFillTx/>
              <a:latin typeface="Times New Roman"/>
              <a:ea typeface="+mn-ea"/>
              <a:cs typeface="+mn-cs"/>
            </a:rPr>
            <a:t>câu</a:t>
          </a:r>
          <a:r>
            <a:rPr kumimoji="0" lang="en-US" sz="3000" b="1" i="1"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1" i="1" u="none" strike="noStrike" kern="1200" cap="none" spc="0" normalizeH="0" baseline="0" noProof="0" dirty="0" err="1" smtClean="0">
              <a:ln>
                <a:noFill/>
              </a:ln>
              <a:solidFill>
                <a:prstClr val="black"/>
              </a:solidFill>
              <a:effectLst/>
              <a:uLnTx/>
              <a:uFillTx/>
              <a:latin typeface="Times New Roman"/>
              <a:ea typeface="+mn-ea"/>
              <a:cs typeface="+mn-cs"/>
            </a:rPr>
            <a:t>đầu</a:t>
          </a:r>
          <a:r>
            <a:rPr kumimoji="0" lang="en-US" sz="3000" b="1" i="1" u="none" strike="noStrike" kern="1200" cap="none" spc="0" normalizeH="0" baseline="0" noProof="0" dirty="0" smtClean="0">
              <a:ln>
                <a:noFill/>
              </a:ln>
              <a:solidFill>
                <a:prstClr val="black"/>
              </a:solidFill>
              <a:effectLst/>
              <a:uLnTx/>
              <a:uFillTx/>
              <a:latin typeface="Times New Roman"/>
              <a:ea typeface="+mn-ea"/>
              <a:cs typeface="+mn-cs"/>
            </a:rPr>
            <a:t>:</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Cảnh</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chia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tay</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và</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tâm</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trạng</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của</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người</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đi</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kẻ</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ở</a:t>
          </a:r>
        </a:p>
      </dsp:txBody>
      <dsp:txXfrm>
        <a:off x="784418" y="609612"/>
        <a:ext cx="10403450" cy="1219053"/>
      </dsp:txXfrm>
    </dsp:sp>
    <dsp:sp modelId="{25F63164-08B2-448B-A941-EB68DBC213A4}">
      <dsp:nvSpPr>
        <dsp:cNvPr id="0" name=""/>
        <dsp:cNvSpPr/>
      </dsp:nvSpPr>
      <dsp:spPr>
        <a:xfrm>
          <a:off x="22509" y="457230"/>
          <a:ext cx="1523817" cy="1523817"/>
        </a:xfrm>
        <a:prstGeom prst="ellipse">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C13DC0B-1AD8-497C-A2F0-6E0AC4CC7DF0}">
      <dsp:nvSpPr>
        <dsp:cNvPr id="0" name=""/>
        <dsp:cNvSpPr/>
      </dsp:nvSpPr>
      <dsp:spPr>
        <a:xfrm>
          <a:off x="784418" y="2438534"/>
          <a:ext cx="10403450" cy="1219053"/>
        </a:xfrm>
        <a:prstGeom prst="rect">
          <a:avLst/>
        </a:prstGeom>
        <a:solidFill>
          <a:schemeClr val="accent2">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67624" tIns="76200" rIns="76200" bIns="76200" numCol="1" spcCol="1270" anchor="ctr" anchorCtr="0">
          <a:noAutofit/>
        </a:bodyPr>
        <a:lstStyle/>
        <a:p>
          <a:pPr lvl="0" algn="l" defTabSz="1333500">
            <a:lnSpc>
              <a:spcPct val="90000"/>
            </a:lnSpc>
            <a:spcBef>
              <a:spcPct val="0"/>
            </a:spcBef>
            <a:spcAft>
              <a:spcPct val="35000"/>
            </a:spcAft>
          </a:pPr>
          <a:r>
            <a:rPr kumimoji="0" lang="en-US" sz="3000" b="1" i="1" u="none" strike="noStrike" kern="1200" cap="none" spc="0" normalizeH="0" baseline="0" noProof="0" dirty="0" smtClean="0">
              <a:ln>
                <a:noFill/>
              </a:ln>
              <a:solidFill>
                <a:prstClr val="black"/>
              </a:solidFill>
              <a:effectLst/>
              <a:uLnTx/>
              <a:uFillTx/>
              <a:latin typeface="Times New Roman"/>
              <a:ea typeface="+mn-ea"/>
              <a:cs typeface="+mn-cs"/>
            </a:rPr>
            <a:t>+ 82 </a:t>
          </a:r>
          <a:r>
            <a:rPr kumimoji="0" lang="en-US" sz="3000" b="1" i="1" u="none" strike="noStrike" kern="1200" cap="none" spc="0" normalizeH="0" baseline="0" noProof="0" dirty="0" err="1" smtClean="0">
              <a:ln>
                <a:noFill/>
              </a:ln>
              <a:solidFill>
                <a:prstClr val="black"/>
              </a:solidFill>
              <a:effectLst/>
              <a:uLnTx/>
              <a:uFillTx/>
              <a:latin typeface="Times New Roman"/>
              <a:ea typeface="+mn-ea"/>
              <a:cs typeface="+mn-cs"/>
            </a:rPr>
            <a:t>câu</a:t>
          </a:r>
          <a:r>
            <a:rPr kumimoji="0" lang="en-US" sz="3000" b="1" i="1"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1" i="1" u="none" strike="noStrike" kern="1200" cap="none" spc="0" normalizeH="0" baseline="0" noProof="0" dirty="0" err="1" smtClean="0">
              <a:ln>
                <a:noFill/>
              </a:ln>
              <a:solidFill>
                <a:prstClr val="black"/>
              </a:solidFill>
              <a:effectLst/>
              <a:uLnTx/>
              <a:uFillTx/>
              <a:latin typeface="Times New Roman"/>
              <a:ea typeface="+mn-ea"/>
              <a:cs typeface="+mn-cs"/>
            </a:rPr>
            <a:t>sau</a:t>
          </a:r>
          <a:r>
            <a:rPr kumimoji="0" lang="en-US" sz="3000" b="1" i="1"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Những</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kỉ</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niệm</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về</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Việt</a:t>
          </a:r>
          <a:r>
            <a:rPr kumimoji="0" lang="en-US" sz="3000" b="0" i="0" u="none" strike="noStrike" kern="1200" cap="none" spc="0" normalizeH="0" baseline="0" noProof="0" dirty="0" smtClean="0">
              <a:ln>
                <a:noFill/>
              </a:ln>
              <a:solidFill>
                <a:prstClr val="black"/>
              </a:solidFill>
              <a:effectLst/>
              <a:uLnTx/>
              <a:uFillTx/>
              <a:latin typeface="Times New Roman"/>
              <a:ea typeface="+mn-ea"/>
              <a:cs typeface="+mn-cs"/>
            </a:rPr>
            <a:t> </a:t>
          </a:r>
          <a:r>
            <a:rPr kumimoji="0" lang="en-US" sz="3000" b="0" i="0" u="none" strike="noStrike" kern="1200" cap="none" spc="0" normalizeH="0" baseline="0" noProof="0" dirty="0" err="1" smtClean="0">
              <a:ln>
                <a:noFill/>
              </a:ln>
              <a:solidFill>
                <a:prstClr val="black"/>
              </a:solidFill>
              <a:effectLst/>
              <a:uLnTx/>
              <a:uFillTx/>
              <a:latin typeface="Times New Roman"/>
              <a:ea typeface="+mn-ea"/>
              <a:cs typeface="+mn-cs"/>
            </a:rPr>
            <a:t>Bắc</a:t>
          </a:r>
          <a:endParaRPr kumimoji="0" lang="en-US" sz="3000" b="0" i="0" u="none" strike="noStrike" kern="1200" cap="none" spc="0" normalizeH="0" baseline="0" noProof="0" dirty="0" smtClean="0">
            <a:ln>
              <a:noFill/>
            </a:ln>
            <a:solidFill>
              <a:prstClr val="black"/>
            </a:solidFill>
            <a:effectLst/>
            <a:uLnTx/>
            <a:uFillTx/>
            <a:latin typeface="Times New Roman"/>
            <a:ea typeface="+mn-ea"/>
            <a:cs typeface="+mn-cs"/>
          </a:endParaRPr>
        </a:p>
      </dsp:txBody>
      <dsp:txXfrm>
        <a:off x="784418" y="2438534"/>
        <a:ext cx="10403450" cy="1219053"/>
      </dsp:txXfrm>
    </dsp:sp>
    <dsp:sp modelId="{048AB89E-DA7E-4D15-A6F6-55267114CC8B}">
      <dsp:nvSpPr>
        <dsp:cNvPr id="0" name=""/>
        <dsp:cNvSpPr/>
      </dsp:nvSpPr>
      <dsp:spPr>
        <a:xfrm>
          <a:off x="22509" y="2286152"/>
          <a:ext cx="1523817" cy="1523817"/>
        </a:xfrm>
        <a:prstGeom prst="ellipse">
          <a:avLst/>
        </a:prstGeom>
        <a:solidFill>
          <a:schemeClr val="lt1">
            <a:hueOff val="0"/>
            <a:satOff val="0"/>
            <a:lumOff val="0"/>
            <a:alphaOff val="0"/>
          </a:schemeClr>
        </a:solidFill>
        <a:ln w="25400" cap="flat" cmpd="sng" algn="ctr">
          <a:solidFill>
            <a:schemeClr val="accent2">
              <a:lumMod val="40000"/>
              <a:lumOff val="6000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D1A4A2D-EE4C-44AD-901F-05C6415B7CE2}" type="datetimeFigureOut">
              <a:rPr lang="en-US" smtClean="0"/>
              <a:t>1/14/2024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922B24-5EAB-4DD1-8457-9752CAFFD0C2}" type="slidenum">
              <a:rPr lang="en-US" smtClean="0"/>
              <a:t>‹#›</a:t>
            </a:fld>
            <a:endParaRPr lang="en-US"/>
          </a:p>
        </p:txBody>
      </p:sp>
    </p:spTree>
    <p:extLst>
      <p:ext uri="{BB962C8B-B14F-4D97-AF65-F5344CB8AC3E}">
        <p14:creationId xmlns:p14="http://schemas.microsoft.com/office/powerpoint/2010/main" val="2418586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513">
              <a:defRPr sz="2400">
                <a:solidFill>
                  <a:schemeClr val="tx1"/>
                </a:solidFill>
                <a:latin typeface="Times New Roman" pitchFamily="18" charset="0"/>
              </a:defRPr>
            </a:lvl1pPr>
            <a:lvl2pPr marL="742950" indent="-285750" defTabSz="925513">
              <a:defRPr sz="2400">
                <a:solidFill>
                  <a:schemeClr val="tx1"/>
                </a:solidFill>
                <a:latin typeface="Times New Roman" pitchFamily="18" charset="0"/>
              </a:defRPr>
            </a:lvl2pPr>
            <a:lvl3pPr marL="1143000" indent="-228600" defTabSz="925513">
              <a:defRPr sz="2400">
                <a:solidFill>
                  <a:schemeClr val="tx1"/>
                </a:solidFill>
                <a:latin typeface="Times New Roman" pitchFamily="18" charset="0"/>
              </a:defRPr>
            </a:lvl3pPr>
            <a:lvl4pPr marL="1600200" indent="-228600" defTabSz="925513">
              <a:defRPr sz="2400">
                <a:solidFill>
                  <a:schemeClr val="tx1"/>
                </a:solidFill>
                <a:latin typeface="Times New Roman" pitchFamily="18" charset="0"/>
              </a:defRPr>
            </a:lvl4pPr>
            <a:lvl5pPr marL="2057400" indent="-228600" defTabSz="925513">
              <a:defRPr sz="2400">
                <a:solidFill>
                  <a:schemeClr val="tx1"/>
                </a:solidFill>
                <a:latin typeface="Times New Roman" pitchFamily="18" charset="0"/>
              </a:defRPr>
            </a:lvl5pPr>
            <a:lvl6pPr marL="2514600" indent="-228600" defTabSz="925513" eaLnBrk="0" fontAlgn="base" hangingPunct="0">
              <a:spcBef>
                <a:spcPct val="0"/>
              </a:spcBef>
              <a:spcAft>
                <a:spcPct val="0"/>
              </a:spcAft>
              <a:defRPr sz="2400">
                <a:solidFill>
                  <a:schemeClr val="tx1"/>
                </a:solidFill>
                <a:latin typeface="Times New Roman" pitchFamily="18" charset="0"/>
              </a:defRPr>
            </a:lvl6pPr>
            <a:lvl7pPr marL="2971800" indent="-228600" defTabSz="925513" eaLnBrk="0" fontAlgn="base" hangingPunct="0">
              <a:spcBef>
                <a:spcPct val="0"/>
              </a:spcBef>
              <a:spcAft>
                <a:spcPct val="0"/>
              </a:spcAft>
              <a:defRPr sz="2400">
                <a:solidFill>
                  <a:schemeClr val="tx1"/>
                </a:solidFill>
                <a:latin typeface="Times New Roman" pitchFamily="18" charset="0"/>
              </a:defRPr>
            </a:lvl7pPr>
            <a:lvl8pPr marL="3429000" indent="-228600" defTabSz="925513" eaLnBrk="0" fontAlgn="base" hangingPunct="0">
              <a:spcBef>
                <a:spcPct val="0"/>
              </a:spcBef>
              <a:spcAft>
                <a:spcPct val="0"/>
              </a:spcAft>
              <a:defRPr sz="2400">
                <a:solidFill>
                  <a:schemeClr val="tx1"/>
                </a:solidFill>
                <a:latin typeface="Times New Roman" pitchFamily="18" charset="0"/>
              </a:defRPr>
            </a:lvl8pPr>
            <a:lvl9pPr marL="3886200" indent="-228600" defTabSz="925513" eaLnBrk="0" fontAlgn="base" hangingPunct="0">
              <a:spcBef>
                <a:spcPct val="0"/>
              </a:spcBef>
              <a:spcAft>
                <a:spcPct val="0"/>
              </a:spcAft>
              <a:defRPr sz="2400">
                <a:solidFill>
                  <a:schemeClr val="tx1"/>
                </a:solidFill>
                <a:latin typeface="Times New Roman" pitchFamily="18" charset="0"/>
              </a:defRPr>
            </a:lvl9pPr>
          </a:lstStyle>
          <a:p>
            <a:fld id="{6443F8FF-B6E6-4FB3-9618-3AA604DE08C8}" type="slidenum">
              <a:rPr lang="en-US" sz="1200" smtClean="0"/>
              <a:pPr/>
              <a:t>1</a:t>
            </a:fld>
            <a:endParaRPr lang="en-US"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9AE958-6BC1-4EC3-A901-FF30DE2B3624}" type="slidenum">
              <a:rPr lang="en-US">
                <a:solidFill>
                  <a:prstClr val="black"/>
                </a:solidFill>
              </a:rPr>
              <a:pPr/>
              <a:t>27</a:t>
            </a:fld>
            <a:endParaRPr lang="en-US">
              <a:solidFill>
                <a:prstClr val="black"/>
              </a:solidFill>
            </a:endParaRPr>
          </a:p>
        </p:txBody>
      </p:sp>
      <p:sp>
        <p:nvSpPr>
          <p:cNvPr id="14338" name="Slide Image Placeholder 1"/>
          <p:cNvSpPr>
            <a:spLocks noGrp="1" noRot="1" noChangeAspect="1" noTextEdit="1"/>
          </p:cNvSpPr>
          <p:nvPr>
            <p:ph type="sldImg"/>
          </p:nvPr>
        </p:nvSpPr>
        <p:spPr>
          <a:xfrm>
            <a:off x="381000" y="685800"/>
            <a:ext cx="6096000" cy="3429000"/>
          </a:xfrm>
          <a:ln/>
          <a:extLst>
            <a:ext uri="{909E8E84-426E-40DD-AFC4-6F175D3DCCD1}">
              <a14:hiddenFill xmlns:a14="http://schemas.microsoft.com/office/drawing/2010/main">
                <a:noFill/>
              </a14:hiddenFill>
            </a:ext>
          </a:extLst>
        </p:spPr>
      </p:sp>
      <p:sp>
        <p:nvSpPr>
          <p:cNvPr id="14339" name="Notes Placeholder 2"/>
          <p:cNvSpPr>
            <a:spLocks noGrp="1"/>
          </p:cNvSpPr>
          <p:nvPr>
            <p:ph type="body" idx="1"/>
          </p:nvPr>
        </p:nvSpPr>
        <p:spPr/>
        <p:txBody>
          <a:bodyPr/>
          <a:lstStyle/>
          <a:p>
            <a:endParaRPr lang="en-US"/>
          </a:p>
        </p:txBody>
      </p:sp>
      <p:sp>
        <p:nvSpPr>
          <p:cNvPr id="14340"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fld id="{5104F81F-2169-4684-94F0-D63CE974FD8F}" type="slidenum">
              <a:rPr lang="en-US" sz="1200" smtClean="0">
                <a:solidFill>
                  <a:prstClr val="black"/>
                </a:solidFill>
                <a:cs typeface="Arial" charset="0"/>
              </a:rPr>
              <a:pPr algn="r" fontAlgn="base">
                <a:spcBef>
                  <a:spcPct val="0"/>
                </a:spcBef>
                <a:spcAft>
                  <a:spcPct val="0"/>
                </a:spcAft>
              </a:pPr>
              <a:t>27</a:t>
            </a:fld>
            <a:endParaRPr lang="en-US" sz="1200" smtClean="0">
              <a:solidFill>
                <a:prstClr val="black"/>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76</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77</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78</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79</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80</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81</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82</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BC59C3B-7497-466B-9CAF-9D36443BD5BE}" type="slidenum">
              <a:rPr lang="en-US">
                <a:solidFill>
                  <a:prstClr val="black"/>
                </a:solidFill>
              </a:rPr>
              <a:pPr/>
              <a:t>83</a:t>
            </a:fld>
            <a:endParaRPr lang="en-US">
              <a:solidFill>
                <a:prstClr val="black"/>
              </a:solidFill>
            </a:endParaRPr>
          </a:p>
        </p:txBody>
      </p:sp>
      <p:sp>
        <p:nvSpPr>
          <p:cNvPr id="31746" name="Rectangle 2"/>
          <p:cNvSpPr>
            <a:spLocks noGrp="1" noRot="1" noChangeAspect="1" noChangeArrowheads="1" noTextEdit="1"/>
          </p:cNvSpPr>
          <p:nvPr>
            <p:ph type="sldImg"/>
          </p:nvPr>
        </p:nvSpPr>
        <p:spPr>
          <a:xfrm>
            <a:off x="381000" y="685800"/>
            <a:ext cx="6096000" cy="3429000"/>
          </a:xfrm>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5" name="Header Placeholder 4"/>
          <p:cNvSpPr>
            <a:spLocks noGrp="1"/>
          </p:cNvSpPr>
          <p:nvPr>
            <p:ph type="hdr" sz="quarter" idx="10"/>
          </p:nvPr>
        </p:nvSpPr>
        <p:spPr/>
        <p:txBody>
          <a:bodyPr/>
          <a:lstStyle/>
          <a:p>
            <a:r>
              <a:rPr lang="vi-VN" smtClean="0"/>
              <a:t>Chữ người tử tù</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0" name="Google Shape;64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4"/>
        <p:cNvGrpSpPr/>
        <p:nvPr/>
      </p:nvGrpSpPr>
      <p:grpSpPr>
        <a:xfrm>
          <a:off x="0" y="0"/>
          <a:ext cx="0" cy="0"/>
          <a:chOff x="0" y="0"/>
          <a:chExt cx="0" cy="0"/>
        </a:xfrm>
      </p:grpSpPr>
      <p:sp>
        <p:nvSpPr>
          <p:cNvPr id="645" name="Google Shape;64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46" name="Google Shape;64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2" name="Google Shape;65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58" name="Google Shape;65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64" name="Google Shape;66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0" name="Google Shape;67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76" name="Google Shape;676;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D6654-EABA-4D43-B242-1901503660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6AD251-B91D-4887-8919-58CDC7BBFA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492773A-1A3F-4A5F-AA2A-06D1B12C37DC}"/>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5657942E-0216-4E73-9469-BD06EE69E8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EFCEDD-E322-4528-809E-927AD9DB1F6A}"/>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049751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E4CDF-9377-4F86-B46F-33BC8DAEA0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8FED7E-F2A8-453D-BCB3-ACA3563CC7D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F352F8-7752-4F82-A9E7-CFD79C283902}"/>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2B11693F-8013-4256-B576-FF801C5978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C84EE-0EA7-4D2E-B302-D8D5CF767CA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0582136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D7811F-727A-422A-856F-45B85A048C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01C796-B81D-43EE-896E-3EB59839F3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EC6540-BD2C-4455-B4D8-7063E6928B92}"/>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1E695E79-46B2-48B8-AE93-859E6A9BD9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13243C-CD0F-4CBD-92CF-AF92620E4EA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251963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sp>
        <p:nvSpPr>
          <p:cNvPr id="4" name="Freeform 303"/>
          <p:cNvSpPr>
            <a:spLocks/>
          </p:cNvSpPr>
          <p:nvPr/>
        </p:nvSpPr>
        <p:spPr bwMode="gray">
          <a:xfrm>
            <a:off x="0" y="4038600"/>
            <a:ext cx="11694584" cy="2833688"/>
          </a:xfrm>
          <a:custGeom>
            <a:avLst/>
            <a:gdLst>
              <a:gd name="T0" fmla="*/ 0 w 5511"/>
              <a:gd name="T1" fmla="*/ 2147483647 h 1785"/>
              <a:gd name="T2" fmla="*/ 2147483647 w 5511"/>
              <a:gd name="T3" fmla="*/ 2147483647 h 1785"/>
              <a:gd name="T4" fmla="*/ 2147483647 w 5511"/>
              <a:gd name="T5" fmla="*/ 0 h 1785"/>
              <a:gd name="T6" fmla="*/ 2147483647 w 5511"/>
              <a:gd name="T7" fmla="*/ 2147483647 h 1785"/>
              <a:gd name="T8" fmla="*/ 0 w 5511"/>
              <a:gd name="T9" fmla="*/ 2147483647 h 17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11" h="1785">
                <a:moveTo>
                  <a:pt x="0" y="1776"/>
                </a:moveTo>
                <a:lnTo>
                  <a:pt x="1829" y="3"/>
                </a:lnTo>
                <a:lnTo>
                  <a:pt x="4752" y="0"/>
                </a:lnTo>
                <a:lnTo>
                  <a:pt x="5511" y="1785"/>
                </a:lnTo>
                <a:lnTo>
                  <a:pt x="0" y="1776"/>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5" name="Freeform 298"/>
          <p:cNvSpPr>
            <a:spLocks/>
          </p:cNvSpPr>
          <p:nvPr/>
        </p:nvSpPr>
        <p:spPr bwMode="gray">
          <a:xfrm>
            <a:off x="1" y="-9525"/>
            <a:ext cx="1593851" cy="971550"/>
          </a:xfrm>
          <a:custGeom>
            <a:avLst/>
            <a:gdLst>
              <a:gd name="T0" fmla="*/ 0 w 753"/>
              <a:gd name="T1" fmla="*/ 2147483647 h 612"/>
              <a:gd name="T2" fmla="*/ 2147483647 w 753"/>
              <a:gd name="T3" fmla="*/ 2147483647 h 612"/>
              <a:gd name="T4" fmla="*/ 2147483647 w 753"/>
              <a:gd name="T5" fmla="*/ 0 h 612"/>
              <a:gd name="T6" fmla="*/ 0 w 753"/>
              <a:gd name="T7" fmla="*/ 2147483647 h 612"/>
              <a:gd name="T8" fmla="*/ 0 w 753"/>
              <a:gd name="T9" fmla="*/ 2147483647 h 6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3" h="612">
                <a:moveTo>
                  <a:pt x="0" y="612"/>
                </a:moveTo>
                <a:lnTo>
                  <a:pt x="753" y="441"/>
                </a:lnTo>
                <a:lnTo>
                  <a:pt x="629" y="0"/>
                </a:lnTo>
                <a:lnTo>
                  <a:pt x="0" y="6"/>
                </a:lnTo>
                <a:lnTo>
                  <a:pt x="0" y="612"/>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6" name="Freeform 300"/>
          <p:cNvSpPr>
            <a:spLocks/>
          </p:cNvSpPr>
          <p:nvPr/>
        </p:nvSpPr>
        <p:spPr bwMode="ltGray">
          <a:xfrm>
            <a:off x="3" y="804886"/>
            <a:ext cx="1714500" cy="738187"/>
          </a:xfrm>
          <a:custGeom>
            <a:avLst/>
            <a:gdLst>
              <a:gd name="T0" fmla="*/ 0 w 810"/>
              <a:gd name="T1" fmla="*/ 2147483647 h 465"/>
              <a:gd name="T2" fmla="*/ 2147483647 w 810"/>
              <a:gd name="T3" fmla="*/ 2147483647 h 465"/>
              <a:gd name="T4" fmla="*/ 2147483647 w 810"/>
              <a:gd name="T5" fmla="*/ 0 h 465"/>
              <a:gd name="T6" fmla="*/ 0 w 810"/>
              <a:gd name="T7" fmla="*/ 2147483647 h 465"/>
              <a:gd name="T8" fmla="*/ 0 w 810"/>
              <a:gd name="T9" fmla="*/ 2147483647 h 46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0" h="465">
                <a:moveTo>
                  <a:pt x="0" y="465"/>
                </a:moveTo>
                <a:lnTo>
                  <a:pt x="810" y="141"/>
                </a:lnTo>
                <a:lnTo>
                  <a:pt x="774" y="0"/>
                </a:lnTo>
                <a:lnTo>
                  <a:pt x="0" y="173"/>
                </a:lnTo>
                <a:lnTo>
                  <a:pt x="0" y="465"/>
                </a:lnTo>
                <a:close/>
              </a:path>
            </a:pathLst>
          </a:custGeom>
          <a:solidFill>
            <a:schemeClr val="hlink"/>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7" name="Freeform 301"/>
          <p:cNvSpPr>
            <a:spLocks/>
          </p:cNvSpPr>
          <p:nvPr/>
        </p:nvSpPr>
        <p:spPr bwMode="gray">
          <a:xfrm>
            <a:off x="10033000" y="4033861"/>
            <a:ext cx="2159000" cy="2071687"/>
          </a:xfrm>
          <a:custGeom>
            <a:avLst/>
            <a:gdLst>
              <a:gd name="T0" fmla="*/ 0 w 1020"/>
              <a:gd name="T1" fmla="*/ 0 h 1305"/>
              <a:gd name="T2" fmla="*/ 2147483647 w 1020"/>
              <a:gd name="T3" fmla="*/ 2147483647 h 1305"/>
              <a:gd name="T4" fmla="*/ 2147483647 w 1020"/>
              <a:gd name="T5" fmla="*/ 2147483647 h 1305"/>
              <a:gd name="T6" fmla="*/ 2147483647 w 1020"/>
              <a:gd name="T7" fmla="*/ 0 h 1305"/>
              <a:gd name="T8" fmla="*/ 0 w 1020"/>
              <a:gd name="T9" fmla="*/ 0 h 13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0" h="1305">
                <a:moveTo>
                  <a:pt x="0" y="0"/>
                </a:moveTo>
                <a:lnTo>
                  <a:pt x="567" y="1305"/>
                </a:lnTo>
                <a:lnTo>
                  <a:pt x="1020" y="1164"/>
                </a:lnTo>
                <a:lnTo>
                  <a:pt x="1020"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8" name="Freeform 302"/>
          <p:cNvSpPr>
            <a:spLocks/>
          </p:cNvSpPr>
          <p:nvPr/>
        </p:nvSpPr>
        <p:spPr bwMode="gray">
          <a:xfrm>
            <a:off x="11283966" y="6000750"/>
            <a:ext cx="908049" cy="865188"/>
          </a:xfrm>
          <a:custGeom>
            <a:avLst/>
            <a:gdLst>
              <a:gd name="T0" fmla="*/ 2147483647 w 429"/>
              <a:gd name="T1" fmla="*/ 0 h 542"/>
              <a:gd name="T2" fmla="*/ 0 w 429"/>
              <a:gd name="T3" fmla="*/ 2147483647 h 542"/>
              <a:gd name="T4" fmla="*/ 2147483647 w 429"/>
              <a:gd name="T5" fmla="*/ 2147483647 h 542"/>
              <a:gd name="T6" fmla="*/ 2147483647 w 429"/>
              <a:gd name="T7" fmla="*/ 2147483647 h 542"/>
              <a:gd name="T8" fmla="*/ 2147483647 w 429"/>
              <a:gd name="T9" fmla="*/ 0 h 54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9" h="542">
                <a:moveTo>
                  <a:pt x="429" y="0"/>
                </a:moveTo>
                <a:lnTo>
                  <a:pt x="0" y="129"/>
                </a:lnTo>
                <a:lnTo>
                  <a:pt x="180" y="542"/>
                </a:lnTo>
                <a:lnTo>
                  <a:pt x="429" y="540"/>
                </a:lnTo>
                <a:lnTo>
                  <a:pt x="429"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9" name="Text Box 14"/>
          <p:cNvSpPr txBox="1">
            <a:spLocks noChangeArrowheads="1"/>
          </p:cNvSpPr>
          <p:nvPr/>
        </p:nvSpPr>
        <p:spPr bwMode="gray">
          <a:xfrm>
            <a:off x="10642600" y="6407150"/>
            <a:ext cx="1422400" cy="41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800" b="1">
                <a:solidFill>
                  <a:schemeClr val="tx1"/>
                </a:solidFill>
                <a:latin typeface="Arial" pitchFamily="34" charset="0"/>
                <a:cs typeface="Arial" pitchFamily="34" charset="0"/>
              </a:defRPr>
            </a:lvl1pPr>
            <a:lvl2pPr marL="742950" indent="-285750" eaLnBrk="0" hangingPunct="0">
              <a:defRPr sz="2800" b="1">
                <a:solidFill>
                  <a:schemeClr val="tx1"/>
                </a:solidFill>
                <a:latin typeface="Arial" pitchFamily="34" charset="0"/>
                <a:cs typeface="Arial" pitchFamily="34" charset="0"/>
              </a:defRPr>
            </a:lvl2pPr>
            <a:lvl3pPr marL="1143000" indent="-228600" eaLnBrk="0" hangingPunct="0">
              <a:defRPr sz="2800" b="1">
                <a:solidFill>
                  <a:schemeClr val="tx1"/>
                </a:solidFill>
                <a:latin typeface="Arial" pitchFamily="34" charset="0"/>
                <a:cs typeface="Arial" pitchFamily="34" charset="0"/>
              </a:defRPr>
            </a:lvl3pPr>
            <a:lvl4pPr marL="1600200" indent="-228600" eaLnBrk="0" hangingPunct="0">
              <a:defRPr sz="2800" b="1">
                <a:solidFill>
                  <a:schemeClr val="tx1"/>
                </a:solidFill>
                <a:latin typeface="Arial" pitchFamily="34" charset="0"/>
                <a:cs typeface="Arial" pitchFamily="34" charset="0"/>
              </a:defRPr>
            </a:lvl4pPr>
            <a:lvl5pPr marL="2057400" indent="-228600" eaLnBrk="0" hangingPunct="0">
              <a:defRPr sz="2800" b="1">
                <a:solidFill>
                  <a:schemeClr val="tx1"/>
                </a:solidFill>
                <a:latin typeface="Arial" pitchFamily="34" charset="0"/>
                <a:cs typeface="Arial" pitchFamily="34" charset="0"/>
              </a:defRPr>
            </a:lvl5pPr>
            <a:lvl6pPr marL="2514600" indent="-228600" eaLnBrk="0" fontAlgn="base" hangingPunct="0">
              <a:spcBef>
                <a:spcPct val="0"/>
              </a:spcBef>
              <a:spcAft>
                <a:spcPct val="0"/>
              </a:spcAft>
              <a:defRPr sz="2800" b="1">
                <a:solidFill>
                  <a:schemeClr val="tx1"/>
                </a:solidFill>
                <a:latin typeface="Arial" pitchFamily="34" charset="0"/>
                <a:cs typeface="Arial" pitchFamily="34" charset="0"/>
              </a:defRPr>
            </a:lvl6pPr>
            <a:lvl7pPr marL="2971800" indent="-228600" eaLnBrk="0" fontAlgn="base" hangingPunct="0">
              <a:spcBef>
                <a:spcPct val="0"/>
              </a:spcBef>
              <a:spcAft>
                <a:spcPct val="0"/>
              </a:spcAft>
              <a:defRPr sz="2800" b="1">
                <a:solidFill>
                  <a:schemeClr val="tx1"/>
                </a:solidFill>
                <a:latin typeface="Arial" pitchFamily="34" charset="0"/>
                <a:cs typeface="Arial" pitchFamily="34" charset="0"/>
              </a:defRPr>
            </a:lvl7pPr>
            <a:lvl8pPr marL="3429000" indent="-228600" eaLnBrk="0" fontAlgn="base" hangingPunct="0">
              <a:spcBef>
                <a:spcPct val="0"/>
              </a:spcBef>
              <a:spcAft>
                <a:spcPct val="0"/>
              </a:spcAft>
              <a:defRPr sz="2800" b="1">
                <a:solidFill>
                  <a:schemeClr val="tx1"/>
                </a:solidFill>
                <a:latin typeface="Arial" pitchFamily="34" charset="0"/>
                <a:cs typeface="Arial" pitchFamily="34" charset="0"/>
              </a:defRPr>
            </a:lvl8pPr>
            <a:lvl9pPr marL="3886200" indent="-228600" eaLnBrk="0" fontAlgn="base" hangingPunct="0">
              <a:spcBef>
                <a:spcPct val="0"/>
              </a:spcBef>
              <a:spcAft>
                <a:spcPct val="0"/>
              </a:spcAft>
              <a:defRPr sz="2800" b="1">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100" b="0" i="1" smtClean="0">
                <a:solidFill>
                  <a:srgbClr val="D7181F"/>
                </a:solidFill>
                <a:latin typeface="Arial Black" pitchFamily="34" charset="0"/>
              </a:rPr>
              <a:t>LOGO</a:t>
            </a:r>
          </a:p>
        </p:txBody>
      </p:sp>
      <p:sp>
        <p:nvSpPr>
          <p:cNvPr id="10" name="Rectangle 304" descr="01"/>
          <p:cNvSpPr>
            <a:spLocks noChangeArrowheads="1"/>
          </p:cNvSpPr>
          <p:nvPr/>
        </p:nvSpPr>
        <p:spPr bwMode="gray">
          <a:xfrm>
            <a:off x="15" y="1801813"/>
            <a:ext cx="3867151" cy="2246312"/>
          </a:xfrm>
          <a:prstGeom prst="rect">
            <a:avLst/>
          </a:prstGeom>
          <a:blipFill dpi="0" rotWithShape="1">
            <a:blip r:embed="rId2"/>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sp>
        <p:nvSpPr>
          <p:cNvPr id="11" name="Rectangle 305"/>
          <p:cNvSpPr>
            <a:spLocks noChangeArrowheads="1"/>
          </p:cNvSpPr>
          <p:nvPr/>
        </p:nvSpPr>
        <p:spPr bwMode="gray">
          <a:xfrm>
            <a:off x="3860800" y="1797073"/>
            <a:ext cx="8348133" cy="225107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cs typeface="Arial" charset="0"/>
            </a:endParaRPr>
          </a:p>
        </p:txBody>
      </p:sp>
      <p:pic>
        <p:nvPicPr>
          <p:cNvPr id="12" name="Picture 306" des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7602" y="4143375"/>
            <a:ext cx="2984500"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Freeform 296"/>
          <p:cNvSpPr>
            <a:spLocks/>
          </p:cNvSpPr>
          <p:nvPr/>
        </p:nvSpPr>
        <p:spPr bwMode="gray">
          <a:xfrm>
            <a:off x="1331400" y="-9525"/>
            <a:ext cx="1873249" cy="1038225"/>
          </a:xfrm>
          <a:custGeom>
            <a:avLst/>
            <a:gdLst>
              <a:gd name="T0" fmla="*/ 0 w 885"/>
              <a:gd name="T1" fmla="*/ 0 h 654"/>
              <a:gd name="T2" fmla="*/ 2147483647 w 885"/>
              <a:gd name="T3" fmla="*/ 2147483647 h 654"/>
              <a:gd name="T4" fmla="*/ 2147483647 w 885"/>
              <a:gd name="T5" fmla="*/ 2147483647 h 654"/>
              <a:gd name="T6" fmla="*/ 2147483647 w 885"/>
              <a:gd name="T7" fmla="*/ 2147483647 h 654"/>
              <a:gd name="T8" fmla="*/ 0 w 885"/>
              <a:gd name="T9" fmla="*/ 0 h 6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5" h="654">
                <a:moveTo>
                  <a:pt x="0" y="0"/>
                </a:moveTo>
                <a:lnTo>
                  <a:pt x="181" y="654"/>
                </a:lnTo>
                <a:lnTo>
                  <a:pt x="885" y="368"/>
                </a:lnTo>
                <a:lnTo>
                  <a:pt x="742" y="3"/>
                </a:lnTo>
                <a:lnTo>
                  <a:pt x="0" y="0"/>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3075" name="Rectangle 3"/>
          <p:cNvSpPr>
            <a:spLocks noGrp="1" noChangeArrowheads="1"/>
          </p:cNvSpPr>
          <p:nvPr>
            <p:ph type="subTitle" idx="1"/>
          </p:nvPr>
        </p:nvSpPr>
        <p:spPr bwMode="gray">
          <a:xfrm>
            <a:off x="2641600" y="6172200"/>
            <a:ext cx="6197600" cy="381000"/>
          </a:xfrm>
          <a:extLs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marL="0" indent="0" algn="ctr">
              <a:buFont typeface="Wingdings" pitchFamily="2" charset="2"/>
              <a:buNone/>
              <a:defRPr sz="2000">
                <a:solidFill>
                  <a:srgbClr val="000000"/>
                </a:solidFill>
              </a:defRPr>
            </a:lvl1pPr>
          </a:lstStyle>
          <a:p>
            <a:pPr lvl="0"/>
            <a:r>
              <a:rPr lang="en-US" noProof="0" smtClean="0"/>
              <a:t>Click to edit Master subtitle style</a:t>
            </a:r>
          </a:p>
        </p:txBody>
      </p:sp>
      <p:sp>
        <p:nvSpPr>
          <p:cNvPr id="3074" name="Rectangle 2"/>
          <p:cNvSpPr>
            <a:spLocks noGrp="1" noChangeArrowheads="1"/>
          </p:cNvSpPr>
          <p:nvPr>
            <p:ph type="ctrTitle"/>
          </p:nvPr>
        </p:nvSpPr>
        <p:spPr>
          <a:xfrm>
            <a:off x="1727200" y="1066800"/>
            <a:ext cx="9144000" cy="6096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0000"/>
                  </a:outerShdw>
                </a:effectLst>
              </a14:hiddenEffects>
            </a:ext>
          </a:extLst>
        </p:spPr>
        <p:txBody>
          <a:bodyPr/>
          <a:lstStyle>
            <a:lvl1pPr algn="ctr">
              <a:defRPr sz="3600" b="1"/>
            </a:lvl1pPr>
          </a:lstStyle>
          <a:p>
            <a:pPr lvl="0"/>
            <a:r>
              <a:rPr lang="en-US" noProof="0" smtClean="0"/>
              <a:t>Click to edit Master title style</a:t>
            </a:r>
          </a:p>
        </p:txBody>
      </p:sp>
      <p:sp>
        <p:nvSpPr>
          <p:cNvPr id="14" name="Rectangle 6"/>
          <p:cNvSpPr>
            <a:spLocks noGrp="1" noChangeArrowheads="1"/>
          </p:cNvSpPr>
          <p:nvPr>
            <p:ph type="sldNum" sz="quarter" idx="10"/>
          </p:nvPr>
        </p:nvSpPr>
        <p:spPr>
          <a:xfrm>
            <a:off x="6299200" y="6553223"/>
            <a:ext cx="508000" cy="244475"/>
          </a:xfrm>
        </p:spPr>
        <p:txBody>
          <a:bodyPr/>
          <a:lstStyle>
            <a:lvl1pPr eaLnBrk="0" hangingPunct="0">
              <a:defRPr sz="1200" b="1">
                <a:solidFill>
                  <a:srgbClr val="000000"/>
                </a:solidFill>
                <a:latin typeface="Arial" pitchFamily="34" charset="0"/>
                <a:cs typeface="Arial" pitchFamily="34" charset="0"/>
              </a:defRPr>
            </a:lvl1pPr>
          </a:lstStyle>
          <a:p>
            <a:pPr>
              <a:defRPr/>
            </a:pPr>
            <a:fld id="{E15204DF-D78A-4216-93D3-6DE7F524B4AD}" type="slidenum">
              <a:rPr lang="en-US"/>
              <a:pPr>
                <a:defRPr/>
              </a:pPr>
              <a:t>‹#›</a:t>
            </a:fld>
            <a:endParaRPr lang="en-US"/>
          </a:p>
        </p:txBody>
      </p:sp>
      <p:sp>
        <p:nvSpPr>
          <p:cNvPr id="15" name="Rectangle 5"/>
          <p:cNvSpPr>
            <a:spLocks noGrp="1" noChangeArrowheads="1"/>
          </p:cNvSpPr>
          <p:nvPr>
            <p:ph type="ftr" sz="quarter" idx="11"/>
          </p:nvPr>
        </p:nvSpPr>
        <p:spPr>
          <a:xfrm>
            <a:off x="203200" y="6537348"/>
            <a:ext cx="2844800" cy="244475"/>
          </a:xfrm>
        </p:spPr>
        <p:txBody>
          <a:bodyPr/>
          <a:lstStyle>
            <a:lvl1pPr eaLnBrk="0" hangingPunct="0">
              <a:defRPr sz="2100" b="0" i="1">
                <a:solidFill>
                  <a:srgbClr val="000000"/>
                </a:solidFill>
                <a:latin typeface="Arial Black"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60804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up)">
                                      <p:cBhvr>
                                        <p:cTn id="19" dur="500"/>
                                        <p:tgtEl>
                                          <p:spTgt spid="7"/>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down)">
                                      <p:cBhvr>
                                        <p:cTn id="27" dur="500"/>
                                        <p:tgtEl>
                                          <p:spTgt spid="4"/>
                                        </p:tgtEl>
                                      </p:cBhvr>
                                    </p:animEffect>
                                  </p:childTnLst>
                                </p:cTn>
                              </p:par>
                            </p:childTnLst>
                          </p:cTn>
                        </p:par>
                        <p:par>
                          <p:cTn id="28" fill="hold">
                            <p:stCondLst>
                              <p:cond delay="3000"/>
                            </p:stCondLst>
                            <p:childTnLst>
                              <p:par>
                                <p:cTn id="29" presetID="3" presetClass="entr" presetSubtype="5" fill="hold" nodeType="afterEffect">
                                  <p:stCondLst>
                                    <p:cond delay="500"/>
                                  </p:stCondLst>
                                  <p:childTnLst>
                                    <p:set>
                                      <p:cBhvr>
                                        <p:cTn id="30" dur="1" fill="hold">
                                          <p:stCondLst>
                                            <p:cond delay="0"/>
                                          </p:stCondLst>
                                        </p:cTn>
                                        <p:tgtEl>
                                          <p:spTgt spid="12"/>
                                        </p:tgtEl>
                                        <p:attrNameLst>
                                          <p:attrName>style.visibility</p:attrName>
                                        </p:attrNameLst>
                                      </p:cBhvr>
                                      <p:to>
                                        <p:strVal val="visible"/>
                                      </p:to>
                                    </p:set>
                                    <p:animEffect transition="in" filter="blinds(vertic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3"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showMasterPhAnim="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12D3DAC8-1944-43A9-80EF-A43823D8B587}"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24917532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showMasterPhAnim="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2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C6F4771-CFBC-4A3F-A272-B6D16AC748E1}"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3284725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showMasterPhAnim="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045200" y="1066800"/>
            <a:ext cx="5537200" cy="533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53BAC76-BB8A-43C8-96A8-70E50808FE53}"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749477458"/>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showMasterPhAnim="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86"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86"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8" name="Slide Number Placeholder 7"/>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769B625C-ACA1-484A-8C0F-B7084218A657}" type="slidenum">
              <a:rPr lang="en-US"/>
              <a:pPr>
                <a:defRPr/>
              </a:pPr>
              <a:t>‹#›</a:t>
            </a:fld>
            <a:endParaRPr lang="en-US"/>
          </a:p>
        </p:txBody>
      </p:sp>
      <p:sp>
        <p:nvSpPr>
          <p:cNvPr id="9" name="Date Placeholder 8"/>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37213415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showMasterPhAnim="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4" name="Slide Number Placeholder 3"/>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3C95BD9B-D212-4305-B38A-BC67ED3C9CDB}" type="slidenum">
              <a:rPr lang="en-US"/>
              <a:pPr>
                <a:defRPr/>
              </a:pPr>
              <a:t>‹#›</a:t>
            </a:fld>
            <a:endParaRPr lang="en-US"/>
          </a:p>
        </p:txBody>
      </p:sp>
      <p:sp>
        <p:nvSpPr>
          <p:cNvPr id="5" name="Date Placeholder 4"/>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487708135"/>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showMasterPhAnim="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3" name="Slide Number Placeholder 2"/>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2668D7D6-174B-4F9E-B2EA-C1F1E4B71BBD}" type="slidenum">
              <a:rPr lang="en-US"/>
              <a:pPr>
                <a:defRPr/>
              </a:pPr>
              <a:t>‹#›</a:t>
            </a:fld>
            <a:endParaRPr lang="en-US"/>
          </a:p>
        </p:txBody>
      </p:sp>
      <p:sp>
        <p:nvSpPr>
          <p:cNvPr id="4" name="Date Placeholder 3"/>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57638596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showMasterPhAnim="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7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D41FB593-4419-44B9-9B33-DBA30EC03C26}"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7599331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F2D6B-7123-4B3B-AC32-685E8AE379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447A6A9-6606-44AC-9DE6-29A785F6E9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97D520-3BDB-4985-8A7E-F62B683DE0D4}"/>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67CD17E4-2AD3-4063-A782-2D1CDBE5B6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9FAA97F-3BD0-4BF7-BA52-88C12A6A387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23619743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showMasterPhAnim="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6" name="Slide Number Placeholder 5"/>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8E60241B-B22F-4664-B6E0-1119B3CC3CAD}" type="slidenum">
              <a:rPr lang="en-US"/>
              <a:pPr>
                <a:defRPr/>
              </a:pPr>
              <a:t>‹#›</a:t>
            </a:fld>
            <a:endParaRPr lang="en-US"/>
          </a:p>
        </p:txBody>
      </p:sp>
      <p:sp>
        <p:nvSpPr>
          <p:cNvPr id="7" name="Date Placeholder 6"/>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415118789"/>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showMasterPhAnim="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6AE2930D-8945-4A6C-A9F9-02FB25DE7F65}"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26000603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showMasterPhAnim="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364200" y="198438"/>
            <a:ext cx="6019800" cy="62023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98438"/>
            <a:ext cx="17856200" cy="6202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C98E7866-C1DB-495F-880D-1E4AE01A3CA4}"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1889689401"/>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showMasterPhAnim="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052800" y="198438"/>
            <a:ext cx="8331200" cy="563562"/>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304800" y="1066800"/>
            <a:ext cx="11277600" cy="5334000"/>
          </a:xfrm>
        </p:spPr>
        <p:txBody>
          <a:bodyPr/>
          <a:lstStyle/>
          <a:p>
            <a:pPr lvl="0"/>
            <a:r>
              <a:rPr lang="en-US" noProof="0" smtClean="0"/>
              <a:t>Click icon to add table</a:t>
            </a:r>
            <a:endParaRPr lang="en-US" noProof="0"/>
          </a:p>
        </p:txBody>
      </p:sp>
      <p:sp>
        <p:nvSpPr>
          <p:cNvPr id="4" name="Footer Placeholder 3"/>
          <p:cNvSpPr>
            <a:spLocks noGrp="1"/>
          </p:cNvSpPr>
          <p:nvPr>
            <p:ph type="ftr" sz="quarter" idx="10"/>
          </p:nvPr>
        </p:nvSpPr>
        <p:spPr/>
        <p:txBody>
          <a:bodyPr/>
          <a:lstStyle>
            <a:lvl1pPr eaLnBrk="0" hangingPunct="0">
              <a:defRPr>
                <a:latin typeface="Arial" pitchFamily="34" charset="0"/>
                <a:cs typeface="Arial" pitchFamily="34" charset="0"/>
              </a:defRPr>
            </a:lvl1pPr>
          </a:lstStyle>
          <a:p>
            <a:pPr>
              <a:defRPr/>
            </a:pPr>
            <a:r>
              <a:rPr lang="en-US"/>
              <a:t>www.themegallery.com</a:t>
            </a:r>
          </a:p>
        </p:txBody>
      </p:sp>
      <p:sp>
        <p:nvSpPr>
          <p:cNvPr id="5" name="Slide Number Placeholder 4"/>
          <p:cNvSpPr>
            <a:spLocks noGrp="1"/>
          </p:cNvSpPr>
          <p:nvPr>
            <p:ph type="sldNum" sz="quarter" idx="11"/>
          </p:nvPr>
        </p:nvSpPr>
        <p:spPr/>
        <p:txBody>
          <a:bodyPr/>
          <a:lstStyle>
            <a:lvl1pPr eaLnBrk="0" hangingPunct="0">
              <a:defRPr b="1">
                <a:latin typeface="Arial" pitchFamily="34" charset="0"/>
                <a:cs typeface="Arial" pitchFamily="34" charset="0"/>
              </a:defRPr>
            </a:lvl1pPr>
          </a:lstStyle>
          <a:p>
            <a:pPr>
              <a:defRPr/>
            </a:pPr>
            <a:fld id="{0A982373-869E-4F4B-B305-FFB91511F70A}" type="slidenum">
              <a:rPr lang="en-US"/>
              <a:pPr>
                <a:defRPr/>
              </a:pPr>
              <a:t>‹#›</a:t>
            </a:fld>
            <a:endParaRPr lang="en-US"/>
          </a:p>
        </p:txBody>
      </p:sp>
      <p:sp>
        <p:nvSpPr>
          <p:cNvPr id="6" name="Date Placeholder 5"/>
          <p:cNvSpPr>
            <a:spLocks noGrp="1"/>
          </p:cNvSpPr>
          <p:nvPr>
            <p:ph type="dt" sz="half" idx="12"/>
          </p:nvPr>
        </p:nvSpPr>
        <p:spPr/>
        <p:txBody>
          <a:bodyPr/>
          <a:lstStyle>
            <a:lvl1pPr eaLnBrk="0" hangingPunct="0">
              <a:defRPr b="1">
                <a:latin typeface="Arial" pitchFamily="34" charset="0"/>
                <a:cs typeface="Arial" pitchFamily="34" charset="0"/>
              </a:defRPr>
            </a:lvl1pPr>
          </a:lstStyle>
          <a:p>
            <a:pPr>
              <a:defRPr/>
            </a:pPr>
            <a:endParaRPr lang="en-US"/>
          </a:p>
        </p:txBody>
      </p:sp>
    </p:spTree>
    <p:extLst>
      <p:ext uri="{BB962C8B-B14F-4D97-AF65-F5344CB8AC3E}">
        <p14:creationId xmlns:p14="http://schemas.microsoft.com/office/powerpoint/2010/main" val="83537585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3" name="Rectangle 5"/>
          <p:cNvSpPr>
            <a:spLocks noGrp="1" noChangeArrowheads="1"/>
          </p:cNvSpPr>
          <p:nvPr>
            <p:ph type="ftr" sz="quarter" idx="11"/>
          </p:nvPr>
        </p:nvSpPr>
        <p:spPr>
          <a:xfrm>
            <a:off x="4165600" y="6245231"/>
            <a:ext cx="3860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endParaRPr lang="en-US"/>
          </a:p>
        </p:txBody>
      </p:sp>
      <p:sp>
        <p:nvSpPr>
          <p:cNvPr id="4" name="Rectangle 6"/>
          <p:cNvSpPr>
            <a:spLocks noGrp="1" noChangeArrowheads="1"/>
          </p:cNvSpPr>
          <p:nvPr>
            <p:ph type="sldNum" sz="quarter" idx="12"/>
          </p:nvPr>
        </p:nvSpPr>
        <p:spPr>
          <a:xfrm>
            <a:off x="8737600" y="6245231"/>
            <a:ext cx="2844800" cy="476251"/>
          </a:xfrm>
          <a:prstGeom prst="rect">
            <a:avLst/>
          </a:prstGeom>
        </p:spPr>
        <p:txBody>
          <a:bodyPr lIns="38346" tIns="19172" rIns="38346" bIns="19172"/>
          <a:lstStyle>
            <a:lvl1pPr defTabSz="913050" fontAlgn="auto">
              <a:spcBef>
                <a:spcPts val="0"/>
              </a:spcBef>
              <a:spcAft>
                <a:spcPts val="0"/>
              </a:spcAft>
              <a:defRPr sz="1900">
                <a:solidFill>
                  <a:prstClr val="black"/>
                </a:solidFill>
                <a:latin typeface="Calibri"/>
              </a:defRPr>
            </a:lvl1pPr>
          </a:lstStyle>
          <a:p>
            <a:pPr>
              <a:defRPr/>
            </a:pPr>
            <a:fld id="{D212395B-93B1-4EFB-857C-0A2880633600}" type="slidenum">
              <a:rPr lang="en-US"/>
              <a:pPr>
                <a:defRPr/>
              </a:pPr>
              <a:t>‹#›</a:t>
            </a:fld>
            <a:endParaRPr lang="en-US"/>
          </a:p>
        </p:txBody>
      </p:sp>
    </p:spTree>
    <p:extLst>
      <p:ext uri="{BB962C8B-B14F-4D97-AF65-F5344CB8AC3E}">
        <p14:creationId xmlns:p14="http://schemas.microsoft.com/office/powerpoint/2010/main" val="19646551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28"/>
            <a:ext cx="10972800" cy="1139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243638"/>
            <a:ext cx="2844800" cy="457200"/>
          </a:xfrm>
          <a:prstGeom prst="rect">
            <a:avLst/>
          </a:prstGeom>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a:xfrm>
            <a:off x="8737600" y="6243638"/>
            <a:ext cx="2844800" cy="457200"/>
          </a:xfrm>
          <a:prstGeom prst="rect">
            <a:avLst/>
          </a:prstGeom>
        </p:spPr>
        <p:txBody>
          <a:bodyPr/>
          <a:lstStyle>
            <a:lvl1pPr>
              <a:defRPr/>
            </a:lvl1pPr>
          </a:lstStyle>
          <a:p>
            <a:fld id="{FEB59AEB-64B6-488E-A607-2D3664F0C4F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74063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25"/>
            <a:ext cx="2844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3" name="Rectangle 5"/>
          <p:cNvSpPr>
            <a:spLocks noGrp="1" noChangeArrowheads="1"/>
          </p:cNvSpPr>
          <p:nvPr>
            <p:ph type="ftr" sz="quarter" idx="11"/>
          </p:nvPr>
        </p:nvSpPr>
        <p:spPr>
          <a:xfrm>
            <a:off x="4165600" y="6245225"/>
            <a:ext cx="3860800" cy="476250"/>
          </a:xfrm>
          <a:prstGeom prst="rect">
            <a:avLst/>
          </a:prstGeom>
        </p:spPr>
        <p:txBody>
          <a:bodyPr lIns="38382" tIns="19191" rIns="38382" bIns="19191"/>
          <a:lstStyle>
            <a:lvl1pPr defTabSz="913917" eaLnBrk="1" fontAlgn="auto" hangingPunct="1">
              <a:spcBef>
                <a:spcPts val="0"/>
              </a:spcBef>
              <a:spcAft>
                <a:spcPts val="0"/>
              </a:spcAft>
              <a:defRPr>
                <a:solidFill>
                  <a:prstClr val="black"/>
                </a:solidFill>
                <a:latin typeface="Calibri"/>
                <a:cs typeface="+mn-cs"/>
              </a:defRPr>
            </a:lvl1pPr>
          </a:lstStyle>
          <a:p>
            <a:pPr>
              <a:defRPr/>
            </a:pPr>
            <a:endParaRPr lang="en-US"/>
          </a:p>
        </p:txBody>
      </p:sp>
      <p:sp>
        <p:nvSpPr>
          <p:cNvPr id="4" name="Rectangle 6"/>
          <p:cNvSpPr>
            <a:spLocks noGrp="1" noChangeArrowheads="1"/>
          </p:cNvSpPr>
          <p:nvPr>
            <p:ph type="sldNum" sz="quarter" idx="12"/>
          </p:nvPr>
        </p:nvSpPr>
        <p:spPr>
          <a:xfrm>
            <a:off x="8737600" y="6245225"/>
            <a:ext cx="2844800" cy="476250"/>
          </a:xfrm>
          <a:prstGeom prst="rect">
            <a:avLst/>
          </a:prstGeom>
        </p:spPr>
        <p:txBody>
          <a:bodyPr lIns="38382" tIns="19191" rIns="38382" bIns="19191"/>
          <a:lstStyle>
            <a:lvl1pPr defTabSz="913917" eaLnBrk="1" fontAlgn="auto" hangingPunct="1">
              <a:spcBef>
                <a:spcPts val="0"/>
              </a:spcBef>
              <a:spcAft>
                <a:spcPts val="0"/>
              </a:spcAft>
              <a:defRPr smtClean="0">
                <a:solidFill>
                  <a:prstClr val="black"/>
                </a:solidFill>
                <a:latin typeface="Calibri"/>
                <a:cs typeface="+mn-cs"/>
              </a:defRPr>
            </a:lvl1pPr>
          </a:lstStyle>
          <a:p>
            <a:pPr>
              <a:defRPr/>
            </a:pPr>
            <a:fld id="{19DA43E9-F5C3-452D-B493-43E81A57ECE9}" type="slidenum">
              <a:rPr lang="en-US"/>
              <a:pPr>
                <a:defRPr/>
              </a:pPr>
              <a:t>‹#›</a:t>
            </a:fld>
            <a:endParaRPr lang="en-US"/>
          </a:p>
        </p:txBody>
      </p:sp>
    </p:spTree>
    <p:extLst>
      <p:ext uri="{BB962C8B-B14F-4D97-AF65-F5344CB8AC3E}">
        <p14:creationId xmlns:p14="http://schemas.microsoft.com/office/powerpoint/2010/main" val="31620532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28"/>
            <a:ext cx="10972800" cy="113982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6"/>
            <a:ext cx="10972800" cy="4530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609600" y="6243638"/>
            <a:ext cx="2844800" cy="457200"/>
          </a:xfrm>
          <a:prstGeom prst="rect">
            <a:avLst/>
          </a:prstGeom>
        </p:spPr>
        <p:txBody>
          <a:bodyPr/>
          <a:lstStyle>
            <a:lvl1pPr>
              <a:defRPr/>
            </a:lvl1pPr>
          </a:lstStyle>
          <a:p>
            <a:endParaRPr lang="en-US">
              <a:solidFill>
                <a:srgbClr val="EAEAEA"/>
              </a:solidFill>
            </a:endParaRPr>
          </a:p>
        </p:txBody>
      </p:sp>
      <p:sp>
        <p:nvSpPr>
          <p:cNvPr id="5" name="Footer Placeholder 4"/>
          <p:cNvSpPr>
            <a:spLocks noGrp="1"/>
          </p:cNvSpPr>
          <p:nvPr>
            <p:ph type="ftr" sz="quarter" idx="11"/>
          </p:nvPr>
        </p:nvSpPr>
        <p:spPr>
          <a:xfrm>
            <a:off x="4165600" y="6248400"/>
            <a:ext cx="3860800" cy="457200"/>
          </a:xfrm>
          <a:prstGeom prst="rect">
            <a:avLst/>
          </a:prstGeom>
        </p:spPr>
        <p:txBody>
          <a:bodyPr/>
          <a:lstStyle>
            <a:lvl1pPr>
              <a:defRPr/>
            </a:lvl1pPr>
          </a:lstStyle>
          <a:p>
            <a:endParaRPr lang="en-US">
              <a:solidFill>
                <a:srgbClr val="EAEAEA"/>
              </a:solidFill>
            </a:endParaRPr>
          </a:p>
        </p:txBody>
      </p:sp>
      <p:sp>
        <p:nvSpPr>
          <p:cNvPr id="6" name="Slide Number Placeholder 5"/>
          <p:cNvSpPr>
            <a:spLocks noGrp="1"/>
          </p:cNvSpPr>
          <p:nvPr>
            <p:ph type="sldNum" sz="quarter" idx="12"/>
          </p:nvPr>
        </p:nvSpPr>
        <p:spPr>
          <a:xfrm>
            <a:off x="8737600" y="6243638"/>
            <a:ext cx="2844800" cy="457200"/>
          </a:xfrm>
          <a:prstGeom prst="rect">
            <a:avLst/>
          </a:prstGeom>
        </p:spPr>
        <p:txBody>
          <a:bodyPr/>
          <a:lstStyle>
            <a:lvl1pPr>
              <a:defRPr/>
            </a:lvl1pPr>
          </a:lstStyle>
          <a:p>
            <a:fld id="{FEB59AEB-64B6-488E-A607-2D3664F0C4F6}" type="slidenum">
              <a:rPr lang="en-US">
                <a:solidFill>
                  <a:srgbClr val="EAEAEA"/>
                </a:solidFill>
              </a:rPr>
              <a:pPr/>
              <a:t>‹#›</a:t>
            </a:fld>
            <a:endParaRPr lang="en-US">
              <a:solidFill>
                <a:srgbClr val="EAEAEA"/>
              </a:solidFill>
            </a:endParaRPr>
          </a:p>
        </p:txBody>
      </p:sp>
    </p:spTree>
    <p:extLst>
      <p:ext uri="{BB962C8B-B14F-4D97-AF65-F5344CB8AC3E}">
        <p14:creationId xmlns:p14="http://schemas.microsoft.com/office/powerpoint/2010/main" val="2974063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09600" y="6245237"/>
            <a:ext cx="2844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3" name="Rectangle 5"/>
          <p:cNvSpPr>
            <a:spLocks noGrp="1" noChangeArrowheads="1"/>
          </p:cNvSpPr>
          <p:nvPr>
            <p:ph type="ftr" sz="quarter" idx="11"/>
          </p:nvPr>
        </p:nvSpPr>
        <p:spPr>
          <a:xfrm>
            <a:off x="4165600" y="6245237"/>
            <a:ext cx="3860800" cy="476251"/>
          </a:xfrm>
          <a:prstGeom prst="rect">
            <a:avLst/>
          </a:prstGeom>
          <a:ln/>
        </p:spPr>
        <p:txBody>
          <a:bodyPr lIns="45694" tIns="22846" rIns="45694" bIns="22846"/>
          <a:lstStyle>
            <a:lvl1pPr>
              <a:defRPr/>
            </a:lvl1pPr>
          </a:lstStyle>
          <a:p>
            <a:pPr defTabSz="1088011">
              <a:defRPr/>
            </a:pPr>
            <a:endParaRPr lang="en-US" sz="2100">
              <a:solidFill>
                <a:prstClr val="black"/>
              </a:solidFill>
            </a:endParaRPr>
          </a:p>
        </p:txBody>
      </p:sp>
      <p:sp>
        <p:nvSpPr>
          <p:cNvPr id="4" name="Rectangle 6"/>
          <p:cNvSpPr>
            <a:spLocks noGrp="1" noChangeArrowheads="1"/>
          </p:cNvSpPr>
          <p:nvPr>
            <p:ph type="sldNum" sz="quarter" idx="12"/>
          </p:nvPr>
        </p:nvSpPr>
        <p:spPr>
          <a:xfrm>
            <a:off x="8737600" y="6245237"/>
            <a:ext cx="2844800" cy="476251"/>
          </a:xfrm>
          <a:prstGeom prst="rect">
            <a:avLst/>
          </a:prstGeom>
          <a:ln/>
        </p:spPr>
        <p:txBody>
          <a:bodyPr lIns="45694" tIns="22846" rIns="45694" bIns="22846"/>
          <a:lstStyle>
            <a:lvl1pPr>
              <a:defRPr/>
            </a:lvl1pPr>
          </a:lstStyle>
          <a:p>
            <a:pPr defTabSz="1088011"/>
            <a:fld id="{475E0F57-EEA1-4A8B-9311-4AD2064A14C0}" type="slidenum">
              <a:rPr lang="en-US" sz="2100" smtClean="0">
                <a:solidFill>
                  <a:prstClr val="black"/>
                </a:solidFill>
              </a:rPr>
              <a:pPr defTabSz="1088011"/>
              <a:t>‹#›</a:t>
            </a:fld>
            <a:endParaRPr lang="en-US" sz="2100">
              <a:solidFill>
                <a:prstClr val="black"/>
              </a:solidFill>
            </a:endParaRPr>
          </a:p>
        </p:txBody>
      </p:sp>
    </p:spTree>
    <p:extLst>
      <p:ext uri="{BB962C8B-B14F-4D97-AF65-F5344CB8AC3E}">
        <p14:creationId xmlns:p14="http://schemas.microsoft.com/office/powerpoint/2010/main" val="1915709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9618700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DBE58-6367-480F-B114-9D9453EB5F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2341E4-13FD-4E4D-BCDC-172FF360732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AAAA12C-0861-47A8-9D17-937BBE3383B7}"/>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C289F8EC-A0B2-4839-A69F-66DFA17C9F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8BAD9D-D699-40B7-8265-B46F1B5E9B9F}"/>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69385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812552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21282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640182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404501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938389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8217068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2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5600582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4"/>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4952925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21973367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74929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5498-E59B-4365-B039-B64EB5D3CF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F6F49C-58BF-4D7B-9C84-63D06B7772EC}"/>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B23686-2A0F-4EDE-AEDB-C7BE06523A7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F8B2AD0-8538-41CF-8CC8-1B5916571A90}"/>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6" name="Footer Placeholder 5">
            <a:extLst>
              <a:ext uri="{FF2B5EF4-FFF2-40B4-BE49-F238E27FC236}">
                <a16:creationId xmlns:a16="http://schemas.microsoft.com/office/drawing/2014/main" id="{6FFF27B5-43C1-444C-A6AA-55120A32DD4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5D84087-4038-4C19-B666-E249CDABB34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3893115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 name="Rectangle 10"/>
          <p:cNvSpPr/>
          <p:nvPr/>
        </p:nvSpPr>
        <p:spPr>
          <a:xfrm>
            <a:off x="0" y="3866920"/>
            <a:ext cx="12192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0" y="0"/>
            <a:ext cx="12192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Oval 13"/>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type="subTitle" idx="1"/>
          </p:nvPr>
        </p:nvSpPr>
        <p:spPr>
          <a:xfrm>
            <a:off x="1965060" y="5052546"/>
            <a:ext cx="7516013"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2" name="Title 1"/>
          <p:cNvSpPr>
            <a:spLocks noGrp="1"/>
          </p:cNvSpPr>
          <p:nvPr>
            <p:ph type="ctrTitle"/>
          </p:nvPr>
        </p:nvSpPr>
        <p:spPr>
          <a:xfrm>
            <a:off x="1090109" y="3132290"/>
            <a:ext cx="9567135" cy="1793167"/>
          </a:xfrm>
          <a:effectLst/>
        </p:spPr>
        <p:txBody>
          <a:bodyPr>
            <a:noAutofit/>
          </a:bodyPr>
          <a:lstStyle>
            <a:lvl1pPr marL="640080" indent="-457200" algn="l">
              <a:defRPr sz="5400"/>
            </a:lvl1pPr>
          </a:lstStyle>
          <a:p>
            <a:r>
              <a:rPr lang="en-US" smtClean="0"/>
              <a:t>Click to edit Master title style</a:t>
            </a:r>
            <a:endParaRPr lang="en-US" dirty="0"/>
          </a:p>
        </p:txBody>
      </p:sp>
    </p:spTree>
    <p:extLst>
      <p:ext uri="{BB962C8B-B14F-4D97-AF65-F5344CB8AC3E}">
        <p14:creationId xmlns:p14="http://schemas.microsoft.com/office/powerpoint/2010/main" val="42611750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10" name="Content Placeholder 9"/>
          <p:cNvSpPr>
            <a:spLocks noGrp="1"/>
          </p:cNvSpPr>
          <p:nvPr>
            <p:ph sz="quarter" idx="13"/>
          </p:nvPr>
        </p:nvSpPr>
        <p:spPr>
          <a:xfrm>
            <a:off x="1524000" y="731520"/>
            <a:ext cx="8534400"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699098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3866920"/>
            <a:ext cx="12192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2652311"/>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2710927" y="2172648"/>
            <a:ext cx="7955555" cy="2423346"/>
          </a:xfrm>
          <a:effectLst/>
        </p:spPr>
        <p:txBody>
          <a:bodyPr anchor="b"/>
          <a:lstStyle>
            <a:lvl1pPr algn="r">
              <a:defRPr sz="46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2696584" y="4607511"/>
            <a:ext cx="7960659"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94795433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8" name="Title 7"/>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3"/>
          </p:nvPr>
        </p:nvSpPr>
        <p:spPr>
          <a:xfrm>
            <a:off x="1523999" y="731519"/>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6193536" y="731520"/>
            <a:ext cx="4462272" cy="347472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8996720"/>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24000"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541929" y="1400327"/>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96403" y="731520"/>
            <a:ext cx="4462272"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en-US" smtClean="0"/>
              <a:t>Click to edit Master text styles</a:t>
            </a:r>
          </a:p>
        </p:txBody>
      </p:sp>
      <p:sp>
        <p:nvSpPr>
          <p:cNvPr id="6" name="Content Placeholder 5"/>
          <p:cNvSpPr>
            <a:spLocks noGrp="1"/>
          </p:cNvSpPr>
          <p:nvPr>
            <p:ph sz="quarter" idx="4"/>
          </p:nvPr>
        </p:nvSpPr>
        <p:spPr>
          <a:xfrm>
            <a:off x="6193367" y="1399032"/>
            <a:ext cx="4462272"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8" name="Footer Placeholder 7"/>
          <p:cNvSpPr>
            <a:spLocks noGrp="1"/>
          </p:cNvSpPr>
          <p:nvPr>
            <p:ph type="ftr" sz="quarter" idx="11"/>
          </p:nvPr>
        </p:nvSpPr>
        <p:spPr/>
        <p:txBody>
          <a:bodyPr/>
          <a:lstStyle/>
          <a:p>
            <a:endParaRPr lang="en-US">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
        <p:nvSpPr>
          <p:cNvPr id="10" name="Title 9"/>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9646591"/>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4" name="Footer Placeholder 3"/>
          <p:cNvSpPr>
            <a:spLocks noGrp="1"/>
          </p:cNvSpPr>
          <p:nvPr>
            <p:ph type="ftr" sz="quarter" idx="11"/>
          </p:nvPr>
        </p:nvSpPr>
        <p:spPr/>
        <p:txBody>
          <a:bodyPr/>
          <a:lstStyle/>
          <a:p>
            <a:endParaRPr lang="en-US">
              <a:solidFill>
                <a:prstClr val="black">
                  <a:lumMod val="50000"/>
                  <a:lumOff val="50000"/>
                </a:prstClr>
              </a:solidFill>
            </a:endParaRPr>
          </a:p>
        </p:txBody>
      </p:sp>
      <p:sp>
        <p:nvSpPr>
          <p:cNvPr id="5" name="Slide Number Placeholder 4"/>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2343236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3" name="Footer Placeholder 2"/>
          <p:cNvSpPr>
            <a:spLocks noGrp="1"/>
          </p:cNvSpPr>
          <p:nvPr>
            <p:ph type="ftr" sz="quarter" idx="11"/>
          </p:nvPr>
        </p:nvSpPr>
        <p:spPr/>
        <p:txBody>
          <a:bodyPr/>
          <a:lstStyle/>
          <a:p>
            <a:endParaRPr lang="en-US">
              <a:solidFill>
                <a:prstClr val="black">
                  <a:lumMod val="50000"/>
                  <a:lumOff val="50000"/>
                </a:prstClr>
              </a:solidFill>
            </a:endParaRPr>
          </a:p>
        </p:txBody>
      </p:sp>
      <p:sp>
        <p:nvSpPr>
          <p:cNvPr id="4" name="Slide Number Placeholder 3"/>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62566280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8794" y="2209801"/>
            <a:ext cx="4848113" cy="1258493"/>
          </a:xfrm>
          <a:effectLst/>
        </p:spPr>
        <p:txBody>
          <a:bodyPr anchor="b">
            <a:noAutofit/>
          </a:bodyPr>
          <a:lstStyle>
            <a:lvl1pPr marL="228600" indent="-228600" algn="l">
              <a:defRPr sz="2800" b="1">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6124688" y="731520"/>
            <a:ext cx="5356113"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434354" y="3497802"/>
            <a:ext cx="4518213"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6" name="Footer Placeholder 5"/>
          <p:cNvSpPr>
            <a:spLocks noGrp="1"/>
          </p:cNvSpPr>
          <p:nvPr>
            <p:ph type="ftr" sz="quarter" idx="11"/>
          </p:nvPr>
        </p:nvSpPr>
        <p:spPr/>
        <p:txBody>
          <a:bodyPr/>
          <a:lstStyle/>
          <a:p>
            <a:endParaRPr lang="en-US">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81755152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731519"/>
            <a:ext cx="8534400" cy="347472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4209215144"/>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38344" y="376518"/>
            <a:ext cx="2743200" cy="5238339"/>
          </a:xfrm>
          <a:effectLst/>
        </p:spPr>
        <p:txBody>
          <a:bodyPr vert="eaVert"/>
          <a:lstStyle>
            <a:lvl1pPr algn="l">
              <a:defRPr/>
            </a:lvl1pPr>
          </a:lstStyle>
          <a:p>
            <a:r>
              <a:rPr lang="en-US" smtClean="0"/>
              <a:t>Click to edit Master title style</a:t>
            </a:r>
            <a:endParaRPr lang="en-US"/>
          </a:p>
        </p:txBody>
      </p:sp>
      <p:sp>
        <p:nvSpPr>
          <p:cNvPr id="3" name="Vertical Text Placeholder 2"/>
          <p:cNvSpPr>
            <a:spLocks noGrp="1"/>
          </p:cNvSpPr>
          <p:nvPr>
            <p:ph type="body" orient="vert" idx="1"/>
          </p:nvPr>
        </p:nvSpPr>
        <p:spPr>
          <a:xfrm>
            <a:off x="4432151" y="731520"/>
            <a:ext cx="6439049" cy="489472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5" name="Footer Placeholder 4"/>
          <p:cNvSpPr>
            <a:spLocks noGrp="1"/>
          </p:cNvSpPr>
          <p:nvPr>
            <p:ph type="ftr" sz="quarter" idx="11"/>
          </p:nvPr>
        </p:nvSpPr>
        <p:spPr/>
        <p:txBody>
          <a:bodyPr/>
          <a:lstStyle/>
          <a:p>
            <a:endParaRPr lang="en-US">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2564251863"/>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4570-5D27-4466-8233-DD4F39B10F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CAEE3B-7890-46AE-910E-F9D545944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2917E56-156D-4906-84E0-EF0495AB222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E54CDD-4E06-4DEB-A124-E88442860A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ED9B8601-3331-43DF-8132-C71CA580995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BA6251-AA48-4CDB-AAA5-3DED7C65751B}"/>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8" name="Footer Placeholder 7">
            <a:extLst>
              <a:ext uri="{FF2B5EF4-FFF2-40B4-BE49-F238E27FC236}">
                <a16:creationId xmlns:a16="http://schemas.microsoft.com/office/drawing/2014/main" id="{B1CAA3FA-8C90-41E1-AC36-9C0A670C632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33059BD-871B-47CA-ABAB-70DB073D824B}"/>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14183823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14690" name="Rectangle 2"/>
          <p:cNvSpPr>
            <a:spLocks noGrp="1" noChangeArrowheads="1"/>
          </p:cNvSpPr>
          <p:nvPr>
            <p:ph type="ctrTitle"/>
          </p:nvPr>
        </p:nvSpPr>
        <p:spPr>
          <a:xfrm>
            <a:off x="914400" y="990600"/>
            <a:ext cx="10363200" cy="1371600"/>
          </a:xfrm>
        </p:spPr>
        <p:txBody>
          <a:bodyPr/>
          <a:lstStyle>
            <a:lvl1pPr>
              <a:defRPr sz="4000"/>
            </a:lvl1pPr>
          </a:lstStyle>
          <a:p>
            <a:pPr lvl="0"/>
            <a:r>
              <a:rPr lang="en-US" noProof="0" smtClean="0"/>
              <a:t>Click to edit Master title style</a:t>
            </a:r>
          </a:p>
        </p:txBody>
      </p:sp>
      <p:sp>
        <p:nvSpPr>
          <p:cNvPr id="114691" name="Rectangle 3"/>
          <p:cNvSpPr>
            <a:spLocks noGrp="1" noChangeArrowheads="1"/>
          </p:cNvSpPr>
          <p:nvPr>
            <p:ph type="subTitle" idx="1"/>
          </p:nvPr>
        </p:nvSpPr>
        <p:spPr>
          <a:xfrm>
            <a:off x="1930400" y="3429000"/>
            <a:ext cx="9347200" cy="1600200"/>
          </a:xfrm>
        </p:spPr>
        <p:txBody>
          <a:bodyPr/>
          <a:lstStyle>
            <a:lvl1pPr marL="0" indent="0">
              <a:buFont typeface="Wingdings" pitchFamily="2" charset="2"/>
              <a:buNone/>
              <a:defRPr sz="2800"/>
            </a:lvl1pPr>
          </a:lstStyle>
          <a:p>
            <a:pPr lvl="0"/>
            <a:r>
              <a:rPr lang="en-US" noProof="0" smtClean="0"/>
              <a:t>Click to edit Master subtitle style</a:t>
            </a:r>
          </a:p>
        </p:txBody>
      </p:sp>
      <p:sp>
        <p:nvSpPr>
          <p:cNvPr id="114692" name="Rectangle 4"/>
          <p:cNvSpPr>
            <a:spLocks noGrp="1" noChangeArrowheads="1"/>
          </p:cNvSpPr>
          <p:nvPr>
            <p:ph type="dt" sz="half" idx="2"/>
          </p:nvPr>
        </p:nvSpPr>
        <p:spPr>
          <a:xfrm>
            <a:off x="914400" y="6248400"/>
            <a:ext cx="2540000" cy="457200"/>
          </a:xfrm>
        </p:spPr>
        <p:txBody>
          <a:bodyPr/>
          <a:lstStyle>
            <a:lvl1pPr>
              <a:defRPr/>
            </a:lvl1pPr>
          </a:lstStyle>
          <a:p>
            <a:endParaRPr lang="en-US">
              <a:solidFill>
                <a:srgbClr val="000000"/>
              </a:solidFill>
            </a:endParaRPr>
          </a:p>
        </p:txBody>
      </p:sp>
      <p:sp>
        <p:nvSpPr>
          <p:cNvPr id="114693" name="Rectangle 5"/>
          <p:cNvSpPr>
            <a:spLocks noGrp="1" noChangeArrowheads="1"/>
          </p:cNvSpPr>
          <p:nvPr>
            <p:ph type="ftr" sz="quarter" idx="3"/>
          </p:nvPr>
        </p:nvSpPr>
        <p:spPr>
          <a:xfrm>
            <a:off x="4165600" y="6248400"/>
            <a:ext cx="3860800" cy="457200"/>
          </a:xfrm>
        </p:spPr>
        <p:txBody>
          <a:bodyPr/>
          <a:lstStyle>
            <a:lvl1pPr>
              <a:defRPr/>
            </a:lvl1pPr>
          </a:lstStyle>
          <a:p>
            <a:endParaRPr lang="en-US">
              <a:solidFill>
                <a:srgbClr val="000000"/>
              </a:solidFill>
            </a:endParaRPr>
          </a:p>
        </p:txBody>
      </p:sp>
      <p:sp>
        <p:nvSpPr>
          <p:cNvPr id="114694" name="Rectangle 6"/>
          <p:cNvSpPr>
            <a:spLocks noGrp="1" noChangeArrowheads="1"/>
          </p:cNvSpPr>
          <p:nvPr>
            <p:ph type="sldNum" sz="quarter" idx="4"/>
          </p:nvPr>
        </p:nvSpPr>
        <p:spPr>
          <a:xfrm>
            <a:off x="8737600" y="6248400"/>
            <a:ext cx="2540000" cy="457200"/>
          </a:xfrm>
        </p:spPr>
        <p:txBody>
          <a:bodyPr/>
          <a:lstStyle>
            <a:lvl1pPr>
              <a:defRPr/>
            </a:lvl1pPr>
          </a:lstStyle>
          <a:p>
            <a:fld id="{3C6DCD13-6E1C-4E44-86D1-3537019F14E3}" type="slidenum">
              <a:rPr lang="en-US">
                <a:solidFill>
                  <a:srgbClr val="000000"/>
                </a:solidFill>
              </a:rPr>
              <a:pPr/>
              <a:t>‹#›</a:t>
            </a:fld>
            <a:endParaRPr lang="en-US">
              <a:solidFill>
                <a:srgbClr val="000000"/>
              </a:solidFill>
            </a:endParaRPr>
          </a:p>
        </p:txBody>
      </p:sp>
      <p:sp>
        <p:nvSpPr>
          <p:cNvPr id="114695" name="AutoShape 7"/>
          <p:cNvSpPr>
            <a:spLocks noChangeArrowheads="1"/>
          </p:cNvSpPr>
          <p:nvPr/>
        </p:nvSpPr>
        <p:spPr bwMode="auto">
          <a:xfrm>
            <a:off x="914400" y="2393950"/>
            <a:ext cx="10363200" cy="109538"/>
          </a:xfrm>
          <a:custGeom>
            <a:avLst/>
            <a:gdLst>
              <a:gd name="G0" fmla="+- 618 0 0"/>
              <a:gd name="T0" fmla="*/ 0 w 1000"/>
              <a:gd name="T1" fmla="*/ 0 h 1000"/>
              <a:gd name="T2" fmla="*/ 618 w 1000"/>
              <a:gd name="T3" fmla="*/ 0 h 1000"/>
              <a:gd name="T4" fmla="*/ 618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618" y="0"/>
                </a:lnTo>
                <a:lnTo>
                  <a:pt x="618"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Tree>
    <p:extLst>
      <p:ext uri="{BB962C8B-B14F-4D97-AF65-F5344CB8AC3E}">
        <p14:creationId xmlns:p14="http://schemas.microsoft.com/office/powerpoint/2010/main" val="1909827250"/>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2DE7C7D-1F68-4F11-B585-BEDAF7C190F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7064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191FE2D-04B3-4BC7-806C-98AC9AAE58D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97376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556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1251" y="1752600"/>
            <a:ext cx="52324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4F18301-45D1-48DF-B3B0-D1710D640E4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875764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E3F0F84A-7BB7-4E18-86E3-EEC9192B0B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35182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8C647E6D-C6EC-44F0-821D-B3E3F708359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3463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74257BFE-73ED-493C-A0DC-53247AA8472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29570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0280F39-B161-4586-A5BD-7E08D0047A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77303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D49E061-35B1-4743-9158-1A4C173C088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20357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1B43678-8688-4D3A-B383-6FA8F35BFB2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6024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405E4-F396-4E5A-A285-206342234A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F366B1-C31D-4A6A-9510-253737AA01B1}"/>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4" name="Footer Placeholder 3">
            <a:extLst>
              <a:ext uri="{FF2B5EF4-FFF2-40B4-BE49-F238E27FC236}">
                <a16:creationId xmlns:a16="http://schemas.microsoft.com/office/drawing/2014/main" id="{A8900E57-D687-422D-ACA8-81B6506B32D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24B204-01EE-4512-A2BC-0CC1DF799923}"/>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7319081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5118" y="304800"/>
            <a:ext cx="2669116"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55651" y="304800"/>
            <a:ext cx="7806267"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AE7CAAA-6BB6-4928-ADC7-CBC64D0E0E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018988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755651" y="304800"/>
            <a:ext cx="10678583"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12800" y="6245225"/>
            <a:ext cx="2641600" cy="476250"/>
          </a:xfrm>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a:xfrm>
            <a:off x="8737600" y="6245225"/>
            <a:ext cx="2641600" cy="476250"/>
          </a:xfrm>
        </p:spPr>
        <p:txBody>
          <a:bodyPr/>
          <a:lstStyle>
            <a:lvl1pPr>
              <a:defRPr/>
            </a:lvl1pPr>
          </a:lstStyle>
          <a:p>
            <a:fld id="{B26B034B-038F-4406-9D36-831E9865A37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05026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ight Triangle 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rot="19140000">
            <a:off x="1089484" y="1730403"/>
            <a:ext cx="7531497" cy="1204306"/>
          </a:xfrm>
        </p:spPr>
        <p:txBody>
          <a:bodyPr bIns="9144" anchor="b"/>
          <a:lstStyle>
            <a:lvl1pPr>
              <a:defRPr sz="3200"/>
            </a:lvl1pPr>
          </a:lstStyle>
          <a:p>
            <a:r>
              <a:rPr lang="en-US" smtClean="0"/>
              <a:t>Click to edit Master title style</a:t>
            </a:r>
            <a:endParaRPr lang="en-US" dirty="0"/>
          </a:p>
        </p:txBody>
      </p:sp>
      <p:sp>
        <p:nvSpPr>
          <p:cNvPr id="3" name="Subtitle 2"/>
          <p:cNvSpPr>
            <a:spLocks noGrp="1"/>
          </p:cNvSpPr>
          <p:nvPr>
            <p:ph type="subTitle" idx="1"/>
          </p:nvPr>
        </p:nvSpPr>
        <p:spPr>
          <a:xfrm rot="19140000">
            <a:off x="1616370" y="2470926"/>
            <a:ext cx="8681508" cy="329259"/>
          </a:xfrm>
        </p:spPr>
        <p:txBody>
          <a:bodyPr tIns="9144">
            <a:normAutofit/>
          </a:bodyPr>
          <a:lstStyle>
            <a:lvl1pPr marL="0" indent="0" algn="l">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D0065BE-0657-4A47-90AD-C21C55E16B19}" type="datetime4">
              <a:rPr lang="en-US" smtClean="0"/>
              <a:pPr/>
              <a:t>January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solidFill>
                <a:srgbClr val="EAEAEA"/>
              </a:solidFill>
            </a:endParaRPr>
          </a:p>
        </p:txBody>
      </p:sp>
      <p:sp>
        <p:nvSpPr>
          <p:cNvPr id="5" name="Footer Placeholder 4"/>
          <p:cNvSpPr>
            <a:spLocks noGrp="1"/>
          </p:cNvSpPr>
          <p:nvPr>
            <p:ph type="ftr" sz="quarter" idx="11"/>
          </p:nvPr>
        </p:nvSpPr>
        <p:spPr/>
        <p:txBody>
          <a:bodyPr/>
          <a:lstStyle/>
          <a:p>
            <a:endParaRPr lang="en-US">
              <a:solidFill>
                <a:srgbClr val="EAEAEA"/>
              </a:solidFill>
            </a:endParaRPr>
          </a:p>
        </p:txBody>
      </p:sp>
      <p:sp>
        <p:nvSpPr>
          <p:cNvPr id="6" name="Slide Number Placeholder 5"/>
          <p:cNvSpPr>
            <a:spLocks noGrp="1"/>
          </p:cNvSpPr>
          <p:nvPr>
            <p:ph type="sldNum" sz="quarter" idx="12"/>
          </p:nvPr>
        </p:nvSpPr>
        <p:spPr/>
        <p:txBody>
          <a:bodyPr/>
          <a:lstStyle/>
          <a:p>
            <a:fld id="{FEB59AEB-64B6-488E-A607-2D3664F0C4F6}" type="slidenum">
              <a:rPr lang="en-US" smtClean="0">
                <a:solidFill>
                  <a:srgbClr val="EAEAEA"/>
                </a:solidFill>
              </a:rPr>
              <a:pPr/>
              <a:t>‹#›</a:t>
            </a:fld>
            <a:endParaRPr lang="en-US">
              <a:solidFill>
                <a:srgbClr val="EAEAEA"/>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Freeform 7"/>
          <p:cNvSpPr/>
          <p:nvPr/>
        </p:nvSpPr>
        <p:spPr>
          <a:xfrm>
            <a:off x="-3173" y="-925"/>
            <a:ext cx="12195173" cy="6858925"/>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2002901">
                <a:moveTo>
                  <a:pt x="0" y="2002901"/>
                </a:moveTo>
                <a:lnTo>
                  <a:pt x="2836585" y="0"/>
                </a:lnTo>
                <a:lnTo>
                  <a:pt x="3352800" y="270"/>
                </a:lnTo>
                <a:lnTo>
                  <a:pt x="3352800" y="2002901"/>
                </a:lnTo>
                <a:lnTo>
                  <a:pt x="0" y="2002901"/>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Triangle 6"/>
          <p:cNvSpPr/>
          <p:nvPr/>
        </p:nvSpPr>
        <p:spPr>
          <a:xfrm>
            <a:off x="1" y="2647950"/>
            <a:ext cx="4762500" cy="4210050"/>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1092532" y="1726738"/>
            <a:ext cx="7534656" cy="1207509"/>
          </a:xfrm>
        </p:spPr>
        <p:txBody>
          <a:bodyPr bIns="9144" anchor="b"/>
          <a:lstStyle>
            <a:lvl1pPr algn="l">
              <a:defRPr kumimoji="0" lang="en-US" sz="3200" b="0" i="0" u="none" strike="noStrike" kern="1200" cap="all" spc="0" normalizeH="0" baseline="0" noProof="0" dirty="0" smtClean="0">
                <a:ln>
                  <a:noFill/>
                </a:ln>
                <a:solidFill>
                  <a:schemeClr val="tx1"/>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Text Placeholder 2"/>
          <p:cNvSpPr>
            <a:spLocks noGrp="1"/>
          </p:cNvSpPr>
          <p:nvPr>
            <p:ph type="body" idx="1"/>
          </p:nvPr>
        </p:nvSpPr>
        <p:spPr>
          <a:xfrm rot="19140000">
            <a:off x="1621536" y="2468304"/>
            <a:ext cx="8680704" cy="329184"/>
          </a:xfrm>
        </p:spPr>
        <p:txBody>
          <a:bodyPr anchor="t">
            <a:normAutofit/>
          </a:bodyPr>
          <a:lstStyle>
            <a:lvl1pPr marL="0" indent="0">
              <a:buNone/>
              <a:defRPr kumimoji="0" lang="en-US" sz="1400" b="0" i="0" u="none" strike="noStrike" kern="1200" cap="all" spc="400" normalizeH="0" baseline="0" noProof="0" dirty="0" smtClean="0">
                <a:ln>
                  <a:noFill/>
                </a:ln>
                <a:solidFill>
                  <a:schemeClr val="tx1"/>
                </a:solidFill>
                <a:effectLst/>
                <a:uLnTx/>
                <a:uFillTx/>
                <a:latin typeface="+mn-lt"/>
                <a:ea typeface="+mj-ea"/>
                <a:cs typeface="Tunga" pitchFamily="2"/>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
                <a:schemeClr val="accent1"/>
              </a:buClr>
              <a:buSzPct val="100000"/>
              <a:buFont typeface="Arial" pitchFamily="34" charset="0"/>
              <a:buNone/>
              <a:tabLst/>
              <a:defRPr/>
            </a:pPr>
            <a:r>
              <a:rPr lang="en-US" smtClean="0"/>
              <a:t>Click to edit Master text styles</a:t>
            </a:r>
          </a:p>
        </p:txBody>
      </p:sp>
      <p:sp>
        <p:nvSpPr>
          <p:cNvPr id="4" name="Date Placeholder 3"/>
          <p:cNvSpPr>
            <a:spLocks noGrp="1"/>
          </p:cNvSpPr>
          <p:nvPr>
            <p:ph type="dt" sz="half" idx="10"/>
          </p:nvPr>
        </p:nvSpPr>
        <p:spPr/>
        <p:txBody>
          <a:bodyPr/>
          <a:lstStyle/>
          <a:p>
            <a:fld id="{647D2193-4505-4A75-99BB-880C6989A757}" type="datetime4">
              <a:rPr lang="en-US" smtClean="0"/>
              <a:pPr/>
              <a:t>January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097280"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6688" y="1097280"/>
            <a:ext cx="42672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113A18F4-33C3-445B-924C-31108C51719C}" type="datetime4">
              <a:rPr lang="en-US" smtClean="0"/>
              <a:pPr/>
              <a:t>January 14,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97280"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1092200"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6688" y="1097280"/>
            <a:ext cx="42672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6266688" y="1701848"/>
            <a:ext cx="42672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AF7543A-E259-478F-9E0D-57BA40E442B7}" type="datetime4">
              <a:rPr lang="en-US" smtClean="0"/>
              <a:pPr/>
              <a:t>January 14, 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EFB012D-77A1-44B0-BB26-329BA1EE55C9}" type="datetime4">
              <a:rPr lang="en-US" smtClean="0"/>
              <a:pPr/>
              <a:t>January 14, 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212395B-93B1-4EFB-857C-0A2880633600}" type="slidenum">
              <a:rPr lang="en-US" smtClean="0"/>
              <a:pPr>
                <a:defRPr/>
              </a:pPr>
              <a:t>‹#›</a:t>
            </a:fld>
            <a:endParaRPr lang="en-US"/>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7" name="Right Triangle 16"/>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Triangle 17"/>
          <p:cNvSpPr/>
          <p:nvPr/>
        </p:nvSpPr>
        <p:spPr>
          <a:xfrm rot="5400000">
            <a:off x="1720852" y="-1720850"/>
            <a:ext cx="6858000" cy="10299704"/>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2" name="Title 1"/>
          <p:cNvSpPr>
            <a:spLocks noGrp="1"/>
          </p:cNvSpPr>
          <p:nvPr>
            <p:ph type="title"/>
          </p:nvPr>
        </p:nvSpPr>
        <p:spPr>
          <a:xfrm rot="19140000">
            <a:off x="1046573" y="1576104"/>
            <a:ext cx="6949440" cy="1089427"/>
          </a:xfrm>
        </p:spPr>
        <p:txBody>
          <a:bodyPr bIns="0" anchor="b"/>
          <a:lstStyle>
            <a:lvl1pPr algn="l">
              <a:defRPr kumimoji="0" lang="en-US" sz="2800" b="0" i="0" u="none" strike="noStrike" kern="1200" cap="all" spc="0" normalizeH="0" baseline="0" noProof="0" dirty="0" smtClean="0">
                <a:ln>
                  <a:noFill/>
                </a:ln>
                <a:solidFill>
                  <a:srgbClr val="FFFFFF"/>
                </a:solidFill>
                <a:effectLst/>
                <a:uLnTx/>
                <a:uFillTx/>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mtClean="0"/>
              <a:t>Click to edit Master title style</a:t>
            </a:r>
            <a:endParaRPr lang="en-US" dirty="0"/>
          </a:p>
        </p:txBody>
      </p:sp>
      <p:sp>
        <p:nvSpPr>
          <p:cNvPr id="3" name="Content Placeholder 2"/>
          <p:cNvSpPr>
            <a:spLocks noGrp="1"/>
          </p:cNvSpPr>
          <p:nvPr>
            <p:ph idx="1"/>
          </p:nvPr>
        </p:nvSpPr>
        <p:spPr>
          <a:xfrm>
            <a:off x="6332737" y="2618913"/>
            <a:ext cx="5077039" cy="332468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rot="19140000">
            <a:off x="1730605" y="2253385"/>
            <a:ext cx="7726347" cy="623314"/>
          </a:xfrm>
        </p:spPr>
        <p:txBody>
          <a:bodyPr>
            <a:normAutofit/>
          </a:bodyPr>
          <a:lstStyle>
            <a:lvl1pPr marL="0" indent="0">
              <a:buNone/>
              <a:defRPr lang="en-US" sz="1400" b="1" kern="1200" dirty="0" smtClean="0">
                <a:solidFill>
                  <a:srgbClr val="FFFFFF"/>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300"/>
              </a:spcBef>
              <a:spcAft>
                <a:spcPts val="0"/>
              </a:spcAft>
              <a:buClr>
                <a:schemeClr val="accent1"/>
              </a:buClr>
              <a:buSzPct val="100000"/>
              <a:buFont typeface="Arial" pitchFamily="34" charset="0"/>
              <a:buNone/>
              <a:tabLst/>
              <a:defRPr/>
            </a:pPr>
            <a:r>
              <a:rPr lang="en-US" smtClean="0"/>
              <a:t>Click to edit Master text styles</a:t>
            </a:r>
          </a:p>
        </p:txBody>
      </p:sp>
      <p:sp>
        <p:nvSpPr>
          <p:cNvPr id="5" name="Date Placeholder 4"/>
          <p:cNvSpPr>
            <a:spLocks noGrp="1"/>
          </p:cNvSpPr>
          <p:nvPr>
            <p:ph type="dt" sz="half" idx="10"/>
          </p:nvPr>
        </p:nvSpPr>
        <p:spPr/>
        <p:txBody>
          <a:bodyPr/>
          <a:lstStyle/>
          <a:p>
            <a:fld id="{DC7EAB0C-2220-4D0E-A0DD-DB7FA0F742F4}" type="datetime4">
              <a:rPr lang="en-US" smtClean="0"/>
              <a:pPr/>
              <a:t>January 14, 2024</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ln>
            <a:solidFill>
              <a:schemeClr val="tx2"/>
            </a:solidFill>
          </a:ln>
        </p:spPr>
        <p:txBody>
          <a:bodyPr/>
          <a:lstStyle>
            <a:lvl1pPr>
              <a:defRPr>
                <a:solidFill>
                  <a:schemeClr val="tx2"/>
                </a:solidFill>
              </a:defRPr>
            </a:lvl1pPr>
          </a:lstStyle>
          <a:p>
            <a:fld id="{2754ED01-E2A0-4C1E-8E21-014B99041579}"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0D54D5F-5D58-4673-A9CA-88693466F8B1}"/>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3" name="Footer Placeholder 2">
            <a:extLst>
              <a:ext uri="{FF2B5EF4-FFF2-40B4-BE49-F238E27FC236}">
                <a16:creationId xmlns:a16="http://schemas.microsoft.com/office/drawing/2014/main" id="{623043EF-4A15-42AF-BAF6-7AB80E4989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12D0172-28B8-4776-A0D4-225DE6C89EC5}"/>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472245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Picture Placeholder 10"/>
          <p:cNvSpPr>
            <a:spLocks noGrp="1"/>
          </p:cNvSpPr>
          <p:nvPr>
            <p:ph type="pic" sz="quarter" idx="14"/>
          </p:nvPr>
        </p:nvSpPr>
        <p:spPr>
          <a:xfrm>
            <a:off x="2705101" y="0"/>
            <a:ext cx="9486900" cy="6858000"/>
          </a:xfrm>
          <a:custGeom>
            <a:avLst/>
            <a:gdLst>
              <a:gd name="connsiteX0" fmla="*/ 0 w 7104888"/>
              <a:gd name="connsiteY0" fmla="*/ 0 h 6858000"/>
              <a:gd name="connsiteX1" fmla="*/ 7104888 w 7104888"/>
              <a:gd name="connsiteY1" fmla="*/ 0 h 6858000"/>
              <a:gd name="connsiteX2" fmla="*/ 7104888 w 7104888"/>
              <a:gd name="connsiteY2" fmla="*/ 6858000 h 6858000"/>
              <a:gd name="connsiteX3" fmla="*/ 0 w 7104888"/>
              <a:gd name="connsiteY3" fmla="*/ 6858000 h 6858000"/>
              <a:gd name="connsiteX4" fmla="*/ 0 w 7104888"/>
              <a:gd name="connsiteY4" fmla="*/ 0 h 6858000"/>
              <a:gd name="connsiteX0" fmla="*/ 0 w 7104888"/>
              <a:gd name="connsiteY0" fmla="*/ 0 h 6858000"/>
              <a:gd name="connsiteX1" fmla="*/ 5695188 w 7104888"/>
              <a:gd name="connsiteY1" fmla="*/ 0 h 6858000"/>
              <a:gd name="connsiteX2" fmla="*/ 7104888 w 7104888"/>
              <a:gd name="connsiteY2" fmla="*/ 0 h 6858000"/>
              <a:gd name="connsiteX3" fmla="*/ 7104888 w 7104888"/>
              <a:gd name="connsiteY3" fmla="*/ 6858000 h 6858000"/>
              <a:gd name="connsiteX4" fmla="*/ 0 w 7104888"/>
              <a:gd name="connsiteY4" fmla="*/ 6858000 h 6858000"/>
              <a:gd name="connsiteX5" fmla="*/ 0 w 7104888"/>
              <a:gd name="connsiteY5"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0287 w 7115175"/>
              <a:gd name="connsiteY4" fmla="*/ 6858000 h 6858000"/>
              <a:gd name="connsiteX5" fmla="*/ 0 w 7115175"/>
              <a:gd name="connsiteY5" fmla="*/ 5048250 h 6858000"/>
              <a:gd name="connsiteX6" fmla="*/ 10287 w 7115175"/>
              <a:gd name="connsiteY6"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10287 w 7115175"/>
              <a:gd name="connsiteY5" fmla="*/ 6858000 h 6858000"/>
              <a:gd name="connsiteX6" fmla="*/ 0 w 7115175"/>
              <a:gd name="connsiteY6" fmla="*/ 5048250 h 6858000"/>
              <a:gd name="connsiteX7" fmla="*/ 10287 w 7115175"/>
              <a:gd name="connsiteY7" fmla="*/ 0 h 6858000"/>
              <a:gd name="connsiteX0" fmla="*/ 10287 w 7115175"/>
              <a:gd name="connsiteY0" fmla="*/ 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 name="connsiteX6" fmla="*/ 10287 w 7115175"/>
              <a:gd name="connsiteY6" fmla="*/ 0 h 6858000"/>
              <a:gd name="connsiteX0" fmla="*/ 0 w 7115175"/>
              <a:gd name="connsiteY0" fmla="*/ 5048250 h 6858000"/>
              <a:gd name="connsiteX1" fmla="*/ 5705475 w 7115175"/>
              <a:gd name="connsiteY1" fmla="*/ 0 h 6858000"/>
              <a:gd name="connsiteX2" fmla="*/ 7115175 w 7115175"/>
              <a:gd name="connsiteY2" fmla="*/ 0 h 6858000"/>
              <a:gd name="connsiteX3" fmla="*/ 7115175 w 7115175"/>
              <a:gd name="connsiteY3" fmla="*/ 6858000 h 6858000"/>
              <a:gd name="connsiteX4" fmla="*/ 1533526 w 7115175"/>
              <a:gd name="connsiteY4" fmla="*/ 6848475 h 6858000"/>
              <a:gd name="connsiteX5" fmla="*/ 0 w 7115175"/>
              <a:gd name="connsiteY5" fmla="*/ 504825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115175" h="6858000">
                <a:moveTo>
                  <a:pt x="0" y="5048250"/>
                </a:moveTo>
                <a:lnTo>
                  <a:pt x="5705475" y="0"/>
                </a:lnTo>
                <a:lnTo>
                  <a:pt x="7115175" y="0"/>
                </a:lnTo>
                <a:lnTo>
                  <a:pt x="7115175" y="6858000"/>
                </a:lnTo>
                <a:lnTo>
                  <a:pt x="1533526" y="6848475"/>
                </a:lnTo>
                <a:lnTo>
                  <a:pt x="0" y="5048250"/>
                </a:lnTo>
                <a:close/>
              </a:path>
            </a:pathLst>
          </a:custGeom>
          <a:solidFill>
            <a:schemeClr val="accent3">
              <a:alpha val="80000"/>
            </a:schemeClr>
          </a:solidFill>
        </p:spPr>
        <p:txBody>
          <a:bodyPr rIns="182880" anchor="ctr"/>
          <a:lstStyle>
            <a:lvl1pPr algn="r">
              <a:defRPr/>
            </a:lvl1pPr>
          </a:lstStyle>
          <a:p>
            <a:r>
              <a:rPr lang="en-US" smtClean="0"/>
              <a:t>Click icon to add picture</a:t>
            </a:r>
            <a:endParaRPr lang="en-US" dirty="0"/>
          </a:p>
        </p:txBody>
      </p:sp>
      <p:sp>
        <p:nvSpPr>
          <p:cNvPr id="9" name="Right Triangle 8"/>
          <p:cNvSpPr/>
          <p:nvPr/>
        </p:nvSpPr>
        <p:spPr>
          <a:xfrm>
            <a:off x="1" y="2647950"/>
            <a:ext cx="4762500" cy="4210050"/>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p:cNvSpPr/>
          <p:nvPr/>
        </p:nvSpPr>
        <p:spPr>
          <a:xfrm>
            <a:off x="1" y="5048250"/>
            <a:ext cx="4762500" cy="1809750"/>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1809750 h 1809750"/>
              <a:gd name="connsiteX1" fmla="*/ 1895475 w 3571875"/>
              <a:gd name="connsiteY1" fmla="*/ 0 h 1809750"/>
              <a:gd name="connsiteX2" fmla="*/ 3571875 w 3571875"/>
              <a:gd name="connsiteY2" fmla="*/ 1809750 h 1809750"/>
              <a:gd name="connsiteX3" fmla="*/ 0 w 3571875"/>
              <a:gd name="connsiteY3" fmla="*/ 1809750 h 1809750"/>
              <a:gd name="connsiteX0" fmla="*/ 0 w 3571875"/>
              <a:gd name="connsiteY0" fmla="*/ 1809750 h 1809750"/>
              <a:gd name="connsiteX1" fmla="*/ 2038350 w 3571875"/>
              <a:gd name="connsiteY1" fmla="*/ 0 h 1809750"/>
              <a:gd name="connsiteX2" fmla="*/ 3571875 w 3571875"/>
              <a:gd name="connsiteY2" fmla="*/ 1809750 h 1809750"/>
              <a:gd name="connsiteX3" fmla="*/ 0 w 3571875"/>
              <a:gd name="connsiteY3" fmla="*/ 1809750 h 1809750"/>
            </a:gdLst>
            <a:ahLst/>
            <a:cxnLst>
              <a:cxn ang="0">
                <a:pos x="connsiteX0" y="connsiteY0"/>
              </a:cxn>
              <a:cxn ang="0">
                <a:pos x="connsiteX1" y="connsiteY1"/>
              </a:cxn>
              <a:cxn ang="0">
                <a:pos x="connsiteX2" y="connsiteY2"/>
              </a:cxn>
              <a:cxn ang="0">
                <a:pos x="connsiteX3" y="connsiteY3"/>
              </a:cxn>
            </a:cxnLst>
            <a:rect l="l" t="t" r="r" b="b"/>
            <a:pathLst>
              <a:path w="3571875" h="1809750">
                <a:moveTo>
                  <a:pt x="0" y="1809750"/>
                </a:moveTo>
                <a:lnTo>
                  <a:pt x="2038350" y="0"/>
                </a:lnTo>
                <a:lnTo>
                  <a:pt x="3571875" y="1809750"/>
                </a:lnTo>
                <a:lnTo>
                  <a:pt x="0" y="1809750"/>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9140000">
            <a:off x="894929" y="1717501"/>
            <a:ext cx="7315200" cy="867444"/>
          </a:xfrm>
        </p:spPr>
        <p:txBody>
          <a:bodyPr anchor="b"/>
          <a:lstStyle>
            <a:lvl1pPr algn="l">
              <a:defRPr sz="2800" b="0">
                <a:latin typeface="+mj-lt"/>
              </a:defRPr>
            </a:lvl1pPr>
          </a:lstStyle>
          <a:p>
            <a:r>
              <a:rPr lang="en-US" smtClean="0"/>
              <a:t>Click to edit Master title style</a:t>
            </a:r>
            <a:endParaRPr lang="en-US" dirty="0"/>
          </a:p>
        </p:txBody>
      </p:sp>
      <p:sp>
        <p:nvSpPr>
          <p:cNvPr id="4" name="Text Placeholder 3"/>
          <p:cNvSpPr>
            <a:spLocks noGrp="1"/>
          </p:cNvSpPr>
          <p:nvPr>
            <p:ph type="body" sz="half" idx="2"/>
          </p:nvPr>
        </p:nvSpPr>
        <p:spPr>
          <a:xfrm rot="19140000">
            <a:off x="1524639" y="2180529"/>
            <a:ext cx="8128727" cy="740664"/>
          </a:xfrm>
        </p:spPr>
        <p:txBody>
          <a:bodyPr/>
          <a:lstStyle>
            <a:lvl1pPr marL="0" indent="0">
              <a:buNone/>
              <a:defRPr sz="14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416D63-31BF-4B94-B6C5-E20B2C63F515}" type="datetime4">
              <a:rPr lang="en-US" smtClean="0"/>
              <a:pPr/>
              <a:t>January 14, 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6C3AA4-67BE-44F7-809A-3582401494AF}" type="datetime4">
              <a:rPr lang="en-US" smtClean="0"/>
              <a:pPr/>
              <a:t>January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46783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600" y="274639"/>
            <a:ext cx="8026400" cy="46783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172EEB-1769-4776-AD69-E7C1260563EB}" type="datetime4">
              <a:rPr lang="en-US" smtClean="0"/>
              <a:pPr/>
              <a:t>January 14, 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4ED01-E2A0-4C1E-8E21-014B9904157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223F20-7D14-454E-B82B-20FBFD0058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EDB786-11E5-40B4-BF3A-0A5A1E6EF18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DE334AB-D125-4FDC-A811-BF96C4CF95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6A80024-9F5C-4D08-B84F-8A9F76BE20FC}"/>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6" name="Footer Placeholder 5">
            <a:extLst>
              <a:ext uri="{FF2B5EF4-FFF2-40B4-BE49-F238E27FC236}">
                <a16:creationId xmlns:a16="http://schemas.microsoft.com/office/drawing/2014/main" id="{27A32996-E7F3-4A93-98A8-831606F8433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9000E66-5073-421D-AD6E-A3C6BF9D2B99}"/>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483508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613C9-F342-4F39-99B8-1B90FC59DA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A99DF1-5BF9-4A5C-8BF6-C3B2057813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A025FA8-0526-4346-BFC7-65403D5BDB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A3DE936-98AE-4081-B8E7-202DF494A013}"/>
              </a:ext>
            </a:extLst>
          </p:cNvPr>
          <p:cNvSpPr>
            <a:spLocks noGrp="1"/>
          </p:cNvSpPr>
          <p:nvPr>
            <p:ph type="dt" sz="half" idx="10"/>
          </p:nvPr>
        </p:nvSpPr>
        <p:spPr/>
        <p:txBody>
          <a:bodyPr/>
          <a:lstStyle/>
          <a:p>
            <a:fld id="{570635D2-1FD4-42FB-A3A0-B9DFEF7C7F90}" type="datetimeFigureOut">
              <a:rPr lang="en-US" smtClean="0"/>
              <a:t>1/14/2024</a:t>
            </a:fld>
            <a:endParaRPr lang="en-US"/>
          </a:p>
        </p:txBody>
      </p:sp>
      <p:sp>
        <p:nvSpPr>
          <p:cNvPr id="6" name="Footer Placeholder 5">
            <a:extLst>
              <a:ext uri="{FF2B5EF4-FFF2-40B4-BE49-F238E27FC236}">
                <a16:creationId xmlns:a16="http://schemas.microsoft.com/office/drawing/2014/main" id="{278F3DD2-7DE9-4489-910C-59CE692CD9D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E0DFFA-175F-4C77-91A4-DB8C204636EE}"/>
              </a:ext>
            </a:extLst>
          </p:cNvPr>
          <p:cNvSpPr>
            <a:spLocks noGrp="1"/>
          </p:cNvSpPr>
          <p:nvPr>
            <p:ph type="sldNum" sz="quarter" idx="12"/>
          </p:nvPr>
        </p:nvSpPr>
        <p:spPr/>
        <p:txBody>
          <a:bodyPr/>
          <a:lstStyle/>
          <a:p>
            <a:fld id="{CC8A4EFB-0D95-4D66-8DB7-7B35D2AA263F}" type="slidenum">
              <a:rPr lang="en-US" smtClean="0"/>
              <a:t>‹#›</a:t>
            </a:fld>
            <a:endParaRPr lang="en-US"/>
          </a:p>
        </p:txBody>
      </p:sp>
    </p:spTree>
    <p:extLst>
      <p:ext uri="{BB962C8B-B14F-4D97-AF65-F5344CB8AC3E}">
        <p14:creationId xmlns:p14="http://schemas.microsoft.com/office/powerpoint/2010/main" val="3009992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jp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6.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7.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8.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9.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F8DF80-5E69-48EB-9390-9178CF9CBB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7227BE-2C9B-4023-BE30-A43BBAE7BFA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BF15CF-DDEC-40BF-B48D-B7B57876A0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0635D2-1FD4-42FB-A3A0-B9DFEF7C7F90}" type="datetimeFigureOut">
              <a:rPr lang="en-US" smtClean="0"/>
              <a:t>1/14/2024</a:t>
            </a:fld>
            <a:endParaRPr lang="en-US"/>
          </a:p>
        </p:txBody>
      </p:sp>
      <p:sp>
        <p:nvSpPr>
          <p:cNvPr id="5" name="Footer Placeholder 4">
            <a:extLst>
              <a:ext uri="{FF2B5EF4-FFF2-40B4-BE49-F238E27FC236}">
                <a16:creationId xmlns:a16="http://schemas.microsoft.com/office/drawing/2014/main" id="{6166434F-C472-42AA-B7F9-778250EE2F4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D06E6B8-E79C-41EA-A055-7A235E7418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C8A4EFB-0D95-4D66-8DB7-7B35D2AA263F}" type="slidenum">
              <a:rPr lang="en-US" smtClean="0"/>
              <a:t>‹#›</a:t>
            </a:fld>
            <a:endParaRPr lang="en-US"/>
          </a:p>
        </p:txBody>
      </p:sp>
    </p:spTree>
    <p:extLst>
      <p:ext uri="{BB962C8B-B14F-4D97-AF65-F5344CB8AC3E}">
        <p14:creationId xmlns:p14="http://schemas.microsoft.com/office/powerpoint/2010/main" val="8356791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auto">
      <p:bgPr>
        <a:solidFill>
          <a:schemeClr val="accent6">
            <a:lumMod val="75000"/>
            <a:alpha val="5000"/>
          </a:schemeClr>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gray">
          <a:xfrm>
            <a:off x="16052800" y="198438"/>
            <a:ext cx="8331200" cy="563562"/>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267" name="Freeform 190"/>
          <p:cNvSpPr>
            <a:spLocks/>
          </p:cNvSpPr>
          <p:nvPr/>
        </p:nvSpPr>
        <p:spPr bwMode="gray">
          <a:xfrm>
            <a:off x="9144000" y="5257800"/>
            <a:ext cx="3048000" cy="1600200"/>
          </a:xfrm>
          <a:custGeom>
            <a:avLst/>
            <a:gdLst>
              <a:gd name="T0" fmla="*/ 2147483647 w 1440"/>
              <a:gd name="T1" fmla="*/ 0 h 1008"/>
              <a:gd name="T2" fmla="*/ 0 w 1440"/>
              <a:gd name="T3" fmla="*/ 2147483647 h 1008"/>
              <a:gd name="T4" fmla="*/ 2147483647 w 1440"/>
              <a:gd name="T5" fmla="*/ 2147483647 h 1008"/>
              <a:gd name="T6" fmla="*/ 2147483647 w 1440"/>
              <a:gd name="T7" fmla="*/ 0 h 10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40" h="1008">
                <a:moveTo>
                  <a:pt x="1440" y="0"/>
                </a:moveTo>
                <a:lnTo>
                  <a:pt x="0" y="1008"/>
                </a:lnTo>
                <a:lnTo>
                  <a:pt x="1440" y="1008"/>
                </a:lnTo>
                <a:lnTo>
                  <a:pt x="1440" y="0"/>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8" name="Freeform 126"/>
          <p:cNvSpPr>
            <a:spLocks/>
          </p:cNvSpPr>
          <p:nvPr/>
        </p:nvSpPr>
        <p:spPr bwMode="gray">
          <a:xfrm>
            <a:off x="-16933" y="342900"/>
            <a:ext cx="8043333" cy="679450"/>
          </a:xfrm>
          <a:custGeom>
            <a:avLst/>
            <a:gdLst>
              <a:gd name="T0" fmla="*/ 0 w 3800"/>
              <a:gd name="T1" fmla="*/ 0 h 428"/>
              <a:gd name="T2" fmla="*/ 2147483647 w 3800"/>
              <a:gd name="T3" fmla="*/ 0 h 428"/>
              <a:gd name="T4" fmla="*/ 2147483647 w 3800"/>
              <a:gd name="T5" fmla="*/ 2147483647 h 428"/>
              <a:gd name="T6" fmla="*/ 0 60000 65536"/>
              <a:gd name="T7" fmla="*/ 0 60000 65536"/>
              <a:gd name="T8" fmla="*/ 0 60000 65536"/>
            </a:gdLst>
            <a:ahLst/>
            <a:cxnLst>
              <a:cxn ang="T6">
                <a:pos x="T0" y="T1"/>
              </a:cxn>
              <a:cxn ang="T7">
                <a:pos x="T2" y="T3"/>
              </a:cxn>
              <a:cxn ang="T8">
                <a:pos x="T4" y="T5"/>
              </a:cxn>
            </a:cxnLst>
            <a:rect l="0" t="0" r="r" b="b"/>
            <a:pathLst>
              <a:path w="3800" h="428">
                <a:moveTo>
                  <a:pt x="0" y="0"/>
                </a:moveTo>
                <a:lnTo>
                  <a:pt x="3800" y="0"/>
                </a:lnTo>
                <a:lnTo>
                  <a:pt x="3456" y="428"/>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1269" name="Rectangle 127"/>
          <p:cNvSpPr>
            <a:spLocks noChangeArrowheads="1"/>
          </p:cNvSpPr>
          <p:nvPr/>
        </p:nvSpPr>
        <p:spPr bwMode="gray">
          <a:xfrm>
            <a:off x="9821333" y="6448425"/>
            <a:ext cx="1828800" cy="30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r" fontAlgn="base">
              <a:spcBef>
                <a:spcPct val="0"/>
              </a:spcBef>
              <a:spcAft>
                <a:spcPct val="0"/>
              </a:spcAft>
            </a:pPr>
            <a:r>
              <a:rPr lang="en-US" sz="2000" b="1" i="1" smtClean="0">
                <a:solidFill>
                  <a:srgbClr val="D7181F"/>
                </a:solidFill>
                <a:cs typeface="Arial" charset="0"/>
              </a:rPr>
              <a:t>LOGO</a:t>
            </a:r>
          </a:p>
        </p:txBody>
      </p:sp>
      <p:sp>
        <p:nvSpPr>
          <p:cNvPr id="1029" name="Rectangle 5"/>
          <p:cNvSpPr>
            <a:spLocks noGrp="1" noChangeArrowheads="1"/>
          </p:cNvSpPr>
          <p:nvPr>
            <p:ph type="ftr" sz="quarter" idx="3"/>
          </p:nvPr>
        </p:nvSpPr>
        <p:spPr bwMode="gray">
          <a:xfrm>
            <a:off x="7704667" y="6530998"/>
            <a:ext cx="2844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b="1">
                <a:solidFill>
                  <a:srgbClr val="000000"/>
                </a:solidFill>
                <a:latin typeface="Arial"/>
                <a:cs typeface="+mn-cs"/>
              </a:defRPr>
            </a:lvl1pPr>
          </a:lstStyle>
          <a:p>
            <a:pPr fontAlgn="base">
              <a:spcBef>
                <a:spcPct val="0"/>
              </a:spcBef>
              <a:spcAft>
                <a:spcPct val="0"/>
              </a:spcAft>
              <a:defRPr/>
            </a:pPr>
            <a:r>
              <a:rPr lang="en-US"/>
              <a:t>www.themegallery.com</a:t>
            </a:r>
          </a:p>
        </p:txBody>
      </p:sp>
      <p:sp>
        <p:nvSpPr>
          <p:cNvPr id="1030" name="Rectangle 6"/>
          <p:cNvSpPr>
            <a:spLocks noGrp="1" noChangeArrowheads="1"/>
          </p:cNvSpPr>
          <p:nvPr>
            <p:ph type="sldNum" sz="quarter" idx="4"/>
          </p:nvPr>
        </p:nvSpPr>
        <p:spPr bwMode="gray">
          <a:xfrm>
            <a:off x="5181600" y="6505575"/>
            <a:ext cx="11176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b="0">
                <a:solidFill>
                  <a:srgbClr val="000000"/>
                </a:solidFill>
                <a:latin typeface="Arial"/>
                <a:cs typeface="+mn-cs"/>
              </a:defRPr>
            </a:lvl1pPr>
          </a:lstStyle>
          <a:p>
            <a:pPr fontAlgn="base">
              <a:spcBef>
                <a:spcPct val="0"/>
              </a:spcBef>
              <a:spcAft>
                <a:spcPct val="0"/>
              </a:spcAft>
              <a:defRPr/>
            </a:pPr>
            <a:fld id="{F4C18570-CB20-4672-9175-2F1A562E1E9E}" type="slidenum">
              <a:rPr lang="en-US"/>
              <a:pPr fontAlgn="base">
                <a:spcBef>
                  <a:spcPct val="0"/>
                </a:spcBef>
                <a:spcAft>
                  <a:spcPct val="0"/>
                </a:spcAft>
                <a:defRPr/>
              </a:pPr>
              <a:t>‹#›</a:t>
            </a:fld>
            <a:endParaRPr lang="en-US"/>
          </a:p>
        </p:txBody>
      </p:sp>
      <p:sp>
        <p:nvSpPr>
          <p:cNvPr id="1028" name="Rectangle 4"/>
          <p:cNvSpPr>
            <a:spLocks noGrp="1" noChangeArrowheads="1"/>
          </p:cNvSpPr>
          <p:nvPr>
            <p:ph type="dt" sz="half" idx="2"/>
          </p:nvPr>
        </p:nvSpPr>
        <p:spPr bwMode="gray">
          <a:xfrm>
            <a:off x="508000" y="6505575"/>
            <a:ext cx="25400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b="0">
                <a:solidFill>
                  <a:srgbClr val="000000"/>
                </a:solidFill>
                <a:latin typeface="Arial"/>
                <a:cs typeface="+mn-cs"/>
              </a:defRPr>
            </a:lvl1pPr>
          </a:lstStyle>
          <a:p>
            <a:pPr fontAlgn="base">
              <a:spcBef>
                <a:spcPct val="0"/>
              </a:spcBef>
              <a:spcAft>
                <a:spcPct val="0"/>
              </a:spcAft>
              <a:defRPr/>
            </a:pPr>
            <a:endParaRPr lang="en-US"/>
          </a:p>
        </p:txBody>
      </p:sp>
      <p:pic>
        <p:nvPicPr>
          <p:cNvPr id="11273" name="Picture 189" desc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3203" y="219098"/>
            <a:ext cx="749300"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9" name="Freeform 185"/>
          <p:cNvSpPr>
            <a:spLocks/>
          </p:cNvSpPr>
          <p:nvPr/>
        </p:nvSpPr>
        <p:spPr bwMode="gray">
          <a:xfrm>
            <a:off x="10058400" y="0"/>
            <a:ext cx="2133600" cy="2076450"/>
          </a:xfrm>
          <a:custGeom>
            <a:avLst/>
            <a:gdLst>
              <a:gd name="T0" fmla="*/ 0 w 1008"/>
              <a:gd name="T1" fmla="*/ 0 h 1308"/>
              <a:gd name="T2" fmla="*/ 2147483647 w 1008"/>
              <a:gd name="T3" fmla="*/ 2147483647 h 1308"/>
              <a:gd name="T4" fmla="*/ 2147483647 w 1008"/>
              <a:gd name="T5" fmla="*/ 2147483647 h 1308"/>
              <a:gd name="T6" fmla="*/ 2147483647 w 1008"/>
              <a:gd name="T7" fmla="*/ 0 h 1308"/>
              <a:gd name="T8" fmla="*/ 0 w 1008"/>
              <a:gd name="T9" fmla="*/ 0 h 130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8" h="1308">
                <a:moveTo>
                  <a:pt x="0" y="0"/>
                </a:moveTo>
                <a:lnTo>
                  <a:pt x="570" y="1308"/>
                </a:lnTo>
                <a:lnTo>
                  <a:pt x="1008" y="1170"/>
                </a:lnTo>
                <a:lnTo>
                  <a:pt x="1008" y="0"/>
                </a:lnTo>
                <a:lnTo>
                  <a:pt x="0" y="0"/>
                </a:lnTo>
                <a:close/>
              </a:path>
            </a:pathLst>
          </a:cu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1" name="Freeform 187"/>
          <p:cNvSpPr>
            <a:spLocks/>
          </p:cNvSpPr>
          <p:nvPr/>
        </p:nvSpPr>
        <p:spPr bwMode="gray">
          <a:xfrm>
            <a:off x="11319933" y="1993900"/>
            <a:ext cx="872067" cy="1016000"/>
          </a:xfrm>
          <a:custGeom>
            <a:avLst/>
            <a:gdLst>
              <a:gd name="T0" fmla="*/ 0 w 412"/>
              <a:gd name="T1" fmla="*/ 2147483647 h 640"/>
              <a:gd name="T2" fmla="*/ 2147483647 w 412"/>
              <a:gd name="T3" fmla="*/ 2147483647 h 640"/>
              <a:gd name="T4" fmla="*/ 2147483647 w 412"/>
              <a:gd name="T5" fmla="*/ 2147483647 h 640"/>
              <a:gd name="T6" fmla="*/ 2147483647 w 412"/>
              <a:gd name="T7" fmla="*/ 0 h 640"/>
              <a:gd name="T8" fmla="*/ 0 w 412"/>
              <a:gd name="T9" fmla="*/ 2147483647 h 6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 h="640">
                <a:moveTo>
                  <a:pt x="0" y="122"/>
                </a:moveTo>
                <a:lnTo>
                  <a:pt x="222" y="640"/>
                </a:lnTo>
                <a:lnTo>
                  <a:pt x="412" y="638"/>
                </a:lnTo>
                <a:lnTo>
                  <a:pt x="412" y="0"/>
                </a:lnTo>
                <a:lnTo>
                  <a:pt x="0" y="122"/>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latin typeface="Times New Roman" pitchFamily="18" charset="0"/>
            </a:endParaRPr>
          </a:p>
        </p:txBody>
      </p:sp>
      <p:sp>
        <p:nvSpPr>
          <p:cNvPr id="1215" name="Picture 191" descr="2"/>
          <p:cNvSpPr>
            <a:spLocks noChangeAspect="1" noChangeArrowheads="1"/>
          </p:cNvSpPr>
          <p:nvPr/>
        </p:nvSpPr>
        <p:spPr bwMode="auto">
          <a:xfrm>
            <a:off x="9855216" y="50800"/>
            <a:ext cx="1513417" cy="139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fontAlgn="base">
              <a:spcBef>
                <a:spcPct val="0"/>
              </a:spcBef>
              <a:spcAft>
                <a:spcPct val="0"/>
              </a:spcAft>
            </a:pPr>
            <a:endParaRPr lang="en-US" sz="2800" b="1" smtClean="0">
              <a:solidFill>
                <a:srgbClr val="000000"/>
              </a:solidFill>
              <a:cs typeface="Arial" charset="0"/>
            </a:endParaRPr>
          </a:p>
        </p:txBody>
      </p:sp>
      <p:sp>
        <p:nvSpPr>
          <p:cNvPr id="11277" name="Rectangle 3"/>
          <p:cNvSpPr>
            <a:spLocks noGrp="1" noChangeArrowheads="1"/>
          </p:cNvSpPr>
          <p:nvPr>
            <p:ph type="body" idx="1"/>
          </p:nvPr>
        </p:nvSpPr>
        <p:spPr bwMode="black">
          <a:xfrm>
            <a:off x="304800" y="1066800"/>
            <a:ext cx="11277600"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3002162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209"/>
                                        </p:tgtEl>
                                        <p:attrNameLst>
                                          <p:attrName>style.visibility</p:attrName>
                                        </p:attrNameLst>
                                      </p:cBhvr>
                                      <p:to>
                                        <p:strVal val="visible"/>
                                      </p:to>
                                    </p:set>
                                    <p:animEffect transition="in" filter="wipe(up)">
                                      <p:cBhvr>
                                        <p:cTn id="7" dur="500"/>
                                        <p:tgtEl>
                                          <p:spTgt spid="120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211"/>
                                        </p:tgtEl>
                                        <p:attrNameLst>
                                          <p:attrName>style.visibility</p:attrName>
                                        </p:attrNameLst>
                                      </p:cBhvr>
                                      <p:to>
                                        <p:strVal val="visible"/>
                                      </p:to>
                                    </p:set>
                                    <p:animEffect transition="in" filter="wipe(down)">
                                      <p:cBhvr>
                                        <p:cTn id="11" dur="500"/>
                                        <p:tgtEl>
                                          <p:spTgt spid="1211"/>
                                        </p:tgtEl>
                                      </p:cBhvr>
                                    </p:animEffect>
                                  </p:childTnLst>
                                </p:cTn>
                              </p:par>
                            </p:childTnLst>
                          </p:cTn>
                        </p:par>
                        <p:par>
                          <p:cTn id="12" fill="hold" nodeType="afterGroup">
                            <p:stCondLst>
                              <p:cond delay="1000"/>
                            </p:stCondLst>
                            <p:childTnLst>
                              <p:par>
                                <p:cTn id="13" presetID="3" presetClass="entr" presetSubtype="5" fill="hold" nodeType="afterEffect">
                                  <p:stCondLst>
                                    <p:cond delay="0"/>
                                  </p:stCondLst>
                                  <p:childTnLst>
                                    <p:set>
                                      <p:cBhvr>
                                        <p:cTn id="14" dur="1" fill="hold">
                                          <p:stCondLst>
                                            <p:cond delay="0"/>
                                          </p:stCondLst>
                                        </p:cTn>
                                        <p:tgtEl>
                                          <p:spTgt spid="1215"/>
                                        </p:tgtEl>
                                        <p:attrNameLst>
                                          <p:attrName>style.visibility</p:attrName>
                                        </p:attrNameLst>
                                      </p:cBhvr>
                                      <p:to>
                                        <p:strVal val="visible"/>
                                      </p:to>
                                    </p:set>
                                    <p:animEffect transition="in" filter="blinds(vertical)">
                                      <p:cBhvr>
                                        <p:cTn id="15" dur="500"/>
                                        <p:tgtEl>
                                          <p:spTgt spid="1215"/>
                                        </p:tgtEl>
                                      </p:cBhvr>
                                    </p:animEffect>
                                  </p:childTnLst>
                                </p:cTn>
                              </p:par>
                            </p:childTnLst>
                          </p:cTn>
                        </p:par>
                        <p:par>
                          <p:cTn id="16" fill="hold" nodeType="afterGroup">
                            <p:stCondLst>
                              <p:cond delay="1500"/>
                            </p:stCondLst>
                            <p:childTnLst>
                              <p:par>
                                <p:cTn id="17" presetID="35" presetClass="path" presetSubtype="0" accel="50000" decel="50000" fill="hold" grpId="0" nodeType="afterEffect">
                                  <p:stCondLst>
                                    <p:cond delay="0"/>
                                  </p:stCondLst>
                                  <p:childTnLst>
                                    <p:animMotion origin="layout" path="M -0.34166 0.00787 L -1.21666 0.00787 " pathEditMode="relative" rAng="0" ptsTypes="AA">
                                      <p:cBhvr>
                                        <p:cTn id="18" dur="500" fill="hold"/>
                                        <p:tgtEl>
                                          <p:spTgt spid="1026"/>
                                        </p:tgtEl>
                                        <p:attrNameLst>
                                          <p:attrName>ppt_x</p:attrName>
                                          <p:attrName>ppt_y</p:attrName>
                                        </p:attrNameLst>
                                      </p:cBhvr>
                                      <p:rCtr x="-4375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209" grpId="0" animBg="1"/>
      <p:bldP spid="1211" grpId="0" animBg="1"/>
    </p:bldLst>
  </p:timing>
  <p:hf sldNum="0" hdr="0" dt="0"/>
  <p:txStyles>
    <p:titleStyle>
      <a:lvl1pPr algn="l" rtl="0" eaLnBrk="0" fontAlgn="base" hangingPunct="0">
        <a:spcBef>
          <a:spcPct val="0"/>
        </a:spcBef>
        <a:spcAft>
          <a:spcPct val="0"/>
        </a:spcAft>
        <a:defRPr sz="3200">
          <a:solidFill>
            <a:srgbClr val="000000"/>
          </a:solidFill>
          <a:latin typeface="+mj-lt"/>
          <a:ea typeface="+mj-ea"/>
          <a:cs typeface="+mj-cs"/>
        </a:defRPr>
      </a:lvl1pPr>
      <a:lvl2pPr algn="l" rtl="0" eaLnBrk="0" fontAlgn="base" hangingPunct="0">
        <a:spcBef>
          <a:spcPct val="0"/>
        </a:spcBef>
        <a:spcAft>
          <a:spcPct val="0"/>
        </a:spcAft>
        <a:defRPr sz="3200">
          <a:solidFill>
            <a:srgbClr val="000000"/>
          </a:solidFill>
          <a:latin typeface="Arial" charset="0"/>
        </a:defRPr>
      </a:lvl2pPr>
      <a:lvl3pPr algn="l" rtl="0" eaLnBrk="0" fontAlgn="base" hangingPunct="0">
        <a:spcBef>
          <a:spcPct val="0"/>
        </a:spcBef>
        <a:spcAft>
          <a:spcPct val="0"/>
        </a:spcAft>
        <a:defRPr sz="3200">
          <a:solidFill>
            <a:srgbClr val="000000"/>
          </a:solidFill>
          <a:latin typeface="Arial" charset="0"/>
        </a:defRPr>
      </a:lvl3pPr>
      <a:lvl4pPr algn="l" rtl="0" eaLnBrk="0" fontAlgn="base" hangingPunct="0">
        <a:spcBef>
          <a:spcPct val="0"/>
        </a:spcBef>
        <a:spcAft>
          <a:spcPct val="0"/>
        </a:spcAft>
        <a:defRPr sz="3200">
          <a:solidFill>
            <a:srgbClr val="000000"/>
          </a:solidFill>
          <a:latin typeface="Arial" charset="0"/>
        </a:defRPr>
      </a:lvl4pPr>
      <a:lvl5pPr algn="l" rtl="0" eaLnBrk="0" fontAlgn="base" hangingPunct="0">
        <a:spcBef>
          <a:spcPct val="0"/>
        </a:spcBef>
        <a:spcAft>
          <a:spcPct val="0"/>
        </a:spcAft>
        <a:defRPr sz="3200">
          <a:solidFill>
            <a:srgbClr val="000000"/>
          </a:solidFill>
          <a:latin typeface="Arial" charset="0"/>
        </a:defRPr>
      </a:lvl5pPr>
      <a:lvl6pPr marL="457200" algn="l" rtl="0" eaLnBrk="1" fontAlgn="base" hangingPunct="1">
        <a:spcBef>
          <a:spcPct val="0"/>
        </a:spcBef>
        <a:spcAft>
          <a:spcPct val="0"/>
        </a:spcAft>
        <a:defRPr sz="3200">
          <a:solidFill>
            <a:srgbClr val="000000"/>
          </a:solidFill>
          <a:latin typeface="Arial" charset="0"/>
        </a:defRPr>
      </a:lvl6pPr>
      <a:lvl7pPr marL="914400" algn="l" rtl="0" eaLnBrk="1" fontAlgn="base" hangingPunct="1">
        <a:spcBef>
          <a:spcPct val="0"/>
        </a:spcBef>
        <a:spcAft>
          <a:spcPct val="0"/>
        </a:spcAft>
        <a:defRPr sz="3200">
          <a:solidFill>
            <a:srgbClr val="000000"/>
          </a:solidFill>
          <a:latin typeface="Arial" charset="0"/>
        </a:defRPr>
      </a:lvl7pPr>
      <a:lvl8pPr marL="1371600" algn="l" rtl="0" eaLnBrk="1" fontAlgn="base" hangingPunct="1">
        <a:spcBef>
          <a:spcPct val="0"/>
        </a:spcBef>
        <a:spcAft>
          <a:spcPct val="0"/>
        </a:spcAft>
        <a:defRPr sz="3200">
          <a:solidFill>
            <a:srgbClr val="000000"/>
          </a:solidFill>
          <a:latin typeface="Arial" charset="0"/>
        </a:defRPr>
      </a:lvl8pPr>
      <a:lvl9pPr marL="1828800" algn="l" rtl="0" eaLnBrk="1" fontAlgn="base" hangingPunct="1">
        <a:spcBef>
          <a:spcPct val="0"/>
        </a:spcBef>
        <a:spcAft>
          <a:spcPct val="0"/>
        </a:spcAft>
        <a:defRPr sz="3200">
          <a:solidFill>
            <a:srgbClr val="000000"/>
          </a:solidFill>
          <a:latin typeface="Arial" charset="0"/>
        </a:defRPr>
      </a:lvl9pPr>
    </p:titleStyle>
    <p:bodyStyle>
      <a:lvl1pPr marL="342900" indent="-342900" algn="l" rtl="0" eaLnBrk="0" fontAlgn="base" hangingPunct="0">
        <a:spcBef>
          <a:spcPct val="20000"/>
        </a:spcBef>
        <a:spcAft>
          <a:spcPct val="0"/>
        </a:spcAft>
        <a:buClr>
          <a:schemeClr val="tx2"/>
        </a:buClr>
        <a:buFont typeface="Wingdings" pitchFamily="2" charset="2"/>
        <a:buChar char="v"/>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Font typeface="Wingdings" pitchFamily="2" charset="2"/>
        <a:buChar char="§"/>
        <a:defRPr sz="2600">
          <a:solidFill>
            <a:schemeClr val="tx1"/>
          </a:solidFill>
          <a:latin typeface="+mn-lt"/>
        </a:defRPr>
      </a:lvl2pPr>
      <a:lvl3pPr marL="1143000" indent="-228600" algn="l" rtl="0" eaLnBrk="0" fontAlgn="base" hangingPunct="0">
        <a:spcBef>
          <a:spcPct val="20000"/>
        </a:spcBef>
        <a:spcAft>
          <a:spcPct val="0"/>
        </a:spcAft>
        <a:buClr>
          <a:schemeClr val="accent2"/>
        </a:buClr>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46" tIns="19172" rIns="38346" bIns="19172" anchor="ctr"/>
          <a:lstStyle/>
          <a:p>
            <a:pPr algn="ctr" defTabSz="913050">
              <a:defRPr/>
            </a:pPr>
            <a:endParaRPr lang="en-US" sz="1900">
              <a:solidFill>
                <a:prstClr val="white"/>
              </a:solidFill>
            </a:endParaRPr>
          </a:p>
        </p:txBody>
      </p:sp>
    </p:spTree>
    <p:extLst>
      <p:ext uri="{BB962C8B-B14F-4D97-AF65-F5344CB8AC3E}">
        <p14:creationId xmlns:p14="http://schemas.microsoft.com/office/powerpoint/2010/main" val="2993759725"/>
      </p:ext>
    </p:extLst>
  </p:cSld>
  <p:clrMap bg1="lt1" tx1="dk1" bg2="lt2" tx2="dk2" accent1="accent1" accent2="accent2" accent3="accent3" accent4="accent4" accent5="accent5" accent6="accent6" hlink="hlink" folHlink="folHlink"/>
  <p:sldLayoutIdLst>
    <p:sldLayoutId id="2147483686" r:id="rId1"/>
    <p:sldLayoutId id="2147483741" r:id="rId2"/>
  </p:sldLayoutIdLst>
  <p:timing>
    <p:tnLst>
      <p:par>
        <p:cTn id="1" dur="indefinite" restart="never" nodeType="tmRoot"/>
      </p:par>
    </p:tnLst>
  </p:timing>
  <p:txStyles>
    <p:titleStyle>
      <a:lvl1pPr algn="ctr" defTabSz="911946" rtl="0" eaLnBrk="0" fontAlgn="base" hangingPunct="0">
        <a:spcBef>
          <a:spcPct val="0"/>
        </a:spcBef>
        <a:spcAft>
          <a:spcPct val="0"/>
        </a:spcAft>
        <a:defRPr sz="4400" kern="1200">
          <a:solidFill>
            <a:schemeClr val="tx1"/>
          </a:solidFill>
          <a:latin typeface="+mj-lt"/>
          <a:ea typeface="+mj-ea"/>
          <a:cs typeface="+mj-cs"/>
        </a:defRPr>
      </a:lvl1pPr>
      <a:lvl2pPr algn="ctr" defTabSz="911946" rtl="0" eaLnBrk="0" fontAlgn="base" hangingPunct="0">
        <a:spcBef>
          <a:spcPct val="0"/>
        </a:spcBef>
        <a:spcAft>
          <a:spcPct val="0"/>
        </a:spcAft>
        <a:defRPr sz="4400">
          <a:solidFill>
            <a:schemeClr val="tx1"/>
          </a:solidFill>
          <a:latin typeface="Calibri" pitchFamily="34" charset="0"/>
        </a:defRPr>
      </a:lvl2pPr>
      <a:lvl3pPr algn="ctr" defTabSz="911946" rtl="0" eaLnBrk="0" fontAlgn="base" hangingPunct="0">
        <a:spcBef>
          <a:spcPct val="0"/>
        </a:spcBef>
        <a:spcAft>
          <a:spcPct val="0"/>
        </a:spcAft>
        <a:defRPr sz="4400">
          <a:solidFill>
            <a:schemeClr val="tx1"/>
          </a:solidFill>
          <a:latin typeface="Calibri" pitchFamily="34" charset="0"/>
        </a:defRPr>
      </a:lvl3pPr>
      <a:lvl4pPr algn="ctr" defTabSz="911946" rtl="0" eaLnBrk="0" fontAlgn="base" hangingPunct="0">
        <a:spcBef>
          <a:spcPct val="0"/>
        </a:spcBef>
        <a:spcAft>
          <a:spcPct val="0"/>
        </a:spcAft>
        <a:defRPr sz="4400">
          <a:solidFill>
            <a:schemeClr val="tx1"/>
          </a:solidFill>
          <a:latin typeface="Calibri" pitchFamily="34" charset="0"/>
        </a:defRPr>
      </a:lvl4pPr>
      <a:lvl5pPr algn="ctr" defTabSz="911946" rtl="0" eaLnBrk="0" fontAlgn="base" hangingPunct="0">
        <a:spcBef>
          <a:spcPct val="0"/>
        </a:spcBef>
        <a:spcAft>
          <a:spcPct val="0"/>
        </a:spcAft>
        <a:defRPr sz="4400">
          <a:solidFill>
            <a:schemeClr val="tx1"/>
          </a:solidFill>
          <a:latin typeface="Calibri" pitchFamily="34" charset="0"/>
        </a:defRPr>
      </a:lvl5pPr>
      <a:lvl6pPr marL="456770" algn="ctr" defTabSz="911946" rtl="0" fontAlgn="base">
        <a:spcBef>
          <a:spcPct val="0"/>
        </a:spcBef>
        <a:spcAft>
          <a:spcPct val="0"/>
        </a:spcAft>
        <a:defRPr sz="4400">
          <a:solidFill>
            <a:schemeClr val="tx1"/>
          </a:solidFill>
          <a:latin typeface="Calibri" pitchFamily="34" charset="0"/>
        </a:defRPr>
      </a:lvl6pPr>
      <a:lvl7pPr marL="913532" algn="ctr" defTabSz="911946" rtl="0" fontAlgn="base">
        <a:spcBef>
          <a:spcPct val="0"/>
        </a:spcBef>
        <a:spcAft>
          <a:spcPct val="0"/>
        </a:spcAft>
        <a:defRPr sz="4400">
          <a:solidFill>
            <a:schemeClr val="tx1"/>
          </a:solidFill>
          <a:latin typeface="Calibri" pitchFamily="34" charset="0"/>
        </a:defRPr>
      </a:lvl7pPr>
      <a:lvl8pPr marL="1370296" algn="ctr" defTabSz="911946" rtl="0" fontAlgn="base">
        <a:spcBef>
          <a:spcPct val="0"/>
        </a:spcBef>
        <a:spcAft>
          <a:spcPct val="0"/>
        </a:spcAft>
        <a:defRPr sz="4400">
          <a:solidFill>
            <a:schemeClr val="tx1"/>
          </a:solidFill>
          <a:latin typeface="Calibri" pitchFamily="34" charset="0"/>
        </a:defRPr>
      </a:lvl8pPr>
      <a:lvl9pPr marL="1827065" algn="ctr" defTabSz="911946" rtl="0" fontAlgn="base">
        <a:spcBef>
          <a:spcPct val="0"/>
        </a:spcBef>
        <a:spcAft>
          <a:spcPct val="0"/>
        </a:spcAft>
        <a:defRPr sz="4400">
          <a:solidFill>
            <a:schemeClr val="tx1"/>
          </a:solidFill>
          <a:latin typeface="Calibri" pitchFamily="34" charset="0"/>
        </a:defRPr>
      </a:lvl9pPr>
    </p:titleStyle>
    <p:bodyStyle>
      <a:lvl1pPr marL="340991" indent="-340991" algn="l" defTabSz="911946"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0659" indent="-283891" algn="l" defTabSz="911946"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0331" indent="-226798" algn="l" defTabSz="911946"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7094"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3863" indent="-226798" algn="l" defTabSz="911946"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0883"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7411"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934"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0459" indent="-228265" algn="l" defTabSz="91305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050" rtl="0" eaLnBrk="1" latinLnBrk="0" hangingPunct="1">
        <a:defRPr sz="1900" kern="1200">
          <a:solidFill>
            <a:schemeClr val="tx1"/>
          </a:solidFill>
          <a:latin typeface="+mn-lt"/>
          <a:ea typeface="+mn-ea"/>
          <a:cs typeface="+mn-cs"/>
        </a:defRPr>
      </a:lvl1pPr>
      <a:lvl2pPr marL="456527" algn="l" defTabSz="913050" rtl="0" eaLnBrk="1" latinLnBrk="0" hangingPunct="1">
        <a:defRPr sz="1900" kern="1200">
          <a:solidFill>
            <a:schemeClr val="tx1"/>
          </a:solidFill>
          <a:latin typeface="+mn-lt"/>
          <a:ea typeface="+mn-ea"/>
          <a:cs typeface="+mn-cs"/>
        </a:defRPr>
      </a:lvl2pPr>
      <a:lvl3pPr marL="913050" algn="l" defTabSz="913050" rtl="0" eaLnBrk="1" latinLnBrk="0" hangingPunct="1">
        <a:defRPr sz="1900" kern="1200">
          <a:solidFill>
            <a:schemeClr val="tx1"/>
          </a:solidFill>
          <a:latin typeface="+mn-lt"/>
          <a:ea typeface="+mn-ea"/>
          <a:cs typeface="+mn-cs"/>
        </a:defRPr>
      </a:lvl3pPr>
      <a:lvl4pPr marL="1369573" algn="l" defTabSz="913050" rtl="0" eaLnBrk="1" latinLnBrk="0" hangingPunct="1">
        <a:defRPr sz="1900" kern="1200">
          <a:solidFill>
            <a:schemeClr val="tx1"/>
          </a:solidFill>
          <a:latin typeface="+mn-lt"/>
          <a:ea typeface="+mn-ea"/>
          <a:cs typeface="+mn-cs"/>
        </a:defRPr>
      </a:lvl4pPr>
      <a:lvl5pPr marL="1826100" algn="l" defTabSz="913050" rtl="0" eaLnBrk="1" latinLnBrk="0" hangingPunct="1">
        <a:defRPr sz="1900" kern="1200">
          <a:solidFill>
            <a:schemeClr val="tx1"/>
          </a:solidFill>
          <a:latin typeface="+mn-lt"/>
          <a:ea typeface="+mn-ea"/>
          <a:cs typeface="+mn-cs"/>
        </a:defRPr>
      </a:lvl5pPr>
      <a:lvl6pPr marL="2282621" algn="l" defTabSz="913050" rtl="0" eaLnBrk="1" latinLnBrk="0" hangingPunct="1">
        <a:defRPr sz="1900" kern="1200">
          <a:solidFill>
            <a:schemeClr val="tx1"/>
          </a:solidFill>
          <a:latin typeface="+mn-lt"/>
          <a:ea typeface="+mn-ea"/>
          <a:cs typeface="+mn-cs"/>
        </a:defRPr>
      </a:lvl6pPr>
      <a:lvl7pPr marL="2739148" algn="l" defTabSz="913050" rtl="0" eaLnBrk="1" latinLnBrk="0" hangingPunct="1">
        <a:defRPr sz="1900" kern="1200">
          <a:solidFill>
            <a:schemeClr val="tx1"/>
          </a:solidFill>
          <a:latin typeface="+mn-lt"/>
          <a:ea typeface="+mn-ea"/>
          <a:cs typeface="+mn-cs"/>
        </a:defRPr>
      </a:lvl7pPr>
      <a:lvl8pPr marL="3195672" algn="l" defTabSz="913050" rtl="0" eaLnBrk="1" latinLnBrk="0" hangingPunct="1">
        <a:defRPr sz="1900" kern="1200">
          <a:solidFill>
            <a:schemeClr val="tx1"/>
          </a:solidFill>
          <a:latin typeface="+mn-lt"/>
          <a:ea typeface="+mn-ea"/>
          <a:cs typeface="+mn-cs"/>
        </a:defRPr>
      </a:lvl8pPr>
      <a:lvl9pPr marL="3652197" algn="l" defTabSz="913050" rtl="0" eaLnBrk="1" latinLnBrk="0" hangingPunct="1">
        <a:defRPr sz="1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25882"/>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8382" tIns="19191" rIns="38382" bIns="19191" anchor="ctr"/>
          <a:lstStyle/>
          <a:p>
            <a:pPr algn="ctr" defTabSz="913917">
              <a:defRPr/>
            </a:pPr>
            <a:endParaRPr lang="en-US">
              <a:solidFill>
                <a:prstClr val="white"/>
              </a:solidFill>
            </a:endParaRPr>
          </a:p>
        </p:txBody>
      </p:sp>
    </p:spTree>
    <p:extLst>
      <p:ext uri="{BB962C8B-B14F-4D97-AF65-F5344CB8AC3E}">
        <p14:creationId xmlns:p14="http://schemas.microsoft.com/office/powerpoint/2010/main" val="1037801717"/>
      </p:ext>
    </p:extLst>
  </p:cSld>
  <p:clrMap bg1="lt1" tx1="dk1" bg2="lt2" tx2="dk2" accent1="accent1" accent2="accent2" accent3="accent3" accent4="accent4" accent5="accent5" accent6="accent6" hlink="hlink" folHlink="folHlink"/>
  <p:sldLayoutIdLst>
    <p:sldLayoutId id="2147483688" r:id="rId1"/>
    <p:sldLayoutId id="2147483740" r:id="rId2"/>
  </p:sldLayoutIdLst>
  <p:timing>
    <p:tnLst>
      <p:par>
        <p:cTn id="1" dur="indefinite" restart="never" nodeType="tmRoot"/>
      </p:par>
    </p:tnLst>
  </p:timing>
  <p:txStyles>
    <p:titleStyle>
      <a:lvl1pPr algn="ctr" defTabSz="912813" rtl="0" fontAlgn="base">
        <a:spcBef>
          <a:spcPct val="0"/>
        </a:spcBef>
        <a:spcAft>
          <a:spcPct val="0"/>
        </a:spcAft>
        <a:defRPr sz="4400" kern="1200">
          <a:solidFill>
            <a:schemeClr val="tx1"/>
          </a:solidFill>
          <a:latin typeface="+mj-lt"/>
          <a:ea typeface="+mj-ea"/>
          <a:cs typeface="+mj-cs"/>
        </a:defRPr>
      </a:lvl1pPr>
      <a:lvl2pPr algn="ctr" defTabSz="912813" rtl="0" fontAlgn="base">
        <a:spcBef>
          <a:spcPct val="0"/>
        </a:spcBef>
        <a:spcAft>
          <a:spcPct val="0"/>
        </a:spcAft>
        <a:defRPr sz="4400">
          <a:solidFill>
            <a:schemeClr val="tx1"/>
          </a:solidFill>
          <a:latin typeface="Calibri" pitchFamily="34" charset="0"/>
        </a:defRPr>
      </a:lvl2pPr>
      <a:lvl3pPr algn="ctr" defTabSz="912813" rtl="0" fontAlgn="base">
        <a:spcBef>
          <a:spcPct val="0"/>
        </a:spcBef>
        <a:spcAft>
          <a:spcPct val="0"/>
        </a:spcAft>
        <a:defRPr sz="4400">
          <a:solidFill>
            <a:schemeClr val="tx1"/>
          </a:solidFill>
          <a:latin typeface="Calibri" pitchFamily="34" charset="0"/>
        </a:defRPr>
      </a:lvl3pPr>
      <a:lvl4pPr algn="ctr" defTabSz="912813" rtl="0" fontAlgn="base">
        <a:spcBef>
          <a:spcPct val="0"/>
        </a:spcBef>
        <a:spcAft>
          <a:spcPct val="0"/>
        </a:spcAft>
        <a:defRPr sz="4400">
          <a:solidFill>
            <a:schemeClr val="tx1"/>
          </a:solidFill>
          <a:latin typeface="Calibri" pitchFamily="34" charset="0"/>
        </a:defRPr>
      </a:lvl4pPr>
      <a:lvl5pPr algn="ctr" defTabSz="912813" rtl="0" fontAlgn="base">
        <a:spcBef>
          <a:spcPct val="0"/>
        </a:spcBef>
        <a:spcAft>
          <a:spcPct val="0"/>
        </a:spcAft>
        <a:defRPr sz="4400">
          <a:solidFill>
            <a:schemeClr val="tx1"/>
          </a:solidFill>
          <a:latin typeface="Calibri" pitchFamily="34" charset="0"/>
        </a:defRPr>
      </a:lvl5pPr>
      <a:lvl6pPr marL="457200" algn="ctr" defTabSz="912813" rtl="0" fontAlgn="base">
        <a:spcBef>
          <a:spcPct val="0"/>
        </a:spcBef>
        <a:spcAft>
          <a:spcPct val="0"/>
        </a:spcAft>
        <a:defRPr sz="4400">
          <a:solidFill>
            <a:schemeClr val="tx1"/>
          </a:solidFill>
          <a:latin typeface="Calibri" pitchFamily="34" charset="0"/>
        </a:defRPr>
      </a:lvl6pPr>
      <a:lvl7pPr marL="914400" algn="ctr" defTabSz="912813" rtl="0" fontAlgn="base">
        <a:spcBef>
          <a:spcPct val="0"/>
        </a:spcBef>
        <a:spcAft>
          <a:spcPct val="0"/>
        </a:spcAft>
        <a:defRPr sz="4400">
          <a:solidFill>
            <a:schemeClr val="tx1"/>
          </a:solidFill>
          <a:latin typeface="Calibri" pitchFamily="34" charset="0"/>
        </a:defRPr>
      </a:lvl7pPr>
      <a:lvl8pPr marL="1371600" algn="ctr" defTabSz="912813" rtl="0" fontAlgn="base">
        <a:spcBef>
          <a:spcPct val="0"/>
        </a:spcBef>
        <a:spcAft>
          <a:spcPct val="0"/>
        </a:spcAft>
        <a:defRPr sz="4400">
          <a:solidFill>
            <a:schemeClr val="tx1"/>
          </a:solidFill>
          <a:latin typeface="Calibri" pitchFamily="34" charset="0"/>
        </a:defRPr>
      </a:lvl8pPr>
      <a:lvl9pPr marL="1828800" algn="ctr" defTabSz="912813" rtl="0" fontAlgn="base">
        <a:spcBef>
          <a:spcPct val="0"/>
        </a:spcBef>
        <a:spcAft>
          <a:spcPct val="0"/>
        </a:spcAft>
        <a:defRPr sz="4400">
          <a:solidFill>
            <a:schemeClr val="tx1"/>
          </a:solidFill>
          <a:latin typeface="Calibri" pitchFamily="34" charset="0"/>
        </a:defRPr>
      </a:lvl9pPr>
    </p:titleStyle>
    <p:bodyStyle>
      <a:lvl1pPr marL="341313" indent="-341313" algn="l" defTabSz="912813"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1363" indent="-284163" algn="l" defTabSz="912813"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1413" indent="-227013" algn="l" defTabSz="912813"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5986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5813" indent="-227013" algn="l" defTabSz="912813"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327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231"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189"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148" indent="-228480" algn="l" defTabSz="91391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3917" rtl="0" eaLnBrk="1" latinLnBrk="0" hangingPunct="1">
        <a:defRPr sz="1800" kern="1200">
          <a:solidFill>
            <a:schemeClr val="tx1"/>
          </a:solidFill>
          <a:latin typeface="+mn-lt"/>
          <a:ea typeface="+mn-ea"/>
          <a:cs typeface="+mn-cs"/>
        </a:defRPr>
      </a:lvl1pPr>
      <a:lvl2pPr marL="456959" algn="l" defTabSz="913917" rtl="0" eaLnBrk="1" latinLnBrk="0" hangingPunct="1">
        <a:defRPr sz="1800" kern="1200">
          <a:solidFill>
            <a:schemeClr val="tx1"/>
          </a:solidFill>
          <a:latin typeface="+mn-lt"/>
          <a:ea typeface="+mn-ea"/>
          <a:cs typeface="+mn-cs"/>
        </a:defRPr>
      </a:lvl2pPr>
      <a:lvl3pPr marL="913917" algn="l" defTabSz="913917" rtl="0" eaLnBrk="1" latinLnBrk="0" hangingPunct="1">
        <a:defRPr sz="1800" kern="1200">
          <a:solidFill>
            <a:schemeClr val="tx1"/>
          </a:solidFill>
          <a:latin typeface="+mn-lt"/>
          <a:ea typeface="+mn-ea"/>
          <a:cs typeface="+mn-cs"/>
        </a:defRPr>
      </a:lvl3pPr>
      <a:lvl4pPr marL="1370877" algn="l" defTabSz="913917" rtl="0" eaLnBrk="1" latinLnBrk="0" hangingPunct="1">
        <a:defRPr sz="1800" kern="1200">
          <a:solidFill>
            <a:schemeClr val="tx1"/>
          </a:solidFill>
          <a:latin typeface="+mn-lt"/>
          <a:ea typeface="+mn-ea"/>
          <a:cs typeface="+mn-cs"/>
        </a:defRPr>
      </a:lvl4pPr>
      <a:lvl5pPr marL="1827834" algn="l" defTabSz="913917" rtl="0" eaLnBrk="1" latinLnBrk="0" hangingPunct="1">
        <a:defRPr sz="1800" kern="1200">
          <a:solidFill>
            <a:schemeClr val="tx1"/>
          </a:solidFill>
          <a:latin typeface="+mn-lt"/>
          <a:ea typeface="+mn-ea"/>
          <a:cs typeface="+mn-cs"/>
        </a:defRPr>
      </a:lvl5pPr>
      <a:lvl6pPr marL="2284793" algn="l" defTabSz="913917" rtl="0" eaLnBrk="1" latinLnBrk="0" hangingPunct="1">
        <a:defRPr sz="1800" kern="1200">
          <a:solidFill>
            <a:schemeClr val="tx1"/>
          </a:solidFill>
          <a:latin typeface="+mn-lt"/>
          <a:ea typeface="+mn-ea"/>
          <a:cs typeface="+mn-cs"/>
        </a:defRPr>
      </a:lvl6pPr>
      <a:lvl7pPr marL="2741751" algn="l" defTabSz="913917" rtl="0" eaLnBrk="1" latinLnBrk="0" hangingPunct="1">
        <a:defRPr sz="1800" kern="1200">
          <a:solidFill>
            <a:schemeClr val="tx1"/>
          </a:solidFill>
          <a:latin typeface="+mn-lt"/>
          <a:ea typeface="+mn-ea"/>
          <a:cs typeface="+mn-cs"/>
        </a:defRPr>
      </a:lvl7pPr>
      <a:lvl8pPr marL="3198709" algn="l" defTabSz="913917" rtl="0" eaLnBrk="1" latinLnBrk="0" hangingPunct="1">
        <a:defRPr sz="1800" kern="1200">
          <a:solidFill>
            <a:schemeClr val="tx1"/>
          </a:solidFill>
          <a:latin typeface="+mn-lt"/>
          <a:ea typeface="+mn-ea"/>
          <a:cs typeface="+mn-cs"/>
        </a:defRPr>
      </a:lvl8pPr>
      <a:lvl9pPr marL="3655668" algn="l" defTabSz="91391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lumMod val="95000"/>
            <a:alpha val="63000"/>
          </a:schemeClr>
        </a:solidFill>
        <a:effectLst/>
      </p:bgPr>
    </p:bg>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5694" tIns="22846" rIns="45694" bIns="22846" rtlCol="0" anchor="ctr"/>
          <a:lstStyle/>
          <a:p>
            <a:pPr algn="ctr" defTabSz="1088011"/>
            <a:endParaRPr lang="en-US" sz="2100">
              <a:solidFill>
                <a:prstClr val="white"/>
              </a:solidFill>
            </a:endParaRPr>
          </a:p>
        </p:txBody>
      </p:sp>
    </p:spTree>
    <p:extLst>
      <p:ext uri="{BB962C8B-B14F-4D97-AF65-F5344CB8AC3E}">
        <p14:creationId xmlns:p14="http://schemas.microsoft.com/office/powerpoint/2010/main" val="99077197"/>
      </p:ext>
    </p:extLst>
  </p:cSld>
  <p:clrMap bg1="lt1" tx1="dk1" bg2="lt2" tx2="dk2" accent1="accent1" accent2="accent2" accent3="accent3" accent4="accent4" accent5="accent5" accent6="accent6" hlink="hlink" folHlink="folHlink"/>
  <p:sldLayoutIdLst>
    <p:sldLayoutId id="2147483690" r:id="rId1"/>
  </p:sldLayoutIdLst>
  <p:timing>
    <p:tnLst>
      <p:par>
        <p:cTn id="1" dur="indefinite" restart="never" nodeType="tmRoot"/>
      </p:par>
    </p:tnLst>
  </p:timing>
  <p:txStyles>
    <p:titleStyle>
      <a:lvl1pPr algn="ctr" defTabSz="1088011" rtl="0" eaLnBrk="1" latinLnBrk="0" hangingPunct="1">
        <a:spcBef>
          <a:spcPct val="0"/>
        </a:spcBef>
        <a:buNone/>
        <a:defRPr sz="5200" kern="1200">
          <a:solidFill>
            <a:schemeClr val="tx1"/>
          </a:solidFill>
          <a:latin typeface="+mj-lt"/>
          <a:ea typeface="+mj-ea"/>
          <a:cs typeface="+mj-cs"/>
        </a:defRPr>
      </a:lvl1pPr>
    </p:titleStyle>
    <p:bodyStyle>
      <a:lvl1pPr marL="408004" indent="-408004" algn="l" defTabSz="1088011" rtl="0" eaLnBrk="1" latinLnBrk="0" hangingPunct="1">
        <a:spcBef>
          <a:spcPct val="20000"/>
        </a:spcBef>
        <a:buFont typeface="Arial" pitchFamily="34" charset="0"/>
        <a:buChar char="•"/>
        <a:defRPr sz="3900" kern="1200">
          <a:solidFill>
            <a:schemeClr val="tx1"/>
          </a:solidFill>
          <a:latin typeface="+mn-lt"/>
          <a:ea typeface="+mn-ea"/>
          <a:cs typeface="+mn-cs"/>
        </a:defRPr>
      </a:lvl1pPr>
      <a:lvl2pPr marL="884009" indent="-340003" algn="l" defTabSz="1088011" rtl="0" eaLnBrk="1" latinLnBrk="0" hangingPunct="1">
        <a:spcBef>
          <a:spcPct val="20000"/>
        </a:spcBef>
        <a:buFont typeface="Arial" pitchFamily="34" charset="0"/>
        <a:buChar char="–"/>
        <a:defRPr sz="3300" kern="1200">
          <a:solidFill>
            <a:schemeClr val="tx1"/>
          </a:solidFill>
          <a:latin typeface="+mn-lt"/>
          <a:ea typeface="+mn-ea"/>
          <a:cs typeface="+mn-cs"/>
        </a:defRPr>
      </a:lvl2pPr>
      <a:lvl3pPr marL="1360014" indent="-272004" algn="l" defTabSz="1088011" rtl="0" eaLnBrk="1" latinLnBrk="0" hangingPunct="1">
        <a:spcBef>
          <a:spcPct val="20000"/>
        </a:spcBef>
        <a:buFont typeface="Arial" pitchFamily="34" charset="0"/>
        <a:buChar char="•"/>
        <a:defRPr sz="2800" kern="1200">
          <a:solidFill>
            <a:schemeClr val="tx1"/>
          </a:solidFill>
          <a:latin typeface="+mn-lt"/>
          <a:ea typeface="+mn-ea"/>
          <a:cs typeface="+mn-cs"/>
        </a:defRPr>
      </a:lvl3pPr>
      <a:lvl4pPr marL="1904019"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025"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028"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03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041"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046" indent="-272004" algn="l" defTabSz="1088011"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011" rtl="0" eaLnBrk="1" latinLnBrk="0" hangingPunct="1">
        <a:defRPr sz="2100" kern="1200">
          <a:solidFill>
            <a:schemeClr val="tx1"/>
          </a:solidFill>
          <a:latin typeface="+mn-lt"/>
          <a:ea typeface="+mn-ea"/>
          <a:cs typeface="+mn-cs"/>
        </a:defRPr>
      </a:lvl1pPr>
      <a:lvl2pPr marL="544005" algn="l" defTabSz="1088011" rtl="0" eaLnBrk="1" latinLnBrk="0" hangingPunct="1">
        <a:defRPr sz="2100" kern="1200">
          <a:solidFill>
            <a:schemeClr val="tx1"/>
          </a:solidFill>
          <a:latin typeface="+mn-lt"/>
          <a:ea typeface="+mn-ea"/>
          <a:cs typeface="+mn-cs"/>
        </a:defRPr>
      </a:lvl2pPr>
      <a:lvl3pPr marL="1088011" algn="l" defTabSz="1088011" rtl="0" eaLnBrk="1" latinLnBrk="0" hangingPunct="1">
        <a:defRPr sz="2100" kern="1200">
          <a:solidFill>
            <a:schemeClr val="tx1"/>
          </a:solidFill>
          <a:latin typeface="+mn-lt"/>
          <a:ea typeface="+mn-ea"/>
          <a:cs typeface="+mn-cs"/>
        </a:defRPr>
      </a:lvl3pPr>
      <a:lvl4pPr marL="1632018" algn="l" defTabSz="1088011" rtl="0" eaLnBrk="1" latinLnBrk="0" hangingPunct="1">
        <a:defRPr sz="2100" kern="1200">
          <a:solidFill>
            <a:schemeClr val="tx1"/>
          </a:solidFill>
          <a:latin typeface="+mn-lt"/>
          <a:ea typeface="+mn-ea"/>
          <a:cs typeface="+mn-cs"/>
        </a:defRPr>
      </a:lvl4pPr>
      <a:lvl5pPr marL="2176022" algn="l" defTabSz="1088011" rtl="0" eaLnBrk="1" latinLnBrk="0" hangingPunct="1">
        <a:defRPr sz="2100" kern="1200">
          <a:solidFill>
            <a:schemeClr val="tx1"/>
          </a:solidFill>
          <a:latin typeface="+mn-lt"/>
          <a:ea typeface="+mn-ea"/>
          <a:cs typeface="+mn-cs"/>
        </a:defRPr>
      </a:lvl5pPr>
      <a:lvl6pPr marL="2720027" algn="l" defTabSz="1088011" rtl="0" eaLnBrk="1" latinLnBrk="0" hangingPunct="1">
        <a:defRPr sz="2100" kern="1200">
          <a:solidFill>
            <a:schemeClr val="tx1"/>
          </a:solidFill>
          <a:latin typeface="+mn-lt"/>
          <a:ea typeface="+mn-ea"/>
          <a:cs typeface="+mn-cs"/>
        </a:defRPr>
      </a:lvl6pPr>
      <a:lvl7pPr marL="3264033" algn="l" defTabSz="1088011" rtl="0" eaLnBrk="1" latinLnBrk="0" hangingPunct="1">
        <a:defRPr sz="2100" kern="1200">
          <a:solidFill>
            <a:schemeClr val="tx1"/>
          </a:solidFill>
          <a:latin typeface="+mn-lt"/>
          <a:ea typeface="+mn-ea"/>
          <a:cs typeface="+mn-cs"/>
        </a:defRPr>
      </a:lvl7pPr>
      <a:lvl8pPr marL="3808037" algn="l" defTabSz="1088011" rtl="0" eaLnBrk="1" latinLnBrk="0" hangingPunct="1">
        <a:defRPr sz="2100" kern="1200">
          <a:solidFill>
            <a:schemeClr val="tx1"/>
          </a:solidFill>
          <a:latin typeface="+mn-lt"/>
          <a:ea typeface="+mn-ea"/>
          <a:cs typeface="+mn-cs"/>
        </a:defRPr>
      </a:lvl8pPr>
      <a:lvl9pPr marL="4352043" algn="l" defTabSz="1088011" rtl="0" eaLnBrk="1" latinLnBrk="0" hangingPunct="1">
        <a:defRPr sz="21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13">
            <a:alphaModFix amt="50000"/>
          </a:blip>
          <a:stretch>
            <a:fillRect/>
          </a:stretch>
        </a:blipFill>
        <a:effectLst/>
      </p:bgPr>
    </p:bg>
    <p:spTree>
      <p:nvGrpSpPr>
        <p:cNvPr id="1" name="Shape 5"/>
        <p:cNvGrpSpPr/>
        <p:nvPr/>
      </p:nvGrpSpPr>
      <p:grpSpPr>
        <a:xfrm>
          <a:off x="0" y="0"/>
          <a:ext cx="0" cy="0"/>
          <a:chOff x="0" y="0"/>
          <a:chExt cx="0" cy="0"/>
        </a:xfrm>
      </p:grpSpPr>
      <p:sp>
        <p:nvSpPr>
          <p:cNvPr id="6" name="Google Shape;6;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3251579766"/>
      </p:ext>
    </p:extLst>
  </p:cSld>
  <p:clrMap bg1="lt1" tx1="dk1" bg2="dk2" tx2="lt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7" name="Rectangle 6"/>
          <p:cNvSpPr/>
          <p:nvPr/>
        </p:nvSpPr>
        <p:spPr>
          <a:xfrm>
            <a:off x="0" y="5105400"/>
            <a:ext cx="12192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0" y="0"/>
            <a:ext cx="12192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a:off x="0" y="3768304"/>
            <a:ext cx="12192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p:cNvSpPr/>
          <p:nvPr/>
        </p:nvSpPr>
        <p:spPr>
          <a:xfrm>
            <a:off x="0" y="1600200"/>
            <a:ext cx="12192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Placeholder 1"/>
          <p:cNvSpPr>
            <a:spLocks noGrp="1"/>
          </p:cNvSpPr>
          <p:nvPr>
            <p:ph type="title"/>
          </p:nvPr>
        </p:nvSpPr>
        <p:spPr>
          <a:xfrm>
            <a:off x="2391053" y="4372168"/>
            <a:ext cx="8683348" cy="1143000"/>
          </a:xfrm>
          <a:prstGeom prst="rect">
            <a:avLst/>
          </a:prstGeom>
          <a:effectLst/>
        </p:spPr>
        <p:txBody>
          <a:bodyPr vert="horz" lIns="91440" tIns="45720" rIns="91440" bIns="4572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524000" y="732260"/>
            <a:ext cx="8534400" cy="347472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229600" y="6172201"/>
            <a:ext cx="33528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53AC86E6-5930-429F-9D02-C8E87DE52C05}" type="datetimeFigureOut">
              <a:rPr lang="en-US" smtClean="0">
                <a:solidFill>
                  <a:prstClr val="black">
                    <a:lumMod val="50000"/>
                    <a:lumOff val="50000"/>
                  </a:prstClr>
                </a:solidFill>
              </a:rPr>
              <a:pPr/>
              <a:t>1/14/2024</a:t>
            </a:fld>
            <a:endParaRPr lang="en-US">
              <a:solidFill>
                <a:prstClr val="black">
                  <a:lumMod val="50000"/>
                  <a:lumOff val="50000"/>
                </a:prstClr>
              </a:solidFill>
            </a:endParaRPr>
          </a:p>
        </p:txBody>
      </p:sp>
      <p:sp>
        <p:nvSpPr>
          <p:cNvPr id="5" name="Footer Placeholder 4"/>
          <p:cNvSpPr>
            <a:spLocks noGrp="1"/>
          </p:cNvSpPr>
          <p:nvPr>
            <p:ph type="ftr" sz="quarter" idx="3"/>
          </p:nvPr>
        </p:nvSpPr>
        <p:spPr>
          <a:xfrm>
            <a:off x="609600" y="6172201"/>
            <a:ext cx="44704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en-US">
              <a:solidFill>
                <a:prstClr val="black">
                  <a:lumMod val="50000"/>
                  <a:lumOff val="50000"/>
                </a:prstClr>
              </a:solidFill>
            </a:endParaRPr>
          </a:p>
        </p:txBody>
      </p:sp>
      <p:sp>
        <p:nvSpPr>
          <p:cNvPr id="6" name="Slide Number Placeholder 5"/>
          <p:cNvSpPr>
            <a:spLocks noGrp="1"/>
          </p:cNvSpPr>
          <p:nvPr>
            <p:ph type="sldNum" sz="quarter" idx="4"/>
          </p:nvPr>
        </p:nvSpPr>
        <p:spPr>
          <a:xfrm>
            <a:off x="5080000" y="6172201"/>
            <a:ext cx="24384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413CCCC4-0758-4925-BF40-E3A15B513AE4}" type="slidenum">
              <a:rPr lang="en-US" smtClean="0">
                <a:solidFill>
                  <a:prstClr val="black">
                    <a:lumMod val="50000"/>
                    <a:lumOff val="50000"/>
                  </a:prstClr>
                </a:solidFill>
              </a:rPr>
              <a:pPr/>
              <a:t>‹#›</a:t>
            </a:fld>
            <a:endParaRPr lang="en-US">
              <a:solidFill>
                <a:prstClr val="black">
                  <a:lumMod val="50000"/>
                  <a:lumOff val="50000"/>
                </a:prstClr>
              </a:solidFill>
            </a:endParaRPr>
          </a:p>
        </p:txBody>
      </p:sp>
    </p:spTree>
    <p:extLst>
      <p:ext uri="{BB962C8B-B14F-4D97-AF65-F5344CB8AC3E}">
        <p14:creationId xmlns:p14="http://schemas.microsoft.com/office/powerpoint/2010/main" val="1165635429"/>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pattFill prst="pct5">
          <a:fgClr>
            <a:schemeClr val="bg1"/>
          </a:fgClr>
          <a:bgClr>
            <a:schemeClr val="bg1"/>
          </a:bgClr>
        </a:patt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766233" y="304801"/>
            <a:ext cx="10668000" cy="1216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13667" name="Rectangle 3"/>
          <p:cNvSpPr>
            <a:spLocks noGrp="1" noChangeArrowheads="1"/>
          </p:cNvSpPr>
          <p:nvPr>
            <p:ph type="body" idx="1"/>
          </p:nvPr>
        </p:nvSpPr>
        <p:spPr bwMode="auto">
          <a:xfrm>
            <a:off x="755651" y="1752600"/>
            <a:ext cx="106680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3668" name="AutoShape 4"/>
          <p:cNvSpPr>
            <a:spLocks noChangeArrowheads="1"/>
          </p:cNvSpPr>
          <p:nvPr/>
        </p:nvSpPr>
        <p:spPr bwMode="auto">
          <a:xfrm>
            <a:off x="812800" y="1566864"/>
            <a:ext cx="10610851" cy="109537"/>
          </a:xfrm>
          <a:custGeom>
            <a:avLst/>
            <a:gdLst>
              <a:gd name="G0" fmla="+- 585 0 0"/>
              <a:gd name="T0" fmla="*/ 0 w 1000"/>
              <a:gd name="T1" fmla="*/ 0 h 1000"/>
              <a:gd name="T2" fmla="*/ 585 w 1000"/>
              <a:gd name="T3" fmla="*/ 0 h 1000"/>
              <a:gd name="T4" fmla="*/ 585 w 1000"/>
              <a:gd name="T5" fmla="*/ 1000 h 1000"/>
              <a:gd name="T6" fmla="*/ 0 w 1000"/>
              <a:gd name="T7" fmla="*/ 1000 h 1000"/>
              <a:gd name="T8" fmla="*/ 0 w 1000"/>
              <a:gd name="T9" fmla="*/ 0 h 1000"/>
              <a:gd name="T10" fmla="*/ 1000 w 1000"/>
              <a:gd name="T11" fmla="*/ 0 h 1000"/>
            </a:gdLst>
            <a:ahLst/>
            <a:cxnLst>
              <a:cxn ang="0">
                <a:pos x="T0" y="T1"/>
              </a:cxn>
              <a:cxn ang="0">
                <a:pos x="T2" y="T3"/>
              </a:cxn>
              <a:cxn ang="0">
                <a:pos x="T4" y="T5"/>
              </a:cxn>
              <a:cxn ang="0">
                <a:pos x="T6" y="T7"/>
              </a:cxn>
              <a:cxn ang="0">
                <a:pos x="T8" y="T9"/>
              </a:cxn>
              <a:cxn ang="0">
                <a:pos x="T10" y="T11"/>
              </a:cxn>
            </a:cxnLst>
            <a:rect l="0" t="0" r="r" b="b"/>
            <a:pathLst>
              <a:path w="1000" h="1000" stroke="0">
                <a:moveTo>
                  <a:pt x="0" y="0"/>
                </a:moveTo>
                <a:lnTo>
                  <a:pt x="585" y="0"/>
                </a:lnTo>
                <a:lnTo>
                  <a:pt x="585" y="1000"/>
                </a:lnTo>
                <a:lnTo>
                  <a:pt x="0" y="1000"/>
                </a:lnTo>
                <a:close/>
              </a:path>
              <a:path w="1000" h="1000">
                <a:moveTo>
                  <a:pt x="0" y="0"/>
                </a:moveTo>
                <a:lnTo>
                  <a:pt x="1000" y="0"/>
                </a:lnTo>
              </a:path>
            </a:pathLst>
          </a:custGeom>
          <a:solidFill>
            <a:schemeClr val="accent2"/>
          </a:solidFill>
          <a:ln w="9525">
            <a:solidFill>
              <a:schemeClr val="accent2"/>
            </a:solidFill>
            <a:round/>
            <a:headEnd/>
            <a:tailEnd/>
          </a:ln>
        </p:spPr>
        <p:txBody>
          <a:bodyPr/>
          <a:lstStyle/>
          <a:p>
            <a:pPr fontAlgn="base">
              <a:spcBef>
                <a:spcPct val="0"/>
              </a:spcBef>
              <a:spcAft>
                <a:spcPct val="0"/>
              </a:spcAft>
            </a:pPr>
            <a:endParaRPr lang="en-US" sz="2400" smtClean="0">
              <a:solidFill>
                <a:srgbClr val="000000"/>
              </a:solidFill>
              <a:latin typeface="Times New Roman" pitchFamily="18" charset="0"/>
            </a:endParaRPr>
          </a:p>
        </p:txBody>
      </p:sp>
      <p:sp>
        <p:nvSpPr>
          <p:cNvPr id="113669" name="Line 5"/>
          <p:cNvSpPr>
            <a:spLocks noChangeShapeType="1"/>
          </p:cNvSpPr>
          <p:nvPr/>
        </p:nvSpPr>
        <p:spPr bwMode="auto">
          <a:xfrm flipV="1">
            <a:off x="812800" y="6172200"/>
            <a:ext cx="10566400" cy="0"/>
          </a:xfrm>
          <a:prstGeom prst="line">
            <a:avLst/>
          </a:prstGeom>
          <a:noFill/>
          <a:ln w="31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mtClean="0">
              <a:solidFill>
                <a:srgbClr val="000000"/>
              </a:solidFill>
            </a:endParaRPr>
          </a:p>
        </p:txBody>
      </p:sp>
      <p:sp>
        <p:nvSpPr>
          <p:cNvPr id="113670" name="Rectangle 6"/>
          <p:cNvSpPr>
            <a:spLocks noGrp="1" noChangeArrowheads="1"/>
          </p:cNvSpPr>
          <p:nvPr>
            <p:ph type="dt" sz="half" idx="2"/>
          </p:nvPr>
        </p:nvSpPr>
        <p:spPr bwMode="auto">
          <a:xfrm>
            <a:off x="8128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fontAlgn="base">
              <a:spcBef>
                <a:spcPct val="0"/>
              </a:spcBef>
              <a:spcAft>
                <a:spcPct val="0"/>
              </a:spcAft>
            </a:pPr>
            <a:endParaRPr lang="en-US" smtClean="0">
              <a:solidFill>
                <a:srgbClr val="000000"/>
              </a:solidFill>
            </a:endParaRPr>
          </a:p>
        </p:txBody>
      </p:sp>
      <p:sp>
        <p:nvSpPr>
          <p:cNvPr id="113671" name="Rectangle 7"/>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lvl1pPr>
          </a:lstStyle>
          <a:p>
            <a:pPr fontAlgn="base">
              <a:spcBef>
                <a:spcPct val="0"/>
              </a:spcBef>
              <a:spcAft>
                <a:spcPct val="0"/>
              </a:spcAft>
            </a:pPr>
            <a:endParaRPr lang="en-US" smtClean="0">
              <a:solidFill>
                <a:srgbClr val="000000"/>
              </a:solidFill>
            </a:endParaRPr>
          </a:p>
        </p:txBody>
      </p:sp>
      <p:sp>
        <p:nvSpPr>
          <p:cNvPr id="113672" name="Rectangle 8"/>
          <p:cNvSpPr>
            <a:spLocks noGrp="1" noChangeArrowheads="1"/>
          </p:cNvSpPr>
          <p:nvPr>
            <p:ph type="sldNum" sz="quarter" idx="4"/>
          </p:nvPr>
        </p:nvSpPr>
        <p:spPr bwMode="auto">
          <a:xfrm>
            <a:off x="8737600" y="6245225"/>
            <a:ext cx="2641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fontAlgn="base">
              <a:spcBef>
                <a:spcPct val="0"/>
              </a:spcBef>
              <a:spcAft>
                <a:spcPct val="0"/>
              </a:spcAft>
            </a:pPr>
            <a:fld id="{1270BD78-946B-4AE8-B444-6870ABBCF4A6}"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33601931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Lst>
  <p:timing>
    <p:tnLst>
      <p:par>
        <p:cTn id="1" dur="indefinite" restart="never" nodeType="tmRoot"/>
      </p:par>
    </p:tnLst>
  </p:timing>
  <p:txStyles>
    <p:titleStyle>
      <a:lvl1pPr algn="l" rtl="0" fontAlgn="base">
        <a:spcBef>
          <a:spcPct val="0"/>
        </a:spcBef>
        <a:spcAft>
          <a:spcPct val="0"/>
        </a:spcAft>
        <a:defRPr sz="3800">
          <a:solidFill>
            <a:schemeClr val="tx2"/>
          </a:solidFill>
          <a:latin typeface="+mj-lt"/>
          <a:ea typeface="+mj-ea"/>
          <a:cs typeface="+mj-cs"/>
        </a:defRPr>
      </a:lvl1pPr>
      <a:lvl2pPr algn="l" rtl="0" fontAlgn="base">
        <a:spcBef>
          <a:spcPct val="0"/>
        </a:spcBef>
        <a:spcAft>
          <a:spcPct val="0"/>
        </a:spcAft>
        <a:defRPr sz="3800">
          <a:solidFill>
            <a:schemeClr val="tx2"/>
          </a:solidFill>
          <a:latin typeface="Verdana" pitchFamily="34" charset="0"/>
        </a:defRPr>
      </a:lvl2pPr>
      <a:lvl3pPr algn="l" rtl="0" fontAlgn="base">
        <a:spcBef>
          <a:spcPct val="0"/>
        </a:spcBef>
        <a:spcAft>
          <a:spcPct val="0"/>
        </a:spcAft>
        <a:defRPr sz="3800">
          <a:solidFill>
            <a:schemeClr val="tx2"/>
          </a:solidFill>
          <a:latin typeface="Verdana" pitchFamily="34" charset="0"/>
        </a:defRPr>
      </a:lvl3pPr>
      <a:lvl4pPr algn="l" rtl="0" fontAlgn="base">
        <a:spcBef>
          <a:spcPct val="0"/>
        </a:spcBef>
        <a:spcAft>
          <a:spcPct val="0"/>
        </a:spcAft>
        <a:defRPr sz="3800">
          <a:solidFill>
            <a:schemeClr val="tx2"/>
          </a:solidFill>
          <a:latin typeface="Verdana" pitchFamily="34" charset="0"/>
        </a:defRPr>
      </a:lvl4pPr>
      <a:lvl5pPr algn="l" rtl="0" fontAlgn="base">
        <a:spcBef>
          <a:spcPct val="0"/>
        </a:spcBef>
        <a:spcAft>
          <a:spcPct val="0"/>
        </a:spcAft>
        <a:defRPr sz="3800">
          <a:solidFill>
            <a:schemeClr val="tx2"/>
          </a:solidFill>
          <a:latin typeface="Verdana" pitchFamily="34" charset="0"/>
        </a:defRPr>
      </a:lvl5pPr>
      <a:lvl6pPr marL="457200" algn="l" rtl="0" fontAlgn="base">
        <a:spcBef>
          <a:spcPct val="0"/>
        </a:spcBef>
        <a:spcAft>
          <a:spcPct val="0"/>
        </a:spcAft>
        <a:defRPr sz="3800">
          <a:solidFill>
            <a:schemeClr val="tx2"/>
          </a:solidFill>
          <a:latin typeface="Verdana" pitchFamily="34" charset="0"/>
        </a:defRPr>
      </a:lvl6pPr>
      <a:lvl7pPr marL="914400" algn="l" rtl="0" fontAlgn="base">
        <a:spcBef>
          <a:spcPct val="0"/>
        </a:spcBef>
        <a:spcAft>
          <a:spcPct val="0"/>
        </a:spcAft>
        <a:defRPr sz="3800">
          <a:solidFill>
            <a:schemeClr val="tx2"/>
          </a:solidFill>
          <a:latin typeface="Verdana" pitchFamily="34" charset="0"/>
        </a:defRPr>
      </a:lvl7pPr>
      <a:lvl8pPr marL="1371600" algn="l" rtl="0" fontAlgn="base">
        <a:spcBef>
          <a:spcPct val="0"/>
        </a:spcBef>
        <a:spcAft>
          <a:spcPct val="0"/>
        </a:spcAft>
        <a:defRPr sz="3800">
          <a:solidFill>
            <a:schemeClr val="tx2"/>
          </a:solidFill>
          <a:latin typeface="Verdana" pitchFamily="34" charset="0"/>
        </a:defRPr>
      </a:lvl8pPr>
      <a:lvl9pPr marL="1828800" algn="l" rtl="0" fontAlgn="base">
        <a:spcBef>
          <a:spcPct val="0"/>
        </a:spcBef>
        <a:spcAft>
          <a:spcPct val="0"/>
        </a:spcAft>
        <a:defRPr sz="3800">
          <a:solidFill>
            <a:schemeClr val="tx2"/>
          </a:solidFill>
          <a:latin typeface="Verdana" pitchFamily="34" charset="0"/>
        </a:defRPr>
      </a:lvl9pPr>
    </p:titleStyle>
    <p:body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3175" y="5050633"/>
            <a:ext cx="4765676" cy="180736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4257" h="1807368">
                <a:moveTo>
                  <a:pt x="2382" y="1807368"/>
                </a:moveTo>
                <a:lnTo>
                  <a:pt x="0" y="0"/>
                </a:lnTo>
                <a:lnTo>
                  <a:pt x="2045494" y="1"/>
                </a:lnTo>
                <a:lnTo>
                  <a:pt x="3574257" y="1807368"/>
                </a:lnTo>
                <a:lnTo>
                  <a:pt x="2382" y="180736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3173" y="5051293"/>
            <a:ext cx="12195173" cy="1806709"/>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52800" h="527584">
                <a:moveTo>
                  <a:pt x="0" y="527584"/>
                </a:moveTo>
                <a:lnTo>
                  <a:pt x="748227" y="0"/>
                </a:lnTo>
                <a:lnTo>
                  <a:pt x="3352800" y="271"/>
                </a:lnTo>
                <a:lnTo>
                  <a:pt x="3352800" y="527584"/>
                </a:lnTo>
                <a:lnTo>
                  <a:pt x="0" y="527584"/>
                </a:ln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97280" y="365760"/>
            <a:ext cx="1002792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100629"/>
            <a:ext cx="1002792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9140000">
            <a:off x="268224" y="5870448"/>
            <a:ext cx="2901696" cy="201168"/>
          </a:xfrm>
          <a:prstGeom prst="rect">
            <a:avLst/>
          </a:prstGeom>
        </p:spPr>
        <p:txBody>
          <a:bodyPr vert="horz" lIns="91440" tIns="45720" rIns="91440" bIns="45720" rtlCol="0" anchor="ctr"/>
          <a:lstStyle>
            <a:lvl1pPr algn="l">
              <a:defRPr sz="1200">
                <a:solidFill>
                  <a:srgbClr val="FFFFFF"/>
                </a:solidFill>
              </a:defRPr>
            </a:lvl1pPr>
          </a:lstStyle>
          <a:p>
            <a:fld id="{570635D2-1FD4-42FB-A3A0-B9DFEF7C7F90}" type="datetimeFigureOut">
              <a:rPr lang="en-US" smtClean="0"/>
              <a:t>1/14/2024</a:t>
            </a:fld>
            <a:endParaRPr lang="en-US"/>
          </a:p>
        </p:txBody>
      </p:sp>
      <p:sp>
        <p:nvSpPr>
          <p:cNvPr id="5" name="Footer Placeholder 4"/>
          <p:cNvSpPr>
            <a:spLocks noGrp="1"/>
          </p:cNvSpPr>
          <p:nvPr>
            <p:ph type="ftr" sz="quarter" idx="3"/>
          </p:nvPr>
        </p:nvSpPr>
        <p:spPr>
          <a:xfrm>
            <a:off x="4690019" y="6285122"/>
            <a:ext cx="6299200" cy="274320"/>
          </a:xfrm>
          <a:prstGeom prst="rect">
            <a:avLst/>
          </a:prstGeom>
        </p:spPr>
        <p:txBody>
          <a:bodyPr vert="horz" lIns="91440" tIns="45720" rIns="91440" bIns="45720" rtlCol="0" anchor="ctr"/>
          <a:lstStyle>
            <a:lvl1pPr algn="r">
              <a:defRPr sz="1000" cap="all" spc="200" baseline="0">
                <a:solidFill>
                  <a:srgbClr val="FFFFFF"/>
                </a:solidFill>
              </a:defRPr>
            </a:lvl1pPr>
          </a:lstStyle>
          <a:p>
            <a:endParaRPr lang="en-US"/>
          </a:p>
        </p:txBody>
      </p:sp>
      <p:sp>
        <p:nvSpPr>
          <p:cNvPr id="6" name="Slide Number Placeholder 5"/>
          <p:cNvSpPr>
            <a:spLocks noGrp="1"/>
          </p:cNvSpPr>
          <p:nvPr>
            <p:ph type="sldNum" sz="quarter" idx="4"/>
          </p:nvPr>
        </p:nvSpPr>
        <p:spPr>
          <a:xfrm>
            <a:off x="11201384" y="6170822"/>
            <a:ext cx="67056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FFFFFF"/>
                </a:solidFill>
              </a:defRPr>
            </a:lvl1pPr>
          </a:lstStyle>
          <a:p>
            <a:fld id="{CC8A4EFB-0D95-4D66-8DB7-7B35D2AA263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3" Type="http://schemas.openxmlformats.org/officeDocument/2006/relationships/slide" Target="slide3.xml"/><Relationship Id="rId7" Type="http://schemas.openxmlformats.org/officeDocument/2006/relationships/slide" Target="slide7.xml"/><Relationship Id="rId2" Type="http://schemas.openxmlformats.org/officeDocument/2006/relationships/notesSlide" Target="../notesSlides/notesSlide2.xml"/><Relationship Id="rId1" Type="http://schemas.openxmlformats.org/officeDocument/2006/relationships/slideLayout" Target="../slideLayouts/slideLayout29.xml"/><Relationship Id="rId6" Type="http://schemas.openxmlformats.org/officeDocument/2006/relationships/slide" Target="slide6.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1.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1.xml"/></Relationships>
</file>

<file path=ppt/slides/_rels/slide4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1.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35.jpeg"/><Relationship Id="rId1" Type="http://schemas.openxmlformats.org/officeDocument/2006/relationships/slideLayout" Target="../slideLayouts/slideLayout51.xml"/></Relationships>
</file>

<file path=ppt/slides/_rels/slide4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6.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9.jpeg"/><Relationship Id="rId1" Type="http://schemas.openxmlformats.org/officeDocument/2006/relationships/slideLayout" Target="../slideLayouts/slideLayout56.xml"/><Relationship Id="rId5" Type="http://schemas.openxmlformats.org/officeDocument/2006/relationships/image" Target="../media/image41.jpeg"/><Relationship Id="rId4" Type="http://schemas.openxmlformats.org/officeDocument/2006/relationships/image" Target="../media/image40.jpeg"/></Relationships>
</file>

<file path=ppt/slides/_rels/slide4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4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1.xml"/></Relationships>
</file>

<file path=ppt/slides/_rels/slide5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1.xml"/></Relationships>
</file>

<file path=ppt/slides/_rels/slide5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1.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56.xml"/></Relationships>
</file>

<file path=ppt/slides/_rels/slide5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51.xml"/></Relationships>
</file>

<file path=ppt/slides/_rels/slide5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51.xml"/></Relationships>
</file>

<file path=ppt/slides/_rels/slide5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1.xml"/></Relationships>
</file>

<file path=ppt/slides/_rels/slide5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1.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51.xml"/></Relationships>
</file>

<file path=ppt/slides/_rels/slide6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51.xml"/><Relationship Id="rId4" Type="http://schemas.openxmlformats.org/officeDocument/2006/relationships/image" Target="../media/image59.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1.xml"/></Relationships>
</file>

<file path=ppt/slides/_rels/slide6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1.xml"/></Relationships>
</file>

<file path=ppt/slides/_rels/slide7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56.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5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6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3.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30.xml"/><Relationship Id="rId4" Type="http://schemas.openxmlformats.org/officeDocument/2006/relationships/slide" Target="slide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3.xml"/></Relationships>
</file>

<file path=ppt/slides/_rels/slide8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8.xml"/><Relationship Id="rId1" Type="http://schemas.openxmlformats.org/officeDocument/2006/relationships/slideLayout" Target="../slideLayouts/slideLayout63.xml"/></Relationships>
</file>

<file path=ppt/slides/_rels/slide8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slide" Target="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descr="hoa_c____ven_su___i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 Box 3"/>
          <p:cNvSpPr txBox="1">
            <a:spLocks noChangeArrowheads="1"/>
          </p:cNvSpPr>
          <p:nvPr/>
        </p:nvSpPr>
        <p:spPr bwMode="auto">
          <a:xfrm>
            <a:off x="0" y="3810001"/>
            <a:ext cx="1219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pitchFamily="18" charset="0"/>
              </a:defRPr>
            </a:lvl1pPr>
            <a:lvl2pPr marL="742950" indent="-285750">
              <a:defRPr sz="2400">
                <a:solidFill>
                  <a:schemeClr val="tx1"/>
                </a:solidFill>
                <a:latin typeface="Times New Roman" pitchFamily="18" charset="0"/>
              </a:defRPr>
            </a:lvl2pPr>
            <a:lvl3pPr marL="1143000" indent="-228600">
              <a:defRPr sz="2400">
                <a:solidFill>
                  <a:schemeClr val="tx1"/>
                </a:solidFill>
                <a:latin typeface="Times New Roman" pitchFamily="18" charset="0"/>
              </a:defRPr>
            </a:lvl3pPr>
            <a:lvl4pPr marL="1600200" indent="-228600">
              <a:defRPr sz="2400">
                <a:solidFill>
                  <a:schemeClr val="tx1"/>
                </a:solidFill>
                <a:latin typeface="Times New Roman" pitchFamily="18" charset="0"/>
              </a:defRPr>
            </a:lvl4pPr>
            <a:lvl5pPr marL="2057400" indent="-22860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a:endParaRPr lang="en-US" sz="4800" b="1">
              <a:solidFill>
                <a:srgbClr val="FF0000"/>
              </a:solidFill>
            </a:endParaRPr>
          </a:p>
        </p:txBody>
      </p:sp>
      <p:sp>
        <p:nvSpPr>
          <p:cNvPr id="3076" name="Rectangle 4"/>
          <p:cNvSpPr>
            <a:spLocks noChangeArrowheads="1"/>
          </p:cNvSpPr>
          <p:nvPr/>
        </p:nvSpPr>
        <p:spPr bwMode="auto">
          <a:xfrm>
            <a:off x="304800" y="685801"/>
            <a:ext cx="115824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en-US" sz="4400" dirty="0">
                <a:solidFill>
                  <a:srgbClr val="FF0000"/>
                </a:solidFill>
              </a:rPr>
              <a:t>XIN </a:t>
            </a:r>
            <a:r>
              <a:rPr lang="en-US" sz="4400" dirty="0" smtClean="0">
                <a:solidFill>
                  <a:srgbClr val="FF0000"/>
                </a:solidFill>
              </a:rPr>
              <a:t>CHÀO </a:t>
            </a:r>
            <a:r>
              <a:rPr lang="en-US" sz="4400" dirty="0">
                <a:solidFill>
                  <a:srgbClr val="FF0000"/>
                </a:solidFill>
              </a:rPr>
              <a:t>CÁC EM HỌC SINH </a:t>
            </a:r>
          </a:p>
        </p:txBody>
      </p:sp>
    </p:spTree>
    <p:extLst>
      <p:ext uri="{BB962C8B-B14F-4D97-AF65-F5344CB8AC3E}">
        <p14:creationId xmlns:p14="http://schemas.microsoft.com/office/powerpoint/2010/main" val="885406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31778"/>
                                        </p:tgtEl>
                                        <p:attrNameLst>
                                          <p:attrName>style.visibility</p:attrName>
                                        </p:attrNameLst>
                                      </p:cBhvr>
                                      <p:to>
                                        <p:strVal val="visible"/>
                                      </p:to>
                                    </p:set>
                                    <p:animEffect transition="in" filter="blinds(horizontal)">
                                      <p:cBhvr>
                                        <p:cTn id="7" dur="500"/>
                                        <p:tgtEl>
                                          <p:spTgt spid="3317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51826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112869"/>
            <a:ext cx="10515600" cy="1325563"/>
          </a:xfrm>
        </p:spPr>
        <p:txBody>
          <a:bodyPr>
            <a:normAutofit/>
          </a:bodyPr>
          <a:lstStyle/>
          <a:p>
            <a:pPr algn="ctr"/>
            <a:r>
              <a:rPr lang="en-US" sz="6600" b="1" dirty="0" err="1" smtClean="0">
                <a:solidFill>
                  <a:schemeClr val="accent6">
                    <a:lumMod val="50000"/>
                  </a:schemeClr>
                </a:solidFill>
                <a:latin typeface="Amazone" pitchFamily="66" charset="0"/>
                <a:cs typeface="Times New Roman" pitchFamily="18" charset="0"/>
              </a:rPr>
              <a:t>Cấu</a:t>
            </a:r>
            <a:r>
              <a:rPr lang="en-US" sz="6600" b="1" dirty="0" smtClean="0">
                <a:solidFill>
                  <a:schemeClr val="accent6">
                    <a:lumMod val="50000"/>
                  </a:schemeClr>
                </a:solidFill>
                <a:latin typeface="Amazone" pitchFamily="66" charset="0"/>
                <a:cs typeface="Times New Roman" pitchFamily="18" charset="0"/>
              </a:rPr>
              <a:t> </a:t>
            </a:r>
            <a:r>
              <a:rPr lang="en-US" sz="6600" b="1" dirty="0" err="1" smtClean="0">
                <a:solidFill>
                  <a:schemeClr val="accent6">
                    <a:lumMod val="50000"/>
                  </a:schemeClr>
                </a:solidFill>
                <a:latin typeface="Amazone" pitchFamily="66" charset="0"/>
                <a:cs typeface="Times New Roman" pitchFamily="18" charset="0"/>
              </a:rPr>
              <a:t>trúc</a:t>
            </a:r>
            <a:r>
              <a:rPr lang="en-US" sz="6600" b="1" dirty="0" smtClean="0">
                <a:solidFill>
                  <a:schemeClr val="accent6">
                    <a:lumMod val="50000"/>
                  </a:schemeClr>
                </a:solidFill>
                <a:latin typeface="Amazone" pitchFamily="66" charset="0"/>
                <a:cs typeface="Times New Roman" pitchFamily="18" charset="0"/>
              </a:rPr>
              <a:t> </a:t>
            </a:r>
            <a:r>
              <a:rPr lang="en-US" sz="6600" b="1" dirty="0" err="1" smtClean="0">
                <a:solidFill>
                  <a:schemeClr val="accent6">
                    <a:lumMod val="50000"/>
                  </a:schemeClr>
                </a:solidFill>
                <a:latin typeface="Amazone" pitchFamily="66" charset="0"/>
                <a:cs typeface="Times New Roman" pitchFamily="18" charset="0"/>
              </a:rPr>
              <a:t>bài</a:t>
            </a:r>
            <a:r>
              <a:rPr lang="en-US" sz="6600" b="1" dirty="0" smtClean="0">
                <a:solidFill>
                  <a:schemeClr val="accent6">
                    <a:lumMod val="50000"/>
                  </a:schemeClr>
                </a:solidFill>
                <a:latin typeface="Amazone" pitchFamily="66" charset="0"/>
                <a:cs typeface="Times New Roman" pitchFamily="18" charset="0"/>
              </a:rPr>
              <a:t> </a:t>
            </a:r>
            <a:r>
              <a:rPr lang="en-US" sz="6600" b="1" dirty="0" err="1" smtClean="0">
                <a:solidFill>
                  <a:schemeClr val="accent6">
                    <a:lumMod val="50000"/>
                  </a:schemeClr>
                </a:solidFill>
                <a:latin typeface="Amazone" pitchFamily="66" charset="0"/>
                <a:cs typeface="Times New Roman" pitchFamily="18" charset="0"/>
              </a:rPr>
              <a:t>học</a:t>
            </a:r>
            <a:endParaRPr lang="en-US" sz="6600" b="1" dirty="0">
              <a:solidFill>
                <a:schemeClr val="accent6">
                  <a:lumMod val="50000"/>
                </a:schemeClr>
              </a:solidFill>
              <a:latin typeface="Amazone" pitchFamily="66" charset="0"/>
              <a:cs typeface="Times New Roman" pitchFamily="18" charset="0"/>
            </a:endParaRPr>
          </a:p>
        </p:txBody>
      </p:sp>
      <p:sp>
        <p:nvSpPr>
          <p:cNvPr id="3" name="Content Placeholder 2"/>
          <p:cNvSpPr>
            <a:spLocks noGrp="1"/>
          </p:cNvSpPr>
          <p:nvPr>
            <p:ph idx="1"/>
          </p:nvPr>
        </p:nvSpPr>
        <p:spPr>
          <a:xfrm>
            <a:off x="964328" y="1526071"/>
            <a:ext cx="10515600" cy="4351338"/>
          </a:xfrm>
        </p:spPr>
        <p:txBody>
          <a:bodyPr>
            <a:noAutofit/>
          </a:bodyPr>
          <a:lstStyle/>
          <a:p>
            <a:pPr marL="0" indent="0">
              <a:lnSpc>
                <a:spcPct val="150000"/>
              </a:lnSpc>
              <a:buNone/>
            </a:pPr>
            <a:r>
              <a:rPr lang="en-US" sz="3000" b="1" i="1" dirty="0" err="1" smtClean="0">
                <a:solidFill>
                  <a:srgbClr val="FF0000"/>
                </a:solidFill>
                <a:latin typeface="Times New Roman" pitchFamily="18" charset="0"/>
                <a:cs typeface="Times New Roman" pitchFamily="18" charset="0"/>
              </a:rPr>
              <a:t>Phần</a:t>
            </a:r>
            <a:r>
              <a:rPr lang="en-US" sz="3000" b="1" i="1" dirty="0" smtClean="0">
                <a:solidFill>
                  <a:srgbClr val="FF0000"/>
                </a:solidFill>
                <a:latin typeface="Times New Roman" pitchFamily="18" charset="0"/>
                <a:cs typeface="Times New Roman" pitchFamily="18" charset="0"/>
              </a:rPr>
              <a:t> II. </a:t>
            </a:r>
            <a:r>
              <a:rPr lang="en-US" sz="3000" b="1" i="1" dirty="0" err="1" smtClean="0">
                <a:solidFill>
                  <a:srgbClr val="FF0000"/>
                </a:solidFill>
                <a:latin typeface="Times New Roman" pitchFamily="18" charset="0"/>
                <a:cs typeface="Times New Roman" pitchFamily="18" charset="0"/>
              </a:rPr>
              <a:t>Tác</a:t>
            </a:r>
            <a:r>
              <a:rPr lang="en-US" sz="3000" b="1" i="1" dirty="0" smtClean="0">
                <a:solidFill>
                  <a:srgbClr val="FF0000"/>
                </a:solidFill>
                <a:latin typeface="Times New Roman" pitchFamily="18" charset="0"/>
                <a:cs typeface="Times New Roman" pitchFamily="18" charset="0"/>
              </a:rPr>
              <a:t> </a:t>
            </a:r>
            <a:r>
              <a:rPr lang="en-US" sz="3000" b="1" i="1" dirty="0" err="1" smtClean="0">
                <a:solidFill>
                  <a:srgbClr val="FF0000"/>
                </a:solidFill>
                <a:latin typeface="Times New Roman" pitchFamily="18" charset="0"/>
                <a:cs typeface="Times New Roman" pitchFamily="18" charset="0"/>
              </a:rPr>
              <a:t>phẩm</a:t>
            </a:r>
            <a:endParaRPr lang="en-US" sz="3000" b="1" i="1" dirty="0" smtClean="0">
              <a:solidFill>
                <a:srgbClr val="FF0000"/>
              </a:solidFill>
              <a:latin typeface="Times New Roman" pitchFamily="18" charset="0"/>
              <a:cs typeface="Times New Roman" pitchFamily="18" charset="0"/>
            </a:endParaRPr>
          </a:p>
          <a:p>
            <a:pPr marL="857250" indent="-857250">
              <a:lnSpc>
                <a:spcPct val="150000"/>
              </a:lnSpc>
              <a:buAutoNum type="romanUcPeriod"/>
            </a:pPr>
            <a:r>
              <a:rPr lang="en-US" sz="3000" dirty="0" err="1" smtClean="0">
                <a:latin typeface="Times New Roman" pitchFamily="18" charset="0"/>
                <a:cs typeface="Times New Roman" pitchFamily="18" charset="0"/>
              </a:rPr>
              <a:t>Tìm</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hiểu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chung</a:t>
            </a:r>
            <a:endParaRPr lang="en-US" sz="3000" dirty="0">
              <a:latin typeface="Times New Roman" pitchFamily="18" charset="0"/>
              <a:cs typeface="Times New Roman" pitchFamily="18" charset="0"/>
            </a:endParaRPr>
          </a:p>
          <a:p>
            <a:pPr marL="857250" indent="-857250">
              <a:lnSpc>
                <a:spcPct val="150000"/>
              </a:lnSpc>
              <a:buAutoNum type="romanUcPeriod"/>
            </a:pPr>
            <a:r>
              <a:rPr lang="en-US" sz="3000" dirty="0" err="1" smtClean="0">
                <a:latin typeface="Times New Roman" pitchFamily="18" charset="0"/>
                <a:cs typeface="Times New Roman" pitchFamily="18" charset="0"/>
              </a:rPr>
              <a:t>Đọc</a:t>
            </a:r>
            <a:r>
              <a:rPr lang="en-US" sz="3000" dirty="0" smtClean="0">
                <a:latin typeface="Times New Roman" pitchFamily="18" charset="0"/>
                <a:cs typeface="Times New Roman" pitchFamily="18" charset="0"/>
              </a:rPr>
              <a:t> - </a:t>
            </a:r>
            <a:r>
              <a:rPr lang="en-US" sz="3000" dirty="0" err="1" smtClean="0">
                <a:latin typeface="Times New Roman" pitchFamily="18" charset="0"/>
                <a:cs typeface="Times New Roman" pitchFamily="18" charset="0"/>
              </a:rPr>
              <a:t>hiểu</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văn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bản</a:t>
            </a:r>
            <a:endParaRPr lang="en-US" sz="3000" dirty="0">
              <a:latin typeface="Times New Roman" pitchFamily="18" charset="0"/>
              <a:cs typeface="Times New Roman" pitchFamily="18" charset="0"/>
            </a:endParaRPr>
          </a:p>
          <a:p>
            <a:pPr marL="857250" indent="-857250">
              <a:lnSpc>
                <a:spcPct val="150000"/>
              </a:lnSpc>
              <a:buAutoNum type="romanUcPeriod"/>
            </a:pPr>
            <a:r>
              <a:rPr lang="en-US" sz="3000" dirty="0" err="1" smtClean="0">
                <a:latin typeface="Times New Roman" pitchFamily="18" charset="0"/>
                <a:cs typeface="Times New Roman" pitchFamily="18" charset="0"/>
              </a:rPr>
              <a:t>Tổng</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kết</a:t>
            </a:r>
            <a:endParaRPr lang="en-US" sz="3000" dirty="0">
              <a:latin typeface="Times New Roman" pitchFamily="18" charset="0"/>
              <a:cs typeface="Times New Roman" pitchFamily="18" charset="0"/>
            </a:endParaRPr>
          </a:p>
          <a:p>
            <a:pPr marL="857250" indent="-857250">
              <a:lnSpc>
                <a:spcPct val="150000"/>
              </a:lnSpc>
              <a:buAutoNum type="romanUcPeriod"/>
            </a:pPr>
            <a:r>
              <a:rPr lang="en-US" sz="3000" dirty="0" err="1" smtClean="0">
                <a:latin typeface="Times New Roman" pitchFamily="18" charset="0"/>
                <a:cs typeface="Times New Roman" pitchFamily="18" charset="0"/>
              </a:rPr>
              <a:t>Luyện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tập</a:t>
            </a:r>
            <a:endParaRPr lang="en-US" sz="3000" dirty="0" smtClean="0">
              <a:latin typeface="Times New Roman" pitchFamily="18" charset="0"/>
              <a:cs typeface="Times New Roman" pitchFamily="18" charset="0"/>
            </a:endParaRPr>
          </a:p>
          <a:p>
            <a:pPr marL="857250" indent="-857250">
              <a:lnSpc>
                <a:spcPct val="150000"/>
              </a:lnSpc>
              <a:buAutoNum type="romanUcPeriod"/>
            </a:pPr>
            <a:r>
              <a:rPr lang="en-US" sz="3000" dirty="0" err="1" smtClean="0">
                <a:latin typeface="Times New Roman" pitchFamily="18" charset="0"/>
                <a:cs typeface="Times New Roman" pitchFamily="18" charset="0"/>
              </a:rPr>
              <a:t>Vận</a:t>
            </a:r>
            <a:r>
              <a:rPr lang="en-US" sz="3000" dirty="0" smtClean="0">
                <a:latin typeface="Times New Roman" pitchFamily="18" charset="0"/>
                <a:cs typeface="Times New Roman" pitchFamily="18" charset="0"/>
              </a:rPr>
              <a:t> </a:t>
            </a:r>
            <a:r>
              <a:rPr lang="en-US" sz="3000" dirty="0" err="1" smtClean="0">
                <a:latin typeface="Times New Roman" pitchFamily="18" charset="0"/>
                <a:cs typeface="Times New Roman" pitchFamily="18" charset="0"/>
              </a:rPr>
              <a:t>dụng</a:t>
            </a:r>
            <a:endParaRPr lang="en-US" sz="3000" dirty="0">
              <a:latin typeface="Times New Roman" pitchFamily="18" charset="0"/>
              <a:cs typeface="Times New Roman" pitchFamily="18" charset="0"/>
            </a:endParaRPr>
          </a:p>
        </p:txBody>
      </p:sp>
      <p:pic>
        <p:nvPicPr>
          <p:cNvPr id="2050" name="Picture 2" descr="rừng xanh hoa chuối đỏ tươi | Hai Le | Flick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6916" y="2242592"/>
            <a:ext cx="4760092" cy="31882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024903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circle(in)">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down)">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down)">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0" y="304800"/>
            <a:ext cx="6661149" cy="4995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2610068" y="5546837"/>
            <a:ext cx="7721600" cy="830997"/>
          </a:xfrm>
          <a:prstGeom prst="rect">
            <a:avLst/>
          </a:prstGeom>
          <a:noFill/>
        </p:spPr>
        <p:txBody>
          <a:bodyPr wrap="square" rtlCol="0">
            <a:spAutoFit/>
          </a:bodyPr>
          <a:lstStyle/>
          <a:p>
            <a:pPr algn="ctr"/>
            <a:r>
              <a:rPr lang="vi-VN" sz="2400" b="1" i="1" dirty="0" smtClean="0">
                <a:solidFill>
                  <a:prstClr val="black"/>
                </a:solidFill>
              </a:rPr>
              <a:t>Chiến khu Việt Bắc </a:t>
            </a:r>
          </a:p>
          <a:p>
            <a:pPr algn="ctr"/>
            <a:r>
              <a:rPr lang="vi-VN" sz="2400" dirty="0" err="1">
                <a:solidFill>
                  <a:prstClr val="black"/>
                </a:solidFill>
              </a:rPr>
              <a:t>T</a:t>
            </a:r>
            <a:r>
              <a:rPr lang="en-US" sz="2400" dirty="0" err="1" smtClean="0">
                <a:solidFill>
                  <a:prstClr val="black"/>
                </a:solidFill>
              </a:rPr>
              <a:t>rải</a:t>
            </a:r>
            <a:r>
              <a:rPr lang="en-US" sz="2400" dirty="0" smtClean="0">
                <a:solidFill>
                  <a:prstClr val="black"/>
                </a:solidFill>
              </a:rPr>
              <a:t> </a:t>
            </a:r>
            <a:r>
              <a:rPr lang="en-US" sz="2400" dirty="0" err="1">
                <a:solidFill>
                  <a:prstClr val="black"/>
                </a:solidFill>
              </a:rPr>
              <a:t>rộng</a:t>
            </a:r>
            <a:r>
              <a:rPr lang="en-US" sz="2400" dirty="0">
                <a:solidFill>
                  <a:prstClr val="black"/>
                </a:solidFill>
              </a:rPr>
              <a:t> </a:t>
            </a:r>
            <a:r>
              <a:rPr lang="en-US" sz="2400" dirty="0" smtClean="0">
                <a:solidFill>
                  <a:prstClr val="black"/>
                </a:solidFill>
              </a:rPr>
              <a:t>Cao - </a:t>
            </a:r>
            <a:r>
              <a:rPr lang="en-US" sz="2400" dirty="0" err="1" smtClean="0">
                <a:solidFill>
                  <a:prstClr val="black"/>
                </a:solidFill>
              </a:rPr>
              <a:t>Bắc</a:t>
            </a:r>
            <a:r>
              <a:rPr lang="en-US" sz="2400" dirty="0" smtClean="0">
                <a:solidFill>
                  <a:prstClr val="black"/>
                </a:solidFill>
              </a:rPr>
              <a:t> - </a:t>
            </a:r>
            <a:r>
              <a:rPr lang="en-US" sz="2400" dirty="0" err="1" smtClean="0">
                <a:solidFill>
                  <a:prstClr val="black"/>
                </a:solidFill>
              </a:rPr>
              <a:t>Lạng</a:t>
            </a:r>
            <a:r>
              <a:rPr lang="en-US" sz="2400" dirty="0" smtClean="0">
                <a:solidFill>
                  <a:prstClr val="black"/>
                </a:solidFill>
              </a:rPr>
              <a:t> – </a:t>
            </a:r>
            <a:r>
              <a:rPr lang="en-US" sz="2400" dirty="0" err="1" smtClean="0">
                <a:solidFill>
                  <a:prstClr val="black"/>
                </a:solidFill>
              </a:rPr>
              <a:t>Hà</a:t>
            </a:r>
            <a:r>
              <a:rPr lang="en-US" sz="2400" dirty="0" smtClean="0">
                <a:solidFill>
                  <a:prstClr val="black"/>
                </a:solidFill>
              </a:rPr>
              <a:t> – </a:t>
            </a:r>
            <a:r>
              <a:rPr lang="en-US" sz="2400" dirty="0" err="1" smtClean="0">
                <a:solidFill>
                  <a:prstClr val="black"/>
                </a:solidFill>
              </a:rPr>
              <a:t>Tuyên</a:t>
            </a:r>
            <a:r>
              <a:rPr lang="en-US" sz="2400" dirty="0" smtClean="0">
                <a:solidFill>
                  <a:prstClr val="black"/>
                </a:solidFill>
              </a:rPr>
              <a:t> - </a:t>
            </a:r>
            <a:r>
              <a:rPr lang="en-US" sz="2400" dirty="0" err="1" smtClean="0">
                <a:solidFill>
                  <a:prstClr val="black"/>
                </a:solidFill>
              </a:rPr>
              <a:t>Thái</a:t>
            </a:r>
            <a:endParaRPr lang="en-US" sz="2400" dirty="0">
              <a:solidFill>
                <a:prstClr val="black"/>
              </a:solidFill>
            </a:endParaRPr>
          </a:p>
        </p:txBody>
      </p:sp>
    </p:spTree>
    <p:extLst>
      <p:ext uri="{BB962C8B-B14F-4D97-AF65-F5344CB8AC3E}">
        <p14:creationId xmlns:p14="http://schemas.microsoft.com/office/powerpoint/2010/main" val="280561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extBox 3"/>
          <p:cNvSpPr txBox="1"/>
          <p:nvPr/>
        </p:nvSpPr>
        <p:spPr>
          <a:xfrm>
            <a:off x="1294513" y="5617791"/>
            <a:ext cx="10040884" cy="954107"/>
          </a:xfrm>
          <a:prstGeom prst="rect">
            <a:avLst/>
          </a:prstGeom>
          <a:noFill/>
        </p:spPr>
        <p:txBody>
          <a:bodyPr wrap="square" rtlCol="0">
            <a:spAutoFit/>
          </a:bodyPr>
          <a:lstStyle/>
          <a:p>
            <a:pPr algn="ctr"/>
            <a:r>
              <a:rPr lang="vi-VN" sz="2800" b="1" dirty="0">
                <a:solidFill>
                  <a:prstClr val="black"/>
                </a:solidFill>
              </a:rPr>
              <a:t>Cây đa Tân Trào</a:t>
            </a:r>
            <a:r>
              <a:rPr lang="vi-VN" sz="2800" dirty="0">
                <a:solidFill>
                  <a:prstClr val="black"/>
                </a:solidFill>
              </a:rPr>
              <a:t> là nơi chứng kiến nhiều sự kiện trọng đại của đất nước, đặc biệt vào thời kỳ tiền khởi nghĩa Tháng Tám năm </a:t>
            </a:r>
            <a:r>
              <a:rPr lang="vi-VN" sz="2800" dirty="0" smtClean="0">
                <a:solidFill>
                  <a:prstClr val="black"/>
                </a:solidFill>
              </a:rPr>
              <a:t>1945</a:t>
            </a:r>
            <a:r>
              <a:rPr lang="en-US" sz="2800" dirty="0" smtClean="0">
                <a:solidFill>
                  <a:prstClr val="black"/>
                </a:solidFill>
              </a:rPr>
              <a:t>.</a:t>
            </a:r>
            <a:endParaRPr lang="en-US" sz="2800" dirty="0">
              <a:solidFill>
                <a:prstClr val="black"/>
              </a:solidFill>
            </a:endParaRPr>
          </a:p>
        </p:txBody>
      </p:sp>
      <p:pic>
        <p:nvPicPr>
          <p:cNvPr id="5" name="Picture 5" descr="1259555925_Cay da Tan Tra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4196" y="756733"/>
            <a:ext cx="7306808" cy="376795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62814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 name="Picture 3" descr="vietbac07454841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366934" y="288707"/>
            <a:ext cx="9468645" cy="5047478"/>
          </a:xfrm>
          <a:prstGeom prst="rect">
            <a:avLst/>
          </a:prstGeom>
          <a:ln>
            <a:noFill/>
          </a:ln>
          <a:effectLst>
            <a:outerShdw blurRad="292100" dist="139700" dir="2700000" algn="tl" rotWithShape="0">
              <a:srgbClr val="333333">
                <a:alpha val="65000"/>
              </a:srgbClr>
            </a:outerShdw>
          </a:effectLst>
        </p:spPr>
      </p:pic>
      <p:sp>
        <p:nvSpPr>
          <p:cNvPr id="5" name="Rectangle 4"/>
          <p:cNvSpPr/>
          <p:nvPr/>
        </p:nvSpPr>
        <p:spPr>
          <a:xfrm>
            <a:off x="599099" y="5517935"/>
            <a:ext cx="10988558" cy="1200329"/>
          </a:xfrm>
          <a:prstGeom prst="rect">
            <a:avLst/>
          </a:prstGeom>
        </p:spPr>
        <p:txBody>
          <a:bodyPr wrap="square">
            <a:spAutoFit/>
          </a:bodyPr>
          <a:lstStyle/>
          <a:p>
            <a:pPr algn="just"/>
            <a:r>
              <a:rPr lang="en-US" sz="2400" i="1" dirty="0" smtClean="0">
                <a:solidFill>
                  <a:prstClr val="black"/>
                </a:solidFill>
              </a:rPr>
              <a:t>	</a:t>
            </a:r>
            <a:r>
              <a:rPr lang="vi-VN" sz="2400" i="1" dirty="0" smtClean="0">
                <a:solidFill>
                  <a:prstClr val="black"/>
                </a:solidFill>
              </a:rPr>
              <a:t>Tháng </a:t>
            </a:r>
            <a:r>
              <a:rPr lang="vi-VN" sz="2400" i="1" dirty="0">
                <a:solidFill>
                  <a:prstClr val="black"/>
                </a:solidFill>
              </a:rPr>
              <a:t>12-1953, tại Chiến khu Việt Bắc (Thái Nguyên), </a:t>
            </a:r>
            <a:r>
              <a:rPr lang="vi-VN" sz="2400" i="1" dirty="0" smtClean="0">
                <a:solidFill>
                  <a:prstClr val="black"/>
                </a:solidFill>
              </a:rPr>
              <a:t>TƯ </a:t>
            </a:r>
            <a:r>
              <a:rPr lang="vi-VN" sz="2400" i="1" dirty="0">
                <a:solidFill>
                  <a:prstClr val="black"/>
                </a:solidFill>
              </a:rPr>
              <a:t>Đảng và Chủ tịch Hồ Chí Minh quyết định mở mặt trận có tính chất chiến lược: tiêu diệt tập đoàn cứ điểm quân viễn chinh tinh nhuệ Pháp ở Điện Biên Phủ.</a:t>
            </a:r>
            <a:endParaRPr lang="en-US" sz="2400" dirty="0">
              <a:solidFill>
                <a:prstClr val="black"/>
              </a:solidFill>
            </a:endParaRPr>
          </a:p>
        </p:txBody>
      </p:sp>
    </p:spTree>
    <p:extLst>
      <p:ext uri="{BB962C8B-B14F-4D97-AF65-F5344CB8AC3E}">
        <p14:creationId xmlns:p14="http://schemas.microsoft.com/office/powerpoint/2010/main" val="1589241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9218" name="Picture 2" descr="Bác Hồ tắm cho trẻ ở Việt Bắc - Tuần Báo Văn Nghệ TP.HC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20427"/>
            <a:ext cx="5894222" cy="4402467"/>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BÁC HỒ TẮM CHO TRẺ Ở VIỆT BẮ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4222" y="1320427"/>
            <a:ext cx="6261285" cy="440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660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wheel(1)">
                                      <p:cBhvr>
                                        <p:cTn id="7" dur="20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ipe(down)">
                                      <p:cBhvr>
                                        <p:cTn id="12"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grpSp>
        <p:nvGrpSpPr>
          <p:cNvPr id="5" name="Group 4"/>
          <p:cNvGrpSpPr/>
          <p:nvPr/>
        </p:nvGrpSpPr>
        <p:grpSpPr>
          <a:xfrm>
            <a:off x="1989906" y="1731605"/>
            <a:ext cx="9093244" cy="3483352"/>
            <a:chOff x="3159708" y="990600"/>
            <a:chExt cx="6022676" cy="3483352"/>
          </a:xfrm>
        </p:grpSpPr>
        <p:sp>
          <p:nvSpPr>
            <p:cNvPr id="3" name="Rectangle 2"/>
            <p:cNvSpPr/>
            <p:nvPr/>
          </p:nvSpPr>
          <p:spPr>
            <a:xfrm>
              <a:off x="3159708" y="1630741"/>
              <a:ext cx="6022676" cy="492443"/>
            </a:xfrm>
            <a:prstGeom prst="rect">
              <a:avLst/>
            </a:prstGeom>
          </p:spPr>
          <p:txBody>
            <a:bodyPr wrap="square">
              <a:spAutoFit/>
            </a:bodyPr>
            <a:lstStyle/>
            <a:p>
              <a:pPr algn="just"/>
              <a:r>
                <a:rPr lang="en-US" sz="2600" dirty="0" smtClean="0">
                  <a:solidFill>
                    <a:prstClr val="black"/>
                  </a:solidFill>
                </a:rPr>
                <a:t>1. </a:t>
              </a:r>
              <a:r>
                <a:rPr lang="en-US" sz="2600" dirty="0" err="1" smtClean="0">
                  <a:solidFill>
                    <a:prstClr val="black"/>
                  </a:solidFill>
                </a:rPr>
                <a:t>Nêu</a:t>
              </a:r>
              <a:r>
                <a:rPr lang="en-US" sz="2600" dirty="0" smtClean="0">
                  <a:solidFill>
                    <a:prstClr val="black"/>
                  </a:solidFill>
                </a:rPr>
                <a:t> </a:t>
              </a:r>
              <a:r>
                <a:rPr lang="en-US" sz="2600" dirty="0" err="1" smtClean="0">
                  <a:solidFill>
                    <a:prstClr val="black"/>
                  </a:solidFill>
                </a:rPr>
                <a:t>xuất</a:t>
              </a:r>
              <a:r>
                <a:rPr lang="en-US" sz="2600" dirty="0" smtClean="0">
                  <a:solidFill>
                    <a:prstClr val="black"/>
                  </a:solidFill>
                </a:rPr>
                <a:t> </a:t>
              </a:r>
              <a:r>
                <a:rPr lang="en-US" sz="2600" dirty="0" err="1" smtClean="0">
                  <a:solidFill>
                    <a:prstClr val="black"/>
                  </a:solidFill>
                </a:rPr>
                <a:t>xứ</a:t>
              </a:r>
              <a:r>
                <a:rPr lang="en-US" sz="2600" dirty="0" smtClean="0">
                  <a:solidFill>
                    <a:prstClr val="black"/>
                  </a:solidFill>
                </a:rPr>
                <a:t> </a:t>
              </a:r>
              <a:r>
                <a:rPr lang="en-US" sz="2600" dirty="0" err="1" smtClean="0">
                  <a:solidFill>
                    <a:prstClr val="black"/>
                  </a:solidFill>
                </a:rPr>
                <a:t>và</a:t>
              </a:r>
              <a:r>
                <a:rPr lang="en-US" sz="2600" dirty="0" smtClean="0">
                  <a:solidFill>
                    <a:prstClr val="black"/>
                  </a:solidFill>
                </a:rPr>
                <a:t> </a:t>
              </a:r>
              <a:r>
                <a:rPr lang="en-US" sz="2600" dirty="0" err="1" smtClean="0">
                  <a:solidFill>
                    <a:prstClr val="black"/>
                  </a:solidFill>
                </a:rPr>
                <a:t>hoàn</a:t>
              </a:r>
              <a:r>
                <a:rPr lang="en-US" sz="2600" dirty="0" smtClean="0">
                  <a:solidFill>
                    <a:prstClr val="black"/>
                  </a:solidFill>
                </a:rPr>
                <a:t> </a:t>
              </a:r>
              <a:r>
                <a:rPr lang="en-US" sz="2600" dirty="0" err="1" smtClean="0">
                  <a:solidFill>
                    <a:prstClr val="black"/>
                  </a:solidFill>
                </a:rPr>
                <a:t>cảnh</a:t>
              </a:r>
              <a:r>
                <a:rPr lang="en-US" sz="2600" dirty="0" smtClean="0">
                  <a:solidFill>
                    <a:prstClr val="black"/>
                  </a:solidFill>
                </a:rPr>
                <a:t> </a:t>
              </a:r>
              <a:r>
                <a:rPr lang="en-US" sz="2600" dirty="0" err="1" smtClean="0">
                  <a:solidFill>
                    <a:prstClr val="black"/>
                  </a:solidFill>
                </a:rPr>
                <a:t>ra</a:t>
              </a:r>
              <a:r>
                <a:rPr lang="en-US" sz="2600" dirty="0" smtClean="0">
                  <a:solidFill>
                    <a:prstClr val="black"/>
                  </a:solidFill>
                </a:rPr>
                <a:t> </a:t>
              </a:r>
              <a:r>
                <a:rPr lang="en-US" sz="2600" dirty="0" err="1" smtClean="0">
                  <a:solidFill>
                    <a:prstClr val="black"/>
                  </a:solidFill>
                </a:rPr>
                <a:t>đời</a:t>
              </a:r>
              <a:r>
                <a:rPr lang="en-US" sz="2600" dirty="0" smtClean="0">
                  <a:solidFill>
                    <a:prstClr val="black"/>
                  </a:solidFill>
                </a:rPr>
                <a:t> </a:t>
              </a:r>
              <a:r>
                <a:rPr lang="en-US" sz="2600" dirty="0" err="1" smtClean="0">
                  <a:solidFill>
                    <a:prstClr val="black"/>
                  </a:solidFill>
                </a:rPr>
                <a:t>của</a:t>
              </a:r>
              <a:r>
                <a:rPr lang="en-US" sz="2600" dirty="0" smtClean="0">
                  <a:solidFill>
                    <a:prstClr val="black"/>
                  </a:solidFill>
                </a:rPr>
                <a:t> </a:t>
              </a:r>
              <a:r>
                <a:rPr lang="en-US" sz="2600" dirty="0" err="1" smtClean="0">
                  <a:solidFill>
                    <a:prstClr val="black"/>
                  </a:solidFill>
                </a:rPr>
                <a:t>bài</a:t>
              </a:r>
              <a:r>
                <a:rPr lang="en-US" sz="2600" dirty="0" smtClean="0">
                  <a:solidFill>
                    <a:prstClr val="black"/>
                  </a:solidFill>
                </a:rPr>
                <a:t> </a:t>
              </a:r>
              <a:r>
                <a:rPr lang="en-US" sz="2600" dirty="0" err="1" smtClean="0">
                  <a:solidFill>
                    <a:prstClr val="black"/>
                  </a:solidFill>
                </a:rPr>
                <a:t>thơ</a:t>
              </a:r>
              <a:r>
                <a:rPr lang="en-US" sz="2600" dirty="0" smtClean="0">
                  <a:solidFill>
                    <a:prstClr val="black"/>
                  </a:solidFill>
                </a:rPr>
                <a:t>. </a:t>
              </a:r>
              <a:endParaRPr lang="en-US" sz="2600" dirty="0">
                <a:solidFill>
                  <a:prstClr val="black"/>
                </a:solidFill>
              </a:endParaRPr>
            </a:p>
          </p:txBody>
        </p:sp>
        <p:sp>
          <p:nvSpPr>
            <p:cNvPr id="4" name="Rectangle 3"/>
            <p:cNvSpPr/>
            <p:nvPr/>
          </p:nvSpPr>
          <p:spPr>
            <a:xfrm>
              <a:off x="3200400" y="2129135"/>
              <a:ext cx="2817117" cy="492443"/>
            </a:xfrm>
            <a:prstGeom prst="rect">
              <a:avLst/>
            </a:prstGeom>
          </p:spPr>
          <p:txBody>
            <a:bodyPr wrap="none">
              <a:spAutoFit/>
            </a:bodyPr>
            <a:lstStyle/>
            <a:p>
              <a:r>
                <a:rPr lang="en-US" sz="2600" dirty="0" smtClean="0">
                  <a:solidFill>
                    <a:prstClr val="black"/>
                  </a:solidFill>
                </a:rPr>
                <a:t>2. </a:t>
              </a:r>
              <a:r>
                <a:rPr lang="en-US" sz="2600" dirty="0" err="1" smtClean="0">
                  <a:solidFill>
                    <a:prstClr val="black"/>
                  </a:solidFill>
                </a:rPr>
                <a:t>Nêu</a:t>
              </a:r>
              <a:r>
                <a:rPr lang="en-US" sz="2600" dirty="0" smtClean="0">
                  <a:solidFill>
                    <a:prstClr val="black"/>
                  </a:solidFill>
                </a:rPr>
                <a:t> </a:t>
              </a:r>
              <a:r>
                <a:rPr lang="en-US" sz="2600" dirty="0" err="1">
                  <a:solidFill>
                    <a:prstClr val="black"/>
                  </a:solidFill>
                </a:rPr>
                <a:t>bố</a:t>
              </a:r>
              <a:r>
                <a:rPr lang="en-US" sz="2600" dirty="0">
                  <a:solidFill>
                    <a:prstClr val="black"/>
                  </a:solidFill>
                </a:rPr>
                <a:t> </a:t>
              </a:r>
              <a:r>
                <a:rPr lang="en-US" sz="2600" dirty="0" err="1">
                  <a:solidFill>
                    <a:prstClr val="black"/>
                  </a:solidFill>
                </a:rPr>
                <a:t>cục</a:t>
              </a:r>
              <a:r>
                <a:rPr lang="en-US" sz="2600" dirty="0">
                  <a:solidFill>
                    <a:prstClr val="black"/>
                  </a:solidFill>
                </a:rPr>
                <a:t> </a:t>
              </a:r>
              <a:r>
                <a:rPr lang="en-US" sz="2600" dirty="0" err="1">
                  <a:solidFill>
                    <a:prstClr val="black"/>
                  </a:solidFill>
                </a:rPr>
                <a:t>của</a:t>
              </a:r>
              <a:r>
                <a:rPr lang="en-US" sz="2600" dirty="0">
                  <a:solidFill>
                    <a:prstClr val="black"/>
                  </a:solidFill>
                </a:rPr>
                <a:t> </a:t>
              </a:r>
              <a:r>
                <a:rPr lang="en-US" sz="2600" dirty="0" err="1">
                  <a:solidFill>
                    <a:prstClr val="black"/>
                  </a:solidFill>
                </a:rPr>
                <a:t>bài</a:t>
              </a:r>
              <a:r>
                <a:rPr lang="en-US" sz="2600" dirty="0">
                  <a:solidFill>
                    <a:prstClr val="black"/>
                  </a:solidFill>
                </a:rPr>
                <a:t> </a:t>
              </a:r>
              <a:r>
                <a:rPr lang="en-US" sz="2600" dirty="0" err="1" smtClean="0">
                  <a:solidFill>
                    <a:prstClr val="black"/>
                  </a:solidFill>
                </a:rPr>
                <a:t>thơ</a:t>
              </a:r>
              <a:r>
                <a:rPr lang="en-US" sz="2600" dirty="0" smtClean="0">
                  <a:solidFill>
                    <a:prstClr val="black"/>
                  </a:solidFill>
                </a:rPr>
                <a:t>. </a:t>
              </a:r>
              <a:endParaRPr lang="en-US" sz="2600" dirty="0">
                <a:solidFill>
                  <a:prstClr val="black"/>
                </a:solidFill>
              </a:endParaRPr>
            </a:p>
          </p:txBody>
        </p:sp>
        <p:sp>
          <p:nvSpPr>
            <p:cNvPr id="7" name="Rectangle 6"/>
            <p:cNvSpPr/>
            <p:nvPr/>
          </p:nvSpPr>
          <p:spPr>
            <a:xfrm>
              <a:off x="3200400" y="2662535"/>
              <a:ext cx="1998384" cy="492443"/>
            </a:xfrm>
            <a:prstGeom prst="rect">
              <a:avLst/>
            </a:prstGeom>
          </p:spPr>
          <p:txBody>
            <a:bodyPr wrap="none">
              <a:spAutoFit/>
            </a:bodyPr>
            <a:lstStyle/>
            <a:p>
              <a:r>
                <a:rPr lang="en-US" sz="2600" dirty="0" smtClean="0">
                  <a:solidFill>
                    <a:prstClr val="black"/>
                  </a:solidFill>
                </a:rPr>
                <a:t>3. </a:t>
              </a:r>
              <a:r>
                <a:rPr lang="en-US" sz="2600" dirty="0" err="1" smtClean="0">
                  <a:solidFill>
                    <a:prstClr val="black"/>
                  </a:solidFill>
                </a:rPr>
                <a:t>Đọc</a:t>
              </a:r>
              <a:r>
                <a:rPr lang="en-US" sz="2600" dirty="0" smtClean="0">
                  <a:solidFill>
                    <a:prstClr val="black"/>
                  </a:solidFill>
                </a:rPr>
                <a:t> </a:t>
              </a:r>
              <a:r>
                <a:rPr lang="en-US" sz="2600" dirty="0" err="1">
                  <a:solidFill>
                    <a:prstClr val="black"/>
                  </a:solidFill>
                </a:rPr>
                <a:t>đoạn</a:t>
              </a:r>
              <a:r>
                <a:rPr lang="en-US" sz="2600" dirty="0">
                  <a:solidFill>
                    <a:prstClr val="black"/>
                  </a:solidFill>
                </a:rPr>
                <a:t> </a:t>
              </a:r>
              <a:r>
                <a:rPr lang="en-US" sz="2600" dirty="0" err="1">
                  <a:solidFill>
                    <a:prstClr val="black"/>
                  </a:solidFill>
                </a:rPr>
                <a:t>trích</a:t>
              </a:r>
              <a:r>
                <a:rPr lang="en-US" sz="2600" dirty="0">
                  <a:solidFill>
                    <a:prstClr val="black"/>
                  </a:solidFill>
                </a:rPr>
                <a:t>. </a:t>
              </a:r>
            </a:p>
          </p:txBody>
        </p:sp>
        <p:sp>
          <p:nvSpPr>
            <p:cNvPr id="8" name="Rectangle 7"/>
            <p:cNvSpPr/>
            <p:nvPr/>
          </p:nvSpPr>
          <p:spPr>
            <a:xfrm>
              <a:off x="3200400" y="3124200"/>
              <a:ext cx="4884992" cy="492443"/>
            </a:xfrm>
            <a:prstGeom prst="rect">
              <a:avLst/>
            </a:prstGeom>
          </p:spPr>
          <p:txBody>
            <a:bodyPr wrap="none">
              <a:spAutoFit/>
            </a:bodyPr>
            <a:lstStyle/>
            <a:p>
              <a:r>
                <a:rPr lang="en-US" sz="2600" dirty="0">
                  <a:solidFill>
                    <a:prstClr val="black"/>
                  </a:solidFill>
                </a:rPr>
                <a:t>4</a:t>
              </a:r>
              <a:r>
                <a:rPr lang="en-US" sz="2600" dirty="0" smtClean="0">
                  <a:solidFill>
                    <a:prstClr val="black"/>
                  </a:solidFill>
                </a:rPr>
                <a:t>. </a:t>
              </a:r>
              <a:r>
                <a:rPr lang="en-US" sz="2600" dirty="0" err="1" smtClean="0">
                  <a:solidFill>
                    <a:prstClr val="black"/>
                  </a:solidFill>
                </a:rPr>
                <a:t>Nêu</a:t>
              </a:r>
              <a:r>
                <a:rPr lang="en-US" sz="2600" dirty="0" smtClean="0">
                  <a:solidFill>
                    <a:prstClr val="black"/>
                  </a:solidFill>
                </a:rPr>
                <a:t> </a:t>
              </a:r>
              <a:r>
                <a:rPr lang="en-US" sz="2600" dirty="0" err="1" smtClean="0">
                  <a:solidFill>
                    <a:prstClr val="black"/>
                  </a:solidFill>
                </a:rPr>
                <a:t>vị</a:t>
              </a:r>
              <a:r>
                <a:rPr lang="en-US" sz="2600" dirty="0" smtClean="0">
                  <a:solidFill>
                    <a:prstClr val="black"/>
                  </a:solidFill>
                </a:rPr>
                <a:t> </a:t>
              </a:r>
              <a:r>
                <a:rPr lang="en-US" sz="2600" dirty="0" err="1">
                  <a:solidFill>
                    <a:prstClr val="black"/>
                  </a:solidFill>
                </a:rPr>
                <a:t>trí</a:t>
              </a:r>
              <a:r>
                <a:rPr lang="en-US" sz="2600" dirty="0">
                  <a:solidFill>
                    <a:prstClr val="black"/>
                  </a:solidFill>
                </a:rPr>
                <a:t> </a:t>
              </a:r>
              <a:r>
                <a:rPr lang="en-US" sz="2600" dirty="0" err="1" smtClean="0">
                  <a:solidFill>
                    <a:prstClr val="black"/>
                  </a:solidFill>
                </a:rPr>
                <a:t>và</a:t>
              </a:r>
              <a:r>
                <a:rPr lang="en-US" sz="2600" dirty="0" smtClean="0">
                  <a:solidFill>
                    <a:prstClr val="black"/>
                  </a:solidFill>
                </a:rPr>
                <a:t> </a:t>
              </a:r>
              <a:r>
                <a:rPr lang="en-US" sz="2600" dirty="0" err="1">
                  <a:solidFill>
                    <a:prstClr val="black"/>
                  </a:solidFill>
                </a:rPr>
                <a:t>x</a:t>
              </a:r>
              <a:r>
                <a:rPr lang="en-US" sz="2600" dirty="0" err="1" smtClean="0">
                  <a:solidFill>
                    <a:prstClr val="black"/>
                  </a:solidFill>
                </a:rPr>
                <a:t>ác</a:t>
              </a:r>
              <a:r>
                <a:rPr lang="en-US" sz="2600" dirty="0" smtClean="0">
                  <a:solidFill>
                    <a:prstClr val="black"/>
                  </a:solidFill>
                </a:rPr>
                <a:t> </a:t>
              </a:r>
              <a:r>
                <a:rPr lang="en-US" sz="2600" dirty="0" err="1">
                  <a:solidFill>
                    <a:prstClr val="black"/>
                  </a:solidFill>
                </a:rPr>
                <a:t>định</a:t>
              </a:r>
              <a:r>
                <a:rPr lang="en-US" sz="2600" dirty="0">
                  <a:solidFill>
                    <a:prstClr val="black"/>
                  </a:solidFill>
                </a:rPr>
                <a:t> </a:t>
              </a:r>
              <a:r>
                <a:rPr lang="en-US" sz="2600" dirty="0" err="1">
                  <a:solidFill>
                    <a:prstClr val="black"/>
                  </a:solidFill>
                </a:rPr>
                <a:t>bố</a:t>
              </a:r>
              <a:r>
                <a:rPr lang="en-US" sz="2600" dirty="0">
                  <a:solidFill>
                    <a:prstClr val="black"/>
                  </a:solidFill>
                </a:rPr>
                <a:t> </a:t>
              </a:r>
              <a:r>
                <a:rPr lang="en-US" sz="2600" dirty="0" err="1">
                  <a:solidFill>
                    <a:prstClr val="black"/>
                  </a:solidFill>
                </a:rPr>
                <a:t>cục</a:t>
              </a:r>
              <a:r>
                <a:rPr lang="en-US" sz="2600" dirty="0">
                  <a:solidFill>
                    <a:prstClr val="black"/>
                  </a:solidFill>
                </a:rPr>
                <a:t> </a:t>
              </a:r>
              <a:r>
                <a:rPr lang="en-US" sz="2600" dirty="0" err="1">
                  <a:solidFill>
                    <a:prstClr val="black"/>
                  </a:solidFill>
                </a:rPr>
                <a:t>của</a:t>
              </a:r>
              <a:r>
                <a:rPr lang="en-US" sz="2600" dirty="0">
                  <a:solidFill>
                    <a:prstClr val="black"/>
                  </a:solidFill>
                </a:rPr>
                <a:t> </a:t>
              </a:r>
              <a:r>
                <a:rPr lang="en-US" sz="2600" dirty="0" err="1">
                  <a:solidFill>
                    <a:prstClr val="black"/>
                  </a:solidFill>
                </a:rPr>
                <a:t>đoạn</a:t>
              </a:r>
              <a:r>
                <a:rPr lang="en-US" sz="2600" dirty="0">
                  <a:solidFill>
                    <a:prstClr val="black"/>
                  </a:solidFill>
                </a:rPr>
                <a:t> </a:t>
              </a:r>
              <a:r>
                <a:rPr lang="en-US" sz="2600" dirty="0" err="1">
                  <a:solidFill>
                    <a:prstClr val="black"/>
                  </a:solidFill>
                </a:rPr>
                <a:t>trích</a:t>
              </a:r>
              <a:r>
                <a:rPr lang="en-US" sz="2600" dirty="0">
                  <a:solidFill>
                    <a:prstClr val="black"/>
                  </a:solidFill>
                </a:rPr>
                <a:t>. </a:t>
              </a:r>
            </a:p>
          </p:txBody>
        </p:sp>
        <p:sp>
          <p:nvSpPr>
            <p:cNvPr id="9" name="Rectangle 8"/>
            <p:cNvSpPr/>
            <p:nvPr/>
          </p:nvSpPr>
          <p:spPr>
            <a:xfrm>
              <a:off x="3159708" y="990600"/>
              <a:ext cx="4788811" cy="492443"/>
            </a:xfrm>
            <a:prstGeom prst="rect">
              <a:avLst/>
            </a:prstGeom>
          </p:spPr>
          <p:txBody>
            <a:bodyPr wrap="none">
              <a:spAutoFit/>
            </a:bodyPr>
            <a:lstStyle/>
            <a:p>
              <a:r>
                <a:rPr lang="en-US" sz="2600" b="1" dirty="0">
                  <a:solidFill>
                    <a:srgbClr val="FF0000"/>
                  </a:solidFill>
                </a:rPr>
                <a:t>NHIỆM VỤ </a:t>
              </a:r>
              <a:r>
                <a:rPr lang="en-US" sz="2600" b="1" dirty="0" smtClean="0">
                  <a:solidFill>
                    <a:srgbClr val="FF0000"/>
                  </a:solidFill>
                </a:rPr>
                <a:t>CỦA NHÓM </a:t>
              </a:r>
              <a:r>
                <a:rPr lang="en-US" sz="2600" b="1" dirty="0">
                  <a:solidFill>
                    <a:srgbClr val="FF0000"/>
                  </a:solidFill>
                </a:rPr>
                <a:t>1</a:t>
              </a:r>
              <a:r>
                <a:rPr lang="en-US" sz="2600" dirty="0">
                  <a:solidFill>
                    <a:prstClr val="black"/>
                  </a:solidFill>
                </a:rPr>
                <a:t>: </a:t>
              </a:r>
              <a:r>
                <a:rPr lang="en-US" sz="2600" dirty="0" err="1">
                  <a:solidFill>
                    <a:srgbClr val="D6ECFF">
                      <a:lumMod val="25000"/>
                    </a:srgbClr>
                  </a:solidFill>
                </a:rPr>
                <a:t>Tìm</a:t>
              </a:r>
              <a:r>
                <a:rPr lang="en-US" sz="2600" dirty="0">
                  <a:solidFill>
                    <a:srgbClr val="D6ECFF">
                      <a:lumMod val="25000"/>
                    </a:srgbClr>
                  </a:solidFill>
                </a:rPr>
                <a:t> </a:t>
              </a:r>
              <a:r>
                <a:rPr lang="en-US" sz="2600" dirty="0" err="1">
                  <a:solidFill>
                    <a:srgbClr val="D6ECFF">
                      <a:lumMod val="25000"/>
                    </a:srgbClr>
                  </a:solidFill>
                </a:rPr>
                <a:t>hiểu</a:t>
              </a:r>
              <a:r>
                <a:rPr lang="en-US" sz="2600" dirty="0">
                  <a:solidFill>
                    <a:srgbClr val="D6ECFF">
                      <a:lumMod val="25000"/>
                    </a:srgbClr>
                  </a:solidFill>
                </a:rPr>
                <a:t> </a:t>
              </a:r>
              <a:r>
                <a:rPr lang="en-US" sz="2600" dirty="0" err="1">
                  <a:solidFill>
                    <a:srgbClr val="D6ECFF">
                      <a:lumMod val="25000"/>
                    </a:srgbClr>
                  </a:solidFill>
                </a:rPr>
                <a:t>chung</a:t>
              </a:r>
              <a:endParaRPr lang="en-US" sz="2600" dirty="0">
                <a:solidFill>
                  <a:srgbClr val="D6ECFF">
                    <a:lumMod val="25000"/>
                  </a:srgbClr>
                </a:solidFill>
              </a:endParaRPr>
            </a:p>
          </p:txBody>
        </p:sp>
        <p:sp>
          <p:nvSpPr>
            <p:cNvPr id="13" name="TextBox 12"/>
            <p:cNvSpPr txBox="1"/>
            <p:nvPr/>
          </p:nvSpPr>
          <p:spPr>
            <a:xfrm>
              <a:off x="3200400" y="3581400"/>
              <a:ext cx="5737423" cy="892552"/>
            </a:xfrm>
            <a:prstGeom prst="rect">
              <a:avLst/>
            </a:prstGeom>
            <a:noFill/>
          </p:spPr>
          <p:txBody>
            <a:bodyPr wrap="square" rtlCol="0">
              <a:spAutoFit/>
            </a:bodyPr>
            <a:lstStyle/>
            <a:p>
              <a:r>
                <a:rPr lang="en-US" sz="2600" dirty="0">
                  <a:solidFill>
                    <a:prstClr val="black"/>
                  </a:solidFill>
                </a:rPr>
                <a:t>5</a:t>
              </a:r>
              <a:r>
                <a:rPr lang="en-US" sz="2600" dirty="0" smtClean="0">
                  <a:solidFill>
                    <a:prstClr val="black"/>
                  </a:solidFill>
                </a:rPr>
                <a:t>. </a:t>
              </a:r>
              <a:r>
                <a:rPr lang="en-US" sz="2600" dirty="0" err="1" smtClean="0">
                  <a:solidFill>
                    <a:prstClr val="black"/>
                  </a:solidFill>
                </a:rPr>
                <a:t>Nhận</a:t>
              </a:r>
              <a:r>
                <a:rPr lang="en-US" sz="2600" dirty="0" smtClean="0">
                  <a:solidFill>
                    <a:prstClr val="black"/>
                  </a:solidFill>
                </a:rPr>
                <a:t> </a:t>
              </a:r>
              <a:r>
                <a:rPr lang="en-US" sz="2600" dirty="0" err="1" smtClean="0">
                  <a:solidFill>
                    <a:prstClr val="black"/>
                  </a:solidFill>
                </a:rPr>
                <a:t>xét</a:t>
              </a:r>
              <a:r>
                <a:rPr lang="en-US" sz="2600" dirty="0" smtClean="0">
                  <a:solidFill>
                    <a:prstClr val="black"/>
                  </a:solidFill>
                </a:rPr>
                <a:t> </a:t>
              </a:r>
              <a:r>
                <a:rPr lang="en-US" sz="2600" dirty="0" err="1" smtClean="0">
                  <a:solidFill>
                    <a:prstClr val="black"/>
                  </a:solidFill>
                </a:rPr>
                <a:t>chung</a:t>
              </a:r>
              <a:r>
                <a:rPr lang="en-US" sz="2600" dirty="0" smtClean="0">
                  <a:solidFill>
                    <a:prstClr val="black"/>
                  </a:solidFill>
                </a:rPr>
                <a:t> </a:t>
              </a:r>
              <a:r>
                <a:rPr lang="en-US" sz="2600" dirty="0" err="1" smtClean="0">
                  <a:solidFill>
                    <a:prstClr val="black"/>
                  </a:solidFill>
                </a:rPr>
                <a:t>về</a:t>
              </a:r>
              <a:r>
                <a:rPr lang="en-US" sz="2600" dirty="0" smtClean="0">
                  <a:solidFill>
                    <a:prstClr val="black"/>
                  </a:solidFill>
                </a:rPr>
                <a:t> </a:t>
              </a:r>
              <a:r>
                <a:rPr lang="en-US" sz="2600" dirty="0" err="1">
                  <a:solidFill>
                    <a:prstClr val="black"/>
                  </a:solidFill>
                </a:rPr>
                <a:t>s</a:t>
              </a:r>
              <a:r>
                <a:rPr lang="en-US" sz="2600" dirty="0" err="1" smtClean="0">
                  <a:solidFill>
                    <a:prstClr val="black"/>
                  </a:solidFill>
                </a:rPr>
                <a:t>ắc</a:t>
              </a:r>
              <a:r>
                <a:rPr lang="en-US" sz="2600" dirty="0" smtClean="0">
                  <a:solidFill>
                    <a:prstClr val="black"/>
                  </a:solidFill>
                </a:rPr>
                <a:t> </a:t>
              </a:r>
              <a:r>
                <a:rPr lang="en-US" sz="2600" dirty="0" err="1" smtClean="0">
                  <a:solidFill>
                    <a:prstClr val="black"/>
                  </a:solidFill>
                </a:rPr>
                <a:t>thái</a:t>
              </a:r>
              <a:r>
                <a:rPr lang="en-US" sz="2600" dirty="0" smtClean="0">
                  <a:solidFill>
                    <a:prstClr val="black"/>
                  </a:solidFill>
                </a:rPr>
                <a:t> </a:t>
              </a:r>
              <a:r>
                <a:rPr lang="en-US" sz="2600" dirty="0" err="1" smtClean="0">
                  <a:solidFill>
                    <a:prstClr val="black"/>
                  </a:solidFill>
                </a:rPr>
                <a:t>tâm</a:t>
              </a:r>
              <a:r>
                <a:rPr lang="en-US" sz="2600" dirty="0" smtClean="0">
                  <a:solidFill>
                    <a:prstClr val="black"/>
                  </a:solidFill>
                </a:rPr>
                <a:t> </a:t>
              </a:r>
              <a:r>
                <a:rPr lang="en-US" sz="2600" dirty="0" err="1" smtClean="0">
                  <a:solidFill>
                    <a:prstClr val="black"/>
                  </a:solidFill>
                </a:rPr>
                <a:t>trạng</a:t>
              </a:r>
              <a:r>
                <a:rPr lang="en-US" sz="2600" dirty="0" smtClean="0">
                  <a:solidFill>
                    <a:prstClr val="black"/>
                  </a:solidFill>
                </a:rPr>
                <a:t> </a:t>
              </a:r>
              <a:r>
                <a:rPr lang="en-US" sz="2600" dirty="0" err="1" smtClean="0">
                  <a:solidFill>
                    <a:prstClr val="black"/>
                  </a:solidFill>
                </a:rPr>
                <a:t>trong</a:t>
              </a:r>
              <a:r>
                <a:rPr lang="en-US" sz="2600" dirty="0" smtClean="0">
                  <a:solidFill>
                    <a:prstClr val="black"/>
                  </a:solidFill>
                </a:rPr>
                <a:t> </a:t>
              </a:r>
              <a:r>
                <a:rPr lang="en-US" sz="2600" dirty="0" err="1" smtClean="0">
                  <a:solidFill>
                    <a:prstClr val="black"/>
                  </a:solidFill>
                </a:rPr>
                <a:t>đoạn</a:t>
              </a:r>
              <a:r>
                <a:rPr lang="en-US" sz="2600" dirty="0" smtClean="0">
                  <a:solidFill>
                    <a:prstClr val="black"/>
                  </a:solidFill>
                </a:rPr>
                <a:t> </a:t>
              </a:r>
              <a:r>
                <a:rPr lang="en-US" sz="2600" dirty="0" err="1" smtClean="0">
                  <a:solidFill>
                    <a:prstClr val="black"/>
                  </a:solidFill>
                </a:rPr>
                <a:t>trích</a:t>
              </a:r>
              <a:r>
                <a:rPr lang="en-US" sz="2600" dirty="0" smtClean="0">
                  <a:solidFill>
                    <a:prstClr val="black"/>
                  </a:solidFill>
                </a:rPr>
                <a:t>.</a:t>
              </a:r>
              <a:endParaRPr lang="en-US" sz="2600" dirty="0">
                <a:solidFill>
                  <a:prstClr val="black"/>
                </a:solidFill>
              </a:endParaRPr>
            </a:p>
          </p:txBody>
        </p:sp>
      </p:grpSp>
      <p:sp>
        <p:nvSpPr>
          <p:cNvPr id="14" name="TextBox 13"/>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vi-VN" sz="2800" b="1" dirty="0">
                <a:solidFill>
                  <a:srgbClr val="FF0000"/>
                </a:solidFill>
              </a:rPr>
              <a:t>I. TÌM HIỂU CHUNG</a:t>
            </a:r>
            <a:endParaRPr lang="en-US" sz="2800" b="1" dirty="0">
              <a:solidFill>
                <a:srgbClr val="FF0000"/>
              </a:solidFill>
            </a:endParaRPr>
          </a:p>
        </p:txBody>
      </p:sp>
    </p:spTree>
    <p:extLst>
      <p:ext uri="{BB962C8B-B14F-4D97-AF65-F5344CB8AC3E}">
        <p14:creationId xmlns:p14="http://schemas.microsoft.com/office/powerpoint/2010/main" val="242541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extBox 1"/>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vi-VN" sz="2800" b="1" dirty="0">
                <a:solidFill>
                  <a:srgbClr val="FF0000"/>
                </a:solidFill>
              </a:rPr>
              <a:t>I. TÌM HIỂU CHUNG</a:t>
            </a:r>
            <a:endParaRPr lang="en-US" sz="2800" b="1" dirty="0">
              <a:solidFill>
                <a:srgbClr val="FF0000"/>
              </a:solidFill>
            </a:endParaRPr>
          </a:p>
        </p:txBody>
      </p:sp>
      <p:sp>
        <p:nvSpPr>
          <p:cNvPr id="12" name="Rectangle 11"/>
          <p:cNvSpPr/>
          <p:nvPr/>
        </p:nvSpPr>
        <p:spPr>
          <a:xfrm>
            <a:off x="481727" y="1816674"/>
            <a:ext cx="5884039" cy="4616648"/>
          </a:xfrm>
          <a:prstGeom prst="rect">
            <a:avLst/>
          </a:prstGeom>
        </p:spPr>
        <p:txBody>
          <a:bodyPr wrap="square">
            <a:spAutoFit/>
          </a:bodyPr>
          <a:lstStyle/>
          <a:p>
            <a:pPr marL="457200" indent="-457200" algn="just">
              <a:lnSpc>
                <a:spcPct val="150000"/>
              </a:lnSpc>
              <a:buFontTx/>
              <a:buChar char="-"/>
            </a:pPr>
            <a:r>
              <a:rPr lang="en-US" sz="2800" dirty="0" err="1" smtClean="0">
                <a:solidFill>
                  <a:prstClr val="black"/>
                </a:solidFill>
              </a:rPr>
              <a:t>Sau</a:t>
            </a:r>
            <a:r>
              <a:rPr lang="en-US" sz="2800" dirty="0" smtClean="0">
                <a:solidFill>
                  <a:prstClr val="black"/>
                </a:solidFill>
              </a:rPr>
              <a:t> </a:t>
            </a:r>
            <a:r>
              <a:rPr lang="en-US" sz="2800" dirty="0" err="1" smtClean="0">
                <a:solidFill>
                  <a:prstClr val="black"/>
                </a:solidFill>
              </a:rPr>
              <a:t>chiến</a:t>
            </a:r>
            <a:r>
              <a:rPr lang="en-US" sz="2800" dirty="0" smtClean="0">
                <a:solidFill>
                  <a:prstClr val="black"/>
                </a:solidFill>
              </a:rPr>
              <a:t> </a:t>
            </a:r>
            <a:r>
              <a:rPr lang="en-US" sz="2800" dirty="0" err="1" smtClean="0">
                <a:solidFill>
                  <a:prstClr val="black"/>
                </a:solidFill>
              </a:rPr>
              <a:t>thắng</a:t>
            </a:r>
            <a:r>
              <a:rPr lang="en-US" sz="2800" dirty="0" smtClean="0">
                <a:solidFill>
                  <a:prstClr val="black"/>
                </a:solidFill>
              </a:rPr>
              <a:t> </a:t>
            </a:r>
            <a:r>
              <a:rPr lang="en-US" sz="2800" dirty="0" err="1" smtClean="0">
                <a:solidFill>
                  <a:prstClr val="black"/>
                </a:solidFill>
              </a:rPr>
              <a:t>Điện</a:t>
            </a:r>
            <a:r>
              <a:rPr lang="en-US" sz="2800" dirty="0" smtClean="0">
                <a:solidFill>
                  <a:prstClr val="black"/>
                </a:solidFill>
              </a:rPr>
              <a:t> </a:t>
            </a:r>
            <a:r>
              <a:rPr lang="en-US" sz="2800" dirty="0" err="1" smtClean="0">
                <a:solidFill>
                  <a:prstClr val="black"/>
                </a:solidFill>
              </a:rPr>
              <a:t>Biên</a:t>
            </a:r>
            <a:r>
              <a:rPr lang="en-US" sz="2800" dirty="0" smtClean="0">
                <a:solidFill>
                  <a:prstClr val="black"/>
                </a:solidFill>
              </a:rPr>
              <a:t> </a:t>
            </a:r>
            <a:r>
              <a:rPr lang="en-US" sz="2800" dirty="0" err="1" smtClean="0">
                <a:solidFill>
                  <a:prstClr val="black"/>
                </a:solidFill>
              </a:rPr>
              <a:t>Phủ</a:t>
            </a:r>
            <a:r>
              <a:rPr lang="en-US" sz="2800" dirty="0" smtClean="0">
                <a:solidFill>
                  <a:prstClr val="black"/>
                </a:solidFill>
              </a:rPr>
              <a:t>, </a:t>
            </a:r>
            <a:r>
              <a:rPr lang="en-US" sz="2800" dirty="0" err="1" smtClean="0">
                <a:solidFill>
                  <a:prstClr val="black"/>
                </a:solidFill>
              </a:rPr>
              <a:t>hòa</a:t>
            </a:r>
            <a:r>
              <a:rPr lang="en-US" sz="2800" dirty="0" smtClean="0">
                <a:solidFill>
                  <a:prstClr val="black"/>
                </a:solidFill>
              </a:rPr>
              <a:t> </a:t>
            </a:r>
            <a:r>
              <a:rPr lang="en-US" sz="2800" dirty="0" err="1" smtClean="0">
                <a:solidFill>
                  <a:prstClr val="black"/>
                </a:solidFill>
              </a:rPr>
              <a:t>bình</a:t>
            </a:r>
            <a:r>
              <a:rPr lang="en-US" sz="2800" dirty="0" smtClean="0">
                <a:solidFill>
                  <a:prstClr val="black"/>
                </a:solidFill>
              </a:rPr>
              <a:t> </a:t>
            </a:r>
            <a:r>
              <a:rPr lang="en-US" sz="2800" dirty="0" err="1" smtClean="0">
                <a:solidFill>
                  <a:prstClr val="black"/>
                </a:solidFill>
              </a:rPr>
              <a:t>lập</a:t>
            </a:r>
            <a:r>
              <a:rPr lang="en-US" sz="2800" dirty="0" smtClean="0">
                <a:solidFill>
                  <a:prstClr val="black"/>
                </a:solidFill>
              </a:rPr>
              <a:t> </a:t>
            </a:r>
            <a:r>
              <a:rPr lang="en-US" sz="2800" dirty="0" err="1" smtClean="0">
                <a:solidFill>
                  <a:prstClr val="black"/>
                </a:solidFill>
              </a:rPr>
              <a:t>lại</a:t>
            </a:r>
            <a:r>
              <a:rPr lang="en-US" sz="2800" dirty="0" smtClean="0">
                <a:solidFill>
                  <a:prstClr val="black"/>
                </a:solidFill>
              </a:rPr>
              <a:t> ở </a:t>
            </a:r>
            <a:r>
              <a:rPr lang="en-US" sz="2800" dirty="0" err="1" smtClean="0">
                <a:solidFill>
                  <a:prstClr val="black"/>
                </a:solidFill>
              </a:rPr>
              <a:t>miền</a:t>
            </a:r>
            <a:r>
              <a:rPr lang="en-US" sz="2800" dirty="0" smtClean="0">
                <a:solidFill>
                  <a:prstClr val="black"/>
                </a:solidFill>
              </a:rPr>
              <a:t> </a:t>
            </a:r>
            <a:r>
              <a:rPr lang="en-US" sz="2800" dirty="0" err="1" smtClean="0">
                <a:solidFill>
                  <a:prstClr val="black"/>
                </a:solidFill>
              </a:rPr>
              <a:t>Bắc</a:t>
            </a:r>
            <a:r>
              <a:rPr lang="en-US" sz="2800" dirty="0">
                <a:solidFill>
                  <a:prstClr val="black"/>
                </a:solidFill>
              </a:rPr>
              <a:t> </a:t>
            </a:r>
            <a:r>
              <a:rPr lang="en-US" sz="2800" dirty="0" err="1" smtClean="0">
                <a:solidFill>
                  <a:prstClr val="black"/>
                </a:solidFill>
              </a:rPr>
              <a:t>nước</a:t>
            </a:r>
            <a:r>
              <a:rPr lang="en-US" sz="2800" dirty="0" smtClean="0">
                <a:solidFill>
                  <a:prstClr val="black"/>
                </a:solidFill>
              </a:rPr>
              <a:t> ta. </a:t>
            </a:r>
          </a:p>
          <a:p>
            <a:pPr marL="457200" indent="-457200" algn="just">
              <a:lnSpc>
                <a:spcPct val="150000"/>
              </a:lnSpc>
              <a:buFontTx/>
              <a:buChar char="-"/>
            </a:pPr>
            <a:r>
              <a:rPr lang="vi-VN" sz="2800" dirty="0" smtClean="0">
                <a:solidFill>
                  <a:prstClr val="black"/>
                </a:solidFill>
              </a:rPr>
              <a:t>Tháng </a:t>
            </a:r>
            <a:r>
              <a:rPr lang="vi-VN" sz="2800" dirty="0">
                <a:solidFill>
                  <a:prstClr val="black"/>
                </a:solidFill>
              </a:rPr>
              <a:t>10 - 1954, </a:t>
            </a:r>
            <a:r>
              <a:rPr lang="vi-VN" sz="2800" dirty="0" smtClean="0">
                <a:solidFill>
                  <a:prstClr val="black"/>
                </a:solidFill>
              </a:rPr>
              <a:t>Trung </a:t>
            </a:r>
            <a:r>
              <a:rPr lang="en-US" sz="2800" dirty="0">
                <a:solidFill>
                  <a:prstClr val="black"/>
                </a:solidFill>
              </a:rPr>
              <a:t>ư</a:t>
            </a:r>
            <a:r>
              <a:rPr lang="vi-VN" sz="2800" dirty="0" smtClean="0">
                <a:solidFill>
                  <a:prstClr val="black"/>
                </a:solidFill>
              </a:rPr>
              <a:t>ơng </a:t>
            </a:r>
            <a:r>
              <a:rPr lang="vi-VN" sz="2800" dirty="0">
                <a:solidFill>
                  <a:prstClr val="black"/>
                </a:solidFill>
              </a:rPr>
              <a:t>Đảng quyết định rời chiến khu Việt Bắc về lại thủ </a:t>
            </a:r>
            <a:r>
              <a:rPr lang="vi-VN" sz="2800" dirty="0" smtClean="0">
                <a:solidFill>
                  <a:prstClr val="black"/>
                </a:solidFill>
              </a:rPr>
              <a:t>đô</a:t>
            </a:r>
            <a:r>
              <a:rPr lang="en-US" sz="2800" dirty="0" smtClean="0">
                <a:solidFill>
                  <a:prstClr val="black"/>
                </a:solidFill>
              </a:rPr>
              <a:t> </a:t>
            </a:r>
            <a:r>
              <a:rPr lang="en-US" sz="2800" dirty="0" err="1" smtClean="0">
                <a:solidFill>
                  <a:prstClr val="black"/>
                </a:solidFill>
              </a:rPr>
              <a:t>Hà</a:t>
            </a:r>
            <a:r>
              <a:rPr lang="en-US" sz="2800" dirty="0" smtClean="0">
                <a:solidFill>
                  <a:prstClr val="black"/>
                </a:solidFill>
              </a:rPr>
              <a:t> </a:t>
            </a:r>
            <a:r>
              <a:rPr lang="en-US" sz="2800" dirty="0" err="1" smtClean="0">
                <a:solidFill>
                  <a:prstClr val="black"/>
                </a:solidFill>
              </a:rPr>
              <a:t>Nội</a:t>
            </a:r>
            <a:r>
              <a:rPr lang="en-US" sz="2800" dirty="0" smtClean="0">
                <a:solidFill>
                  <a:prstClr val="black"/>
                </a:solidFill>
              </a:rPr>
              <a:t>.</a:t>
            </a:r>
            <a:r>
              <a:rPr lang="vi-VN" sz="2800" dirty="0">
                <a:solidFill>
                  <a:prstClr val="black"/>
                </a:solidFill>
              </a:rPr>
              <a:t> </a:t>
            </a:r>
            <a:endParaRPr lang="en-US" sz="2800" dirty="0" smtClean="0">
              <a:solidFill>
                <a:prstClr val="black"/>
              </a:solidFill>
            </a:endParaRPr>
          </a:p>
          <a:p>
            <a:pPr marL="457200" indent="-457200" algn="just">
              <a:lnSpc>
                <a:spcPct val="150000"/>
              </a:lnSpc>
              <a:buFontTx/>
              <a:buChar char="-"/>
            </a:pPr>
            <a:r>
              <a:rPr lang="vi-VN" sz="2800" dirty="0" smtClean="0">
                <a:solidFill>
                  <a:prstClr val="black"/>
                </a:solidFill>
              </a:rPr>
              <a:t>Nhân </a:t>
            </a:r>
            <a:r>
              <a:rPr lang="vi-VN" sz="2800" dirty="0">
                <a:solidFill>
                  <a:prstClr val="black"/>
                </a:solidFill>
              </a:rPr>
              <a:t>sự kiện có tính chất lịch sử ấy, Tố Hữu đã sáng tác bài thơ </a:t>
            </a:r>
            <a:r>
              <a:rPr lang="vi-VN" sz="2800" i="1" dirty="0">
                <a:solidFill>
                  <a:prstClr val="black"/>
                </a:solidFill>
              </a:rPr>
              <a:t>Việt </a:t>
            </a:r>
            <a:r>
              <a:rPr lang="vi-VN" sz="2800" i="1" dirty="0" smtClean="0">
                <a:solidFill>
                  <a:prstClr val="black"/>
                </a:solidFill>
              </a:rPr>
              <a:t>Bắc</a:t>
            </a:r>
            <a:r>
              <a:rPr lang="en-US" sz="2800" i="1" dirty="0" smtClean="0">
                <a:solidFill>
                  <a:prstClr val="black"/>
                </a:solidFill>
              </a:rPr>
              <a:t>.</a:t>
            </a:r>
          </a:p>
        </p:txBody>
      </p:sp>
      <p:sp>
        <p:nvSpPr>
          <p:cNvPr id="14" name="TextBox 13"/>
          <p:cNvSpPr txBox="1"/>
          <p:nvPr/>
        </p:nvSpPr>
        <p:spPr>
          <a:xfrm>
            <a:off x="823320" y="1088544"/>
            <a:ext cx="7858234" cy="584775"/>
          </a:xfrm>
          <a:prstGeom prst="rect">
            <a:avLst/>
          </a:prstGeom>
          <a:noFill/>
        </p:spPr>
        <p:txBody>
          <a:bodyPr wrap="square" rtlCol="0">
            <a:spAutoFit/>
          </a:bodyPr>
          <a:lstStyle/>
          <a:p>
            <a:r>
              <a:rPr lang="en-US" sz="3200" b="1" i="1" dirty="0" smtClean="0">
                <a:solidFill>
                  <a:srgbClr val="7030A0"/>
                </a:solidFill>
              </a:rPr>
              <a:t>1. </a:t>
            </a:r>
            <a:r>
              <a:rPr lang="en-US" sz="3200" b="1" i="1" dirty="0" err="1" smtClean="0">
                <a:solidFill>
                  <a:srgbClr val="7030A0"/>
                </a:solidFill>
              </a:rPr>
              <a:t>Hoàn</a:t>
            </a:r>
            <a:r>
              <a:rPr lang="en-US" sz="3200" b="1" i="1" dirty="0" smtClean="0">
                <a:solidFill>
                  <a:srgbClr val="7030A0"/>
                </a:solidFill>
              </a:rPr>
              <a:t> </a:t>
            </a:r>
            <a:r>
              <a:rPr lang="en-US" sz="3200" b="1" i="1" dirty="0" err="1" smtClean="0">
                <a:solidFill>
                  <a:srgbClr val="7030A0"/>
                </a:solidFill>
              </a:rPr>
              <a:t>cảnh</a:t>
            </a:r>
            <a:r>
              <a:rPr lang="en-US" sz="3200" b="1" i="1" dirty="0" smtClean="0">
                <a:solidFill>
                  <a:srgbClr val="7030A0"/>
                </a:solidFill>
              </a:rPr>
              <a:t> </a:t>
            </a:r>
            <a:r>
              <a:rPr lang="en-US" sz="3200" b="1" i="1" dirty="0" err="1" smtClean="0">
                <a:solidFill>
                  <a:srgbClr val="7030A0"/>
                </a:solidFill>
              </a:rPr>
              <a:t>sáng</a:t>
            </a:r>
            <a:r>
              <a:rPr lang="en-US" sz="3200" b="1" i="1" dirty="0" smtClean="0">
                <a:solidFill>
                  <a:srgbClr val="7030A0"/>
                </a:solidFill>
              </a:rPr>
              <a:t> </a:t>
            </a:r>
            <a:r>
              <a:rPr lang="en-US" sz="3200" b="1" i="1" dirty="0" err="1" smtClean="0">
                <a:solidFill>
                  <a:srgbClr val="7030A0"/>
                </a:solidFill>
              </a:rPr>
              <a:t>tác</a:t>
            </a:r>
            <a:r>
              <a:rPr lang="en-US" sz="3200" b="1" i="1" dirty="0" smtClean="0">
                <a:solidFill>
                  <a:srgbClr val="7030A0"/>
                </a:solidFill>
              </a:rPr>
              <a:t> </a:t>
            </a:r>
            <a:endParaRPr lang="en-US" sz="3200" b="1" i="1" dirty="0">
              <a:solidFill>
                <a:srgbClr val="7030A0"/>
              </a:solidFill>
            </a:endParaRPr>
          </a:p>
        </p:txBody>
      </p:sp>
      <p:pic>
        <p:nvPicPr>
          <p:cNvPr id="16" name="Picture 2" descr="16820079509_ND-Luong-SOn-tien-bo-doi-va"/>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6653048" y="2195052"/>
            <a:ext cx="5418080" cy="3629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94826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2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 name="TextBox 1"/>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vi-VN" sz="2800" b="1" dirty="0">
                <a:solidFill>
                  <a:srgbClr val="FF0000"/>
                </a:solidFill>
              </a:rPr>
              <a:t>I. TÌM HIỂU CHUNG</a:t>
            </a:r>
            <a:endParaRPr lang="en-US" sz="2800" b="1" dirty="0">
              <a:solidFill>
                <a:srgbClr val="FF0000"/>
              </a:solidFill>
            </a:endParaRPr>
          </a:p>
        </p:txBody>
      </p:sp>
      <p:sp>
        <p:nvSpPr>
          <p:cNvPr id="15" name="TextBox 14"/>
          <p:cNvSpPr txBox="1"/>
          <p:nvPr/>
        </p:nvSpPr>
        <p:spPr>
          <a:xfrm>
            <a:off x="765516" y="1028175"/>
            <a:ext cx="7858234" cy="523220"/>
          </a:xfrm>
          <a:prstGeom prst="rect">
            <a:avLst/>
          </a:prstGeom>
          <a:noFill/>
        </p:spPr>
        <p:txBody>
          <a:bodyPr wrap="square" rtlCol="0">
            <a:spAutoFit/>
          </a:bodyPr>
          <a:lstStyle/>
          <a:p>
            <a:r>
              <a:rPr lang="en-US" sz="2800" b="1" i="1" dirty="0" smtClean="0">
                <a:solidFill>
                  <a:srgbClr val="7030A0"/>
                </a:solidFill>
              </a:rPr>
              <a:t> </a:t>
            </a:r>
            <a:endParaRPr lang="en-US" sz="2800" b="1" i="1" dirty="0">
              <a:solidFill>
                <a:srgbClr val="7030A0"/>
              </a:solidFill>
            </a:endParaRPr>
          </a:p>
        </p:txBody>
      </p:sp>
      <p:sp>
        <p:nvSpPr>
          <p:cNvPr id="7" name="TextBox 6"/>
          <p:cNvSpPr txBox="1"/>
          <p:nvPr/>
        </p:nvSpPr>
        <p:spPr>
          <a:xfrm>
            <a:off x="823320" y="1088544"/>
            <a:ext cx="7858234" cy="584775"/>
          </a:xfrm>
          <a:prstGeom prst="rect">
            <a:avLst/>
          </a:prstGeom>
          <a:noFill/>
        </p:spPr>
        <p:txBody>
          <a:bodyPr wrap="square" rtlCol="0">
            <a:spAutoFit/>
          </a:bodyPr>
          <a:lstStyle/>
          <a:p>
            <a:r>
              <a:rPr lang="en-US" sz="3200" b="1" i="1" dirty="0" smtClean="0">
                <a:solidFill>
                  <a:srgbClr val="7030A0"/>
                </a:solidFill>
              </a:rPr>
              <a:t>2. </a:t>
            </a:r>
            <a:r>
              <a:rPr lang="en-US" sz="3200" b="1" i="1" dirty="0" err="1" smtClean="0">
                <a:solidFill>
                  <a:srgbClr val="7030A0"/>
                </a:solidFill>
              </a:rPr>
              <a:t>Bố</a:t>
            </a:r>
            <a:r>
              <a:rPr lang="en-US" sz="3200" b="1" i="1" dirty="0" smtClean="0">
                <a:solidFill>
                  <a:srgbClr val="7030A0"/>
                </a:solidFill>
              </a:rPr>
              <a:t> </a:t>
            </a:r>
            <a:r>
              <a:rPr lang="en-US" sz="3200" b="1" i="1" dirty="0" err="1" smtClean="0">
                <a:solidFill>
                  <a:srgbClr val="7030A0"/>
                </a:solidFill>
              </a:rPr>
              <a:t>cục</a:t>
            </a:r>
            <a:r>
              <a:rPr lang="en-US" sz="3200" b="1" i="1" dirty="0" smtClean="0">
                <a:solidFill>
                  <a:srgbClr val="7030A0"/>
                </a:solidFill>
              </a:rPr>
              <a:t> </a:t>
            </a:r>
            <a:endParaRPr lang="en-US" sz="3200" b="1" i="1" dirty="0">
              <a:solidFill>
                <a:srgbClr val="7030A0"/>
              </a:solidFill>
            </a:endParaRPr>
          </a:p>
        </p:txBody>
      </p:sp>
      <p:sp>
        <p:nvSpPr>
          <p:cNvPr id="8" name="Rectangle 3"/>
          <p:cNvSpPr>
            <a:spLocks noChangeArrowheads="1"/>
          </p:cNvSpPr>
          <p:nvPr/>
        </p:nvSpPr>
        <p:spPr bwMode="auto">
          <a:xfrm>
            <a:off x="444936" y="1734907"/>
            <a:ext cx="11176000"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lnSpc>
                <a:spcPct val="150000"/>
              </a:lnSpc>
              <a:spcBef>
                <a:spcPct val="0"/>
              </a:spcBef>
              <a:spcAft>
                <a:spcPct val="0"/>
              </a:spcAft>
            </a:pPr>
            <a:r>
              <a:rPr lang="vi-VN" sz="2800" b="1" i="1" dirty="0" smtClean="0">
                <a:solidFill>
                  <a:srgbClr val="000000"/>
                </a:solidFill>
                <a:latin typeface="+mj-lt"/>
              </a:rPr>
              <a:t>- Toàn bộ bài thơ gồm </a:t>
            </a:r>
            <a:r>
              <a:rPr lang="vi-VN" sz="2800" b="1" i="1" dirty="0" smtClean="0">
                <a:solidFill>
                  <a:srgbClr val="FF3300"/>
                </a:solidFill>
                <a:latin typeface="+mj-lt"/>
              </a:rPr>
              <a:t>150 câu thơ lục bát</a:t>
            </a:r>
            <a:r>
              <a:rPr lang="vi-VN" sz="2800" b="1" i="1" dirty="0" smtClean="0">
                <a:solidFill>
                  <a:srgbClr val="000000"/>
                </a:solidFill>
                <a:latin typeface="+mj-lt"/>
              </a:rPr>
              <a:t> và được chia làm hai phần:</a:t>
            </a:r>
          </a:p>
        </p:txBody>
      </p:sp>
      <p:graphicFrame>
        <p:nvGraphicFramePr>
          <p:cNvPr id="9" name="Content Placeholder 3"/>
          <p:cNvGraphicFramePr>
            <a:graphicFrameLocks/>
          </p:cNvGraphicFramePr>
          <p:nvPr>
            <p:extLst>
              <p:ext uri="{D42A27DB-BD31-4B8C-83A1-F6EECF244321}">
                <p14:modId xmlns:p14="http://schemas.microsoft.com/office/powerpoint/2010/main" val="3789453186"/>
              </p:ext>
            </p:extLst>
          </p:nvPr>
        </p:nvGraphicFramePr>
        <p:xfrm>
          <a:off x="838200" y="2755820"/>
          <a:ext cx="10515600" cy="37395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91958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blinds(horizontal)">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Graphic spid="9"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2" descr="HatQuanHo%20(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75598" y="1462772"/>
            <a:ext cx="6071400" cy="3855900"/>
          </a:xfrm>
          <a:prstGeom prst="rect">
            <a:avLst/>
          </a:prstGeom>
          <a:noFill/>
          <a:extLst>
            <a:ext uri="{909E8E84-426E-40DD-AFC4-6F175D3DCCD1}">
              <a14:hiddenFill xmlns:a14="http://schemas.microsoft.com/office/drawing/2010/main">
                <a:solidFill>
                  <a:srgbClr val="FFFFFF"/>
                </a:solidFill>
              </a14:hiddenFill>
            </a:ext>
          </a:extLst>
        </p:spPr>
      </p:pic>
      <p:sp>
        <p:nvSpPr>
          <p:cNvPr id="9219" name="Rectangle 3"/>
          <p:cNvSpPr>
            <a:spLocks noChangeArrowheads="1"/>
          </p:cNvSpPr>
          <p:nvPr/>
        </p:nvSpPr>
        <p:spPr bwMode="auto">
          <a:xfrm>
            <a:off x="7791240" y="5190314"/>
            <a:ext cx="226215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vi-VN" sz="2400" b="1" i="1" dirty="0" smtClean="0">
                <a:solidFill>
                  <a:srgbClr val="000000"/>
                </a:solidFill>
                <a:latin typeface="Times New Roman" pitchFamily="18" charset="0"/>
                <a:cs typeface="Times New Roman" pitchFamily="18" charset="0"/>
              </a:rPr>
              <a:t>Hát giao duyên </a:t>
            </a:r>
          </a:p>
        </p:txBody>
      </p:sp>
      <p:sp>
        <p:nvSpPr>
          <p:cNvPr id="9220" name="Rectangle 4"/>
          <p:cNvSpPr>
            <a:spLocks noChangeArrowheads="1"/>
          </p:cNvSpPr>
          <p:nvPr/>
        </p:nvSpPr>
        <p:spPr bwMode="auto">
          <a:xfrm>
            <a:off x="1750033" y="5907445"/>
            <a:ext cx="8692508" cy="523220"/>
          </a:xfrm>
          <a:prstGeom prst="rect">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sz="2800" b="1" i="1" dirty="0" smtClean="0">
                <a:solidFill>
                  <a:srgbClr val="FFFFFF"/>
                </a:solidFill>
                <a:latin typeface="Times New Roman" pitchFamily="18" charset="0"/>
                <a:cs typeface="Times New Roman" pitchFamily="18" charset="0"/>
              </a:rPr>
              <a:t>"</a:t>
            </a:r>
            <a:r>
              <a:rPr lang="en-US" sz="2800" b="1" i="1" dirty="0" err="1" smtClean="0">
                <a:solidFill>
                  <a:srgbClr val="FFFFFF"/>
                </a:solidFill>
                <a:latin typeface="Times New Roman" pitchFamily="18" charset="0"/>
                <a:cs typeface="Times New Roman" pitchFamily="18" charset="0"/>
              </a:rPr>
              <a:t>Mình</a:t>
            </a:r>
            <a:r>
              <a:rPr lang="en-US" sz="2800" b="1" i="1" dirty="0" smtClean="0">
                <a:solidFill>
                  <a:srgbClr val="FFFFFF"/>
                </a:solidFill>
                <a:latin typeface="Times New Roman" pitchFamily="18" charset="0"/>
                <a:cs typeface="Times New Roman" pitchFamily="18" charset="0"/>
              </a:rPr>
              <a:t> </a:t>
            </a:r>
            <a:r>
              <a:rPr lang="en-US" sz="2800" b="1" i="1" dirty="0" err="1" smtClean="0">
                <a:solidFill>
                  <a:srgbClr val="FFFFFF"/>
                </a:solidFill>
                <a:latin typeface="Times New Roman" pitchFamily="18" charset="0"/>
                <a:cs typeface="Times New Roman" pitchFamily="18" charset="0"/>
              </a:rPr>
              <a:t>về</a:t>
            </a:r>
            <a:r>
              <a:rPr lang="en-US" sz="2800" b="1" i="1" dirty="0" smtClean="0">
                <a:solidFill>
                  <a:srgbClr val="FFFFFF"/>
                </a:solidFill>
                <a:latin typeface="Times New Roman" pitchFamily="18" charset="0"/>
                <a:cs typeface="Times New Roman" pitchFamily="18" charset="0"/>
              </a:rPr>
              <a:t> ta </a:t>
            </a:r>
            <a:r>
              <a:rPr lang="en-US" sz="2800" b="1" i="1" dirty="0" err="1" smtClean="0">
                <a:solidFill>
                  <a:srgbClr val="FFFFFF"/>
                </a:solidFill>
                <a:latin typeface="Times New Roman" pitchFamily="18" charset="0"/>
                <a:cs typeface="Times New Roman" pitchFamily="18" charset="0"/>
              </a:rPr>
              <a:t>chẳng</a:t>
            </a:r>
            <a:r>
              <a:rPr lang="en-US" sz="2800" b="1" i="1" dirty="0" smtClean="0">
                <a:solidFill>
                  <a:srgbClr val="FFFFFF"/>
                </a:solidFill>
                <a:latin typeface="Times New Roman" pitchFamily="18" charset="0"/>
                <a:cs typeface="Times New Roman" pitchFamily="18" charset="0"/>
              </a:rPr>
              <a:t> </a:t>
            </a:r>
            <a:r>
              <a:rPr lang="en-US" sz="2800" b="1" i="1" dirty="0" err="1" smtClean="0">
                <a:solidFill>
                  <a:srgbClr val="FFFFFF"/>
                </a:solidFill>
                <a:latin typeface="Times New Roman" pitchFamily="18" charset="0"/>
                <a:cs typeface="Times New Roman" pitchFamily="18" charset="0"/>
              </a:rPr>
              <a:t>cho</a:t>
            </a:r>
            <a:r>
              <a:rPr lang="en-US" sz="2800" b="1" i="1" dirty="0" smtClean="0">
                <a:solidFill>
                  <a:srgbClr val="FFFFFF"/>
                </a:solidFill>
                <a:latin typeface="Times New Roman" pitchFamily="18" charset="0"/>
                <a:cs typeface="Times New Roman" pitchFamily="18" charset="0"/>
              </a:rPr>
              <a:t> </a:t>
            </a:r>
            <a:r>
              <a:rPr lang="en-US" sz="2800" b="1" i="1" dirty="0" err="1" smtClean="0">
                <a:solidFill>
                  <a:srgbClr val="FFFFFF"/>
                </a:solidFill>
                <a:latin typeface="Times New Roman" pitchFamily="18" charset="0"/>
                <a:cs typeface="Times New Roman" pitchFamily="18" charset="0"/>
              </a:rPr>
              <a:t>về</a:t>
            </a:r>
            <a:r>
              <a:rPr lang="en-US" sz="2800" b="1" i="1" dirty="0" smtClean="0">
                <a:solidFill>
                  <a:srgbClr val="FFFFFF"/>
                </a:solidFill>
                <a:latin typeface="Times New Roman" pitchFamily="18" charset="0"/>
                <a:cs typeface="Times New Roman" pitchFamily="18" charset="0"/>
              </a:rPr>
              <a:t> - Ta </a:t>
            </a:r>
            <a:r>
              <a:rPr lang="en-US" sz="2800" b="1" i="1" dirty="0" err="1" smtClean="0">
                <a:solidFill>
                  <a:srgbClr val="FFFFFF"/>
                </a:solidFill>
                <a:latin typeface="Times New Roman" pitchFamily="18" charset="0"/>
                <a:cs typeface="Times New Roman" pitchFamily="18" charset="0"/>
              </a:rPr>
              <a:t>nắm</a:t>
            </a:r>
            <a:r>
              <a:rPr lang="en-US" sz="2800" b="1" i="1" dirty="0" smtClean="0">
                <a:solidFill>
                  <a:srgbClr val="FFFFFF"/>
                </a:solidFill>
                <a:latin typeface="Times New Roman" pitchFamily="18" charset="0"/>
                <a:cs typeface="Times New Roman" pitchFamily="18" charset="0"/>
              </a:rPr>
              <a:t> </a:t>
            </a:r>
            <a:r>
              <a:rPr lang="en-US" sz="2800" b="1" i="1" dirty="0" err="1" smtClean="0">
                <a:solidFill>
                  <a:srgbClr val="FFFFFF"/>
                </a:solidFill>
                <a:latin typeface="Times New Roman" pitchFamily="18" charset="0"/>
                <a:cs typeface="Times New Roman" pitchFamily="18" charset="0"/>
              </a:rPr>
              <a:t>vạt</a:t>
            </a:r>
            <a:r>
              <a:rPr lang="en-US" sz="2800" b="1" i="1" dirty="0" smtClean="0">
                <a:solidFill>
                  <a:srgbClr val="FFFFFF"/>
                </a:solidFill>
                <a:latin typeface="Times New Roman" pitchFamily="18" charset="0"/>
                <a:cs typeface="Times New Roman" pitchFamily="18" charset="0"/>
              </a:rPr>
              <a:t> </a:t>
            </a:r>
            <a:r>
              <a:rPr lang="en-US" sz="2800" b="1" i="1" dirty="0" err="1" smtClean="0">
                <a:solidFill>
                  <a:srgbClr val="FFFFFF"/>
                </a:solidFill>
                <a:latin typeface="Times New Roman" pitchFamily="18" charset="0"/>
                <a:cs typeface="Times New Roman" pitchFamily="18" charset="0"/>
              </a:rPr>
              <a:t>áo</a:t>
            </a:r>
            <a:r>
              <a:rPr lang="en-US" sz="2800" b="1" i="1" dirty="0" smtClean="0">
                <a:solidFill>
                  <a:srgbClr val="FFFFFF"/>
                </a:solidFill>
                <a:latin typeface="Times New Roman" pitchFamily="18" charset="0"/>
                <a:cs typeface="Times New Roman" pitchFamily="18" charset="0"/>
              </a:rPr>
              <a:t>, ta </a:t>
            </a:r>
            <a:r>
              <a:rPr lang="en-US" sz="2800" b="1" i="1" dirty="0" err="1" smtClean="0">
                <a:solidFill>
                  <a:srgbClr val="FFFFFF"/>
                </a:solidFill>
                <a:latin typeface="Times New Roman" pitchFamily="18" charset="0"/>
                <a:cs typeface="Times New Roman" pitchFamily="18" charset="0"/>
              </a:rPr>
              <a:t>đề</a:t>
            </a:r>
            <a:r>
              <a:rPr lang="en-US" sz="2800" b="1" i="1" dirty="0" smtClean="0">
                <a:solidFill>
                  <a:srgbClr val="FFFFFF"/>
                </a:solidFill>
                <a:latin typeface="Times New Roman" pitchFamily="18" charset="0"/>
                <a:cs typeface="Times New Roman" pitchFamily="18" charset="0"/>
              </a:rPr>
              <a:t> </a:t>
            </a:r>
            <a:r>
              <a:rPr lang="en-US" sz="2800" b="1" i="1" dirty="0" err="1" smtClean="0">
                <a:solidFill>
                  <a:srgbClr val="FFFFFF"/>
                </a:solidFill>
                <a:latin typeface="Times New Roman" pitchFamily="18" charset="0"/>
                <a:cs typeface="Times New Roman" pitchFamily="18" charset="0"/>
              </a:rPr>
              <a:t>bài</a:t>
            </a:r>
            <a:r>
              <a:rPr lang="en-US" sz="2800" b="1" i="1" dirty="0" smtClean="0">
                <a:solidFill>
                  <a:srgbClr val="FFFFFF"/>
                </a:solidFill>
                <a:latin typeface="Times New Roman" pitchFamily="18" charset="0"/>
                <a:cs typeface="Times New Roman" pitchFamily="18" charset="0"/>
              </a:rPr>
              <a:t> </a:t>
            </a:r>
            <a:r>
              <a:rPr lang="en-US" sz="2800" b="1" i="1" dirty="0" err="1" smtClean="0">
                <a:solidFill>
                  <a:srgbClr val="FFFFFF"/>
                </a:solidFill>
                <a:latin typeface="Times New Roman" pitchFamily="18" charset="0"/>
                <a:cs typeface="Times New Roman" pitchFamily="18" charset="0"/>
              </a:rPr>
              <a:t>thơ</a:t>
            </a:r>
            <a:r>
              <a:rPr lang="en-US" sz="2800" b="1" i="1" dirty="0" smtClean="0">
                <a:solidFill>
                  <a:srgbClr val="FFFFFF"/>
                </a:solidFill>
                <a:latin typeface="Times New Roman" pitchFamily="18" charset="0"/>
                <a:cs typeface="Times New Roman" pitchFamily="18" charset="0"/>
              </a:rPr>
              <a:t>"</a:t>
            </a:r>
            <a:r>
              <a:rPr lang="en-US" sz="2000" b="1" i="1" dirty="0" smtClean="0">
                <a:solidFill>
                  <a:srgbClr val="FFFFFF"/>
                </a:solidFill>
                <a:latin typeface="Times New Roman" pitchFamily="18" charset="0"/>
                <a:cs typeface="Times New Roman" pitchFamily="18" charset="0"/>
              </a:rPr>
              <a:t> </a:t>
            </a:r>
          </a:p>
        </p:txBody>
      </p:sp>
      <p:sp>
        <p:nvSpPr>
          <p:cNvPr id="9221" name="Rectangle 5"/>
          <p:cNvSpPr>
            <a:spLocks noChangeArrowheads="1"/>
          </p:cNvSpPr>
          <p:nvPr/>
        </p:nvSpPr>
        <p:spPr bwMode="auto">
          <a:xfrm>
            <a:off x="525523" y="1753735"/>
            <a:ext cx="4834753" cy="2031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800" dirty="0" smtClean="0">
                <a:solidFill>
                  <a:srgbClr val="000000"/>
                </a:solidFill>
                <a:latin typeface="Times New Roman" pitchFamily="18" charset="0"/>
                <a:cs typeface="Times New Roman" pitchFamily="18" charset="0"/>
              </a:rPr>
              <a:t>- Bài thơ được viết theo kiểu đối đáp nam - nữ, phỏng theo lối hát giao duyên của dân ca.</a:t>
            </a:r>
            <a:endParaRPr lang="en-US" sz="2800" dirty="0" smtClean="0">
              <a:solidFill>
                <a:srgbClr val="000000"/>
              </a:solidFill>
              <a:latin typeface="Times New Roman" pitchFamily="18" charset="0"/>
              <a:cs typeface="Times New Roman" pitchFamily="18" charset="0"/>
            </a:endParaRPr>
          </a:p>
        </p:txBody>
      </p:sp>
      <p:sp>
        <p:nvSpPr>
          <p:cNvPr id="6" name="TextBox 5"/>
          <p:cNvSpPr txBox="1"/>
          <p:nvPr/>
        </p:nvSpPr>
        <p:spPr>
          <a:xfrm>
            <a:off x="2184399" y="252252"/>
            <a:ext cx="8173545" cy="523220"/>
          </a:xfrm>
          <a:prstGeom prst="rect">
            <a:avLst/>
          </a:prstGeom>
          <a:solidFill>
            <a:srgbClr val="7FD13B">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I. TÌM HIỂU CHUNG</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sp>
        <p:nvSpPr>
          <p:cNvPr id="7" name="TextBox 6"/>
          <p:cNvSpPr txBox="1"/>
          <p:nvPr/>
        </p:nvSpPr>
        <p:spPr>
          <a:xfrm>
            <a:off x="765516" y="1028175"/>
            <a:ext cx="7858234" cy="523220"/>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800" b="1" i="1" u="none" strike="noStrike" kern="0" cap="none" spc="0" normalizeH="0" baseline="0" noProof="0" dirty="0" smtClean="0">
                <a:ln>
                  <a:noFill/>
                </a:ln>
                <a:solidFill>
                  <a:srgbClr val="7030A0"/>
                </a:solidFill>
                <a:effectLst/>
                <a:uLnTx/>
                <a:uFillTx/>
              </a:rPr>
              <a:t> </a:t>
            </a:r>
          </a:p>
        </p:txBody>
      </p:sp>
      <p:sp>
        <p:nvSpPr>
          <p:cNvPr id="8" name="TextBox 7"/>
          <p:cNvSpPr txBox="1"/>
          <p:nvPr/>
        </p:nvSpPr>
        <p:spPr>
          <a:xfrm>
            <a:off x="823320" y="1088544"/>
            <a:ext cx="785823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1" u="none" strike="noStrike" kern="0" cap="none" spc="0" normalizeH="0" baseline="0" noProof="0" dirty="0" smtClean="0">
                <a:ln>
                  <a:noFill/>
                </a:ln>
                <a:solidFill>
                  <a:srgbClr val="7030A0"/>
                </a:solidFill>
                <a:effectLst/>
                <a:uLnTx/>
                <a:uFillTx/>
                <a:latin typeface="Times New Roman" pitchFamily="18" charset="0"/>
                <a:cs typeface="Times New Roman" pitchFamily="18" charset="0"/>
              </a:rPr>
              <a:t>2. </a:t>
            </a:r>
            <a:r>
              <a:rPr kumimoji="0" lang="en-US" sz="3200" b="1" i="1" u="none" strike="noStrike" kern="0" cap="none" spc="0" normalizeH="0" baseline="0" noProof="0" dirty="0" err="1" smtClean="0">
                <a:ln>
                  <a:noFill/>
                </a:ln>
                <a:solidFill>
                  <a:srgbClr val="7030A0"/>
                </a:solidFill>
                <a:effectLst/>
                <a:uLnTx/>
                <a:uFillTx/>
                <a:latin typeface="Times New Roman" pitchFamily="18" charset="0"/>
                <a:cs typeface="Times New Roman" pitchFamily="18" charset="0"/>
              </a:rPr>
              <a:t>Bố</a:t>
            </a:r>
            <a:r>
              <a:rPr kumimoji="0" lang="en-US" sz="3200" b="1" i="1" u="none" strike="noStrike" kern="0" cap="none" spc="0" normalizeH="0" baseline="0" noProof="0" dirty="0" smtClean="0">
                <a:ln>
                  <a:noFill/>
                </a:ln>
                <a:solidFill>
                  <a:srgbClr val="7030A0"/>
                </a:solidFill>
                <a:effectLst/>
                <a:uLnTx/>
                <a:uFillTx/>
                <a:latin typeface="Times New Roman" pitchFamily="18" charset="0"/>
                <a:cs typeface="Times New Roman" pitchFamily="18" charset="0"/>
              </a:rPr>
              <a:t> </a:t>
            </a:r>
            <a:r>
              <a:rPr kumimoji="0" lang="en-US" sz="3200" b="1" i="1" u="none" strike="noStrike" kern="0" cap="none" spc="0" normalizeH="0" baseline="0" noProof="0" dirty="0" err="1" smtClean="0">
                <a:ln>
                  <a:noFill/>
                </a:ln>
                <a:solidFill>
                  <a:srgbClr val="7030A0"/>
                </a:solidFill>
                <a:effectLst/>
                <a:uLnTx/>
                <a:uFillTx/>
                <a:latin typeface="Times New Roman" pitchFamily="18" charset="0"/>
                <a:cs typeface="Times New Roman" pitchFamily="18" charset="0"/>
              </a:rPr>
              <a:t>cục</a:t>
            </a:r>
            <a:r>
              <a:rPr kumimoji="0" lang="en-US" sz="3200" b="1" i="1" u="none" strike="noStrike" kern="0" cap="none" spc="0" normalizeH="0" baseline="0" noProof="0" dirty="0" smtClean="0">
                <a:ln>
                  <a:noFill/>
                </a:ln>
                <a:solidFill>
                  <a:srgbClr val="7030A0"/>
                </a:solidFill>
                <a:effectLst/>
                <a:uLnTx/>
                <a:uFillTx/>
                <a:latin typeface="Times New Roman" pitchFamily="18" charset="0"/>
                <a:cs typeface="Times New Roman" pitchFamily="18" charset="0"/>
              </a:rPr>
              <a:t> </a:t>
            </a:r>
          </a:p>
        </p:txBody>
      </p:sp>
    </p:spTree>
    <p:extLst>
      <p:ext uri="{BB962C8B-B14F-4D97-AF65-F5344CB8AC3E}">
        <p14:creationId xmlns:p14="http://schemas.microsoft.com/office/powerpoint/2010/main" val="2391335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18"/>
                                        </p:tgtEl>
                                        <p:attrNameLst>
                                          <p:attrName>style.visibility</p:attrName>
                                        </p:attrNameLst>
                                      </p:cBhvr>
                                      <p:to>
                                        <p:strVal val="visible"/>
                                      </p:to>
                                    </p:set>
                                    <p:animEffect transition="in" filter="wheel(1)">
                                      <p:cBhvr>
                                        <p:cTn id="12" dur="2000"/>
                                        <p:tgtEl>
                                          <p:spTgt spid="92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221"/>
                                        </p:tgtEl>
                                        <p:attrNameLst>
                                          <p:attrName>style.visibility</p:attrName>
                                        </p:attrNameLst>
                                      </p:cBhvr>
                                      <p:to>
                                        <p:strVal val="visible"/>
                                      </p:to>
                                    </p:set>
                                    <p:animEffect transition="in" filter="wipe(down)">
                                      <p:cBhvr>
                                        <p:cTn id="17" dur="500"/>
                                        <p:tgtEl>
                                          <p:spTgt spid="92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wipe(down)">
                                      <p:cBhvr>
                                        <p:cTn id="22" dur="500"/>
                                        <p:tgtEl>
                                          <p:spTgt spid="92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220"/>
                                        </p:tgtEl>
                                        <p:attrNameLst>
                                          <p:attrName>style.visibility</p:attrName>
                                        </p:attrNameLst>
                                      </p:cBhvr>
                                      <p:to>
                                        <p:strVal val="visible"/>
                                      </p:to>
                                    </p:set>
                                    <p:animEffect transition="in" filter="wipe(down)">
                                      <p:cBhvr>
                                        <p:cTn id="27"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p:bldP spid="9220" grpId="0" animBg="1"/>
      <p:bldP spid="9221" grpId="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pct5">
          <a:fgClr>
            <a:schemeClr val="accent4">
              <a:lumMod val="20000"/>
              <a:lumOff val="80000"/>
            </a:schemeClr>
          </a:fgClr>
          <a:bgClr>
            <a:schemeClr val="bg1"/>
          </a:bgClr>
        </a:pattFill>
        <a:effectLst/>
      </p:bgPr>
    </p:bg>
    <p:spTree>
      <p:nvGrpSpPr>
        <p:cNvPr id="1" name="Shape 83"/>
        <p:cNvGrpSpPr/>
        <p:nvPr/>
      </p:nvGrpSpPr>
      <p:grpSpPr>
        <a:xfrm>
          <a:off x="0" y="0"/>
          <a:ext cx="0" cy="0"/>
          <a:chOff x="0" y="0"/>
          <a:chExt cx="0" cy="0"/>
        </a:xfrm>
      </p:grpSpPr>
      <p:sp>
        <p:nvSpPr>
          <p:cNvPr id="84" name="Google Shape;84;p1">
            <a:hlinkClick r:id="rId3" action="ppaction://hlinksldjump"/>
          </p:cNvPr>
          <p:cNvSpPr/>
          <p:nvPr/>
        </p:nvSpPr>
        <p:spPr>
          <a:xfrm>
            <a:off x="1376092" y="18478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1</a:t>
            </a:r>
            <a:endParaRPr sz="1600" b="1" kern="0">
              <a:solidFill>
                <a:srgbClr val="FFFFFF"/>
              </a:solidFill>
              <a:latin typeface="Times New Roman" pitchFamily="18" charset="0"/>
              <a:ea typeface="Tahoma"/>
              <a:cs typeface="Times New Roman" pitchFamily="18" charset="0"/>
              <a:sym typeface="Tahoma"/>
            </a:endParaRPr>
          </a:p>
        </p:txBody>
      </p:sp>
      <p:sp>
        <p:nvSpPr>
          <p:cNvPr id="92" name="Google Shape;92;p1"/>
          <p:cNvSpPr/>
          <p:nvPr/>
        </p:nvSpPr>
        <p:spPr>
          <a:xfrm>
            <a:off x="5643292" y="1847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93" name="Google Shape;93;p1"/>
          <p:cNvSpPr/>
          <p:nvPr/>
        </p:nvSpPr>
        <p:spPr>
          <a:xfrm>
            <a:off x="6100492" y="1847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94" name="Google Shape;94;p1"/>
          <p:cNvSpPr/>
          <p:nvPr/>
        </p:nvSpPr>
        <p:spPr>
          <a:xfrm>
            <a:off x="6557692" y="1847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07" name="Google Shape;107;p1"/>
          <p:cNvSpPr/>
          <p:nvPr/>
        </p:nvSpPr>
        <p:spPr>
          <a:xfrm>
            <a:off x="1376092" y="1847892"/>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1</a:t>
            </a:r>
            <a:endParaRPr sz="1600" b="1" kern="0">
              <a:solidFill>
                <a:srgbClr val="FFFFFF"/>
              </a:solidFill>
              <a:latin typeface="Times New Roman" pitchFamily="18" charset="0"/>
              <a:ea typeface="Tahoma"/>
              <a:cs typeface="Times New Roman" pitchFamily="18" charset="0"/>
              <a:sym typeface="Tahoma"/>
            </a:endParaRPr>
          </a:p>
        </p:txBody>
      </p:sp>
      <p:sp>
        <p:nvSpPr>
          <p:cNvPr id="115" name="Google Shape;115;p1"/>
          <p:cNvSpPr/>
          <p:nvPr/>
        </p:nvSpPr>
        <p:spPr>
          <a:xfrm>
            <a:off x="5643292" y="1847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V</a:t>
            </a:r>
            <a:endParaRPr b="1" kern="0" dirty="0">
              <a:solidFill>
                <a:srgbClr val="FFFF00"/>
              </a:solidFill>
              <a:latin typeface="Times New Roman" pitchFamily="18" charset="0"/>
              <a:ea typeface="Tahoma"/>
              <a:cs typeface="Times New Roman" pitchFamily="18" charset="0"/>
              <a:sym typeface="Tahoma"/>
            </a:endParaRPr>
          </a:p>
        </p:txBody>
      </p:sp>
      <p:sp>
        <p:nvSpPr>
          <p:cNvPr id="116" name="Google Shape;116;p1"/>
          <p:cNvSpPr/>
          <p:nvPr/>
        </p:nvSpPr>
        <p:spPr>
          <a:xfrm>
            <a:off x="6100492" y="1847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O</a:t>
            </a:r>
            <a:endParaRPr b="1" kern="0" dirty="0">
              <a:solidFill>
                <a:srgbClr val="FFFFFF"/>
              </a:solidFill>
              <a:latin typeface="Times New Roman" pitchFamily="18" charset="0"/>
              <a:ea typeface="Tahoma"/>
              <a:cs typeface="Times New Roman" pitchFamily="18" charset="0"/>
              <a:sym typeface="Tahoma"/>
            </a:endParaRPr>
          </a:p>
        </p:txBody>
      </p:sp>
      <p:sp>
        <p:nvSpPr>
          <p:cNvPr id="117" name="Google Shape;117;p1"/>
          <p:cNvSpPr/>
          <p:nvPr/>
        </p:nvSpPr>
        <p:spPr>
          <a:xfrm>
            <a:off x="6557692" y="1847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I</a:t>
            </a:r>
            <a:endParaRPr b="1" kern="0" dirty="0">
              <a:solidFill>
                <a:srgbClr val="FFFFFF"/>
              </a:solidFill>
              <a:latin typeface="Times New Roman" pitchFamily="18" charset="0"/>
              <a:ea typeface="Tahoma"/>
              <a:cs typeface="Times New Roman" pitchFamily="18" charset="0"/>
              <a:sym typeface="Tahoma"/>
            </a:endParaRPr>
          </a:p>
        </p:txBody>
      </p:sp>
      <p:sp>
        <p:nvSpPr>
          <p:cNvPr id="130" name="Google Shape;130;p1">
            <a:hlinkClick r:id="rId4" action="ppaction://hlinksldjump"/>
          </p:cNvPr>
          <p:cNvSpPr/>
          <p:nvPr/>
        </p:nvSpPr>
        <p:spPr>
          <a:xfrm>
            <a:off x="1376092" y="23050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2</a:t>
            </a:r>
            <a:endParaRPr sz="1600" b="1" kern="0">
              <a:solidFill>
                <a:srgbClr val="FFFFFF"/>
              </a:solidFill>
              <a:latin typeface="Times New Roman" pitchFamily="18" charset="0"/>
              <a:ea typeface="Tahoma"/>
              <a:cs typeface="Times New Roman" pitchFamily="18" charset="0"/>
              <a:sym typeface="Tahoma"/>
            </a:endParaRPr>
          </a:p>
        </p:txBody>
      </p:sp>
      <p:sp>
        <p:nvSpPr>
          <p:cNvPr id="136" name="Google Shape;136;p1"/>
          <p:cNvSpPr/>
          <p:nvPr/>
        </p:nvSpPr>
        <p:spPr>
          <a:xfrm>
            <a:off x="47288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37" name="Google Shape;137;p1"/>
          <p:cNvSpPr/>
          <p:nvPr/>
        </p:nvSpPr>
        <p:spPr>
          <a:xfrm>
            <a:off x="51860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38" name="Google Shape;138;p1"/>
          <p:cNvSpPr/>
          <p:nvPr/>
        </p:nvSpPr>
        <p:spPr>
          <a:xfrm>
            <a:off x="56432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39" name="Google Shape;139;p1"/>
          <p:cNvSpPr/>
          <p:nvPr/>
        </p:nvSpPr>
        <p:spPr>
          <a:xfrm>
            <a:off x="61004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0" name="Google Shape;140;p1"/>
          <p:cNvSpPr/>
          <p:nvPr/>
        </p:nvSpPr>
        <p:spPr>
          <a:xfrm>
            <a:off x="65576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1" name="Google Shape;141;p1"/>
          <p:cNvSpPr/>
          <p:nvPr/>
        </p:nvSpPr>
        <p:spPr>
          <a:xfrm>
            <a:off x="70148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2" name="Google Shape;142;p1"/>
          <p:cNvSpPr/>
          <p:nvPr/>
        </p:nvSpPr>
        <p:spPr>
          <a:xfrm>
            <a:off x="74720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43" name="Google Shape;143;p1"/>
          <p:cNvSpPr/>
          <p:nvPr/>
        </p:nvSpPr>
        <p:spPr>
          <a:xfrm>
            <a:off x="7929292" y="2305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53" name="Google Shape;153;p1"/>
          <p:cNvSpPr/>
          <p:nvPr/>
        </p:nvSpPr>
        <p:spPr>
          <a:xfrm>
            <a:off x="1360340" y="2305092"/>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dirty="0">
                <a:solidFill>
                  <a:srgbClr val="FFFFFF"/>
                </a:solidFill>
                <a:latin typeface="Times New Roman" pitchFamily="18" charset="0"/>
                <a:ea typeface="Tahoma"/>
                <a:cs typeface="Times New Roman" pitchFamily="18" charset="0"/>
                <a:sym typeface="Tahoma"/>
              </a:rPr>
              <a:t>2</a:t>
            </a:r>
            <a:endParaRPr sz="1600" b="1" kern="0" dirty="0">
              <a:solidFill>
                <a:srgbClr val="FFFFFF"/>
              </a:solidFill>
              <a:latin typeface="Times New Roman" pitchFamily="18" charset="0"/>
              <a:ea typeface="Tahoma"/>
              <a:cs typeface="Times New Roman" pitchFamily="18" charset="0"/>
              <a:sym typeface="Tahoma"/>
            </a:endParaRPr>
          </a:p>
        </p:txBody>
      </p:sp>
      <p:sp>
        <p:nvSpPr>
          <p:cNvPr id="159" name="Google Shape;159;p1"/>
          <p:cNvSpPr/>
          <p:nvPr/>
        </p:nvSpPr>
        <p:spPr>
          <a:xfrm>
            <a:off x="47288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C</a:t>
            </a:r>
            <a:endParaRPr b="1" kern="0" dirty="0">
              <a:solidFill>
                <a:srgbClr val="FFFFFF"/>
              </a:solidFill>
              <a:latin typeface="Times New Roman" pitchFamily="18" charset="0"/>
              <a:ea typeface="Tahoma"/>
              <a:cs typeface="Times New Roman" pitchFamily="18" charset="0"/>
              <a:sym typeface="Tahoma"/>
            </a:endParaRPr>
          </a:p>
        </p:txBody>
      </p:sp>
      <p:sp>
        <p:nvSpPr>
          <p:cNvPr id="160" name="Google Shape;160;p1"/>
          <p:cNvSpPr/>
          <p:nvPr/>
        </p:nvSpPr>
        <p:spPr>
          <a:xfrm>
            <a:off x="51860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161" name="Google Shape;161;p1"/>
          <p:cNvSpPr/>
          <p:nvPr/>
        </p:nvSpPr>
        <p:spPr>
          <a:xfrm>
            <a:off x="56432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I</a:t>
            </a:r>
            <a:endParaRPr b="1" kern="0" dirty="0">
              <a:solidFill>
                <a:srgbClr val="FFFF00"/>
              </a:solidFill>
              <a:latin typeface="Times New Roman" pitchFamily="18" charset="0"/>
              <a:ea typeface="Tahoma"/>
              <a:cs typeface="Times New Roman" pitchFamily="18" charset="0"/>
              <a:sym typeface="Tahoma"/>
            </a:endParaRPr>
          </a:p>
        </p:txBody>
      </p:sp>
      <p:sp>
        <p:nvSpPr>
          <p:cNvPr id="162" name="Google Shape;162;p1"/>
          <p:cNvSpPr/>
          <p:nvPr/>
        </p:nvSpPr>
        <p:spPr>
          <a:xfrm>
            <a:off x="61004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N</a:t>
            </a:r>
            <a:endParaRPr b="1" kern="0" dirty="0">
              <a:solidFill>
                <a:srgbClr val="FFFFFF"/>
              </a:solidFill>
              <a:latin typeface="Times New Roman" pitchFamily="18" charset="0"/>
              <a:ea typeface="Tahoma"/>
              <a:cs typeface="Times New Roman" pitchFamily="18" charset="0"/>
              <a:sym typeface="Tahoma"/>
            </a:endParaRPr>
          </a:p>
        </p:txBody>
      </p:sp>
      <p:sp>
        <p:nvSpPr>
          <p:cNvPr id="163" name="Google Shape;163;p1"/>
          <p:cNvSpPr/>
          <p:nvPr/>
        </p:nvSpPr>
        <p:spPr>
          <a:xfrm>
            <a:off x="65576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164" name="Google Shape;164;p1"/>
          <p:cNvSpPr/>
          <p:nvPr/>
        </p:nvSpPr>
        <p:spPr>
          <a:xfrm>
            <a:off x="70148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165" name="Google Shape;165;p1"/>
          <p:cNvSpPr/>
          <p:nvPr/>
        </p:nvSpPr>
        <p:spPr>
          <a:xfrm>
            <a:off x="74720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FF"/>
                </a:solidFill>
                <a:latin typeface="Times New Roman" pitchFamily="18" charset="0"/>
                <a:ea typeface="Tahoma"/>
                <a:cs typeface="Times New Roman" pitchFamily="18" charset="0"/>
                <a:sym typeface="Tahoma"/>
              </a:rPr>
              <a:t>R</a:t>
            </a:r>
            <a:endParaRPr b="1" kern="0" dirty="0">
              <a:solidFill>
                <a:srgbClr val="FFFFFF"/>
              </a:solidFill>
              <a:latin typeface="Times New Roman" pitchFamily="18" charset="0"/>
              <a:ea typeface="Tahoma"/>
              <a:cs typeface="Times New Roman" pitchFamily="18" charset="0"/>
              <a:sym typeface="Tahoma"/>
            </a:endParaRPr>
          </a:p>
        </p:txBody>
      </p:sp>
      <p:sp>
        <p:nvSpPr>
          <p:cNvPr id="166" name="Google Shape;166;p1"/>
          <p:cNvSpPr/>
          <p:nvPr/>
        </p:nvSpPr>
        <p:spPr>
          <a:xfrm>
            <a:off x="7929292" y="2305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I</a:t>
            </a:r>
            <a:endParaRPr b="1" kern="0" dirty="0">
              <a:solidFill>
                <a:srgbClr val="FFFFFF"/>
              </a:solidFill>
              <a:latin typeface="Times New Roman" pitchFamily="18" charset="0"/>
              <a:ea typeface="Tahoma"/>
              <a:cs typeface="Times New Roman" pitchFamily="18" charset="0"/>
              <a:sym typeface="Tahoma"/>
            </a:endParaRPr>
          </a:p>
        </p:txBody>
      </p:sp>
      <p:sp>
        <p:nvSpPr>
          <p:cNvPr id="176" name="Google Shape;176;p1">
            <a:hlinkClick r:id="rId5" action="ppaction://hlinksldjump"/>
          </p:cNvPr>
          <p:cNvSpPr/>
          <p:nvPr/>
        </p:nvSpPr>
        <p:spPr>
          <a:xfrm>
            <a:off x="1376092" y="27622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3</a:t>
            </a:r>
            <a:endParaRPr sz="1600" b="1" kern="0">
              <a:solidFill>
                <a:srgbClr val="FFFFFF"/>
              </a:solidFill>
              <a:latin typeface="Times New Roman" pitchFamily="18" charset="0"/>
              <a:ea typeface="Tahoma"/>
              <a:cs typeface="Times New Roman" pitchFamily="18" charset="0"/>
              <a:sym typeface="Tahoma"/>
            </a:endParaRPr>
          </a:p>
        </p:txBody>
      </p:sp>
      <p:sp>
        <p:nvSpPr>
          <p:cNvPr id="177" name="Google Shape;177;p1"/>
          <p:cNvSpPr/>
          <p:nvPr/>
        </p:nvSpPr>
        <p:spPr>
          <a:xfrm>
            <a:off x="24428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78" name="Google Shape;178;p1"/>
          <p:cNvSpPr/>
          <p:nvPr/>
        </p:nvSpPr>
        <p:spPr>
          <a:xfrm>
            <a:off x="29000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79" name="Google Shape;179;p1"/>
          <p:cNvSpPr/>
          <p:nvPr/>
        </p:nvSpPr>
        <p:spPr>
          <a:xfrm>
            <a:off x="33572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0" name="Google Shape;180;p1"/>
          <p:cNvSpPr/>
          <p:nvPr/>
        </p:nvSpPr>
        <p:spPr>
          <a:xfrm>
            <a:off x="38144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1" name="Google Shape;181;p1"/>
          <p:cNvSpPr/>
          <p:nvPr/>
        </p:nvSpPr>
        <p:spPr>
          <a:xfrm>
            <a:off x="42716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2" name="Google Shape;182;p1"/>
          <p:cNvSpPr/>
          <p:nvPr/>
        </p:nvSpPr>
        <p:spPr>
          <a:xfrm>
            <a:off x="47288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3" name="Google Shape;183;p1"/>
          <p:cNvSpPr/>
          <p:nvPr/>
        </p:nvSpPr>
        <p:spPr>
          <a:xfrm>
            <a:off x="51860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4" name="Google Shape;184;p1"/>
          <p:cNvSpPr/>
          <p:nvPr/>
        </p:nvSpPr>
        <p:spPr>
          <a:xfrm>
            <a:off x="56432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5" name="Google Shape;185;p1"/>
          <p:cNvSpPr/>
          <p:nvPr/>
        </p:nvSpPr>
        <p:spPr>
          <a:xfrm>
            <a:off x="61004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6" name="Google Shape;186;p1"/>
          <p:cNvSpPr/>
          <p:nvPr/>
        </p:nvSpPr>
        <p:spPr>
          <a:xfrm>
            <a:off x="65576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7" name="Google Shape;187;p1"/>
          <p:cNvSpPr/>
          <p:nvPr/>
        </p:nvSpPr>
        <p:spPr>
          <a:xfrm>
            <a:off x="70148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88" name="Google Shape;188;p1"/>
          <p:cNvSpPr/>
          <p:nvPr/>
        </p:nvSpPr>
        <p:spPr>
          <a:xfrm>
            <a:off x="7472092" y="27622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199" name="Google Shape;199;p1"/>
          <p:cNvSpPr/>
          <p:nvPr/>
        </p:nvSpPr>
        <p:spPr>
          <a:xfrm>
            <a:off x="1376092" y="2757703"/>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3</a:t>
            </a:r>
            <a:endParaRPr sz="1600" b="1" kern="0">
              <a:solidFill>
                <a:srgbClr val="FFFFFF"/>
              </a:solidFill>
              <a:latin typeface="Times New Roman" pitchFamily="18" charset="0"/>
              <a:ea typeface="Tahoma"/>
              <a:cs typeface="Times New Roman" pitchFamily="18" charset="0"/>
              <a:sym typeface="Tahoma"/>
            </a:endParaRPr>
          </a:p>
        </p:txBody>
      </p:sp>
      <p:sp>
        <p:nvSpPr>
          <p:cNvPr id="200" name="Google Shape;200;p1"/>
          <p:cNvSpPr/>
          <p:nvPr/>
        </p:nvSpPr>
        <p:spPr>
          <a:xfrm>
            <a:off x="24428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201" name="Google Shape;201;p1"/>
          <p:cNvSpPr/>
          <p:nvPr/>
        </p:nvSpPr>
        <p:spPr>
          <a:xfrm>
            <a:off x="29000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202" name="Google Shape;202;p1"/>
          <p:cNvSpPr/>
          <p:nvPr/>
        </p:nvSpPr>
        <p:spPr>
          <a:xfrm>
            <a:off x="33572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203" name="Google Shape;203;p1"/>
          <p:cNvSpPr/>
          <p:nvPr/>
        </p:nvSpPr>
        <p:spPr>
          <a:xfrm>
            <a:off x="38144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204" name="Google Shape;204;p1"/>
          <p:cNvSpPr/>
          <p:nvPr/>
        </p:nvSpPr>
        <p:spPr>
          <a:xfrm>
            <a:off x="42716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205" name="Google Shape;205;p1"/>
          <p:cNvSpPr/>
          <p:nvPr/>
        </p:nvSpPr>
        <p:spPr>
          <a:xfrm>
            <a:off x="47288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206" name="Google Shape;206;p1"/>
          <p:cNvSpPr/>
          <p:nvPr/>
        </p:nvSpPr>
        <p:spPr>
          <a:xfrm>
            <a:off x="51860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I</a:t>
            </a:r>
            <a:endParaRPr b="1" kern="0" dirty="0">
              <a:solidFill>
                <a:srgbClr val="FFFFFF"/>
              </a:solidFill>
              <a:latin typeface="Times New Roman" pitchFamily="18" charset="0"/>
              <a:ea typeface="Tahoma"/>
              <a:cs typeface="Times New Roman" pitchFamily="18" charset="0"/>
              <a:sym typeface="Tahoma"/>
            </a:endParaRPr>
          </a:p>
        </p:txBody>
      </p:sp>
      <p:sp>
        <p:nvSpPr>
          <p:cNvPr id="207" name="Google Shape;207;p1"/>
          <p:cNvSpPr/>
          <p:nvPr/>
        </p:nvSpPr>
        <p:spPr>
          <a:xfrm>
            <a:off x="56432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00"/>
                </a:solidFill>
                <a:latin typeface="Times New Roman" pitchFamily="18" charset="0"/>
                <a:ea typeface="Tahoma"/>
                <a:cs typeface="Times New Roman" pitchFamily="18" charset="0"/>
                <a:sym typeface="Tahoma"/>
              </a:rPr>
              <a:t>E</a:t>
            </a:r>
            <a:endParaRPr b="1" kern="0" dirty="0">
              <a:solidFill>
                <a:srgbClr val="FFFF00"/>
              </a:solidFill>
              <a:latin typeface="Times New Roman" pitchFamily="18" charset="0"/>
              <a:ea typeface="Tahoma"/>
              <a:cs typeface="Times New Roman" pitchFamily="18" charset="0"/>
              <a:sym typeface="Tahoma"/>
            </a:endParaRPr>
          </a:p>
        </p:txBody>
      </p:sp>
      <p:sp>
        <p:nvSpPr>
          <p:cNvPr id="208" name="Google Shape;208;p1"/>
          <p:cNvSpPr/>
          <p:nvPr/>
        </p:nvSpPr>
        <p:spPr>
          <a:xfrm>
            <a:off x="61004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N</a:t>
            </a:r>
            <a:endParaRPr b="1" kern="0" dirty="0">
              <a:solidFill>
                <a:srgbClr val="FFFFFF"/>
              </a:solidFill>
              <a:latin typeface="Times New Roman" pitchFamily="18" charset="0"/>
              <a:ea typeface="Tahoma"/>
              <a:cs typeface="Times New Roman" pitchFamily="18" charset="0"/>
              <a:sym typeface="Tahoma"/>
            </a:endParaRPr>
          </a:p>
        </p:txBody>
      </p:sp>
      <p:sp>
        <p:nvSpPr>
          <p:cNvPr id="209" name="Google Shape;209;p1"/>
          <p:cNvSpPr/>
          <p:nvPr/>
        </p:nvSpPr>
        <p:spPr>
          <a:xfrm>
            <a:off x="6557692" y="2757703"/>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H</a:t>
            </a:r>
            <a:endParaRPr b="1" kern="0" dirty="0">
              <a:solidFill>
                <a:srgbClr val="FFFFFF"/>
              </a:solidFill>
              <a:latin typeface="Times New Roman" pitchFamily="18" charset="0"/>
              <a:ea typeface="Tahoma"/>
              <a:cs typeface="Times New Roman" pitchFamily="18" charset="0"/>
              <a:sym typeface="Tahoma"/>
            </a:endParaRPr>
          </a:p>
        </p:txBody>
      </p:sp>
      <p:sp>
        <p:nvSpPr>
          <p:cNvPr id="210" name="Google Shape;210;p1"/>
          <p:cNvSpPr/>
          <p:nvPr/>
        </p:nvSpPr>
        <p:spPr>
          <a:xfrm>
            <a:off x="70148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211" name="Google Shape;211;p1"/>
          <p:cNvSpPr/>
          <p:nvPr/>
        </p:nvSpPr>
        <p:spPr>
          <a:xfrm>
            <a:off x="7472092" y="27622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E</a:t>
            </a:r>
            <a:endParaRPr b="1" kern="0" dirty="0">
              <a:solidFill>
                <a:srgbClr val="FFFFFF"/>
              </a:solidFill>
              <a:latin typeface="Times New Roman" pitchFamily="18" charset="0"/>
              <a:ea typeface="Tahoma"/>
              <a:cs typeface="Times New Roman" pitchFamily="18" charset="0"/>
              <a:sym typeface="Tahoma"/>
            </a:endParaRPr>
          </a:p>
        </p:txBody>
      </p:sp>
      <p:sp>
        <p:nvSpPr>
          <p:cNvPr id="222" name="Google Shape;222;p1">
            <a:hlinkClick r:id="rId6" action="ppaction://hlinksldjump"/>
          </p:cNvPr>
          <p:cNvSpPr/>
          <p:nvPr/>
        </p:nvSpPr>
        <p:spPr>
          <a:xfrm>
            <a:off x="1376092" y="32194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4</a:t>
            </a:r>
            <a:endParaRPr sz="1600" b="1" kern="0">
              <a:solidFill>
                <a:srgbClr val="FFFFFF"/>
              </a:solidFill>
              <a:latin typeface="Times New Roman" pitchFamily="18" charset="0"/>
              <a:ea typeface="Tahoma"/>
              <a:cs typeface="Times New Roman" pitchFamily="18" charset="0"/>
              <a:sym typeface="Tahoma"/>
            </a:endParaRPr>
          </a:p>
        </p:txBody>
      </p:sp>
      <p:sp>
        <p:nvSpPr>
          <p:cNvPr id="230" name="Google Shape;230;p1"/>
          <p:cNvSpPr/>
          <p:nvPr/>
        </p:nvSpPr>
        <p:spPr>
          <a:xfrm>
            <a:off x="56432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31" name="Google Shape;231;p1"/>
          <p:cNvSpPr/>
          <p:nvPr/>
        </p:nvSpPr>
        <p:spPr>
          <a:xfrm>
            <a:off x="61004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32" name="Google Shape;232;p1"/>
          <p:cNvSpPr/>
          <p:nvPr/>
        </p:nvSpPr>
        <p:spPr>
          <a:xfrm>
            <a:off x="65576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33" name="Google Shape;233;p1"/>
          <p:cNvSpPr/>
          <p:nvPr/>
        </p:nvSpPr>
        <p:spPr>
          <a:xfrm>
            <a:off x="7014892" y="32194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45" name="Google Shape;245;p1"/>
          <p:cNvSpPr/>
          <p:nvPr/>
        </p:nvSpPr>
        <p:spPr>
          <a:xfrm>
            <a:off x="1376092" y="3218230"/>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dirty="0">
                <a:solidFill>
                  <a:srgbClr val="FFFFFF"/>
                </a:solidFill>
                <a:latin typeface="Times New Roman" pitchFamily="18" charset="0"/>
                <a:ea typeface="Tahoma"/>
                <a:cs typeface="Times New Roman" pitchFamily="18" charset="0"/>
                <a:sym typeface="Tahoma"/>
              </a:rPr>
              <a:t>4</a:t>
            </a:r>
            <a:endParaRPr sz="1600" b="1" kern="0" dirty="0">
              <a:solidFill>
                <a:srgbClr val="FFFFFF"/>
              </a:solidFill>
              <a:latin typeface="Times New Roman" pitchFamily="18" charset="0"/>
              <a:ea typeface="Tahoma"/>
              <a:cs typeface="Times New Roman" pitchFamily="18" charset="0"/>
              <a:sym typeface="Tahoma"/>
            </a:endParaRPr>
          </a:p>
        </p:txBody>
      </p:sp>
      <p:sp>
        <p:nvSpPr>
          <p:cNvPr id="253" name="Google Shape;253;p1"/>
          <p:cNvSpPr/>
          <p:nvPr/>
        </p:nvSpPr>
        <p:spPr>
          <a:xfrm>
            <a:off x="56432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00"/>
                </a:solidFill>
                <a:latin typeface="Times New Roman" pitchFamily="18" charset="0"/>
                <a:ea typeface="Tahoma"/>
                <a:cs typeface="Times New Roman" pitchFamily="18" charset="0"/>
                <a:sym typeface="Tahoma"/>
              </a:rPr>
              <a:t>T</a:t>
            </a:r>
            <a:endParaRPr b="1" kern="0" dirty="0">
              <a:solidFill>
                <a:srgbClr val="FFFF00"/>
              </a:solidFill>
              <a:latin typeface="Times New Roman" pitchFamily="18" charset="0"/>
              <a:ea typeface="Tahoma"/>
              <a:cs typeface="Times New Roman" pitchFamily="18" charset="0"/>
              <a:sym typeface="Tahoma"/>
            </a:endParaRPr>
          </a:p>
        </p:txBody>
      </p:sp>
      <p:sp>
        <p:nvSpPr>
          <p:cNvPr id="254" name="Google Shape;254;p1"/>
          <p:cNvSpPr/>
          <p:nvPr/>
        </p:nvSpPr>
        <p:spPr>
          <a:xfrm>
            <a:off x="61004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255" name="Google Shape;255;p1"/>
          <p:cNvSpPr/>
          <p:nvPr/>
        </p:nvSpPr>
        <p:spPr>
          <a:xfrm>
            <a:off x="65576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256" name="Google Shape;256;p1"/>
          <p:cNvSpPr/>
          <p:nvPr/>
        </p:nvSpPr>
        <p:spPr>
          <a:xfrm>
            <a:off x="7014892" y="32194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Y</a:t>
            </a:r>
            <a:endParaRPr b="1" kern="0" dirty="0">
              <a:solidFill>
                <a:srgbClr val="FFFFFF"/>
              </a:solidFill>
              <a:latin typeface="Times New Roman" pitchFamily="18" charset="0"/>
              <a:ea typeface="Tahoma"/>
              <a:cs typeface="Times New Roman" pitchFamily="18" charset="0"/>
              <a:sym typeface="Tahoma"/>
            </a:endParaRPr>
          </a:p>
        </p:txBody>
      </p:sp>
      <p:sp>
        <p:nvSpPr>
          <p:cNvPr id="268" name="Google Shape;268;p1">
            <a:hlinkClick r:id="rId7" action="ppaction://hlinksldjump"/>
          </p:cNvPr>
          <p:cNvSpPr/>
          <p:nvPr/>
        </p:nvSpPr>
        <p:spPr>
          <a:xfrm>
            <a:off x="1376092" y="36766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5</a:t>
            </a:r>
            <a:endParaRPr sz="1600" b="1" kern="0">
              <a:solidFill>
                <a:srgbClr val="FFFFFF"/>
              </a:solidFill>
              <a:latin typeface="Times New Roman" pitchFamily="18" charset="0"/>
              <a:ea typeface="Tahoma"/>
              <a:cs typeface="Times New Roman" pitchFamily="18" charset="0"/>
              <a:sym typeface="Tahoma"/>
            </a:endParaRPr>
          </a:p>
        </p:txBody>
      </p:sp>
      <p:sp>
        <p:nvSpPr>
          <p:cNvPr id="276" name="Google Shape;276;p1"/>
          <p:cNvSpPr/>
          <p:nvPr/>
        </p:nvSpPr>
        <p:spPr>
          <a:xfrm>
            <a:off x="56432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77" name="Google Shape;277;p1"/>
          <p:cNvSpPr/>
          <p:nvPr/>
        </p:nvSpPr>
        <p:spPr>
          <a:xfrm>
            <a:off x="61004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78" name="Google Shape;278;p1"/>
          <p:cNvSpPr/>
          <p:nvPr/>
        </p:nvSpPr>
        <p:spPr>
          <a:xfrm>
            <a:off x="65576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79" name="Google Shape;279;p1"/>
          <p:cNvSpPr/>
          <p:nvPr/>
        </p:nvSpPr>
        <p:spPr>
          <a:xfrm>
            <a:off x="70148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80" name="Google Shape;280;p1"/>
          <p:cNvSpPr/>
          <p:nvPr/>
        </p:nvSpPr>
        <p:spPr>
          <a:xfrm>
            <a:off x="7472092" y="36766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291" name="Google Shape;291;p1"/>
          <p:cNvSpPr/>
          <p:nvPr/>
        </p:nvSpPr>
        <p:spPr>
          <a:xfrm>
            <a:off x="1376106" y="3675430"/>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5</a:t>
            </a:r>
            <a:endParaRPr sz="1600" b="1" kern="0">
              <a:solidFill>
                <a:srgbClr val="FFFFFF"/>
              </a:solidFill>
              <a:latin typeface="Times New Roman" pitchFamily="18" charset="0"/>
              <a:ea typeface="Tahoma"/>
              <a:cs typeface="Times New Roman" pitchFamily="18" charset="0"/>
              <a:sym typeface="Tahoma"/>
            </a:endParaRPr>
          </a:p>
        </p:txBody>
      </p:sp>
      <p:sp>
        <p:nvSpPr>
          <p:cNvPr id="299" name="Google Shape;299;p1"/>
          <p:cNvSpPr/>
          <p:nvPr/>
        </p:nvSpPr>
        <p:spPr>
          <a:xfrm>
            <a:off x="56432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a:solidFill>
                  <a:srgbClr val="FFFF00"/>
                </a:solidFill>
                <a:latin typeface="Times New Roman" pitchFamily="18" charset="0"/>
                <a:ea typeface="Tahoma"/>
                <a:cs typeface="Times New Roman" pitchFamily="18" charset="0"/>
                <a:sym typeface="Tahoma"/>
              </a:rPr>
              <a:t>B</a:t>
            </a:r>
            <a:endParaRPr b="1" kern="0" dirty="0">
              <a:solidFill>
                <a:srgbClr val="FFFF00"/>
              </a:solidFill>
              <a:latin typeface="Times New Roman" pitchFamily="18" charset="0"/>
              <a:ea typeface="Tahoma"/>
              <a:cs typeface="Times New Roman" pitchFamily="18" charset="0"/>
              <a:sym typeface="Tahoma"/>
            </a:endParaRPr>
          </a:p>
        </p:txBody>
      </p:sp>
      <p:sp>
        <p:nvSpPr>
          <p:cNvPr id="300" name="Google Shape;300;p1"/>
          <p:cNvSpPr/>
          <p:nvPr/>
        </p:nvSpPr>
        <p:spPr>
          <a:xfrm>
            <a:off x="61004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01" name="Google Shape;301;p1"/>
          <p:cNvSpPr/>
          <p:nvPr/>
        </p:nvSpPr>
        <p:spPr>
          <a:xfrm>
            <a:off x="65576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L</a:t>
            </a:r>
            <a:endParaRPr b="1" kern="0" dirty="0">
              <a:solidFill>
                <a:srgbClr val="FFFFFF"/>
              </a:solidFill>
              <a:latin typeface="Times New Roman" pitchFamily="18" charset="0"/>
              <a:ea typeface="Tahoma"/>
              <a:cs typeface="Times New Roman" pitchFamily="18" charset="0"/>
              <a:sym typeface="Tahoma"/>
            </a:endParaRPr>
          </a:p>
        </p:txBody>
      </p:sp>
      <p:sp>
        <p:nvSpPr>
          <p:cNvPr id="302" name="Google Shape;302;p1"/>
          <p:cNvSpPr/>
          <p:nvPr/>
        </p:nvSpPr>
        <p:spPr>
          <a:xfrm>
            <a:off x="70148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03" name="Google Shape;303;p1"/>
          <p:cNvSpPr/>
          <p:nvPr/>
        </p:nvSpPr>
        <p:spPr>
          <a:xfrm>
            <a:off x="7472092" y="36766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N</a:t>
            </a:r>
            <a:endParaRPr b="1" kern="0" dirty="0">
              <a:solidFill>
                <a:srgbClr val="FFFFFF"/>
              </a:solidFill>
              <a:latin typeface="Times New Roman" pitchFamily="18" charset="0"/>
              <a:ea typeface="Tahoma"/>
              <a:cs typeface="Times New Roman" pitchFamily="18" charset="0"/>
              <a:sym typeface="Tahoma"/>
            </a:endParaRPr>
          </a:p>
        </p:txBody>
      </p:sp>
      <p:sp>
        <p:nvSpPr>
          <p:cNvPr id="314" name="Google Shape;314;p1">
            <a:hlinkClick r:id="rId8" action="ppaction://hlinksldjump"/>
          </p:cNvPr>
          <p:cNvSpPr/>
          <p:nvPr/>
        </p:nvSpPr>
        <p:spPr>
          <a:xfrm>
            <a:off x="1376092" y="41338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6</a:t>
            </a:r>
            <a:endParaRPr sz="1600" b="1" kern="0">
              <a:solidFill>
                <a:srgbClr val="FFFFFF"/>
              </a:solidFill>
              <a:latin typeface="Times New Roman" pitchFamily="18" charset="0"/>
              <a:ea typeface="Tahoma"/>
              <a:cs typeface="Times New Roman" pitchFamily="18" charset="0"/>
              <a:sym typeface="Tahoma"/>
            </a:endParaRPr>
          </a:p>
        </p:txBody>
      </p:sp>
      <p:sp>
        <p:nvSpPr>
          <p:cNvPr id="321" name="Google Shape;321;p1"/>
          <p:cNvSpPr/>
          <p:nvPr/>
        </p:nvSpPr>
        <p:spPr>
          <a:xfrm>
            <a:off x="51860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2" name="Google Shape;322;p1"/>
          <p:cNvSpPr/>
          <p:nvPr/>
        </p:nvSpPr>
        <p:spPr>
          <a:xfrm>
            <a:off x="56432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3" name="Google Shape;323;p1"/>
          <p:cNvSpPr/>
          <p:nvPr/>
        </p:nvSpPr>
        <p:spPr>
          <a:xfrm>
            <a:off x="61004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4" name="Google Shape;324;p1"/>
          <p:cNvSpPr/>
          <p:nvPr/>
        </p:nvSpPr>
        <p:spPr>
          <a:xfrm>
            <a:off x="65576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5" name="Google Shape;325;p1"/>
          <p:cNvSpPr/>
          <p:nvPr/>
        </p:nvSpPr>
        <p:spPr>
          <a:xfrm>
            <a:off x="70148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26" name="Google Shape;326;p1"/>
          <p:cNvSpPr/>
          <p:nvPr/>
        </p:nvSpPr>
        <p:spPr>
          <a:xfrm>
            <a:off x="7472092" y="41338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37" name="Google Shape;337;p1"/>
          <p:cNvSpPr/>
          <p:nvPr/>
        </p:nvSpPr>
        <p:spPr>
          <a:xfrm>
            <a:off x="1376106" y="4132630"/>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6</a:t>
            </a:r>
            <a:endParaRPr sz="1600" b="1" kern="0">
              <a:solidFill>
                <a:srgbClr val="FFFFFF"/>
              </a:solidFill>
              <a:latin typeface="Times New Roman" pitchFamily="18" charset="0"/>
              <a:ea typeface="Tahoma"/>
              <a:cs typeface="Times New Roman" pitchFamily="18" charset="0"/>
              <a:sym typeface="Tahoma"/>
            </a:endParaRPr>
          </a:p>
        </p:txBody>
      </p:sp>
      <p:sp>
        <p:nvSpPr>
          <p:cNvPr id="344" name="Google Shape;344;p1"/>
          <p:cNvSpPr/>
          <p:nvPr/>
        </p:nvSpPr>
        <p:spPr>
          <a:xfrm>
            <a:off x="51860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D</a:t>
            </a:r>
            <a:endParaRPr b="1" kern="0" dirty="0">
              <a:solidFill>
                <a:srgbClr val="FFFFFF"/>
              </a:solidFill>
              <a:latin typeface="Times New Roman" pitchFamily="18" charset="0"/>
              <a:ea typeface="Tahoma"/>
              <a:cs typeface="Times New Roman" pitchFamily="18" charset="0"/>
              <a:sym typeface="Tahoma"/>
            </a:endParaRPr>
          </a:p>
        </p:txBody>
      </p:sp>
      <p:sp>
        <p:nvSpPr>
          <p:cNvPr id="345" name="Google Shape;345;p1"/>
          <p:cNvSpPr/>
          <p:nvPr/>
        </p:nvSpPr>
        <p:spPr>
          <a:xfrm>
            <a:off x="56432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00"/>
                </a:solidFill>
                <a:latin typeface="Times New Roman" pitchFamily="18" charset="0"/>
                <a:ea typeface="Tahoma"/>
                <a:cs typeface="Times New Roman" pitchFamily="18" charset="0"/>
                <a:sym typeface="Tahoma"/>
              </a:rPr>
              <a:t>A</a:t>
            </a:r>
            <a:endParaRPr b="1" kern="0" dirty="0">
              <a:solidFill>
                <a:srgbClr val="FFFF00"/>
              </a:solidFill>
              <a:latin typeface="Times New Roman" pitchFamily="18" charset="0"/>
              <a:ea typeface="Tahoma"/>
              <a:cs typeface="Times New Roman" pitchFamily="18" charset="0"/>
              <a:sym typeface="Tahoma"/>
            </a:endParaRPr>
          </a:p>
        </p:txBody>
      </p:sp>
      <p:sp>
        <p:nvSpPr>
          <p:cNvPr id="346" name="Google Shape;346;p1"/>
          <p:cNvSpPr/>
          <p:nvPr/>
        </p:nvSpPr>
        <p:spPr>
          <a:xfrm>
            <a:off x="61004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K</a:t>
            </a:r>
            <a:endParaRPr b="1" kern="0" dirty="0">
              <a:solidFill>
                <a:srgbClr val="FFFFFF"/>
              </a:solidFill>
              <a:latin typeface="Times New Roman" pitchFamily="18" charset="0"/>
              <a:ea typeface="Tahoma"/>
              <a:cs typeface="Times New Roman" pitchFamily="18" charset="0"/>
              <a:sym typeface="Tahoma"/>
            </a:endParaRPr>
          </a:p>
        </p:txBody>
      </p:sp>
      <p:sp>
        <p:nvSpPr>
          <p:cNvPr id="347" name="Google Shape;347;p1"/>
          <p:cNvSpPr/>
          <p:nvPr/>
        </p:nvSpPr>
        <p:spPr>
          <a:xfrm>
            <a:off x="65576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L</a:t>
            </a:r>
            <a:endParaRPr b="1" kern="0" dirty="0">
              <a:solidFill>
                <a:srgbClr val="FFFFFF"/>
              </a:solidFill>
              <a:latin typeface="Times New Roman" pitchFamily="18" charset="0"/>
              <a:ea typeface="Tahoma"/>
              <a:cs typeface="Times New Roman" pitchFamily="18" charset="0"/>
              <a:sym typeface="Tahoma"/>
            </a:endParaRPr>
          </a:p>
        </p:txBody>
      </p:sp>
      <p:sp>
        <p:nvSpPr>
          <p:cNvPr id="348" name="Google Shape;348;p1"/>
          <p:cNvSpPr/>
          <p:nvPr/>
        </p:nvSpPr>
        <p:spPr>
          <a:xfrm>
            <a:off x="70148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49" name="Google Shape;349;p1"/>
          <p:cNvSpPr/>
          <p:nvPr/>
        </p:nvSpPr>
        <p:spPr>
          <a:xfrm>
            <a:off x="7472092" y="41338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Y</a:t>
            </a:r>
            <a:endParaRPr b="1" kern="0" dirty="0">
              <a:solidFill>
                <a:srgbClr val="FFFFFF"/>
              </a:solidFill>
              <a:latin typeface="Times New Roman" pitchFamily="18" charset="0"/>
              <a:ea typeface="Tahoma"/>
              <a:cs typeface="Times New Roman" pitchFamily="18" charset="0"/>
              <a:sym typeface="Tahoma"/>
            </a:endParaRPr>
          </a:p>
        </p:txBody>
      </p:sp>
      <p:sp>
        <p:nvSpPr>
          <p:cNvPr id="360" name="Google Shape;360;p1">
            <a:hlinkClick r:id="rId9" action="ppaction://hlinksldjump"/>
          </p:cNvPr>
          <p:cNvSpPr/>
          <p:nvPr/>
        </p:nvSpPr>
        <p:spPr>
          <a:xfrm>
            <a:off x="1376092" y="4591092"/>
            <a:ext cx="457200" cy="457200"/>
          </a:xfrm>
          <a:prstGeom prst="rect">
            <a:avLst/>
          </a:prstGeom>
          <a:solidFill>
            <a:srgbClr val="7030A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dirty="0">
                <a:solidFill>
                  <a:srgbClr val="FFFFFF"/>
                </a:solidFill>
                <a:latin typeface="Times New Roman" pitchFamily="18" charset="0"/>
                <a:ea typeface="Tahoma"/>
                <a:cs typeface="Times New Roman" pitchFamily="18" charset="0"/>
                <a:sym typeface="Tahoma"/>
              </a:rPr>
              <a:t>7</a:t>
            </a:r>
            <a:endParaRPr sz="1600" b="1" kern="0" dirty="0">
              <a:solidFill>
                <a:srgbClr val="FFFFFF"/>
              </a:solidFill>
              <a:latin typeface="Times New Roman" pitchFamily="18" charset="0"/>
              <a:ea typeface="Tahoma"/>
              <a:cs typeface="Times New Roman" pitchFamily="18" charset="0"/>
              <a:sym typeface="Tahoma"/>
            </a:endParaRPr>
          </a:p>
        </p:txBody>
      </p:sp>
      <p:sp>
        <p:nvSpPr>
          <p:cNvPr id="366" name="Google Shape;366;p1"/>
          <p:cNvSpPr/>
          <p:nvPr/>
        </p:nvSpPr>
        <p:spPr>
          <a:xfrm>
            <a:off x="47288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67" name="Google Shape;367;p1"/>
          <p:cNvSpPr/>
          <p:nvPr/>
        </p:nvSpPr>
        <p:spPr>
          <a:xfrm>
            <a:off x="51860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68" name="Google Shape;368;p1"/>
          <p:cNvSpPr/>
          <p:nvPr/>
        </p:nvSpPr>
        <p:spPr>
          <a:xfrm>
            <a:off x="56432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69" name="Google Shape;369;p1"/>
          <p:cNvSpPr/>
          <p:nvPr/>
        </p:nvSpPr>
        <p:spPr>
          <a:xfrm>
            <a:off x="61004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70" name="Google Shape;370;p1"/>
          <p:cNvSpPr/>
          <p:nvPr/>
        </p:nvSpPr>
        <p:spPr>
          <a:xfrm>
            <a:off x="65576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71" name="Google Shape;371;p1"/>
          <p:cNvSpPr/>
          <p:nvPr/>
        </p:nvSpPr>
        <p:spPr>
          <a:xfrm>
            <a:off x="7014892" y="4591092"/>
            <a:ext cx="457200" cy="457200"/>
          </a:xfrm>
          <a:prstGeom prst="rect">
            <a:avLst/>
          </a:prstGeom>
          <a:solidFill>
            <a:srgbClr val="FFC00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endParaRPr b="1" kern="0">
              <a:solidFill>
                <a:srgbClr val="FFFFFF"/>
              </a:solidFill>
              <a:latin typeface="Times New Roman" pitchFamily="18" charset="0"/>
              <a:ea typeface="Tahoma"/>
              <a:cs typeface="Times New Roman" pitchFamily="18" charset="0"/>
              <a:sym typeface="Tahoma"/>
            </a:endParaRPr>
          </a:p>
        </p:txBody>
      </p:sp>
      <p:sp>
        <p:nvSpPr>
          <p:cNvPr id="383" name="Google Shape;383;p1"/>
          <p:cNvSpPr/>
          <p:nvPr/>
        </p:nvSpPr>
        <p:spPr>
          <a:xfrm>
            <a:off x="1372732" y="4591092"/>
            <a:ext cx="457200" cy="457200"/>
          </a:xfrm>
          <a:prstGeom prst="rect">
            <a:avLst/>
          </a:prstGeom>
          <a:solidFill>
            <a:schemeClr val="dk1"/>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sz="1600" b="1" kern="0">
                <a:solidFill>
                  <a:srgbClr val="FFFFFF"/>
                </a:solidFill>
                <a:latin typeface="Times New Roman" pitchFamily="18" charset="0"/>
                <a:ea typeface="Tahoma"/>
                <a:cs typeface="Times New Roman" pitchFamily="18" charset="0"/>
                <a:sym typeface="Tahoma"/>
              </a:rPr>
              <a:t>7</a:t>
            </a:r>
            <a:endParaRPr sz="1600" b="1" kern="0">
              <a:solidFill>
                <a:srgbClr val="FFFFFF"/>
              </a:solidFill>
              <a:latin typeface="Times New Roman" pitchFamily="18" charset="0"/>
              <a:ea typeface="Tahoma"/>
              <a:cs typeface="Times New Roman" pitchFamily="18" charset="0"/>
              <a:sym typeface="Tahoma"/>
            </a:endParaRPr>
          </a:p>
        </p:txBody>
      </p:sp>
      <p:sp>
        <p:nvSpPr>
          <p:cNvPr id="389" name="Google Shape;389;p1"/>
          <p:cNvSpPr/>
          <p:nvPr/>
        </p:nvSpPr>
        <p:spPr>
          <a:xfrm>
            <a:off x="47288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L</a:t>
            </a:r>
            <a:endParaRPr b="1" kern="0" dirty="0">
              <a:solidFill>
                <a:srgbClr val="FFFFFF"/>
              </a:solidFill>
              <a:latin typeface="Times New Roman" pitchFamily="18" charset="0"/>
              <a:ea typeface="Tahoma"/>
              <a:cs typeface="Times New Roman" pitchFamily="18" charset="0"/>
              <a:sym typeface="Tahoma"/>
            </a:endParaRPr>
          </a:p>
        </p:txBody>
      </p:sp>
      <p:sp>
        <p:nvSpPr>
          <p:cNvPr id="390" name="Google Shape;390;p1"/>
          <p:cNvSpPr/>
          <p:nvPr/>
        </p:nvSpPr>
        <p:spPr>
          <a:xfrm>
            <a:off x="51860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U</a:t>
            </a:r>
            <a:endParaRPr b="1" kern="0" dirty="0">
              <a:solidFill>
                <a:srgbClr val="FFFFFF"/>
              </a:solidFill>
              <a:latin typeface="Times New Roman" pitchFamily="18" charset="0"/>
              <a:ea typeface="Tahoma"/>
              <a:cs typeface="Times New Roman" pitchFamily="18" charset="0"/>
              <a:sym typeface="Tahoma"/>
            </a:endParaRPr>
          </a:p>
        </p:txBody>
      </p:sp>
      <p:sp>
        <p:nvSpPr>
          <p:cNvPr id="391" name="Google Shape;391;p1"/>
          <p:cNvSpPr/>
          <p:nvPr/>
        </p:nvSpPr>
        <p:spPr>
          <a:xfrm>
            <a:off x="56432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00"/>
                </a:solidFill>
                <a:latin typeface="Times New Roman" pitchFamily="18" charset="0"/>
                <a:ea typeface="Tahoma"/>
                <a:cs typeface="Times New Roman" pitchFamily="18" charset="0"/>
                <a:sym typeface="Tahoma"/>
              </a:rPr>
              <a:t>C</a:t>
            </a:r>
            <a:endParaRPr b="1" kern="0" dirty="0">
              <a:solidFill>
                <a:srgbClr val="FFFF00"/>
              </a:solidFill>
              <a:latin typeface="Times New Roman" pitchFamily="18" charset="0"/>
              <a:ea typeface="Tahoma"/>
              <a:cs typeface="Times New Roman" pitchFamily="18" charset="0"/>
              <a:sym typeface="Tahoma"/>
            </a:endParaRPr>
          </a:p>
        </p:txBody>
      </p:sp>
      <p:sp>
        <p:nvSpPr>
          <p:cNvPr id="392" name="Google Shape;392;p1"/>
          <p:cNvSpPr/>
          <p:nvPr/>
        </p:nvSpPr>
        <p:spPr>
          <a:xfrm>
            <a:off x="61004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B</a:t>
            </a:r>
            <a:endParaRPr b="1" kern="0" dirty="0">
              <a:solidFill>
                <a:srgbClr val="FFFFFF"/>
              </a:solidFill>
              <a:latin typeface="Times New Roman" pitchFamily="18" charset="0"/>
              <a:ea typeface="Tahoma"/>
              <a:cs typeface="Times New Roman" pitchFamily="18" charset="0"/>
              <a:sym typeface="Tahoma"/>
            </a:endParaRPr>
          </a:p>
        </p:txBody>
      </p:sp>
      <p:sp>
        <p:nvSpPr>
          <p:cNvPr id="393" name="Google Shape;393;p1"/>
          <p:cNvSpPr/>
          <p:nvPr/>
        </p:nvSpPr>
        <p:spPr>
          <a:xfrm>
            <a:off x="65576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A</a:t>
            </a:r>
            <a:endParaRPr b="1" kern="0" dirty="0">
              <a:solidFill>
                <a:srgbClr val="FFFFFF"/>
              </a:solidFill>
              <a:latin typeface="Times New Roman" pitchFamily="18" charset="0"/>
              <a:ea typeface="Tahoma"/>
              <a:cs typeface="Times New Roman" pitchFamily="18" charset="0"/>
              <a:sym typeface="Tahoma"/>
            </a:endParaRPr>
          </a:p>
        </p:txBody>
      </p:sp>
      <p:sp>
        <p:nvSpPr>
          <p:cNvPr id="394" name="Google Shape;394;p1"/>
          <p:cNvSpPr/>
          <p:nvPr/>
        </p:nvSpPr>
        <p:spPr>
          <a:xfrm>
            <a:off x="7014892" y="4591092"/>
            <a:ext cx="457200" cy="457200"/>
          </a:xfrm>
          <a:prstGeom prst="rect">
            <a:avLst/>
          </a:prstGeom>
          <a:solidFill>
            <a:srgbClr val="00B0F0"/>
          </a:solidFill>
          <a:ln w="2857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algn="ctr">
              <a:buClr>
                <a:srgbClr val="000000"/>
              </a:buClr>
              <a:buFont typeface="Arial"/>
              <a:buNone/>
            </a:pPr>
            <a:r>
              <a:rPr lang="en-US" b="1" kern="0" dirty="0" smtClean="0">
                <a:solidFill>
                  <a:srgbClr val="FFFFFF"/>
                </a:solidFill>
                <a:latin typeface="Times New Roman" pitchFamily="18" charset="0"/>
                <a:ea typeface="Tahoma"/>
                <a:cs typeface="Times New Roman" pitchFamily="18" charset="0"/>
                <a:sym typeface="Tahoma"/>
              </a:rPr>
              <a:t>T</a:t>
            </a:r>
            <a:endParaRPr b="1" kern="0" dirty="0">
              <a:solidFill>
                <a:srgbClr val="FFFFFF"/>
              </a:solidFill>
              <a:latin typeface="Times New Roman" pitchFamily="18" charset="0"/>
              <a:ea typeface="Tahoma"/>
              <a:cs typeface="Times New Roman" pitchFamily="18" charset="0"/>
              <a:sym typeface="Tahoma"/>
            </a:endParaRPr>
          </a:p>
        </p:txBody>
      </p:sp>
      <p:sp>
        <p:nvSpPr>
          <p:cNvPr id="636" name="Google Shape;636;p1"/>
          <p:cNvSpPr/>
          <p:nvPr/>
        </p:nvSpPr>
        <p:spPr>
          <a:xfrm>
            <a:off x="3072576" y="522870"/>
            <a:ext cx="6046848" cy="707886"/>
          </a:xfrm>
          <a:prstGeom prst="rect">
            <a:avLst/>
          </a:prstGeom>
          <a:noFill/>
          <a:ln>
            <a:noFill/>
          </a:ln>
        </p:spPr>
        <p:txBody>
          <a:bodyPr spcFirstLastPara="1" wrap="square" lIns="91425" tIns="45700" rIns="91425" bIns="45700" anchor="t" anchorCtr="0">
            <a:spAutoFit/>
          </a:bodyPr>
          <a:lstStyle/>
          <a:p>
            <a:pPr algn="ctr">
              <a:buClr>
                <a:srgbClr val="000000"/>
              </a:buClr>
              <a:buFont typeface="Arial"/>
              <a:buNone/>
            </a:pPr>
            <a:r>
              <a:rPr lang="en-US" sz="4000" b="1" kern="0" dirty="0">
                <a:solidFill>
                  <a:srgbClr val="FF0000"/>
                </a:solidFill>
                <a:latin typeface="Times New Roman" pitchFamily="18" charset="0"/>
                <a:ea typeface="Tahoma"/>
                <a:cs typeface="Times New Roman" pitchFamily="18" charset="0"/>
                <a:sym typeface="Tahoma"/>
              </a:rPr>
              <a:t>TRÒ CHƠI GIẢI Ô CHỮ</a:t>
            </a:r>
            <a:endParaRPr sz="4000" b="1" kern="0" dirty="0">
              <a:solidFill>
                <a:srgbClr val="FF0000"/>
              </a:solidFill>
              <a:latin typeface="Times New Roman" pitchFamily="18" charset="0"/>
              <a:ea typeface="Tahoma"/>
              <a:cs typeface="Times New Roman" pitchFamily="18" charset="0"/>
              <a:sym typeface="Tahoma"/>
            </a:endParaRPr>
          </a:p>
        </p:txBody>
      </p:sp>
      <p:sp>
        <p:nvSpPr>
          <p:cNvPr id="637" name="Google Shape;637;p1">
            <a:hlinkClick r:id="rId10" action="ppaction://hlinksldjump"/>
          </p:cNvPr>
          <p:cNvSpPr/>
          <p:nvPr/>
        </p:nvSpPr>
        <p:spPr>
          <a:xfrm>
            <a:off x="10074166" y="6079320"/>
            <a:ext cx="1608082" cy="334370"/>
          </a:xfrm>
          <a:prstGeom prst="homePlate">
            <a:avLst>
              <a:gd name="adj" fmla="val 50000"/>
            </a:avLst>
          </a:prstGeom>
          <a:solidFill>
            <a:srgbClr val="7030A0">
              <a:alpha val="49803"/>
            </a:srgbClr>
          </a:solidFill>
          <a:ln>
            <a:noFill/>
          </a:ln>
        </p:spPr>
        <p:txBody>
          <a:bodyPr spcFirstLastPara="1" wrap="square" lIns="91425" tIns="45700" rIns="91425" bIns="45700" anchor="ctr" anchorCtr="0">
            <a:noAutofit/>
          </a:bodyPr>
          <a:lstStyle/>
          <a:p>
            <a:pPr algn="ctr">
              <a:buClr>
                <a:srgbClr val="000000"/>
              </a:buClr>
              <a:buFont typeface="Arial"/>
              <a:buNone/>
            </a:pPr>
            <a:r>
              <a:rPr lang="en-US" kern="0" dirty="0" smtClean="0">
                <a:solidFill>
                  <a:srgbClr val="FFFFFF"/>
                </a:solidFill>
                <a:latin typeface="Times New Roman" pitchFamily="18" charset="0"/>
                <a:ea typeface="Calibri"/>
                <a:cs typeface="Times New Roman" pitchFamily="18" charset="0"/>
                <a:sym typeface="Calibri"/>
              </a:rPr>
              <a:t>BÀI HỌC</a:t>
            </a:r>
            <a:endParaRPr kern="0" dirty="0">
              <a:solidFill>
                <a:srgbClr val="FFFFFF"/>
              </a:solidFill>
              <a:latin typeface="Times New Roman" pitchFamily="18" charset="0"/>
              <a:ea typeface="Calibri"/>
              <a:cs typeface="Times New Roman" pitchFamily="18" charset="0"/>
              <a:sym typeface="Calibri"/>
            </a:endParaRPr>
          </a:p>
        </p:txBody>
      </p:sp>
    </p:spTree>
    <p:extLst>
      <p:ext uri="{BB962C8B-B14F-4D97-AF65-F5344CB8AC3E}">
        <p14:creationId xmlns:p14="http://schemas.microsoft.com/office/powerpoint/2010/main" val="2915846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250"/>
                                        <p:tgtEl>
                                          <p:spTgt spid="107"/>
                                        </p:tgtEl>
                                      </p:cBhvr>
                                    </p:animEffect>
                                  </p:childTnLst>
                                </p:cTn>
                              </p:par>
                              <p:par>
                                <p:cTn id="8" presetID="10" presetClass="exit" presetSubtype="0" fill="hold" nodeType="withEffect">
                                  <p:stCondLst>
                                    <p:cond delay="0"/>
                                  </p:stCondLst>
                                  <p:childTnLst>
                                    <p:animEffect transition="out" filter="fade">
                                      <p:cBhvr>
                                        <p:cTn id="9" dur="250"/>
                                        <p:tgtEl>
                                          <p:spTgt spid="84"/>
                                        </p:tgtEl>
                                      </p:cBhvr>
                                    </p:animEffect>
                                    <p:set>
                                      <p:cBhvr>
                                        <p:cTn id="10" dur="1" fill="hold">
                                          <p:stCondLst>
                                            <p:cond delay="250"/>
                                          </p:stCondLst>
                                        </p:cTn>
                                        <p:tgtEl>
                                          <p:spTgt spid="8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Effect transition="in" filter="fade">
                                      <p:cBhvr>
                                        <p:cTn id="13" dur="250"/>
                                        <p:tgtEl>
                                          <p:spTgt spid="115"/>
                                        </p:tgtEl>
                                      </p:cBhvr>
                                    </p:animEffect>
                                  </p:childTnLst>
                                </p:cTn>
                              </p:par>
                              <p:par>
                                <p:cTn id="14" presetID="10" presetClass="entr" presetSubtype="0" fill="hold" nodeType="withEffect">
                                  <p:stCondLst>
                                    <p:cond delay="0"/>
                                  </p:stCondLst>
                                  <p:childTnLst>
                                    <p:set>
                                      <p:cBhvr>
                                        <p:cTn id="15" dur="1" fill="hold">
                                          <p:stCondLst>
                                            <p:cond delay="0"/>
                                          </p:stCondLst>
                                        </p:cTn>
                                        <p:tgtEl>
                                          <p:spTgt spid="115"/>
                                        </p:tgtEl>
                                        <p:attrNameLst>
                                          <p:attrName>style.visibility</p:attrName>
                                        </p:attrNameLst>
                                      </p:cBhvr>
                                      <p:to>
                                        <p:strVal val="visible"/>
                                      </p:to>
                                    </p:set>
                                    <p:animEffect transition="in" filter="fade">
                                      <p:cBhvr>
                                        <p:cTn id="16" dur="250"/>
                                        <p:tgtEl>
                                          <p:spTgt spid="115"/>
                                        </p:tgtEl>
                                      </p:cBhvr>
                                    </p:animEffect>
                                  </p:childTnLst>
                                </p:cTn>
                              </p:par>
                              <p:par>
                                <p:cTn id="17" presetID="10" presetClass="entr" presetSubtype="0" fill="hold"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250"/>
                                        <p:tgtEl>
                                          <p:spTgt spid="116"/>
                                        </p:tgtEl>
                                      </p:cBhvr>
                                    </p:animEffect>
                                  </p:childTnLst>
                                </p:cTn>
                              </p:par>
                              <p:par>
                                <p:cTn id="20" presetID="10" presetClass="entr" presetSubtype="0" fill="hold" nodeType="withEffect">
                                  <p:stCondLst>
                                    <p:cond delay="0"/>
                                  </p:stCondLst>
                                  <p:childTnLst>
                                    <p:set>
                                      <p:cBhvr>
                                        <p:cTn id="21" dur="1" fill="hold">
                                          <p:stCondLst>
                                            <p:cond delay="0"/>
                                          </p:stCondLst>
                                        </p:cTn>
                                        <p:tgtEl>
                                          <p:spTgt spid="116"/>
                                        </p:tgtEl>
                                        <p:attrNameLst>
                                          <p:attrName>style.visibility</p:attrName>
                                        </p:attrNameLst>
                                      </p:cBhvr>
                                      <p:to>
                                        <p:strVal val="visible"/>
                                      </p:to>
                                    </p:set>
                                    <p:animEffect transition="in" filter="fade">
                                      <p:cBhvr>
                                        <p:cTn id="22" dur="250"/>
                                        <p:tgtEl>
                                          <p:spTgt spid="116"/>
                                        </p:tgtEl>
                                      </p:cBhvr>
                                    </p:animEffect>
                                  </p:childTnLst>
                                </p:cTn>
                              </p:par>
                              <p:par>
                                <p:cTn id="23" presetID="10" presetClass="entr" presetSubtype="0" fill="hold" nodeType="withEffect">
                                  <p:stCondLst>
                                    <p:cond delay="0"/>
                                  </p:stCondLst>
                                  <p:childTnLst>
                                    <p:set>
                                      <p:cBhvr>
                                        <p:cTn id="24" dur="1" fill="hold">
                                          <p:stCondLst>
                                            <p:cond delay="0"/>
                                          </p:stCondLst>
                                        </p:cTn>
                                        <p:tgtEl>
                                          <p:spTgt spid="117"/>
                                        </p:tgtEl>
                                        <p:attrNameLst>
                                          <p:attrName>style.visibility</p:attrName>
                                        </p:attrNameLst>
                                      </p:cBhvr>
                                      <p:to>
                                        <p:strVal val="visible"/>
                                      </p:to>
                                    </p:set>
                                    <p:animEffect transition="in" filter="fade">
                                      <p:cBhvr>
                                        <p:cTn id="25" dur="250"/>
                                        <p:tgtEl>
                                          <p:spTgt spid="117"/>
                                        </p:tgtEl>
                                      </p:cBhvr>
                                    </p:animEffect>
                                  </p:childTnLst>
                                </p:cTn>
                              </p:par>
                              <p:par>
                                <p:cTn id="26" presetID="10" presetClass="entr" presetSubtype="0" fill="hold" nodeType="withEffect">
                                  <p:stCondLst>
                                    <p:cond delay="0"/>
                                  </p:stCondLst>
                                  <p:childTnLst>
                                    <p:set>
                                      <p:cBhvr>
                                        <p:cTn id="27" dur="1" fill="hold">
                                          <p:stCondLst>
                                            <p:cond delay="0"/>
                                          </p:stCondLst>
                                        </p:cTn>
                                        <p:tgtEl>
                                          <p:spTgt spid="117"/>
                                        </p:tgtEl>
                                        <p:attrNameLst>
                                          <p:attrName>style.visibility</p:attrName>
                                        </p:attrNameLst>
                                      </p:cBhvr>
                                      <p:to>
                                        <p:strVal val="visible"/>
                                      </p:to>
                                    </p:set>
                                    <p:animEffect transition="in" filter="fade">
                                      <p:cBhvr>
                                        <p:cTn id="28" dur="250"/>
                                        <p:tgtEl>
                                          <p:spTgt spid="1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53"/>
                                        </p:tgtEl>
                                        <p:attrNameLst>
                                          <p:attrName>style.visibility</p:attrName>
                                        </p:attrNameLst>
                                      </p:cBhvr>
                                      <p:to>
                                        <p:strVal val="visible"/>
                                      </p:to>
                                    </p:set>
                                    <p:animEffect transition="in" filter="fade">
                                      <p:cBhvr>
                                        <p:cTn id="33" dur="250"/>
                                        <p:tgtEl>
                                          <p:spTgt spid="153"/>
                                        </p:tgtEl>
                                      </p:cBhvr>
                                    </p:animEffect>
                                  </p:childTnLst>
                                </p:cTn>
                              </p:par>
                              <p:par>
                                <p:cTn id="34" presetID="10" presetClass="exit" presetSubtype="0" fill="hold" nodeType="withEffect">
                                  <p:stCondLst>
                                    <p:cond delay="0"/>
                                  </p:stCondLst>
                                  <p:childTnLst>
                                    <p:animEffect transition="out" filter="fade">
                                      <p:cBhvr>
                                        <p:cTn id="35" dur="250"/>
                                        <p:tgtEl>
                                          <p:spTgt spid="130"/>
                                        </p:tgtEl>
                                      </p:cBhvr>
                                    </p:animEffect>
                                    <p:set>
                                      <p:cBhvr>
                                        <p:cTn id="36" dur="1" fill="hold">
                                          <p:stCondLst>
                                            <p:cond delay="250"/>
                                          </p:stCondLst>
                                        </p:cTn>
                                        <p:tgtEl>
                                          <p:spTgt spid="130"/>
                                        </p:tgtEl>
                                        <p:attrNameLst>
                                          <p:attrName>style.visibility</p:attrName>
                                        </p:attrNameLst>
                                      </p:cBhvr>
                                      <p:to>
                                        <p:strVal val="hidden"/>
                                      </p:to>
                                    </p:set>
                                  </p:childTnLst>
                                </p:cTn>
                              </p:par>
                              <p:par>
                                <p:cTn id="37" presetID="10" presetClass="entr" presetSubtype="0" fill="hold" nodeType="withEffect">
                                  <p:stCondLst>
                                    <p:cond delay="0"/>
                                  </p:stCondLst>
                                  <p:childTnLst>
                                    <p:set>
                                      <p:cBhvr>
                                        <p:cTn id="38" dur="1" fill="hold">
                                          <p:stCondLst>
                                            <p:cond delay="0"/>
                                          </p:stCondLst>
                                        </p:cTn>
                                        <p:tgtEl>
                                          <p:spTgt spid="159"/>
                                        </p:tgtEl>
                                        <p:attrNameLst>
                                          <p:attrName>style.visibility</p:attrName>
                                        </p:attrNameLst>
                                      </p:cBhvr>
                                      <p:to>
                                        <p:strVal val="visible"/>
                                      </p:to>
                                    </p:set>
                                    <p:animEffect transition="in" filter="fade">
                                      <p:cBhvr>
                                        <p:cTn id="39" dur="250"/>
                                        <p:tgtEl>
                                          <p:spTgt spid="159"/>
                                        </p:tgtEl>
                                      </p:cBhvr>
                                    </p:animEffect>
                                  </p:childTnLst>
                                </p:cTn>
                              </p:par>
                              <p:par>
                                <p:cTn id="40" presetID="10" presetClass="entr" presetSubtype="0" fill="hold" nodeType="withEffect">
                                  <p:stCondLst>
                                    <p:cond delay="0"/>
                                  </p:stCondLst>
                                  <p:childTnLst>
                                    <p:set>
                                      <p:cBhvr>
                                        <p:cTn id="41" dur="1" fill="hold">
                                          <p:stCondLst>
                                            <p:cond delay="0"/>
                                          </p:stCondLst>
                                        </p:cTn>
                                        <p:tgtEl>
                                          <p:spTgt spid="159"/>
                                        </p:tgtEl>
                                        <p:attrNameLst>
                                          <p:attrName>style.visibility</p:attrName>
                                        </p:attrNameLst>
                                      </p:cBhvr>
                                      <p:to>
                                        <p:strVal val="visible"/>
                                      </p:to>
                                    </p:set>
                                    <p:animEffect transition="in" filter="fade">
                                      <p:cBhvr>
                                        <p:cTn id="42" dur="250"/>
                                        <p:tgtEl>
                                          <p:spTgt spid="159"/>
                                        </p:tgtEl>
                                      </p:cBhvr>
                                    </p:animEffect>
                                  </p:childTnLst>
                                </p:cTn>
                              </p:par>
                              <p:par>
                                <p:cTn id="43" presetID="10" presetClass="entr" presetSubtype="0" fill="hold" nodeType="withEffect">
                                  <p:stCondLst>
                                    <p:cond delay="0"/>
                                  </p:stCondLst>
                                  <p:childTnLst>
                                    <p:set>
                                      <p:cBhvr>
                                        <p:cTn id="44" dur="1" fill="hold">
                                          <p:stCondLst>
                                            <p:cond delay="0"/>
                                          </p:stCondLst>
                                        </p:cTn>
                                        <p:tgtEl>
                                          <p:spTgt spid="160"/>
                                        </p:tgtEl>
                                        <p:attrNameLst>
                                          <p:attrName>style.visibility</p:attrName>
                                        </p:attrNameLst>
                                      </p:cBhvr>
                                      <p:to>
                                        <p:strVal val="visible"/>
                                      </p:to>
                                    </p:set>
                                    <p:animEffect transition="in" filter="fade">
                                      <p:cBhvr>
                                        <p:cTn id="45" dur="250"/>
                                        <p:tgtEl>
                                          <p:spTgt spid="160"/>
                                        </p:tgtEl>
                                      </p:cBhvr>
                                    </p:animEffect>
                                  </p:childTnLst>
                                </p:cTn>
                              </p:par>
                              <p:par>
                                <p:cTn id="46" presetID="10" presetClass="entr" presetSubtype="0" fill="hold" nodeType="withEffect">
                                  <p:stCondLst>
                                    <p:cond delay="0"/>
                                  </p:stCondLst>
                                  <p:childTnLst>
                                    <p:set>
                                      <p:cBhvr>
                                        <p:cTn id="47" dur="1" fill="hold">
                                          <p:stCondLst>
                                            <p:cond delay="0"/>
                                          </p:stCondLst>
                                        </p:cTn>
                                        <p:tgtEl>
                                          <p:spTgt spid="160"/>
                                        </p:tgtEl>
                                        <p:attrNameLst>
                                          <p:attrName>style.visibility</p:attrName>
                                        </p:attrNameLst>
                                      </p:cBhvr>
                                      <p:to>
                                        <p:strVal val="visible"/>
                                      </p:to>
                                    </p:set>
                                    <p:animEffect transition="in" filter="fade">
                                      <p:cBhvr>
                                        <p:cTn id="48" dur="250"/>
                                        <p:tgtEl>
                                          <p:spTgt spid="160"/>
                                        </p:tgtEl>
                                      </p:cBhvr>
                                    </p:animEffect>
                                  </p:childTnLst>
                                </p:cTn>
                              </p:par>
                              <p:par>
                                <p:cTn id="49" presetID="10" presetClass="entr" presetSubtype="0" fill="hold" nodeType="withEffect">
                                  <p:stCondLst>
                                    <p:cond delay="0"/>
                                  </p:stCondLst>
                                  <p:childTnLst>
                                    <p:set>
                                      <p:cBhvr>
                                        <p:cTn id="50" dur="1" fill="hold">
                                          <p:stCondLst>
                                            <p:cond delay="0"/>
                                          </p:stCondLst>
                                        </p:cTn>
                                        <p:tgtEl>
                                          <p:spTgt spid="161"/>
                                        </p:tgtEl>
                                        <p:attrNameLst>
                                          <p:attrName>style.visibility</p:attrName>
                                        </p:attrNameLst>
                                      </p:cBhvr>
                                      <p:to>
                                        <p:strVal val="visible"/>
                                      </p:to>
                                    </p:set>
                                    <p:animEffect transition="in" filter="fade">
                                      <p:cBhvr>
                                        <p:cTn id="51" dur="250"/>
                                        <p:tgtEl>
                                          <p:spTgt spid="161"/>
                                        </p:tgtEl>
                                      </p:cBhvr>
                                    </p:animEffect>
                                  </p:childTnLst>
                                </p:cTn>
                              </p:par>
                              <p:par>
                                <p:cTn id="52" presetID="10" presetClass="entr" presetSubtype="0" fill="hold" nodeType="withEffect">
                                  <p:stCondLst>
                                    <p:cond delay="0"/>
                                  </p:stCondLst>
                                  <p:childTnLst>
                                    <p:set>
                                      <p:cBhvr>
                                        <p:cTn id="53" dur="1" fill="hold">
                                          <p:stCondLst>
                                            <p:cond delay="0"/>
                                          </p:stCondLst>
                                        </p:cTn>
                                        <p:tgtEl>
                                          <p:spTgt spid="161"/>
                                        </p:tgtEl>
                                        <p:attrNameLst>
                                          <p:attrName>style.visibility</p:attrName>
                                        </p:attrNameLst>
                                      </p:cBhvr>
                                      <p:to>
                                        <p:strVal val="visible"/>
                                      </p:to>
                                    </p:set>
                                    <p:animEffect transition="in" filter="fade">
                                      <p:cBhvr>
                                        <p:cTn id="54" dur="250"/>
                                        <p:tgtEl>
                                          <p:spTgt spid="161"/>
                                        </p:tgtEl>
                                      </p:cBhvr>
                                    </p:animEffect>
                                  </p:childTnLst>
                                </p:cTn>
                              </p:par>
                              <p:par>
                                <p:cTn id="55" presetID="10" presetClass="entr" presetSubtype="0" fill="hold" nodeType="withEffect">
                                  <p:stCondLst>
                                    <p:cond delay="0"/>
                                  </p:stCondLst>
                                  <p:childTnLst>
                                    <p:set>
                                      <p:cBhvr>
                                        <p:cTn id="56" dur="1" fill="hold">
                                          <p:stCondLst>
                                            <p:cond delay="0"/>
                                          </p:stCondLst>
                                        </p:cTn>
                                        <p:tgtEl>
                                          <p:spTgt spid="162"/>
                                        </p:tgtEl>
                                        <p:attrNameLst>
                                          <p:attrName>style.visibility</p:attrName>
                                        </p:attrNameLst>
                                      </p:cBhvr>
                                      <p:to>
                                        <p:strVal val="visible"/>
                                      </p:to>
                                    </p:set>
                                    <p:animEffect transition="in" filter="fade">
                                      <p:cBhvr>
                                        <p:cTn id="57" dur="250"/>
                                        <p:tgtEl>
                                          <p:spTgt spid="162"/>
                                        </p:tgtEl>
                                      </p:cBhvr>
                                    </p:animEffect>
                                  </p:childTnLst>
                                </p:cTn>
                              </p:par>
                              <p:par>
                                <p:cTn id="58" presetID="10" presetClass="entr" presetSubtype="0" fill="hold" nodeType="withEffect">
                                  <p:stCondLst>
                                    <p:cond delay="0"/>
                                  </p:stCondLst>
                                  <p:childTnLst>
                                    <p:set>
                                      <p:cBhvr>
                                        <p:cTn id="59" dur="1" fill="hold">
                                          <p:stCondLst>
                                            <p:cond delay="0"/>
                                          </p:stCondLst>
                                        </p:cTn>
                                        <p:tgtEl>
                                          <p:spTgt spid="162"/>
                                        </p:tgtEl>
                                        <p:attrNameLst>
                                          <p:attrName>style.visibility</p:attrName>
                                        </p:attrNameLst>
                                      </p:cBhvr>
                                      <p:to>
                                        <p:strVal val="visible"/>
                                      </p:to>
                                    </p:set>
                                    <p:animEffect transition="in" filter="fade">
                                      <p:cBhvr>
                                        <p:cTn id="60" dur="250"/>
                                        <p:tgtEl>
                                          <p:spTgt spid="162"/>
                                        </p:tgtEl>
                                      </p:cBhvr>
                                    </p:animEffect>
                                  </p:childTnLst>
                                </p:cTn>
                              </p:par>
                              <p:par>
                                <p:cTn id="61" presetID="10" presetClass="entr" presetSubtype="0" fill="hold" nodeType="withEffect">
                                  <p:stCondLst>
                                    <p:cond delay="0"/>
                                  </p:stCondLst>
                                  <p:childTnLst>
                                    <p:set>
                                      <p:cBhvr>
                                        <p:cTn id="62" dur="1" fill="hold">
                                          <p:stCondLst>
                                            <p:cond delay="0"/>
                                          </p:stCondLst>
                                        </p:cTn>
                                        <p:tgtEl>
                                          <p:spTgt spid="163"/>
                                        </p:tgtEl>
                                        <p:attrNameLst>
                                          <p:attrName>style.visibility</p:attrName>
                                        </p:attrNameLst>
                                      </p:cBhvr>
                                      <p:to>
                                        <p:strVal val="visible"/>
                                      </p:to>
                                    </p:set>
                                    <p:animEffect transition="in" filter="fade">
                                      <p:cBhvr>
                                        <p:cTn id="63" dur="250"/>
                                        <p:tgtEl>
                                          <p:spTgt spid="163"/>
                                        </p:tgtEl>
                                      </p:cBhvr>
                                    </p:animEffect>
                                  </p:childTnLst>
                                </p:cTn>
                              </p:par>
                              <p:par>
                                <p:cTn id="64" presetID="10" presetClass="entr" presetSubtype="0" fill="hold" nodeType="withEffect">
                                  <p:stCondLst>
                                    <p:cond delay="0"/>
                                  </p:stCondLst>
                                  <p:childTnLst>
                                    <p:set>
                                      <p:cBhvr>
                                        <p:cTn id="65" dur="1" fill="hold">
                                          <p:stCondLst>
                                            <p:cond delay="0"/>
                                          </p:stCondLst>
                                        </p:cTn>
                                        <p:tgtEl>
                                          <p:spTgt spid="163"/>
                                        </p:tgtEl>
                                        <p:attrNameLst>
                                          <p:attrName>style.visibility</p:attrName>
                                        </p:attrNameLst>
                                      </p:cBhvr>
                                      <p:to>
                                        <p:strVal val="visible"/>
                                      </p:to>
                                    </p:set>
                                    <p:animEffect transition="in" filter="fade">
                                      <p:cBhvr>
                                        <p:cTn id="66" dur="250"/>
                                        <p:tgtEl>
                                          <p:spTgt spid="163"/>
                                        </p:tgtEl>
                                      </p:cBhvr>
                                    </p:animEffect>
                                  </p:childTnLst>
                                </p:cTn>
                              </p:par>
                              <p:par>
                                <p:cTn id="67" presetID="10" presetClass="entr" presetSubtype="0" fill="hold" nodeType="withEffect">
                                  <p:stCondLst>
                                    <p:cond delay="0"/>
                                  </p:stCondLst>
                                  <p:childTnLst>
                                    <p:set>
                                      <p:cBhvr>
                                        <p:cTn id="68" dur="1" fill="hold">
                                          <p:stCondLst>
                                            <p:cond delay="0"/>
                                          </p:stCondLst>
                                        </p:cTn>
                                        <p:tgtEl>
                                          <p:spTgt spid="164"/>
                                        </p:tgtEl>
                                        <p:attrNameLst>
                                          <p:attrName>style.visibility</p:attrName>
                                        </p:attrNameLst>
                                      </p:cBhvr>
                                      <p:to>
                                        <p:strVal val="visible"/>
                                      </p:to>
                                    </p:set>
                                    <p:animEffect transition="in" filter="fade">
                                      <p:cBhvr>
                                        <p:cTn id="69" dur="250"/>
                                        <p:tgtEl>
                                          <p:spTgt spid="164"/>
                                        </p:tgtEl>
                                      </p:cBhvr>
                                    </p:animEffect>
                                  </p:childTnLst>
                                </p:cTn>
                              </p:par>
                              <p:par>
                                <p:cTn id="70" presetID="10" presetClass="entr" presetSubtype="0" fill="hold" nodeType="withEffect">
                                  <p:stCondLst>
                                    <p:cond delay="0"/>
                                  </p:stCondLst>
                                  <p:childTnLst>
                                    <p:set>
                                      <p:cBhvr>
                                        <p:cTn id="71" dur="1" fill="hold">
                                          <p:stCondLst>
                                            <p:cond delay="0"/>
                                          </p:stCondLst>
                                        </p:cTn>
                                        <p:tgtEl>
                                          <p:spTgt spid="164"/>
                                        </p:tgtEl>
                                        <p:attrNameLst>
                                          <p:attrName>style.visibility</p:attrName>
                                        </p:attrNameLst>
                                      </p:cBhvr>
                                      <p:to>
                                        <p:strVal val="visible"/>
                                      </p:to>
                                    </p:set>
                                    <p:animEffect transition="in" filter="fade">
                                      <p:cBhvr>
                                        <p:cTn id="72" dur="250"/>
                                        <p:tgtEl>
                                          <p:spTgt spid="164"/>
                                        </p:tgtEl>
                                      </p:cBhvr>
                                    </p:animEffect>
                                  </p:childTnLst>
                                </p:cTn>
                              </p:par>
                              <p:par>
                                <p:cTn id="73" presetID="10" presetClass="entr" presetSubtype="0" fill="hold" nodeType="withEffect">
                                  <p:stCondLst>
                                    <p:cond delay="0"/>
                                  </p:stCondLst>
                                  <p:childTnLst>
                                    <p:set>
                                      <p:cBhvr>
                                        <p:cTn id="74" dur="1" fill="hold">
                                          <p:stCondLst>
                                            <p:cond delay="0"/>
                                          </p:stCondLst>
                                        </p:cTn>
                                        <p:tgtEl>
                                          <p:spTgt spid="165"/>
                                        </p:tgtEl>
                                        <p:attrNameLst>
                                          <p:attrName>style.visibility</p:attrName>
                                        </p:attrNameLst>
                                      </p:cBhvr>
                                      <p:to>
                                        <p:strVal val="visible"/>
                                      </p:to>
                                    </p:set>
                                    <p:animEffect transition="in" filter="fade">
                                      <p:cBhvr>
                                        <p:cTn id="75" dur="250"/>
                                        <p:tgtEl>
                                          <p:spTgt spid="165"/>
                                        </p:tgtEl>
                                      </p:cBhvr>
                                    </p:animEffect>
                                  </p:childTnLst>
                                </p:cTn>
                              </p:par>
                              <p:par>
                                <p:cTn id="76" presetID="10" presetClass="entr" presetSubtype="0" fill="hold" nodeType="withEffect">
                                  <p:stCondLst>
                                    <p:cond delay="0"/>
                                  </p:stCondLst>
                                  <p:childTnLst>
                                    <p:set>
                                      <p:cBhvr>
                                        <p:cTn id="77" dur="1" fill="hold">
                                          <p:stCondLst>
                                            <p:cond delay="0"/>
                                          </p:stCondLst>
                                        </p:cTn>
                                        <p:tgtEl>
                                          <p:spTgt spid="165"/>
                                        </p:tgtEl>
                                        <p:attrNameLst>
                                          <p:attrName>style.visibility</p:attrName>
                                        </p:attrNameLst>
                                      </p:cBhvr>
                                      <p:to>
                                        <p:strVal val="visible"/>
                                      </p:to>
                                    </p:set>
                                    <p:animEffect transition="in" filter="fade">
                                      <p:cBhvr>
                                        <p:cTn id="78" dur="250"/>
                                        <p:tgtEl>
                                          <p:spTgt spid="165"/>
                                        </p:tgtEl>
                                      </p:cBhvr>
                                    </p:animEffect>
                                  </p:childTnLst>
                                </p:cTn>
                              </p:par>
                              <p:par>
                                <p:cTn id="79" presetID="10" presetClass="entr" presetSubtype="0" fill="hold" nodeType="withEffect">
                                  <p:stCondLst>
                                    <p:cond delay="0"/>
                                  </p:stCondLst>
                                  <p:childTnLst>
                                    <p:set>
                                      <p:cBhvr>
                                        <p:cTn id="80" dur="1" fill="hold">
                                          <p:stCondLst>
                                            <p:cond delay="0"/>
                                          </p:stCondLst>
                                        </p:cTn>
                                        <p:tgtEl>
                                          <p:spTgt spid="166"/>
                                        </p:tgtEl>
                                        <p:attrNameLst>
                                          <p:attrName>style.visibility</p:attrName>
                                        </p:attrNameLst>
                                      </p:cBhvr>
                                      <p:to>
                                        <p:strVal val="visible"/>
                                      </p:to>
                                    </p:set>
                                    <p:animEffect transition="in" filter="fade">
                                      <p:cBhvr>
                                        <p:cTn id="81" dur="250"/>
                                        <p:tgtEl>
                                          <p:spTgt spid="166"/>
                                        </p:tgtEl>
                                      </p:cBhvr>
                                    </p:animEffect>
                                  </p:childTnLst>
                                </p:cTn>
                              </p:par>
                              <p:par>
                                <p:cTn id="82" presetID="10" presetClass="entr" presetSubtype="0" fill="hold" nodeType="withEffect">
                                  <p:stCondLst>
                                    <p:cond delay="0"/>
                                  </p:stCondLst>
                                  <p:childTnLst>
                                    <p:set>
                                      <p:cBhvr>
                                        <p:cTn id="83" dur="1" fill="hold">
                                          <p:stCondLst>
                                            <p:cond delay="0"/>
                                          </p:stCondLst>
                                        </p:cTn>
                                        <p:tgtEl>
                                          <p:spTgt spid="166"/>
                                        </p:tgtEl>
                                        <p:attrNameLst>
                                          <p:attrName>style.visibility</p:attrName>
                                        </p:attrNameLst>
                                      </p:cBhvr>
                                      <p:to>
                                        <p:strVal val="visible"/>
                                      </p:to>
                                    </p:set>
                                    <p:animEffect transition="in" filter="fade">
                                      <p:cBhvr>
                                        <p:cTn id="84" dur="250"/>
                                        <p:tgtEl>
                                          <p:spTgt spid="166"/>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199"/>
                                        </p:tgtEl>
                                        <p:attrNameLst>
                                          <p:attrName>style.visibility</p:attrName>
                                        </p:attrNameLst>
                                      </p:cBhvr>
                                      <p:to>
                                        <p:strVal val="visible"/>
                                      </p:to>
                                    </p:set>
                                    <p:animEffect transition="in" filter="fade">
                                      <p:cBhvr>
                                        <p:cTn id="89" dur="250"/>
                                        <p:tgtEl>
                                          <p:spTgt spid="199"/>
                                        </p:tgtEl>
                                      </p:cBhvr>
                                    </p:animEffect>
                                  </p:childTnLst>
                                </p:cTn>
                              </p:par>
                              <p:par>
                                <p:cTn id="90" presetID="10" presetClass="exit" presetSubtype="0" fill="hold" nodeType="withEffect">
                                  <p:stCondLst>
                                    <p:cond delay="0"/>
                                  </p:stCondLst>
                                  <p:childTnLst>
                                    <p:animEffect transition="out" filter="fade">
                                      <p:cBhvr>
                                        <p:cTn id="91" dur="250"/>
                                        <p:tgtEl>
                                          <p:spTgt spid="176"/>
                                        </p:tgtEl>
                                      </p:cBhvr>
                                    </p:animEffect>
                                    <p:set>
                                      <p:cBhvr>
                                        <p:cTn id="92" dur="1" fill="hold">
                                          <p:stCondLst>
                                            <p:cond delay="250"/>
                                          </p:stCondLst>
                                        </p:cTn>
                                        <p:tgtEl>
                                          <p:spTgt spid="176"/>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200"/>
                                        </p:tgtEl>
                                        <p:attrNameLst>
                                          <p:attrName>style.visibility</p:attrName>
                                        </p:attrNameLst>
                                      </p:cBhvr>
                                      <p:to>
                                        <p:strVal val="visible"/>
                                      </p:to>
                                    </p:set>
                                    <p:animEffect transition="in" filter="fade">
                                      <p:cBhvr>
                                        <p:cTn id="97" dur="250"/>
                                        <p:tgtEl>
                                          <p:spTgt spid="200"/>
                                        </p:tgtEl>
                                      </p:cBhvr>
                                    </p:animEffect>
                                  </p:childTnLst>
                                </p:cTn>
                              </p:par>
                              <p:par>
                                <p:cTn id="98" presetID="10" presetClass="entr" presetSubtype="0" fill="hold" nodeType="withEffect">
                                  <p:stCondLst>
                                    <p:cond delay="0"/>
                                  </p:stCondLst>
                                  <p:childTnLst>
                                    <p:set>
                                      <p:cBhvr>
                                        <p:cTn id="99" dur="1" fill="hold">
                                          <p:stCondLst>
                                            <p:cond delay="0"/>
                                          </p:stCondLst>
                                        </p:cTn>
                                        <p:tgtEl>
                                          <p:spTgt spid="200"/>
                                        </p:tgtEl>
                                        <p:attrNameLst>
                                          <p:attrName>style.visibility</p:attrName>
                                        </p:attrNameLst>
                                      </p:cBhvr>
                                      <p:to>
                                        <p:strVal val="visible"/>
                                      </p:to>
                                    </p:set>
                                    <p:animEffect transition="in" filter="fade">
                                      <p:cBhvr>
                                        <p:cTn id="100" dur="250"/>
                                        <p:tgtEl>
                                          <p:spTgt spid="200"/>
                                        </p:tgtEl>
                                      </p:cBhvr>
                                    </p:animEffect>
                                  </p:childTnLst>
                                </p:cTn>
                              </p:par>
                              <p:par>
                                <p:cTn id="101" presetID="10" presetClass="entr" presetSubtype="0" fill="hold" nodeType="withEffect">
                                  <p:stCondLst>
                                    <p:cond delay="0"/>
                                  </p:stCondLst>
                                  <p:childTnLst>
                                    <p:set>
                                      <p:cBhvr>
                                        <p:cTn id="102" dur="1" fill="hold">
                                          <p:stCondLst>
                                            <p:cond delay="0"/>
                                          </p:stCondLst>
                                        </p:cTn>
                                        <p:tgtEl>
                                          <p:spTgt spid="201"/>
                                        </p:tgtEl>
                                        <p:attrNameLst>
                                          <p:attrName>style.visibility</p:attrName>
                                        </p:attrNameLst>
                                      </p:cBhvr>
                                      <p:to>
                                        <p:strVal val="visible"/>
                                      </p:to>
                                    </p:set>
                                    <p:animEffect transition="in" filter="fade">
                                      <p:cBhvr>
                                        <p:cTn id="103" dur="250"/>
                                        <p:tgtEl>
                                          <p:spTgt spid="201"/>
                                        </p:tgtEl>
                                      </p:cBhvr>
                                    </p:animEffect>
                                  </p:childTnLst>
                                </p:cTn>
                              </p:par>
                              <p:par>
                                <p:cTn id="104" presetID="10" presetClass="entr" presetSubtype="0" fill="hold" nodeType="withEffect">
                                  <p:stCondLst>
                                    <p:cond delay="0"/>
                                  </p:stCondLst>
                                  <p:childTnLst>
                                    <p:set>
                                      <p:cBhvr>
                                        <p:cTn id="105" dur="1" fill="hold">
                                          <p:stCondLst>
                                            <p:cond delay="0"/>
                                          </p:stCondLst>
                                        </p:cTn>
                                        <p:tgtEl>
                                          <p:spTgt spid="201"/>
                                        </p:tgtEl>
                                        <p:attrNameLst>
                                          <p:attrName>style.visibility</p:attrName>
                                        </p:attrNameLst>
                                      </p:cBhvr>
                                      <p:to>
                                        <p:strVal val="visible"/>
                                      </p:to>
                                    </p:set>
                                    <p:animEffect transition="in" filter="fade">
                                      <p:cBhvr>
                                        <p:cTn id="106" dur="250"/>
                                        <p:tgtEl>
                                          <p:spTgt spid="201"/>
                                        </p:tgtEl>
                                      </p:cBhvr>
                                    </p:animEffect>
                                  </p:childTnLst>
                                </p:cTn>
                              </p:par>
                              <p:par>
                                <p:cTn id="107" presetID="10" presetClass="entr" presetSubtype="0" fill="hold" nodeType="withEffect">
                                  <p:stCondLst>
                                    <p:cond delay="0"/>
                                  </p:stCondLst>
                                  <p:childTnLst>
                                    <p:set>
                                      <p:cBhvr>
                                        <p:cTn id="108" dur="1" fill="hold">
                                          <p:stCondLst>
                                            <p:cond delay="0"/>
                                          </p:stCondLst>
                                        </p:cTn>
                                        <p:tgtEl>
                                          <p:spTgt spid="202"/>
                                        </p:tgtEl>
                                        <p:attrNameLst>
                                          <p:attrName>style.visibility</p:attrName>
                                        </p:attrNameLst>
                                      </p:cBhvr>
                                      <p:to>
                                        <p:strVal val="visible"/>
                                      </p:to>
                                    </p:set>
                                    <p:animEffect transition="in" filter="fade">
                                      <p:cBhvr>
                                        <p:cTn id="109" dur="250"/>
                                        <p:tgtEl>
                                          <p:spTgt spid="202"/>
                                        </p:tgtEl>
                                      </p:cBhvr>
                                    </p:animEffect>
                                  </p:childTnLst>
                                </p:cTn>
                              </p:par>
                              <p:par>
                                <p:cTn id="110" presetID="10" presetClass="entr" presetSubtype="0" fill="hold" nodeType="withEffect">
                                  <p:stCondLst>
                                    <p:cond delay="0"/>
                                  </p:stCondLst>
                                  <p:childTnLst>
                                    <p:set>
                                      <p:cBhvr>
                                        <p:cTn id="111" dur="1" fill="hold">
                                          <p:stCondLst>
                                            <p:cond delay="0"/>
                                          </p:stCondLst>
                                        </p:cTn>
                                        <p:tgtEl>
                                          <p:spTgt spid="202"/>
                                        </p:tgtEl>
                                        <p:attrNameLst>
                                          <p:attrName>style.visibility</p:attrName>
                                        </p:attrNameLst>
                                      </p:cBhvr>
                                      <p:to>
                                        <p:strVal val="visible"/>
                                      </p:to>
                                    </p:set>
                                    <p:animEffect transition="in" filter="fade">
                                      <p:cBhvr>
                                        <p:cTn id="112" dur="250"/>
                                        <p:tgtEl>
                                          <p:spTgt spid="202"/>
                                        </p:tgtEl>
                                      </p:cBhvr>
                                    </p:animEffect>
                                  </p:childTnLst>
                                </p:cTn>
                              </p:par>
                              <p:par>
                                <p:cTn id="113" presetID="10" presetClass="entr" presetSubtype="0" fill="hold" nodeType="withEffect">
                                  <p:stCondLst>
                                    <p:cond delay="0"/>
                                  </p:stCondLst>
                                  <p:childTnLst>
                                    <p:set>
                                      <p:cBhvr>
                                        <p:cTn id="114" dur="1" fill="hold">
                                          <p:stCondLst>
                                            <p:cond delay="0"/>
                                          </p:stCondLst>
                                        </p:cTn>
                                        <p:tgtEl>
                                          <p:spTgt spid="203"/>
                                        </p:tgtEl>
                                        <p:attrNameLst>
                                          <p:attrName>style.visibility</p:attrName>
                                        </p:attrNameLst>
                                      </p:cBhvr>
                                      <p:to>
                                        <p:strVal val="visible"/>
                                      </p:to>
                                    </p:set>
                                    <p:animEffect transition="in" filter="fade">
                                      <p:cBhvr>
                                        <p:cTn id="115" dur="250"/>
                                        <p:tgtEl>
                                          <p:spTgt spid="203"/>
                                        </p:tgtEl>
                                      </p:cBhvr>
                                    </p:animEffect>
                                  </p:childTnLst>
                                </p:cTn>
                              </p:par>
                              <p:par>
                                <p:cTn id="116" presetID="10" presetClass="entr" presetSubtype="0" fill="hold" nodeType="withEffect">
                                  <p:stCondLst>
                                    <p:cond delay="0"/>
                                  </p:stCondLst>
                                  <p:childTnLst>
                                    <p:set>
                                      <p:cBhvr>
                                        <p:cTn id="117" dur="1" fill="hold">
                                          <p:stCondLst>
                                            <p:cond delay="0"/>
                                          </p:stCondLst>
                                        </p:cTn>
                                        <p:tgtEl>
                                          <p:spTgt spid="203"/>
                                        </p:tgtEl>
                                        <p:attrNameLst>
                                          <p:attrName>style.visibility</p:attrName>
                                        </p:attrNameLst>
                                      </p:cBhvr>
                                      <p:to>
                                        <p:strVal val="visible"/>
                                      </p:to>
                                    </p:set>
                                    <p:animEffect transition="in" filter="fade">
                                      <p:cBhvr>
                                        <p:cTn id="118" dur="250"/>
                                        <p:tgtEl>
                                          <p:spTgt spid="203"/>
                                        </p:tgtEl>
                                      </p:cBhvr>
                                    </p:animEffect>
                                  </p:childTnLst>
                                </p:cTn>
                              </p:par>
                              <p:par>
                                <p:cTn id="119" presetID="10" presetClass="entr" presetSubtype="0" fill="hold" nodeType="withEffect">
                                  <p:stCondLst>
                                    <p:cond delay="0"/>
                                  </p:stCondLst>
                                  <p:childTnLst>
                                    <p:set>
                                      <p:cBhvr>
                                        <p:cTn id="120" dur="1" fill="hold">
                                          <p:stCondLst>
                                            <p:cond delay="0"/>
                                          </p:stCondLst>
                                        </p:cTn>
                                        <p:tgtEl>
                                          <p:spTgt spid="204"/>
                                        </p:tgtEl>
                                        <p:attrNameLst>
                                          <p:attrName>style.visibility</p:attrName>
                                        </p:attrNameLst>
                                      </p:cBhvr>
                                      <p:to>
                                        <p:strVal val="visible"/>
                                      </p:to>
                                    </p:set>
                                    <p:animEffect transition="in" filter="fade">
                                      <p:cBhvr>
                                        <p:cTn id="121" dur="250"/>
                                        <p:tgtEl>
                                          <p:spTgt spid="204"/>
                                        </p:tgtEl>
                                      </p:cBhvr>
                                    </p:animEffect>
                                  </p:childTnLst>
                                </p:cTn>
                              </p:par>
                              <p:par>
                                <p:cTn id="122" presetID="10" presetClass="entr" presetSubtype="0" fill="hold" nodeType="withEffect">
                                  <p:stCondLst>
                                    <p:cond delay="0"/>
                                  </p:stCondLst>
                                  <p:childTnLst>
                                    <p:set>
                                      <p:cBhvr>
                                        <p:cTn id="123" dur="1" fill="hold">
                                          <p:stCondLst>
                                            <p:cond delay="0"/>
                                          </p:stCondLst>
                                        </p:cTn>
                                        <p:tgtEl>
                                          <p:spTgt spid="204"/>
                                        </p:tgtEl>
                                        <p:attrNameLst>
                                          <p:attrName>style.visibility</p:attrName>
                                        </p:attrNameLst>
                                      </p:cBhvr>
                                      <p:to>
                                        <p:strVal val="visible"/>
                                      </p:to>
                                    </p:set>
                                    <p:animEffect transition="in" filter="fade">
                                      <p:cBhvr>
                                        <p:cTn id="124" dur="250"/>
                                        <p:tgtEl>
                                          <p:spTgt spid="204"/>
                                        </p:tgtEl>
                                      </p:cBhvr>
                                    </p:animEffect>
                                  </p:childTnLst>
                                </p:cTn>
                              </p:par>
                              <p:par>
                                <p:cTn id="125" presetID="10" presetClass="entr" presetSubtype="0" fill="hold" nodeType="withEffect">
                                  <p:stCondLst>
                                    <p:cond delay="0"/>
                                  </p:stCondLst>
                                  <p:childTnLst>
                                    <p:set>
                                      <p:cBhvr>
                                        <p:cTn id="126" dur="1" fill="hold">
                                          <p:stCondLst>
                                            <p:cond delay="0"/>
                                          </p:stCondLst>
                                        </p:cTn>
                                        <p:tgtEl>
                                          <p:spTgt spid="205"/>
                                        </p:tgtEl>
                                        <p:attrNameLst>
                                          <p:attrName>style.visibility</p:attrName>
                                        </p:attrNameLst>
                                      </p:cBhvr>
                                      <p:to>
                                        <p:strVal val="visible"/>
                                      </p:to>
                                    </p:set>
                                    <p:animEffect transition="in" filter="fade">
                                      <p:cBhvr>
                                        <p:cTn id="127" dur="250"/>
                                        <p:tgtEl>
                                          <p:spTgt spid="205"/>
                                        </p:tgtEl>
                                      </p:cBhvr>
                                    </p:animEffect>
                                  </p:childTnLst>
                                </p:cTn>
                              </p:par>
                              <p:par>
                                <p:cTn id="128" presetID="10" presetClass="entr" presetSubtype="0" fill="hold" nodeType="withEffect">
                                  <p:stCondLst>
                                    <p:cond delay="0"/>
                                  </p:stCondLst>
                                  <p:childTnLst>
                                    <p:set>
                                      <p:cBhvr>
                                        <p:cTn id="129" dur="1" fill="hold">
                                          <p:stCondLst>
                                            <p:cond delay="0"/>
                                          </p:stCondLst>
                                        </p:cTn>
                                        <p:tgtEl>
                                          <p:spTgt spid="205"/>
                                        </p:tgtEl>
                                        <p:attrNameLst>
                                          <p:attrName>style.visibility</p:attrName>
                                        </p:attrNameLst>
                                      </p:cBhvr>
                                      <p:to>
                                        <p:strVal val="visible"/>
                                      </p:to>
                                    </p:set>
                                    <p:animEffect transition="in" filter="fade">
                                      <p:cBhvr>
                                        <p:cTn id="130" dur="250"/>
                                        <p:tgtEl>
                                          <p:spTgt spid="205"/>
                                        </p:tgtEl>
                                      </p:cBhvr>
                                    </p:animEffect>
                                  </p:childTnLst>
                                </p:cTn>
                              </p:par>
                              <p:par>
                                <p:cTn id="131" presetID="10" presetClass="entr" presetSubtype="0" fill="hold" nodeType="withEffect">
                                  <p:stCondLst>
                                    <p:cond delay="0"/>
                                  </p:stCondLst>
                                  <p:childTnLst>
                                    <p:set>
                                      <p:cBhvr>
                                        <p:cTn id="132" dur="1" fill="hold">
                                          <p:stCondLst>
                                            <p:cond delay="0"/>
                                          </p:stCondLst>
                                        </p:cTn>
                                        <p:tgtEl>
                                          <p:spTgt spid="206"/>
                                        </p:tgtEl>
                                        <p:attrNameLst>
                                          <p:attrName>style.visibility</p:attrName>
                                        </p:attrNameLst>
                                      </p:cBhvr>
                                      <p:to>
                                        <p:strVal val="visible"/>
                                      </p:to>
                                    </p:set>
                                    <p:animEffect transition="in" filter="fade">
                                      <p:cBhvr>
                                        <p:cTn id="133" dur="250"/>
                                        <p:tgtEl>
                                          <p:spTgt spid="206"/>
                                        </p:tgtEl>
                                      </p:cBhvr>
                                    </p:animEffect>
                                  </p:childTnLst>
                                </p:cTn>
                              </p:par>
                              <p:par>
                                <p:cTn id="134" presetID="10" presetClass="entr" presetSubtype="0" fill="hold" nodeType="withEffect">
                                  <p:stCondLst>
                                    <p:cond delay="0"/>
                                  </p:stCondLst>
                                  <p:childTnLst>
                                    <p:set>
                                      <p:cBhvr>
                                        <p:cTn id="135" dur="1" fill="hold">
                                          <p:stCondLst>
                                            <p:cond delay="0"/>
                                          </p:stCondLst>
                                        </p:cTn>
                                        <p:tgtEl>
                                          <p:spTgt spid="206"/>
                                        </p:tgtEl>
                                        <p:attrNameLst>
                                          <p:attrName>style.visibility</p:attrName>
                                        </p:attrNameLst>
                                      </p:cBhvr>
                                      <p:to>
                                        <p:strVal val="visible"/>
                                      </p:to>
                                    </p:set>
                                    <p:animEffect transition="in" filter="fade">
                                      <p:cBhvr>
                                        <p:cTn id="136" dur="250"/>
                                        <p:tgtEl>
                                          <p:spTgt spid="206"/>
                                        </p:tgtEl>
                                      </p:cBhvr>
                                    </p:animEffect>
                                  </p:childTnLst>
                                </p:cTn>
                              </p:par>
                              <p:par>
                                <p:cTn id="137" presetID="10" presetClass="entr" presetSubtype="0" fill="hold" nodeType="withEffect">
                                  <p:stCondLst>
                                    <p:cond delay="0"/>
                                  </p:stCondLst>
                                  <p:childTnLst>
                                    <p:set>
                                      <p:cBhvr>
                                        <p:cTn id="138" dur="1" fill="hold">
                                          <p:stCondLst>
                                            <p:cond delay="0"/>
                                          </p:stCondLst>
                                        </p:cTn>
                                        <p:tgtEl>
                                          <p:spTgt spid="207"/>
                                        </p:tgtEl>
                                        <p:attrNameLst>
                                          <p:attrName>style.visibility</p:attrName>
                                        </p:attrNameLst>
                                      </p:cBhvr>
                                      <p:to>
                                        <p:strVal val="visible"/>
                                      </p:to>
                                    </p:set>
                                    <p:animEffect transition="in" filter="fade">
                                      <p:cBhvr>
                                        <p:cTn id="139" dur="250"/>
                                        <p:tgtEl>
                                          <p:spTgt spid="207"/>
                                        </p:tgtEl>
                                      </p:cBhvr>
                                    </p:animEffect>
                                  </p:childTnLst>
                                </p:cTn>
                              </p:par>
                              <p:par>
                                <p:cTn id="140" presetID="10" presetClass="entr" presetSubtype="0" fill="hold" nodeType="withEffect">
                                  <p:stCondLst>
                                    <p:cond delay="0"/>
                                  </p:stCondLst>
                                  <p:childTnLst>
                                    <p:set>
                                      <p:cBhvr>
                                        <p:cTn id="141" dur="1" fill="hold">
                                          <p:stCondLst>
                                            <p:cond delay="0"/>
                                          </p:stCondLst>
                                        </p:cTn>
                                        <p:tgtEl>
                                          <p:spTgt spid="207"/>
                                        </p:tgtEl>
                                        <p:attrNameLst>
                                          <p:attrName>style.visibility</p:attrName>
                                        </p:attrNameLst>
                                      </p:cBhvr>
                                      <p:to>
                                        <p:strVal val="visible"/>
                                      </p:to>
                                    </p:set>
                                    <p:animEffect transition="in" filter="fade">
                                      <p:cBhvr>
                                        <p:cTn id="142" dur="250"/>
                                        <p:tgtEl>
                                          <p:spTgt spid="207"/>
                                        </p:tgtEl>
                                      </p:cBhvr>
                                    </p:animEffect>
                                  </p:childTnLst>
                                </p:cTn>
                              </p:par>
                              <p:par>
                                <p:cTn id="143" presetID="10" presetClass="entr" presetSubtype="0" fill="hold" nodeType="withEffect">
                                  <p:stCondLst>
                                    <p:cond delay="0"/>
                                  </p:stCondLst>
                                  <p:childTnLst>
                                    <p:set>
                                      <p:cBhvr>
                                        <p:cTn id="144" dur="1" fill="hold">
                                          <p:stCondLst>
                                            <p:cond delay="0"/>
                                          </p:stCondLst>
                                        </p:cTn>
                                        <p:tgtEl>
                                          <p:spTgt spid="208"/>
                                        </p:tgtEl>
                                        <p:attrNameLst>
                                          <p:attrName>style.visibility</p:attrName>
                                        </p:attrNameLst>
                                      </p:cBhvr>
                                      <p:to>
                                        <p:strVal val="visible"/>
                                      </p:to>
                                    </p:set>
                                    <p:animEffect transition="in" filter="fade">
                                      <p:cBhvr>
                                        <p:cTn id="145" dur="250"/>
                                        <p:tgtEl>
                                          <p:spTgt spid="208"/>
                                        </p:tgtEl>
                                      </p:cBhvr>
                                    </p:animEffect>
                                  </p:childTnLst>
                                </p:cTn>
                              </p:par>
                              <p:par>
                                <p:cTn id="146" presetID="10" presetClass="entr" presetSubtype="0" fill="hold" nodeType="withEffect">
                                  <p:stCondLst>
                                    <p:cond delay="0"/>
                                  </p:stCondLst>
                                  <p:childTnLst>
                                    <p:set>
                                      <p:cBhvr>
                                        <p:cTn id="147" dur="1" fill="hold">
                                          <p:stCondLst>
                                            <p:cond delay="0"/>
                                          </p:stCondLst>
                                        </p:cTn>
                                        <p:tgtEl>
                                          <p:spTgt spid="208"/>
                                        </p:tgtEl>
                                        <p:attrNameLst>
                                          <p:attrName>style.visibility</p:attrName>
                                        </p:attrNameLst>
                                      </p:cBhvr>
                                      <p:to>
                                        <p:strVal val="visible"/>
                                      </p:to>
                                    </p:set>
                                    <p:animEffect transition="in" filter="fade">
                                      <p:cBhvr>
                                        <p:cTn id="148" dur="250"/>
                                        <p:tgtEl>
                                          <p:spTgt spid="208"/>
                                        </p:tgtEl>
                                      </p:cBhvr>
                                    </p:animEffect>
                                  </p:childTnLst>
                                </p:cTn>
                              </p:par>
                              <p:par>
                                <p:cTn id="149" presetID="10" presetClass="entr" presetSubtype="0" fill="hold" nodeType="withEffect">
                                  <p:stCondLst>
                                    <p:cond delay="0"/>
                                  </p:stCondLst>
                                  <p:childTnLst>
                                    <p:set>
                                      <p:cBhvr>
                                        <p:cTn id="150" dur="1" fill="hold">
                                          <p:stCondLst>
                                            <p:cond delay="0"/>
                                          </p:stCondLst>
                                        </p:cTn>
                                        <p:tgtEl>
                                          <p:spTgt spid="209"/>
                                        </p:tgtEl>
                                        <p:attrNameLst>
                                          <p:attrName>style.visibility</p:attrName>
                                        </p:attrNameLst>
                                      </p:cBhvr>
                                      <p:to>
                                        <p:strVal val="visible"/>
                                      </p:to>
                                    </p:set>
                                    <p:animEffect transition="in" filter="fade">
                                      <p:cBhvr>
                                        <p:cTn id="151" dur="250"/>
                                        <p:tgtEl>
                                          <p:spTgt spid="209"/>
                                        </p:tgtEl>
                                      </p:cBhvr>
                                    </p:animEffect>
                                  </p:childTnLst>
                                </p:cTn>
                              </p:par>
                              <p:par>
                                <p:cTn id="152" presetID="10" presetClass="entr" presetSubtype="0" fill="hold" nodeType="withEffect">
                                  <p:stCondLst>
                                    <p:cond delay="0"/>
                                  </p:stCondLst>
                                  <p:childTnLst>
                                    <p:set>
                                      <p:cBhvr>
                                        <p:cTn id="153" dur="1" fill="hold">
                                          <p:stCondLst>
                                            <p:cond delay="0"/>
                                          </p:stCondLst>
                                        </p:cTn>
                                        <p:tgtEl>
                                          <p:spTgt spid="209"/>
                                        </p:tgtEl>
                                        <p:attrNameLst>
                                          <p:attrName>style.visibility</p:attrName>
                                        </p:attrNameLst>
                                      </p:cBhvr>
                                      <p:to>
                                        <p:strVal val="visible"/>
                                      </p:to>
                                    </p:set>
                                    <p:animEffect transition="in" filter="fade">
                                      <p:cBhvr>
                                        <p:cTn id="154" dur="250"/>
                                        <p:tgtEl>
                                          <p:spTgt spid="209"/>
                                        </p:tgtEl>
                                      </p:cBhvr>
                                    </p:animEffect>
                                  </p:childTnLst>
                                </p:cTn>
                              </p:par>
                              <p:par>
                                <p:cTn id="155" presetID="10" presetClass="entr" presetSubtype="0" fill="hold" nodeType="withEffect">
                                  <p:stCondLst>
                                    <p:cond delay="0"/>
                                  </p:stCondLst>
                                  <p:childTnLst>
                                    <p:set>
                                      <p:cBhvr>
                                        <p:cTn id="156" dur="1" fill="hold">
                                          <p:stCondLst>
                                            <p:cond delay="0"/>
                                          </p:stCondLst>
                                        </p:cTn>
                                        <p:tgtEl>
                                          <p:spTgt spid="210"/>
                                        </p:tgtEl>
                                        <p:attrNameLst>
                                          <p:attrName>style.visibility</p:attrName>
                                        </p:attrNameLst>
                                      </p:cBhvr>
                                      <p:to>
                                        <p:strVal val="visible"/>
                                      </p:to>
                                    </p:set>
                                    <p:animEffect transition="in" filter="fade">
                                      <p:cBhvr>
                                        <p:cTn id="157" dur="250"/>
                                        <p:tgtEl>
                                          <p:spTgt spid="210"/>
                                        </p:tgtEl>
                                      </p:cBhvr>
                                    </p:animEffect>
                                  </p:childTnLst>
                                </p:cTn>
                              </p:par>
                              <p:par>
                                <p:cTn id="158" presetID="10" presetClass="entr" presetSubtype="0" fill="hold" nodeType="withEffect">
                                  <p:stCondLst>
                                    <p:cond delay="0"/>
                                  </p:stCondLst>
                                  <p:childTnLst>
                                    <p:set>
                                      <p:cBhvr>
                                        <p:cTn id="159" dur="1" fill="hold">
                                          <p:stCondLst>
                                            <p:cond delay="0"/>
                                          </p:stCondLst>
                                        </p:cTn>
                                        <p:tgtEl>
                                          <p:spTgt spid="210"/>
                                        </p:tgtEl>
                                        <p:attrNameLst>
                                          <p:attrName>style.visibility</p:attrName>
                                        </p:attrNameLst>
                                      </p:cBhvr>
                                      <p:to>
                                        <p:strVal val="visible"/>
                                      </p:to>
                                    </p:set>
                                    <p:animEffect transition="in" filter="fade">
                                      <p:cBhvr>
                                        <p:cTn id="160" dur="250"/>
                                        <p:tgtEl>
                                          <p:spTgt spid="210"/>
                                        </p:tgtEl>
                                      </p:cBhvr>
                                    </p:animEffect>
                                  </p:childTnLst>
                                </p:cTn>
                              </p:par>
                              <p:par>
                                <p:cTn id="161" presetID="10" presetClass="entr" presetSubtype="0" fill="hold" nodeType="withEffect">
                                  <p:stCondLst>
                                    <p:cond delay="0"/>
                                  </p:stCondLst>
                                  <p:childTnLst>
                                    <p:set>
                                      <p:cBhvr>
                                        <p:cTn id="162" dur="1" fill="hold">
                                          <p:stCondLst>
                                            <p:cond delay="0"/>
                                          </p:stCondLst>
                                        </p:cTn>
                                        <p:tgtEl>
                                          <p:spTgt spid="211"/>
                                        </p:tgtEl>
                                        <p:attrNameLst>
                                          <p:attrName>style.visibility</p:attrName>
                                        </p:attrNameLst>
                                      </p:cBhvr>
                                      <p:to>
                                        <p:strVal val="visible"/>
                                      </p:to>
                                    </p:set>
                                    <p:animEffect transition="in" filter="fade">
                                      <p:cBhvr>
                                        <p:cTn id="163" dur="250"/>
                                        <p:tgtEl>
                                          <p:spTgt spid="211"/>
                                        </p:tgtEl>
                                      </p:cBhvr>
                                    </p:animEffect>
                                  </p:childTnLst>
                                </p:cTn>
                              </p:par>
                              <p:par>
                                <p:cTn id="164" presetID="10" presetClass="entr" presetSubtype="0" fill="hold" nodeType="withEffect">
                                  <p:stCondLst>
                                    <p:cond delay="0"/>
                                  </p:stCondLst>
                                  <p:childTnLst>
                                    <p:set>
                                      <p:cBhvr>
                                        <p:cTn id="165" dur="1" fill="hold">
                                          <p:stCondLst>
                                            <p:cond delay="0"/>
                                          </p:stCondLst>
                                        </p:cTn>
                                        <p:tgtEl>
                                          <p:spTgt spid="211"/>
                                        </p:tgtEl>
                                        <p:attrNameLst>
                                          <p:attrName>style.visibility</p:attrName>
                                        </p:attrNameLst>
                                      </p:cBhvr>
                                      <p:to>
                                        <p:strVal val="visible"/>
                                      </p:to>
                                    </p:set>
                                    <p:animEffect transition="in" filter="fade">
                                      <p:cBhvr>
                                        <p:cTn id="166" dur="250"/>
                                        <p:tgtEl>
                                          <p:spTgt spid="211"/>
                                        </p:tgtEl>
                                      </p:cBhvr>
                                    </p:animEffec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nodeType="clickEffect">
                                  <p:stCondLst>
                                    <p:cond delay="0"/>
                                  </p:stCondLst>
                                  <p:childTnLst>
                                    <p:set>
                                      <p:cBhvr>
                                        <p:cTn id="170" dur="1" fill="hold">
                                          <p:stCondLst>
                                            <p:cond delay="0"/>
                                          </p:stCondLst>
                                        </p:cTn>
                                        <p:tgtEl>
                                          <p:spTgt spid="245"/>
                                        </p:tgtEl>
                                        <p:attrNameLst>
                                          <p:attrName>style.visibility</p:attrName>
                                        </p:attrNameLst>
                                      </p:cBhvr>
                                      <p:to>
                                        <p:strVal val="visible"/>
                                      </p:to>
                                    </p:set>
                                    <p:animEffect transition="in" filter="fade">
                                      <p:cBhvr>
                                        <p:cTn id="171" dur="250"/>
                                        <p:tgtEl>
                                          <p:spTgt spid="245"/>
                                        </p:tgtEl>
                                      </p:cBhvr>
                                    </p:animEffect>
                                  </p:childTnLst>
                                </p:cTn>
                              </p:par>
                              <p:par>
                                <p:cTn id="172" presetID="10" presetClass="exit" presetSubtype="0" fill="hold" nodeType="withEffect">
                                  <p:stCondLst>
                                    <p:cond delay="0"/>
                                  </p:stCondLst>
                                  <p:childTnLst>
                                    <p:animEffect transition="out" filter="fade">
                                      <p:cBhvr>
                                        <p:cTn id="173" dur="250"/>
                                        <p:tgtEl>
                                          <p:spTgt spid="222"/>
                                        </p:tgtEl>
                                      </p:cBhvr>
                                    </p:animEffect>
                                    <p:set>
                                      <p:cBhvr>
                                        <p:cTn id="174" dur="1" fill="hold">
                                          <p:stCondLst>
                                            <p:cond delay="250"/>
                                          </p:stCondLst>
                                        </p:cTn>
                                        <p:tgtEl>
                                          <p:spTgt spid="222"/>
                                        </p:tgtEl>
                                        <p:attrNameLst>
                                          <p:attrName>style.visibility</p:attrName>
                                        </p:attrNameLst>
                                      </p:cBhvr>
                                      <p:to>
                                        <p:strVal val="hidden"/>
                                      </p:to>
                                    </p:set>
                                  </p:childTnLst>
                                </p:cTn>
                              </p:par>
                              <p:par>
                                <p:cTn id="175" presetID="10" presetClass="entr" presetSubtype="0" fill="hold" nodeType="withEffect">
                                  <p:stCondLst>
                                    <p:cond delay="0"/>
                                  </p:stCondLst>
                                  <p:childTnLst>
                                    <p:set>
                                      <p:cBhvr>
                                        <p:cTn id="176" dur="1" fill="hold">
                                          <p:stCondLst>
                                            <p:cond delay="0"/>
                                          </p:stCondLst>
                                        </p:cTn>
                                        <p:tgtEl>
                                          <p:spTgt spid="253"/>
                                        </p:tgtEl>
                                        <p:attrNameLst>
                                          <p:attrName>style.visibility</p:attrName>
                                        </p:attrNameLst>
                                      </p:cBhvr>
                                      <p:to>
                                        <p:strVal val="visible"/>
                                      </p:to>
                                    </p:set>
                                    <p:animEffect transition="in" filter="fade">
                                      <p:cBhvr>
                                        <p:cTn id="177" dur="250"/>
                                        <p:tgtEl>
                                          <p:spTgt spid="253"/>
                                        </p:tgtEl>
                                      </p:cBhvr>
                                    </p:animEffect>
                                  </p:childTnLst>
                                </p:cTn>
                              </p:par>
                              <p:par>
                                <p:cTn id="178" presetID="10" presetClass="entr" presetSubtype="0" fill="hold" nodeType="withEffect">
                                  <p:stCondLst>
                                    <p:cond delay="0"/>
                                  </p:stCondLst>
                                  <p:childTnLst>
                                    <p:set>
                                      <p:cBhvr>
                                        <p:cTn id="179" dur="1" fill="hold">
                                          <p:stCondLst>
                                            <p:cond delay="0"/>
                                          </p:stCondLst>
                                        </p:cTn>
                                        <p:tgtEl>
                                          <p:spTgt spid="253"/>
                                        </p:tgtEl>
                                        <p:attrNameLst>
                                          <p:attrName>style.visibility</p:attrName>
                                        </p:attrNameLst>
                                      </p:cBhvr>
                                      <p:to>
                                        <p:strVal val="visible"/>
                                      </p:to>
                                    </p:set>
                                    <p:animEffect transition="in" filter="fade">
                                      <p:cBhvr>
                                        <p:cTn id="180" dur="250"/>
                                        <p:tgtEl>
                                          <p:spTgt spid="253"/>
                                        </p:tgtEl>
                                      </p:cBhvr>
                                    </p:animEffect>
                                  </p:childTnLst>
                                </p:cTn>
                              </p:par>
                              <p:par>
                                <p:cTn id="181" presetID="10" presetClass="entr" presetSubtype="0" fill="hold" nodeType="withEffect">
                                  <p:stCondLst>
                                    <p:cond delay="0"/>
                                  </p:stCondLst>
                                  <p:childTnLst>
                                    <p:set>
                                      <p:cBhvr>
                                        <p:cTn id="182" dur="1" fill="hold">
                                          <p:stCondLst>
                                            <p:cond delay="0"/>
                                          </p:stCondLst>
                                        </p:cTn>
                                        <p:tgtEl>
                                          <p:spTgt spid="254"/>
                                        </p:tgtEl>
                                        <p:attrNameLst>
                                          <p:attrName>style.visibility</p:attrName>
                                        </p:attrNameLst>
                                      </p:cBhvr>
                                      <p:to>
                                        <p:strVal val="visible"/>
                                      </p:to>
                                    </p:set>
                                    <p:animEffect transition="in" filter="fade">
                                      <p:cBhvr>
                                        <p:cTn id="183" dur="250"/>
                                        <p:tgtEl>
                                          <p:spTgt spid="254"/>
                                        </p:tgtEl>
                                      </p:cBhvr>
                                    </p:animEffect>
                                  </p:childTnLst>
                                </p:cTn>
                              </p:par>
                              <p:par>
                                <p:cTn id="184" presetID="10" presetClass="entr" presetSubtype="0" fill="hold" nodeType="withEffect">
                                  <p:stCondLst>
                                    <p:cond delay="0"/>
                                  </p:stCondLst>
                                  <p:childTnLst>
                                    <p:set>
                                      <p:cBhvr>
                                        <p:cTn id="185" dur="1" fill="hold">
                                          <p:stCondLst>
                                            <p:cond delay="0"/>
                                          </p:stCondLst>
                                        </p:cTn>
                                        <p:tgtEl>
                                          <p:spTgt spid="254"/>
                                        </p:tgtEl>
                                        <p:attrNameLst>
                                          <p:attrName>style.visibility</p:attrName>
                                        </p:attrNameLst>
                                      </p:cBhvr>
                                      <p:to>
                                        <p:strVal val="visible"/>
                                      </p:to>
                                    </p:set>
                                    <p:animEffect transition="in" filter="fade">
                                      <p:cBhvr>
                                        <p:cTn id="186" dur="250"/>
                                        <p:tgtEl>
                                          <p:spTgt spid="254"/>
                                        </p:tgtEl>
                                      </p:cBhvr>
                                    </p:animEffect>
                                  </p:childTnLst>
                                </p:cTn>
                              </p:par>
                              <p:par>
                                <p:cTn id="187" presetID="10" presetClass="entr" presetSubtype="0" fill="hold" nodeType="withEffect">
                                  <p:stCondLst>
                                    <p:cond delay="0"/>
                                  </p:stCondLst>
                                  <p:childTnLst>
                                    <p:set>
                                      <p:cBhvr>
                                        <p:cTn id="188" dur="1" fill="hold">
                                          <p:stCondLst>
                                            <p:cond delay="0"/>
                                          </p:stCondLst>
                                        </p:cTn>
                                        <p:tgtEl>
                                          <p:spTgt spid="255"/>
                                        </p:tgtEl>
                                        <p:attrNameLst>
                                          <p:attrName>style.visibility</p:attrName>
                                        </p:attrNameLst>
                                      </p:cBhvr>
                                      <p:to>
                                        <p:strVal val="visible"/>
                                      </p:to>
                                    </p:set>
                                    <p:animEffect transition="in" filter="fade">
                                      <p:cBhvr>
                                        <p:cTn id="189" dur="250"/>
                                        <p:tgtEl>
                                          <p:spTgt spid="255"/>
                                        </p:tgtEl>
                                      </p:cBhvr>
                                    </p:animEffect>
                                  </p:childTnLst>
                                </p:cTn>
                              </p:par>
                              <p:par>
                                <p:cTn id="190" presetID="10" presetClass="entr" presetSubtype="0" fill="hold" nodeType="withEffect">
                                  <p:stCondLst>
                                    <p:cond delay="0"/>
                                  </p:stCondLst>
                                  <p:childTnLst>
                                    <p:set>
                                      <p:cBhvr>
                                        <p:cTn id="191" dur="1" fill="hold">
                                          <p:stCondLst>
                                            <p:cond delay="0"/>
                                          </p:stCondLst>
                                        </p:cTn>
                                        <p:tgtEl>
                                          <p:spTgt spid="255"/>
                                        </p:tgtEl>
                                        <p:attrNameLst>
                                          <p:attrName>style.visibility</p:attrName>
                                        </p:attrNameLst>
                                      </p:cBhvr>
                                      <p:to>
                                        <p:strVal val="visible"/>
                                      </p:to>
                                    </p:set>
                                    <p:animEffect transition="in" filter="fade">
                                      <p:cBhvr>
                                        <p:cTn id="192" dur="250"/>
                                        <p:tgtEl>
                                          <p:spTgt spid="255"/>
                                        </p:tgtEl>
                                      </p:cBhvr>
                                    </p:animEffect>
                                  </p:childTnLst>
                                </p:cTn>
                              </p:par>
                              <p:par>
                                <p:cTn id="193" presetID="10" presetClass="entr" presetSubtype="0" fill="hold" nodeType="withEffect">
                                  <p:stCondLst>
                                    <p:cond delay="0"/>
                                  </p:stCondLst>
                                  <p:childTnLst>
                                    <p:set>
                                      <p:cBhvr>
                                        <p:cTn id="194" dur="1" fill="hold">
                                          <p:stCondLst>
                                            <p:cond delay="0"/>
                                          </p:stCondLst>
                                        </p:cTn>
                                        <p:tgtEl>
                                          <p:spTgt spid="256"/>
                                        </p:tgtEl>
                                        <p:attrNameLst>
                                          <p:attrName>style.visibility</p:attrName>
                                        </p:attrNameLst>
                                      </p:cBhvr>
                                      <p:to>
                                        <p:strVal val="visible"/>
                                      </p:to>
                                    </p:set>
                                    <p:animEffect transition="in" filter="fade">
                                      <p:cBhvr>
                                        <p:cTn id="195" dur="250"/>
                                        <p:tgtEl>
                                          <p:spTgt spid="256"/>
                                        </p:tgtEl>
                                      </p:cBhvr>
                                    </p:animEffect>
                                  </p:childTnLst>
                                </p:cTn>
                              </p:par>
                              <p:par>
                                <p:cTn id="196" presetID="10" presetClass="entr" presetSubtype="0" fill="hold" nodeType="withEffect">
                                  <p:stCondLst>
                                    <p:cond delay="0"/>
                                  </p:stCondLst>
                                  <p:childTnLst>
                                    <p:set>
                                      <p:cBhvr>
                                        <p:cTn id="197" dur="1" fill="hold">
                                          <p:stCondLst>
                                            <p:cond delay="0"/>
                                          </p:stCondLst>
                                        </p:cTn>
                                        <p:tgtEl>
                                          <p:spTgt spid="256"/>
                                        </p:tgtEl>
                                        <p:attrNameLst>
                                          <p:attrName>style.visibility</p:attrName>
                                        </p:attrNameLst>
                                      </p:cBhvr>
                                      <p:to>
                                        <p:strVal val="visible"/>
                                      </p:to>
                                    </p:set>
                                    <p:animEffect transition="in" filter="fade">
                                      <p:cBhvr>
                                        <p:cTn id="198" dur="250"/>
                                        <p:tgtEl>
                                          <p:spTgt spid="256"/>
                                        </p:tgtEl>
                                      </p:cBhvr>
                                    </p:animEffect>
                                  </p:childTnLst>
                                </p:cTn>
                              </p:par>
                            </p:childTnLst>
                          </p:cTn>
                        </p:par>
                      </p:childTnLst>
                    </p:cTn>
                  </p:par>
                  <p:par>
                    <p:cTn id="199" fill="hold">
                      <p:stCondLst>
                        <p:cond delay="indefinite"/>
                      </p:stCondLst>
                      <p:childTnLst>
                        <p:par>
                          <p:cTn id="200" fill="hold">
                            <p:stCondLst>
                              <p:cond delay="0"/>
                            </p:stCondLst>
                            <p:childTnLst>
                              <p:par>
                                <p:cTn id="201" presetID="10" presetClass="entr" presetSubtype="0" fill="hold" nodeType="clickEffect">
                                  <p:stCondLst>
                                    <p:cond delay="0"/>
                                  </p:stCondLst>
                                  <p:childTnLst>
                                    <p:set>
                                      <p:cBhvr>
                                        <p:cTn id="202" dur="1" fill="hold">
                                          <p:stCondLst>
                                            <p:cond delay="0"/>
                                          </p:stCondLst>
                                        </p:cTn>
                                        <p:tgtEl>
                                          <p:spTgt spid="291"/>
                                        </p:tgtEl>
                                        <p:attrNameLst>
                                          <p:attrName>style.visibility</p:attrName>
                                        </p:attrNameLst>
                                      </p:cBhvr>
                                      <p:to>
                                        <p:strVal val="visible"/>
                                      </p:to>
                                    </p:set>
                                    <p:animEffect transition="in" filter="fade">
                                      <p:cBhvr>
                                        <p:cTn id="203" dur="250"/>
                                        <p:tgtEl>
                                          <p:spTgt spid="291"/>
                                        </p:tgtEl>
                                      </p:cBhvr>
                                    </p:animEffect>
                                  </p:childTnLst>
                                </p:cTn>
                              </p:par>
                              <p:par>
                                <p:cTn id="204" presetID="10" presetClass="exit" presetSubtype="0" fill="hold" nodeType="withEffect">
                                  <p:stCondLst>
                                    <p:cond delay="0"/>
                                  </p:stCondLst>
                                  <p:childTnLst>
                                    <p:animEffect transition="out" filter="fade">
                                      <p:cBhvr>
                                        <p:cTn id="205" dur="250"/>
                                        <p:tgtEl>
                                          <p:spTgt spid="268"/>
                                        </p:tgtEl>
                                      </p:cBhvr>
                                    </p:animEffect>
                                    <p:set>
                                      <p:cBhvr>
                                        <p:cTn id="206" dur="1" fill="hold">
                                          <p:stCondLst>
                                            <p:cond delay="250"/>
                                          </p:stCondLst>
                                        </p:cTn>
                                        <p:tgtEl>
                                          <p:spTgt spid="268"/>
                                        </p:tgtEl>
                                        <p:attrNameLst>
                                          <p:attrName>style.visibility</p:attrName>
                                        </p:attrNameLst>
                                      </p:cBhvr>
                                      <p:to>
                                        <p:strVal val="hidden"/>
                                      </p:to>
                                    </p:set>
                                  </p:childTnLst>
                                </p:cTn>
                              </p:par>
                              <p:par>
                                <p:cTn id="207" presetID="10" presetClass="entr" presetSubtype="0" fill="hold" nodeType="withEffect">
                                  <p:stCondLst>
                                    <p:cond delay="0"/>
                                  </p:stCondLst>
                                  <p:childTnLst>
                                    <p:set>
                                      <p:cBhvr>
                                        <p:cTn id="208" dur="1" fill="hold">
                                          <p:stCondLst>
                                            <p:cond delay="0"/>
                                          </p:stCondLst>
                                        </p:cTn>
                                        <p:tgtEl>
                                          <p:spTgt spid="299"/>
                                        </p:tgtEl>
                                        <p:attrNameLst>
                                          <p:attrName>style.visibility</p:attrName>
                                        </p:attrNameLst>
                                      </p:cBhvr>
                                      <p:to>
                                        <p:strVal val="visible"/>
                                      </p:to>
                                    </p:set>
                                    <p:animEffect transition="in" filter="fade">
                                      <p:cBhvr>
                                        <p:cTn id="209" dur="250"/>
                                        <p:tgtEl>
                                          <p:spTgt spid="299"/>
                                        </p:tgtEl>
                                      </p:cBhvr>
                                    </p:animEffect>
                                  </p:childTnLst>
                                </p:cTn>
                              </p:par>
                              <p:par>
                                <p:cTn id="210" presetID="10" presetClass="entr" presetSubtype="0" fill="hold" nodeType="withEffect">
                                  <p:stCondLst>
                                    <p:cond delay="0"/>
                                  </p:stCondLst>
                                  <p:childTnLst>
                                    <p:set>
                                      <p:cBhvr>
                                        <p:cTn id="211" dur="1" fill="hold">
                                          <p:stCondLst>
                                            <p:cond delay="0"/>
                                          </p:stCondLst>
                                        </p:cTn>
                                        <p:tgtEl>
                                          <p:spTgt spid="299"/>
                                        </p:tgtEl>
                                        <p:attrNameLst>
                                          <p:attrName>style.visibility</p:attrName>
                                        </p:attrNameLst>
                                      </p:cBhvr>
                                      <p:to>
                                        <p:strVal val="visible"/>
                                      </p:to>
                                    </p:set>
                                    <p:animEffect transition="in" filter="fade">
                                      <p:cBhvr>
                                        <p:cTn id="212" dur="250"/>
                                        <p:tgtEl>
                                          <p:spTgt spid="299"/>
                                        </p:tgtEl>
                                      </p:cBhvr>
                                    </p:animEffect>
                                  </p:childTnLst>
                                </p:cTn>
                              </p:par>
                              <p:par>
                                <p:cTn id="213" presetID="10" presetClass="entr" presetSubtype="0" fill="hold" nodeType="withEffect">
                                  <p:stCondLst>
                                    <p:cond delay="0"/>
                                  </p:stCondLst>
                                  <p:childTnLst>
                                    <p:set>
                                      <p:cBhvr>
                                        <p:cTn id="214" dur="1" fill="hold">
                                          <p:stCondLst>
                                            <p:cond delay="0"/>
                                          </p:stCondLst>
                                        </p:cTn>
                                        <p:tgtEl>
                                          <p:spTgt spid="300"/>
                                        </p:tgtEl>
                                        <p:attrNameLst>
                                          <p:attrName>style.visibility</p:attrName>
                                        </p:attrNameLst>
                                      </p:cBhvr>
                                      <p:to>
                                        <p:strVal val="visible"/>
                                      </p:to>
                                    </p:set>
                                    <p:animEffect transition="in" filter="fade">
                                      <p:cBhvr>
                                        <p:cTn id="215" dur="250"/>
                                        <p:tgtEl>
                                          <p:spTgt spid="300"/>
                                        </p:tgtEl>
                                      </p:cBhvr>
                                    </p:animEffect>
                                  </p:childTnLst>
                                </p:cTn>
                              </p:par>
                              <p:par>
                                <p:cTn id="216" presetID="10" presetClass="entr" presetSubtype="0" fill="hold" nodeType="withEffect">
                                  <p:stCondLst>
                                    <p:cond delay="0"/>
                                  </p:stCondLst>
                                  <p:childTnLst>
                                    <p:set>
                                      <p:cBhvr>
                                        <p:cTn id="217" dur="1" fill="hold">
                                          <p:stCondLst>
                                            <p:cond delay="0"/>
                                          </p:stCondLst>
                                        </p:cTn>
                                        <p:tgtEl>
                                          <p:spTgt spid="300"/>
                                        </p:tgtEl>
                                        <p:attrNameLst>
                                          <p:attrName>style.visibility</p:attrName>
                                        </p:attrNameLst>
                                      </p:cBhvr>
                                      <p:to>
                                        <p:strVal val="visible"/>
                                      </p:to>
                                    </p:set>
                                    <p:animEffect transition="in" filter="fade">
                                      <p:cBhvr>
                                        <p:cTn id="218" dur="250"/>
                                        <p:tgtEl>
                                          <p:spTgt spid="300"/>
                                        </p:tgtEl>
                                      </p:cBhvr>
                                    </p:animEffect>
                                  </p:childTnLst>
                                </p:cTn>
                              </p:par>
                              <p:par>
                                <p:cTn id="219" presetID="10" presetClass="entr" presetSubtype="0" fill="hold" nodeType="withEffect">
                                  <p:stCondLst>
                                    <p:cond delay="0"/>
                                  </p:stCondLst>
                                  <p:childTnLst>
                                    <p:set>
                                      <p:cBhvr>
                                        <p:cTn id="220" dur="1" fill="hold">
                                          <p:stCondLst>
                                            <p:cond delay="0"/>
                                          </p:stCondLst>
                                        </p:cTn>
                                        <p:tgtEl>
                                          <p:spTgt spid="301"/>
                                        </p:tgtEl>
                                        <p:attrNameLst>
                                          <p:attrName>style.visibility</p:attrName>
                                        </p:attrNameLst>
                                      </p:cBhvr>
                                      <p:to>
                                        <p:strVal val="visible"/>
                                      </p:to>
                                    </p:set>
                                    <p:animEffect transition="in" filter="fade">
                                      <p:cBhvr>
                                        <p:cTn id="221" dur="250"/>
                                        <p:tgtEl>
                                          <p:spTgt spid="301"/>
                                        </p:tgtEl>
                                      </p:cBhvr>
                                    </p:animEffect>
                                  </p:childTnLst>
                                </p:cTn>
                              </p:par>
                              <p:par>
                                <p:cTn id="222" presetID="10" presetClass="entr" presetSubtype="0" fill="hold" nodeType="withEffect">
                                  <p:stCondLst>
                                    <p:cond delay="0"/>
                                  </p:stCondLst>
                                  <p:childTnLst>
                                    <p:set>
                                      <p:cBhvr>
                                        <p:cTn id="223" dur="1" fill="hold">
                                          <p:stCondLst>
                                            <p:cond delay="0"/>
                                          </p:stCondLst>
                                        </p:cTn>
                                        <p:tgtEl>
                                          <p:spTgt spid="301"/>
                                        </p:tgtEl>
                                        <p:attrNameLst>
                                          <p:attrName>style.visibility</p:attrName>
                                        </p:attrNameLst>
                                      </p:cBhvr>
                                      <p:to>
                                        <p:strVal val="visible"/>
                                      </p:to>
                                    </p:set>
                                    <p:animEffect transition="in" filter="fade">
                                      <p:cBhvr>
                                        <p:cTn id="224" dur="250"/>
                                        <p:tgtEl>
                                          <p:spTgt spid="301"/>
                                        </p:tgtEl>
                                      </p:cBhvr>
                                    </p:animEffect>
                                  </p:childTnLst>
                                </p:cTn>
                              </p:par>
                              <p:par>
                                <p:cTn id="225" presetID="10" presetClass="entr" presetSubtype="0" fill="hold" nodeType="withEffect">
                                  <p:stCondLst>
                                    <p:cond delay="0"/>
                                  </p:stCondLst>
                                  <p:childTnLst>
                                    <p:set>
                                      <p:cBhvr>
                                        <p:cTn id="226" dur="1" fill="hold">
                                          <p:stCondLst>
                                            <p:cond delay="0"/>
                                          </p:stCondLst>
                                        </p:cTn>
                                        <p:tgtEl>
                                          <p:spTgt spid="302"/>
                                        </p:tgtEl>
                                        <p:attrNameLst>
                                          <p:attrName>style.visibility</p:attrName>
                                        </p:attrNameLst>
                                      </p:cBhvr>
                                      <p:to>
                                        <p:strVal val="visible"/>
                                      </p:to>
                                    </p:set>
                                    <p:animEffect transition="in" filter="fade">
                                      <p:cBhvr>
                                        <p:cTn id="227" dur="250"/>
                                        <p:tgtEl>
                                          <p:spTgt spid="302"/>
                                        </p:tgtEl>
                                      </p:cBhvr>
                                    </p:animEffect>
                                  </p:childTnLst>
                                </p:cTn>
                              </p:par>
                              <p:par>
                                <p:cTn id="228" presetID="10" presetClass="entr" presetSubtype="0" fill="hold" nodeType="withEffect">
                                  <p:stCondLst>
                                    <p:cond delay="0"/>
                                  </p:stCondLst>
                                  <p:childTnLst>
                                    <p:set>
                                      <p:cBhvr>
                                        <p:cTn id="229" dur="1" fill="hold">
                                          <p:stCondLst>
                                            <p:cond delay="0"/>
                                          </p:stCondLst>
                                        </p:cTn>
                                        <p:tgtEl>
                                          <p:spTgt spid="302"/>
                                        </p:tgtEl>
                                        <p:attrNameLst>
                                          <p:attrName>style.visibility</p:attrName>
                                        </p:attrNameLst>
                                      </p:cBhvr>
                                      <p:to>
                                        <p:strVal val="visible"/>
                                      </p:to>
                                    </p:set>
                                    <p:animEffect transition="in" filter="fade">
                                      <p:cBhvr>
                                        <p:cTn id="230" dur="250"/>
                                        <p:tgtEl>
                                          <p:spTgt spid="302"/>
                                        </p:tgtEl>
                                      </p:cBhvr>
                                    </p:animEffect>
                                  </p:childTnLst>
                                </p:cTn>
                              </p:par>
                              <p:par>
                                <p:cTn id="231" presetID="10" presetClass="entr" presetSubtype="0" fill="hold" nodeType="withEffect">
                                  <p:stCondLst>
                                    <p:cond delay="0"/>
                                  </p:stCondLst>
                                  <p:childTnLst>
                                    <p:set>
                                      <p:cBhvr>
                                        <p:cTn id="232" dur="1" fill="hold">
                                          <p:stCondLst>
                                            <p:cond delay="0"/>
                                          </p:stCondLst>
                                        </p:cTn>
                                        <p:tgtEl>
                                          <p:spTgt spid="303"/>
                                        </p:tgtEl>
                                        <p:attrNameLst>
                                          <p:attrName>style.visibility</p:attrName>
                                        </p:attrNameLst>
                                      </p:cBhvr>
                                      <p:to>
                                        <p:strVal val="visible"/>
                                      </p:to>
                                    </p:set>
                                    <p:animEffect transition="in" filter="fade">
                                      <p:cBhvr>
                                        <p:cTn id="233" dur="250"/>
                                        <p:tgtEl>
                                          <p:spTgt spid="303"/>
                                        </p:tgtEl>
                                      </p:cBhvr>
                                    </p:animEffect>
                                  </p:childTnLst>
                                </p:cTn>
                              </p:par>
                              <p:par>
                                <p:cTn id="234" presetID="10" presetClass="entr" presetSubtype="0" fill="hold" nodeType="withEffect">
                                  <p:stCondLst>
                                    <p:cond delay="0"/>
                                  </p:stCondLst>
                                  <p:childTnLst>
                                    <p:set>
                                      <p:cBhvr>
                                        <p:cTn id="235" dur="1" fill="hold">
                                          <p:stCondLst>
                                            <p:cond delay="0"/>
                                          </p:stCondLst>
                                        </p:cTn>
                                        <p:tgtEl>
                                          <p:spTgt spid="303"/>
                                        </p:tgtEl>
                                        <p:attrNameLst>
                                          <p:attrName>style.visibility</p:attrName>
                                        </p:attrNameLst>
                                      </p:cBhvr>
                                      <p:to>
                                        <p:strVal val="visible"/>
                                      </p:to>
                                    </p:set>
                                    <p:animEffect transition="in" filter="fade">
                                      <p:cBhvr>
                                        <p:cTn id="236" dur="250"/>
                                        <p:tgtEl>
                                          <p:spTgt spid="303"/>
                                        </p:tgtEl>
                                      </p:cBhvr>
                                    </p:animEffect>
                                  </p:childTnLst>
                                </p:cTn>
                              </p:par>
                            </p:childTnLst>
                          </p:cTn>
                        </p:par>
                      </p:childTnLst>
                    </p:cTn>
                  </p:par>
                  <p:par>
                    <p:cTn id="237" fill="hold">
                      <p:stCondLst>
                        <p:cond delay="indefinite"/>
                      </p:stCondLst>
                      <p:childTnLst>
                        <p:par>
                          <p:cTn id="238" fill="hold">
                            <p:stCondLst>
                              <p:cond delay="0"/>
                            </p:stCondLst>
                            <p:childTnLst>
                              <p:par>
                                <p:cTn id="239" presetID="10" presetClass="entr" presetSubtype="0" fill="hold" nodeType="clickEffect">
                                  <p:stCondLst>
                                    <p:cond delay="0"/>
                                  </p:stCondLst>
                                  <p:childTnLst>
                                    <p:set>
                                      <p:cBhvr>
                                        <p:cTn id="240" dur="1" fill="hold">
                                          <p:stCondLst>
                                            <p:cond delay="0"/>
                                          </p:stCondLst>
                                        </p:cTn>
                                        <p:tgtEl>
                                          <p:spTgt spid="337"/>
                                        </p:tgtEl>
                                        <p:attrNameLst>
                                          <p:attrName>style.visibility</p:attrName>
                                        </p:attrNameLst>
                                      </p:cBhvr>
                                      <p:to>
                                        <p:strVal val="visible"/>
                                      </p:to>
                                    </p:set>
                                    <p:animEffect transition="in" filter="fade">
                                      <p:cBhvr>
                                        <p:cTn id="241" dur="250"/>
                                        <p:tgtEl>
                                          <p:spTgt spid="337"/>
                                        </p:tgtEl>
                                      </p:cBhvr>
                                    </p:animEffect>
                                  </p:childTnLst>
                                </p:cTn>
                              </p:par>
                              <p:par>
                                <p:cTn id="242" presetID="10" presetClass="exit" presetSubtype="0" fill="hold" nodeType="withEffect">
                                  <p:stCondLst>
                                    <p:cond delay="0"/>
                                  </p:stCondLst>
                                  <p:childTnLst>
                                    <p:animEffect transition="out" filter="fade">
                                      <p:cBhvr>
                                        <p:cTn id="243" dur="250"/>
                                        <p:tgtEl>
                                          <p:spTgt spid="314"/>
                                        </p:tgtEl>
                                      </p:cBhvr>
                                    </p:animEffect>
                                    <p:set>
                                      <p:cBhvr>
                                        <p:cTn id="244" dur="1" fill="hold">
                                          <p:stCondLst>
                                            <p:cond delay="250"/>
                                          </p:stCondLst>
                                        </p:cTn>
                                        <p:tgtEl>
                                          <p:spTgt spid="314"/>
                                        </p:tgtEl>
                                        <p:attrNameLst>
                                          <p:attrName>style.visibility</p:attrName>
                                        </p:attrNameLst>
                                      </p:cBhvr>
                                      <p:to>
                                        <p:strVal val="hidden"/>
                                      </p:to>
                                    </p:set>
                                  </p:childTnLst>
                                </p:cTn>
                              </p:par>
                              <p:par>
                                <p:cTn id="245" presetID="10" presetClass="entr" presetSubtype="0" fill="hold" nodeType="withEffect">
                                  <p:stCondLst>
                                    <p:cond delay="0"/>
                                  </p:stCondLst>
                                  <p:childTnLst>
                                    <p:set>
                                      <p:cBhvr>
                                        <p:cTn id="246" dur="1" fill="hold">
                                          <p:stCondLst>
                                            <p:cond delay="0"/>
                                          </p:stCondLst>
                                        </p:cTn>
                                        <p:tgtEl>
                                          <p:spTgt spid="344"/>
                                        </p:tgtEl>
                                        <p:attrNameLst>
                                          <p:attrName>style.visibility</p:attrName>
                                        </p:attrNameLst>
                                      </p:cBhvr>
                                      <p:to>
                                        <p:strVal val="visible"/>
                                      </p:to>
                                    </p:set>
                                    <p:animEffect transition="in" filter="fade">
                                      <p:cBhvr>
                                        <p:cTn id="247" dur="250"/>
                                        <p:tgtEl>
                                          <p:spTgt spid="344"/>
                                        </p:tgtEl>
                                      </p:cBhvr>
                                    </p:animEffect>
                                  </p:childTnLst>
                                </p:cTn>
                              </p:par>
                              <p:par>
                                <p:cTn id="248" presetID="10" presetClass="entr" presetSubtype="0" fill="hold" nodeType="withEffect">
                                  <p:stCondLst>
                                    <p:cond delay="0"/>
                                  </p:stCondLst>
                                  <p:childTnLst>
                                    <p:set>
                                      <p:cBhvr>
                                        <p:cTn id="249" dur="1" fill="hold">
                                          <p:stCondLst>
                                            <p:cond delay="0"/>
                                          </p:stCondLst>
                                        </p:cTn>
                                        <p:tgtEl>
                                          <p:spTgt spid="344"/>
                                        </p:tgtEl>
                                        <p:attrNameLst>
                                          <p:attrName>style.visibility</p:attrName>
                                        </p:attrNameLst>
                                      </p:cBhvr>
                                      <p:to>
                                        <p:strVal val="visible"/>
                                      </p:to>
                                    </p:set>
                                    <p:animEffect transition="in" filter="fade">
                                      <p:cBhvr>
                                        <p:cTn id="250" dur="250"/>
                                        <p:tgtEl>
                                          <p:spTgt spid="344"/>
                                        </p:tgtEl>
                                      </p:cBhvr>
                                    </p:animEffect>
                                  </p:childTnLst>
                                </p:cTn>
                              </p:par>
                              <p:par>
                                <p:cTn id="251" presetID="10" presetClass="entr" presetSubtype="0" fill="hold" nodeType="withEffect">
                                  <p:stCondLst>
                                    <p:cond delay="0"/>
                                  </p:stCondLst>
                                  <p:childTnLst>
                                    <p:set>
                                      <p:cBhvr>
                                        <p:cTn id="252" dur="1" fill="hold">
                                          <p:stCondLst>
                                            <p:cond delay="0"/>
                                          </p:stCondLst>
                                        </p:cTn>
                                        <p:tgtEl>
                                          <p:spTgt spid="345"/>
                                        </p:tgtEl>
                                        <p:attrNameLst>
                                          <p:attrName>style.visibility</p:attrName>
                                        </p:attrNameLst>
                                      </p:cBhvr>
                                      <p:to>
                                        <p:strVal val="visible"/>
                                      </p:to>
                                    </p:set>
                                    <p:animEffect transition="in" filter="fade">
                                      <p:cBhvr>
                                        <p:cTn id="253" dur="250"/>
                                        <p:tgtEl>
                                          <p:spTgt spid="345"/>
                                        </p:tgtEl>
                                      </p:cBhvr>
                                    </p:animEffect>
                                  </p:childTnLst>
                                </p:cTn>
                              </p:par>
                              <p:par>
                                <p:cTn id="254" presetID="10" presetClass="entr" presetSubtype="0" fill="hold" nodeType="withEffect">
                                  <p:stCondLst>
                                    <p:cond delay="0"/>
                                  </p:stCondLst>
                                  <p:childTnLst>
                                    <p:set>
                                      <p:cBhvr>
                                        <p:cTn id="255" dur="1" fill="hold">
                                          <p:stCondLst>
                                            <p:cond delay="0"/>
                                          </p:stCondLst>
                                        </p:cTn>
                                        <p:tgtEl>
                                          <p:spTgt spid="345"/>
                                        </p:tgtEl>
                                        <p:attrNameLst>
                                          <p:attrName>style.visibility</p:attrName>
                                        </p:attrNameLst>
                                      </p:cBhvr>
                                      <p:to>
                                        <p:strVal val="visible"/>
                                      </p:to>
                                    </p:set>
                                    <p:animEffect transition="in" filter="fade">
                                      <p:cBhvr>
                                        <p:cTn id="256" dur="250"/>
                                        <p:tgtEl>
                                          <p:spTgt spid="345"/>
                                        </p:tgtEl>
                                      </p:cBhvr>
                                    </p:animEffect>
                                  </p:childTnLst>
                                </p:cTn>
                              </p:par>
                              <p:par>
                                <p:cTn id="257" presetID="10" presetClass="entr" presetSubtype="0" fill="hold" nodeType="withEffect">
                                  <p:stCondLst>
                                    <p:cond delay="0"/>
                                  </p:stCondLst>
                                  <p:childTnLst>
                                    <p:set>
                                      <p:cBhvr>
                                        <p:cTn id="258" dur="1" fill="hold">
                                          <p:stCondLst>
                                            <p:cond delay="0"/>
                                          </p:stCondLst>
                                        </p:cTn>
                                        <p:tgtEl>
                                          <p:spTgt spid="346"/>
                                        </p:tgtEl>
                                        <p:attrNameLst>
                                          <p:attrName>style.visibility</p:attrName>
                                        </p:attrNameLst>
                                      </p:cBhvr>
                                      <p:to>
                                        <p:strVal val="visible"/>
                                      </p:to>
                                    </p:set>
                                    <p:animEffect transition="in" filter="fade">
                                      <p:cBhvr>
                                        <p:cTn id="259" dur="250"/>
                                        <p:tgtEl>
                                          <p:spTgt spid="346"/>
                                        </p:tgtEl>
                                      </p:cBhvr>
                                    </p:animEffect>
                                  </p:childTnLst>
                                </p:cTn>
                              </p:par>
                              <p:par>
                                <p:cTn id="260" presetID="10" presetClass="entr" presetSubtype="0" fill="hold" nodeType="withEffect">
                                  <p:stCondLst>
                                    <p:cond delay="0"/>
                                  </p:stCondLst>
                                  <p:childTnLst>
                                    <p:set>
                                      <p:cBhvr>
                                        <p:cTn id="261" dur="1" fill="hold">
                                          <p:stCondLst>
                                            <p:cond delay="0"/>
                                          </p:stCondLst>
                                        </p:cTn>
                                        <p:tgtEl>
                                          <p:spTgt spid="346"/>
                                        </p:tgtEl>
                                        <p:attrNameLst>
                                          <p:attrName>style.visibility</p:attrName>
                                        </p:attrNameLst>
                                      </p:cBhvr>
                                      <p:to>
                                        <p:strVal val="visible"/>
                                      </p:to>
                                    </p:set>
                                    <p:animEffect transition="in" filter="fade">
                                      <p:cBhvr>
                                        <p:cTn id="262" dur="250"/>
                                        <p:tgtEl>
                                          <p:spTgt spid="346"/>
                                        </p:tgtEl>
                                      </p:cBhvr>
                                    </p:animEffect>
                                  </p:childTnLst>
                                </p:cTn>
                              </p:par>
                              <p:par>
                                <p:cTn id="263" presetID="10" presetClass="entr" presetSubtype="0" fill="hold" nodeType="withEffect">
                                  <p:stCondLst>
                                    <p:cond delay="0"/>
                                  </p:stCondLst>
                                  <p:childTnLst>
                                    <p:set>
                                      <p:cBhvr>
                                        <p:cTn id="264" dur="1" fill="hold">
                                          <p:stCondLst>
                                            <p:cond delay="0"/>
                                          </p:stCondLst>
                                        </p:cTn>
                                        <p:tgtEl>
                                          <p:spTgt spid="347"/>
                                        </p:tgtEl>
                                        <p:attrNameLst>
                                          <p:attrName>style.visibility</p:attrName>
                                        </p:attrNameLst>
                                      </p:cBhvr>
                                      <p:to>
                                        <p:strVal val="visible"/>
                                      </p:to>
                                    </p:set>
                                    <p:animEffect transition="in" filter="fade">
                                      <p:cBhvr>
                                        <p:cTn id="265" dur="250"/>
                                        <p:tgtEl>
                                          <p:spTgt spid="347"/>
                                        </p:tgtEl>
                                      </p:cBhvr>
                                    </p:animEffect>
                                  </p:childTnLst>
                                </p:cTn>
                              </p:par>
                              <p:par>
                                <p:cTn id="266" presetID="10" presetClass="entr" presetSubtype="0" fill="hold" nodeType="withEffect">
                                  <p:stCondLst>
                                    <p:cond delay="0"/>
                                  </p:stCondLst>
                                  <p:childTnLst>
                                    <p:set>
                                      <p:cBhvr>
                                        <p:cTn id="267" dur="1" fill="hold">
                                          <p:stCondLst>
                                            <p:cond delay="0"/>
                                          </p:stCondLst>
                                        </p:cTn>
                                        <p:tgtEl>
                                          <p:spTgt spid="347"/>
                                        </p:tgtEl>
                                        <p:attrNameLst>
                                          <p:attrName>style.visibility</p:attrName>
                                        </p:attrNameLst>
                                      </p:cBhvr>
                                      <p:to>
                                        <p:strVal val="visible"/>
                                      </p:to>
                                    </p:set>
                                    <p:animEffect transition="in" filter="fade">
                                      <p:cBhvr>
                                        <p:cTn id="268" dur="250"/>
                                        <p:tgtEl>
                                          <p:spTgt spid="347"/>
                                        </p:tgtEl>
                                      </p:cBhvr>
                                    </p:animEffect>
                                  </p:childTnLst>
                                </p:cTn>
                              </p:par>
                              <p:par>
                                <p:cTn id="269" presetID="10" presetClass="entr" presetSubtype="0" fill="hold" nodeType="withEffect">
                                  <p:stCondLst>
                                    <p:cond delay="0"/>
                                  </p:stCondLst>
                                  <p:childTnLst>
                                    <p:set>
                                      <p:cBhvr>
                                        <p:cTn id="270" dur="1" fill="hold">
                                          <p:stCondLst>
                                            <p:cond delay="0"/>
                                          </p:stCondLst>
                                        </p:cTn>
                                        <p:tgtEl>
                                          <p:spTgt spid="348"/>
                                        </p:tgtEl>
                                        <p:attrNameLst>
                                          <p:attrName>style.visibility</p:attrName>
                                        </p:attrNameLst>
                                      </p:cBhvr>
                                      <p:to>
                                        <p:strVal val="visible"/>
                                      </p:to>
                                    </p:set>
                                    <p:animEffect transition="in" filter="fade">
                                      <p:cBhvr>
                                        <p:cTn id="271" dur="250"/>
                                        <p:tgtEl>
                                          <p:spTgt spid="348"/>
                                        </p:tgtEl>
                                      </p:cBhvr>
                                    </p:animEffect>
                                  </p:childTnLst>
                                </p:cTn>
                              </p:par>
                              <p:par>
                                <p:cTn id="272" presetID="10" presetClass="entr" presetSubtype="0" fill="hold" nodeType="withEffect">
                                  <p:stCondLst>
                                    <p:cond delay="0"/>
                                  </p:stCondLst>
                                  <p:childTnLst>
                                    <p:set>
                                      <p:cBhvr>
                                        <p:cTn id="273" dur="1" fill="hold">
                                          <p:stCondLst>
                                            <p:cond delay="0"/>
                                          </p:stCondLst>
                                        </p:cTn>
                                        <p:tgtEl>
                                          <p:spTgt spid="348"/>
                                        </p:tgtEl>
                                        <p:attrNameLst>
                                          <p:attrName>style.visibility</p:attrName>
                                        </p:attrNameLst>
                                      </p:cBhvr>
                                      <p:to>
                                        <p:strVal val="visible"/>
                                      </p:to>
                                    </p:set>
                                    <p:animEffect transition="in" filter="fade">
                                      <p:cBhvr>
                                        <p:cTn id="274" dur="250"/>
                                        <p:tgtEl>
                                          <p:spTgt spid="348"/>
                                        </p:tgtEl>
                                      </p:cBhvr>
                                    </p:animEffect>
                                  </p:childTnLst>
                                </p:cTn>
                              </p:par>
                              <p:par>
                                <p:cTn id="275" presetID="10" presetClass="entr" presetSubtype="0" fill="hold" nodeType="withEffect">
                                  <p:stCondLst>
                                    <p:cond delay="0"/>
                                  </p:stCondLst>
                                  <p:childTnLst>
                                    <p:set>
                                      <p:cBhvr>
                                        <p:cTn id="276" dur="1" fill="hold">
                                          <p:stCondLst>
                                            <p:cond delay="0"/>
                                          </p:stCondLst>
                                        </p:cTn>
                                        <p:tgtEl>
                                          <p:spTgt spid="349"/>
                                        </p:tgtEl>
                                        <p:attrNameLst>
                                          <p:attrName>style.visibility</p:attrName>
                                        </p:attrNameLst>
                                      </p:cBhvr>
                                      <p:to>
                                        <p:strVal val="visible"/>
                                      </p:to>
                                    </p:set>
                                    <p:animEffect transition="in" filter="fade">
                                      <p:cBhvr>
                                        <p:cTn id="277" dur="250"/>
                                        <p:tgtEl>
                                          <p:spTgt spid="349"/>
                                        </p:tgtEl>
                                      </p:cBhvr>
                                    </p:animEffect>
                                  </p:childTnLst>
                                </p:cTn>
                              </p:par>
                              <p:par>
                                <p:cTn id="278" presetID="10" presetClass="entr" presetSubtype="0" fill="hold" nodeType="withEffect">
                                  <p:stCondLst>
                                    <p:cond delay="0"/>
                                  </p:stCondLst>
                                  <p:childTnLst>
                                    <p:set>
                                      <p:cBhvr>
                                        <p:cTn id="279" dur="1" fill="hold">
                                          <p:stCondLst>
                                            <p:cond delay="0"/>
                                          </p:stCondLst>
                                        </p:cTn>
                                        <p:tgtEl>
                                          <p:spTgt spid="349"/>
                                        </p:tgtEl>
                                        <p:attrNameLst>
                                          <p:attrName>style.visibility</p:attrName>
                                        </p:attrNameLst>
                                      </p:cBhvr>
                                      <p:to>
                                        <p:strVal val="visible"/>
                                      </p:to>
                                    </p:set>
                                    <p:animEffect transition="in" filter="fade">
                                      <p:cBhvr>
                                        <p:cTn id="280" dur="250"/>
                                        <p:tgtEl>
                                          <p:spTgt spid="349"/>
                                        </p:tgtEl>
                                      </p:cBhvr>
                                    </p:animEffect>
                                  </p:childTnLst>
                                </p:cTn>
                              </p:par>
                            </p:childTnLst>
                          </p:cTn>
                        </p:par>
                      </p:childTnLst>
                    </p:cTn>
                  </p:par>
                  <p:par>
                    <p:cTn id="281" fill="hold">
                      <p:stCondLst>
                        <p:cond delay="indefinite"/>
                      </p:stCondLst>
                      <p:childTnLst>
                        <p:par>
                          <p:cTn id="282" fill="hold">
                            <p:stCondLst>
                              <p:cond delay="0"/>
                            </p:stCondLst>
                            <p:childTnLst>
                              <p:par>
                                <p:cTn id="283" presetID="10" presetClass="entr" presetSubtype="0" fill="hold" nodeType="clickEffect">
                                  <p:stCondLst>
                                    <p:cond delay="0"/>
                                  </p:stCondLst>
                                  <p:childTnLst>
                                    <p:set>
                                      <p:cBhvr>
                                        <p:cTn id="284" dur="1" fill="hold">
                                          <p:stCondLst>
                                            <p:cond delay="0"/>
                                          </p:stCondLst>
                                        </p:cTn>
                                        <p:tgtEl>
                                          <p:spTgt spid="383"/>
                                        </p:tgtEl>
                                        <p:attrNameLst>
                                          <p:attrName>style.visibility</p:attrName>
                                        </p:attrNameLst>
                                      </p:cBhvr>
                                      <p:to>
                                        <p:strVal val="visible"/>
                                      </p:to>
                                    </p:set>
                                    <p:animEffect transition="in" filter="fade">
                                      <p:cBhvr>
                                        <p:cTn id="285" dur="250"/>
                                        <p:tgtEl>
                                          <p:spTgt spid="383"/>
                                        </p:tgtEl>
                                      </p:cBhvr>
                                    </p:animEffect>
                                  </p:childTnLst>
                                </p:cTn>
                              </p:par>
                              <p:par>
                                <p:cTn id="286" presetID="10" presetClass="exit" presetSubtype="0" fill="hold" nodeType="withEffect">
                                  <p:stCondLst>
                                    <p:cond delay="0"/>
                                  </p:stCondLst>
                                  <p:childTnLst>
                                    <p:animEffect transition="out" filter="fade">
                                      <p:cBhvr>
                                        <p:cTn id="287" dur="250"/>
                                        <p:tgtEl>
                                          <p:spTgt spid="360"/>
                                        </p:tgtEl>
                                      </p:cBhvr>
                                    </p:animEffect>
                                    <p:set>
                                      <p:cBhvr>
                                        <p:cTn id="288" dur="1" fill="hold">
                                          <p:stCondLst>
                                            <p:cond delay="250"/>
                                          </p:stCondLst>
                                        </p:cTn>
                                        <p:tgtEl>
                                          <p:spTgt spid="360"/>
                                        </p:tgtEl>
                                        <p:attrNameLst>
                                          <p:attrName>style.visibility</p:attrName>
                                        </p:attrNameLst>
                                      </p:cBhvr>
                                      <p:to>
                                        <p:strVal val="hidden"/>
                                      </p:to>
                                    </p:set>
                                  </p:childTnLst>
                                </p:cTn>
                              </p:par>
                              <p:par>
                                <p:cTn id="289" presetID="10" presetClass="entr" presetSubtype="0" fill="hold" nodeType="withEffect">
                                  <p:stCondLst>
                                    <p:cond delay="0"/>
                                  </p:stCondLst>
                                  <p:childTnLst>
                                    <p:set>
                                      <p:cBhvr>
                                        <p:cTn id="290" dur="1" fill="hold">
                                          <p:stCondLst>
                                            <p:cond delay="0"/>
                                          </p:stCondLst>
                                        </p:cTn>
                                        <p:tgtEl>
                                          <p:spTgt spid="389"/>
                                        </p:tgtEl>
                                        <p:attrNameLst>
                                          <p:attrName>style.visibility</p:attrName>
                                        </p:attrNameLst>
                                      </p:cBhvr>
                                      <p:to>
                                        <p:strVal val="visible"/>
                                      </p:to>
                                    </p:set>
                                    <p:animEffect transition="in" filter="fade">
                                      <p:cBhvr>
                                        <p:cTn id="291" dur="250"/>
                                        <p:tgtEl>
                                          <p:spTgt spid="389"/>
                                        </p:tgtEl>
                                      </p:cBhvr>
                                    </p:animEffect>
                                  </p:childTnLst>
                                </p:cTn>
                              </p:par>
                              <p:par>
                                <p:cTn id="292" presetID="10" presetClass="entr" presetSubtype="0" fill="hold" nodeType="withEffect">
                                  <p:stCondLst>
                                    <p:cond delay="0"/>
                                  </p:stCondLst>
                                  <p:childTnLst>
                                    <p:set>
                                      <p:cBhvr>
                                        <p:cTn id="293" dur="1" fill="hold">
                                          <p:stCondLst>
                                            <p:cond delay="0"/>
                                          </p:stCondLst>
                                        </p:cTn>
                                        <p:tgtEl>
                                          <p:spTgt spid="389"/>
                                        </p:tgtEl>
                                        <p:attrNameLst>
                                          <p:attrName>style.visibility</p:attrName>
                                        </p:attrNameLst>
                                      </p:cBhvr>
                                      <p:to>
                                        <p:strVal val="visible"/>
                                      </p:to>
                                    </p:set>
                                    <p:animEffect transition="in" filter="fade">
                                      <p:cBhvr>
                                        <p:cTn id="294" dur="250"/>
                                        <p:tgtEl>
                                          <p:spTgt spid="389"/>
                                        </p:tgtEl>
                                      </p:cBhvr>
                                    </p:animEffect>
                                  </p:childTnLst>
                                </p:cTn>
                              </p:par>
                              <p:par>
                                <p:cTn id="295" presetID="10" presetClass="entr" presetSubtype="0" fill="hold" nodeType="withEffect">
                                  <p:stCondLst>
                                    <p:cond delay="0"/>
                                  </p:stCondLst>
                                  <p:childTnLst>
                                    <p:set>
                                      <p:cBhvr>
                                        <p:cTn id="296" dur="1" fill="hold">
                                          <p:stCondLst>
                                            <p:cond delay="0"/>
                                          </p:stCondLst>
                                        </p:cTn>
                                        <p:tgtEl>
                                          <p:spTgt spid="390"/>
                                        </p:tgtEl>
                                        <p:attrNameLst>
                                          <p:attrName>style.visibility</p:attrName>
                                        </p:attrNameLst>
                                      </p:cBhvr>
                                      <p:to>
                                        <p:strVal val="visible"/>
                                      </p:to>
                                    </p:set>
                                    <p:animEffect transition="in" filter="fade">
                                      <p:cBhvr>
                                        <p:cTn id="297" dur="250"/>
                                        <p:tgtEl>
                                          <p:spTgt spid="390"/>
                                        </p:tgtEl>
                                      </p:cBhvr>
                                    </p:animEffect>
                                  </p:childTnLst>
                                </p:cTn>
                              </p:par>
                              <p:par>
                                <p:cTn id="298" presetID="10" presetClass="entr" presetSubtype="0" fill="hold" nodeType="withEffect">
                                  <p:stCondLst>
                                    <p:cond delay="0"/>
                                  </p:stCondLst>
                                  <p:childTnLst>
                                    <p:set>
                                      <p:cBhvr>
                                        <p:cTn id="299" dur="1" fill="hold">
                                          <p:stCondLst>
                                            <p:cond delay="0"/>
                                          </p:stCondLst>
                                        </p:cTn>
                                        <p:tgtEl>
                                          <p:spTgt spid="390"/>
                                        </p:tgtEl>
                                        <p:attrNameLst>
                                          <p:attrName>style.visibility</p:attrName>
                                        </p:attrNameLst>
                                      </p:cBhvr>
                                      <p:to>
                                        <p:strVal val="visible"/>
                                      </p:to>
                                    </p:set>
                                    <p:animEffect transition="in" filter="fade">
                                      <p:cBhvr>
                                        <p:cTn id="300" dur="250"/>
                                        <p:tgtEl>
                                          <p:spTgt spid="390"/>
                                        </p:tgtEl>
                                      </p:cBhvr>
                                    </p:animEffect>
                                  </p:childTnLst>
                                </p:cTn>
                              </p:par>
                              <p:par>
                                <p:cTn id="301" presetID="10" presetClass="entr" presetSubtype="0" fill="hold" nodeType="withEffect">
                                  <p:stCondLst>
                                    <p:cond delay="0"/>
                                  </p:stCondLst>
                                  <p:childTnLst>
                                    <p:set>
                                      <p:cBhvr>
                                        <p:cTn id="302" dur="1" fill="hold">
                                          <p:stCondLst>
                                            <p:cond delay="0"/>
                                          </p:stCondLst>
                                        </p:cTn>
                                        <p:tgtEl>
                                          <p:spTgt spid="391"/>
                                        </p:tgtEl>
                                        <p:attrNameLst>
                                          <p:attrName>style.visibility</p:attrName>
                                        </p:attrNameLst>
                                      </p:cBhvr>
                                      <p:to>
                                        <p:strVal val="visible"/>
                                      </p:to>
                                    </p:set>
                                    <p:animEffect transition="in" filter="fade">
                                      <p:cBhvr>
                                        <p:cTn id="303" dur="250"/>
                                        <p:tgtEl>
                                          <p:spTgt spid="391"/>
                                        </p:tgtEl>
                                      </p:cBhvr>
                                    </p:animEffect>
                                  </p:childTnLst>
                                </p:cTn>
                              </p:par>
                              <p:par>
                                <p:cTn id="304" presetID="10" presetClass="entr" presetSubtype="0" fill="hold" nodeType="withEffect">
                                  <p:stCondLst>
                                    <p:cond delay="0"/>
                                  </p:stCondLst>
                                  <p:childTnLst>
                                    <p:set>
                                      <p:cBhvr>
                                        <p:cTn id="305" dur="1" fill="hold">
                                          <p:stCondLst>
                                            <p:cond delay="0"/>
                                          </p:stCondLst>
                                        </p:cTn>
                                        <p:tgtEl>
                                          <p:spTgt spid="391"/>
                                        </p:tgtEl>
                                        <p:attrNameLst>
                                          <p:attrName>style.visibility</p:attrName>
                                        </p:attrNameLst>
                                      </p:cBhvr>
                                      <p:to>
                                        <p:strVal val="visible"/>
                                      </p:to>
                                    </p:set>
                                    <p:animEffect transition="in" filter="fade">
                                      <p:cBhvr>
                                        <p:cTn id="306" dur="250"/>
                                        <p:tgtEl>
                                          <p:spTgt spid="391"/>
                                        </p:tgtEl>
                                      </p:cBhvr>
                                    </p:animEffect>
                                  </p:childTnLst>
                                </p:cTn>
                              </p:par>
                              <p:par>
                                <p:cTn id="307" presetID="10" presetClass="entr" presetSubtype="0" fill="hold" nodeType="withEffect">
                                  <p:stCondLst>
                                    <p:cond delay="0"/>
                                  </p:stCondLst>
                                  <p:childTnLst>
                                    <p:set>
                                      <p:cBhvr>
                                        <p:cTn id="308" dur="1" fill="hold">
                                          <p:stCondLst>
                                            <p:cond delay="0"/>
                                          </p:stCondLst>
                                        </p:cTn>
                                        <p:tgtEl>
                                          <p:spTgt spid="392"/>
                                        </p:tgtEl>
                                        <p:attrNameLst>
                                          <p:attrName>style.visibility</p:attrName>
                                        </p:attrNameLst>
                                      </p:cBhvr>
                                      <p:to>
                                        <p:strVal val="visible"/>
                                      </p:to>
                                    </p:set>
                                    <p:animEffect transition="in" filter="fade">
                                      <p:cBhvr>
                                        <p:cTn id="309" dur="250"/>
                                        <p:tgtEl>
                                          <p:spTgt spid="392"/>
                                        </p:tgtEl>
                                      </p:cBhvr>
                                    </p:animEffect>
                                  </p:childTnLst>
                                </p:cTn>
                              </p:par>
                              <p:par>
                                <p:cTn id="310" presetID="10" presetClass="entr" presetSubtype="0" fill="hold" nodeType="withEffect">
                                  <p:stCondLst>
                                    <p:cond delay="0"/>
                                  </p:stCondLst>
                                  <p:childTnLst>
                                    <p:set>
                                      <p:cBhvr>
                                        <p:cTn id="311" dur="1" fill="hold">
                                          <p:stCondLst>
                                            <p:cond delay="0"/>
                                          </p:stCondLst>
                                        </p:cTn>
                                        <p:tgtEl>
                                          <p:spTgt spid="392"/>
                                        </p:tgtEl>
                                        <p:attrNameLst>
                                          <p:attrName>style.visibility</p:attrName>
                                        </p:attrNameLst>
                                      </p:cBhvr>
                                      <p:to>
                                        <p:strVal val="visible"/>
                                      </p:to>
                                    </p:set>
                                    <p:animEffect transition="in" filter="fade">
                                      <p:cBhvr>
                                        <p:cTn id="312" dur="250"/>
                                        <p:tgtEl>
                                          <p:spTgt spid="392"/>
                                        </p:tgtEl>
                                      </p:cBhvr>
                                    </p:animEffect>
                                  </p:childTnLst>
                                </p:cTn>
                              </p:par>
                              <p:par>
                                <p:cTn id="313" presetID="10" presetClass="entr" presetSubtype="0" fill="hold" nodeType="withEffect">
                                  <p:stCondLst>
                                    <p:cond delay="0"/>
                                  </p:stCondLst>
                                  <p:childTnLst>
                                    <p:set>
                                      <p:cBhvr>
                                        <p:cTn id="314" dur="1" fill="hold">
                                          <p:stCondLst>
                                            <p:cond delay="0"/>
                                          </p:stCondLst>
                                        </p:cTn>
                                        <p:tgtEl>
                                          <p:spTgt spid="393"/>
                                        </p:tgtEl>
                                        <p:attrNameLst>
                                          <p:attrName>style.visibility</p:attrName>
                                        </p:attrNameLst>
                                      </p:cBhvr>
                                      <p:to>
                                        <p:strVal val="visible"/>
                                      </p:to>
                                    </p:set>
                                    <p:animEffect transition="in" filter="fade">
                                      <p:cBhvr>
                                        <p:cTn id="315" dur="250"/>
                                        <p:tgtEl>
                                          <p:spTgt spid="393"/>
                                        </p:tgtEl>
                                      </p:cBhvr>
                                    </p:animEffect>
                                  </p:childTnLst>
                                </p:cTn>
                              </p:par>
                              <p:par>
                                <p:cTn id="316" presetID="10" presetClass="entr" presetSubtype="0" fill="hold" nodeType="withEffect">
                                  <p:stCondLst>
                                    <p:cond delay="0"/>
                                  </p:stCondLst>
                                  <p:childTnLst>
                                    <p:set>
                                      <p:cBhvr>
                                        <p:cTn id="317" dur="1" fill="hold">
                                          <p:stCondLst>
                                            <p:cond delay="0"/>
                                          </p:stCondLst>
                                        </p:cTn>
                                        <p:tgtEl>
                                          <p:spTgt spid="393"/>
                                        </p:tgtEl>
                                        <p:attrNameLst>
                                          <p:attrName>style.visibility</p:attrName>
                                        </p:attrNameLst>
                                      </p:cBhvr>
                                      <p:to>
                                        <p:strVal val="visible"/>
                                      </p:to>
                                    </p:set>
                                    <p:animEffect transition="in" filter="fade">
                                      <p:cBhvr>
                                        <p:cTn id="318" dur="250"/>
                                        <p:tgtEl>
                                          <p:spTgt spid="393"/>
                                        </p:tgtEl>
                                      </p:cBhvr>
                                    </p:animEffect>
                                  </p:childTnLst>
                                </p:cTn>
                              </p:par>
                              <p:par>
                                <p:cTn id="319" presetID="10" presetClass="entr" presetSubtype="0" fill="hold" nodeType="withEffect">
                                  <p:stCondLst>
                                    <p:cond delay="0"/>
                                  </p:stCondLst>
                                  <p:childTnLst>
                                    <p:set>
                                      <p:cBhvr>
                                        <p:cTn id="320" dur="1" fill="hold">
                                          <p:stCondLst>
                                            <p:cond delay="0"/>
                                          </p:stCondLst>
                                        </p:cTn>
                                        <p:tgtEl>
                                          <p:spTgt spid="394"/>
                                        </p:tgtEl>
                                        <p:attrNameLst>
                                          <p:attrName>style.visibility</p:attrName>
                                        </p:attrNameLst>
                                      </p:cBhvr>
                                      <p:to>
                                        <p:strVal val="visible"/>
                                      </p:to>
                                    </p:set>
                                    <p:animEffect transition="in" filter="fade">
                                      <p:cBhvr>
                                        <p:cTn id="321" dur="250"/>
                                        <p:tgtEl>
                                          <p:spTgt spid="394"/>
                                        </p:tgtEl>
                                      </p:cBhvr>
                                    </p:animEffect>
                                  </p:childTnLst>
                                </p:cTn>
                              </p:par>
                              <p:par>
                                <p:cTn id="322" presetID="10" presetClass="entr" presetSubtype="0" fill="hold" nodeType="withEffect">
                                  <p:stCondLst>
                                    <p:cond delay="0"/>
                                  </p:stCondLst>
                                  <p:childTnLst>
                                    <p:set>
                                      <p:cBhvr>
                                        <p:cTn id="323" dur="1" fill="hold">
                                          <p:stCondLst>
                                            <p:cond delay="0"/>
                                          </p:stCondLst>
                                        </p:cTn>
                                        <p:tgtEl>
                                          <p:spTgt spid="394"/>
                                        </p:tgtEl>
                                        <p:attrNameLst>
                                          <p:attrName>style.visibility</p:attrName>
                                        </p:attrNameLst>
                                      </p:cBhvr>
                                      <p:to>
                                        <p:strVal val="visible"/>
                                      </p:to>
                                    </p:set>
                                    <p:animEffect transition="in" filter="fade">
                                      <p:cBhvr>
                                        <p:cTn id="324" dur="25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244" name="Rectangle 4"/>
          <p:cNvSpPr>
            <a:spLocks noGrp="1" noChangeArrowheads="1"/>
          </p:cNvSpPr>
          <p:nvPr>
            <p:ph type="body" idx="1"/>
          </p:nvPr>
        </p:nvSpPr>
        <p:spPr>
          <a:xfrm>
            <a:off x="889893" y="1798248"/>
            <a:ext cx="9168516" cy="1228728"/>
          </a:xfrm>
          <a:solidFill>
            <a:schemeClr val="bg1"/>
          </a:solidFill>
        </p:spPr>
        <p:txBody>
          <a:bodyPr/>
          <a:lstStyle/>
          <a:p>
            <a:pPr algn="just">
              <a:buClr>
                <a:schemeClr val="tx1"/>
              </a:buClr>
              <a:buFontTx/>
              <a:buChar char="-"/>
            </a:pPr>
            <a:r>
              <a:rPr lang="vi-VN" dirty="0" smtClean="0">
                <a:solidFill>
                  <a:schemeClr val="tx2"/>
                </a:solidFill>
                <a:latin typeface="Times New Roman" pitchFamily="18" charset="0"/>
                <a:cs typeface="Times New Roman" pitchFamily="18" charset="0"/>
              </a:rPr>
              <a:t>Thuộc </a:t>
            </a:r>
            <a:r>
              <a:rPr lang="vi-VN" dirty="0">
                <a:solidFill>
                  <a:schemeClr val="tx2"/>
                </a:solidFill>
                <a:latin typeface="Times New Roman" pitchFamily="18" charset="0"/>
                <a:cs typeface="Times New Roman" pitchFamily="18" charset="0"/>
              </a:rPr>
              <a:t>90 câu đầu của bài </a:t>
            </a:r>
            <a:r>
              <a:rPr lang="vi-VN" dirty="0" smtClean="0">
                <a:solidFill>
                  <a:schemeClr val="tx2"/>
                </a:solidFill>
                <a:latin typeface="Times New Roman" pitchFamily="18" charset="0"/>
                <a:cs typeface="Times New Roman" pitchFamily="18" charset="0"/>
              </a:rPr>
              <a:t>thơ</a:t>
            </a:r>
            <a:r>
              <a:rPr lang="en-US" dirty="0">
                <a:solidFill>
                  <a:schemeClr val="tx2"/>
                </a:solidFill>
                <a:latin typeface="Times New Roman" pitchFamily="18" charset="0"/>
                <a:cs typeface="Times New Roman" pitchFamily="18" charset="0"/>
              </a:rPr>
              <a:t>:</a:t>
            </a:r>
            <a:endParaRPr lang="en-US" dirty="0" smtClean="0">
              <a:solidFill>
                <a:schemeClr val="tx2"/>
              </a:solidFill>
              <a:latin typeface="Times New Roman" pitchFamily="18" charset="0"/>
              <a:cs typeface="Times New Roman" pitchFamily="18" charset="0"/>
            </a:endParaRPr>
          </a:p>
        </p:txBody>
      </p:sp>
      <p:sp>
        <p:nvSpPr>
          <p:cNvPr id="6" name="TextBox 5"/>
          <p:cNvSpPr txBox="1"/>
          <p:nvPr/>
        </p:nvSpPr>
        <p:spPr>
          <a:xfrm>
            <a:off x="823320" y="1088544"/>
            <a:ext cx="7858234"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i="1" kern="0" dirty="0" smtClean="0">
                <a:solidFill>
                  <a:srgbClr val="7030A0"/>
                </a:solidFill>
                <a:latin typeface="Times New Roman" pitchFamily="18" charset="0"/>
                <a:cs typeface="Times New Roman" pitchFamily="18" charset="0"/>
              </a:rPr>
              <a:t>3. </a:t>
            </a:r>
            <a:r>
              <a:rPr lang="en-US" sz="3200" b="1" i="1" kern="0" dirty="0" err="1" smtClean="0">
                <a:solidFill>
                  <a:srgbClr val="7030A0"/>
                </a:solidFill>
                <a:latin typeface="Times New Roman" pitchFamily="18" charset="0"/>
                <a:cs typeface="Times New Roman" pitchFamily="18" charset="0"/>
              </a:rPr>
              <a:t>Vị</a:t>
            </a:r>
            <a:r>
              <a:rPr lang="en-US" sz="3200" b="1" i="1" kern="0" dirty="0" smtClean="0">
                <a:solidFill>
                  <a:srgbClr val="7030A0"/>
                </a:solidFill>
                <a:latin typeface="Times New Roman" pitchFamily="18" charset="0"/>
                <a:cs typeface="Times New Roman" pitchFamily="18" charset="0"/>
              </a:rPr>
              <a:t> </a:t>
            </a:r>
            <a:r>
              <a:rPr lang="en-US" sz="3200" b="1" i="1" kern="0" dirty="0" err="1" smtClean="0">
                <a:solidFill>
                  <a:srgbClr val="7030A0"/>
                </a:solidFill>
                <a:latin typeface="Times New Roman" pitchFamily="18" charset="0"/>
                <a:cs typeface="Times New Roman" pitchFamily="18" charset="0"/>
              </a:rPr>
              <a:t>trí</a:t>
            </a:r>
            <a:r>
              <a:rPr lang="en-US" sz="3200" b="1" i="1" kern="0" dirty="0" smtClean="0">
                <a:solidFill>
                  <a:srgbClr val="7030A0"/>
                </a:solidFill>
                <a:latin typeface="Times New Roman" pitchFamily="18" charset="0"/>
                <a:cs typeface="Times New Roman" pitchFamily="18" charset="0"/>
              </a:rPr>
              <a:t> </a:t>
            </a:r>
            <a:r>
              <a:rPr lang="en-US" sz="3200" b="1" i="1" kern="0" dirty="0" err="1" smtClean="0">
                <a:solidFill>
                  <a:srgbClr val="7030A0"/>
                </a:solidFill>
                <a:latin typeface="Times New Roman" pitchFamily="18" charset="0"/>
                <a:cs typeface="Times New Roman" pitchFamily="18" charset="0"/>
              </a:rPr>
              <a:t>đoạn</a:t>
            </a:r>
            <a:r>
              <a:rPr lang="en-US" sz="3200" b="1" i="1" kern="0" dirty="0" smtClean="0">
                <a:solidFill>
                  <a:srgbClr val="7030A0"/>
                </a:solidFill>
                <a:latin typeface="Times New Roman" pitchFamily="18" charset="0"/>
                <a:cs typeface="Times New Roman" pitchFamily="18" charset="0"/>
              </a:rPr>
              <a:t> </a:t>
            </a:r>
            <a:r>
              <a:rPr lang="en-US" sz="3200" b="1" i="1" kern="0" dirty="0" err="1" smtClean="0">
                <a:solidFill>
                  <a:srgbClr val="7030A0"/>
                </a:solidFill>
                <a:latin typeface="Times New Roman" pitchFamily="18" charset="0"/>
                <a:cs typeface="Times New Roman" pitchFamily="18" charset="0"/>
              </a:rPr>
              <a:t>trích</a:t>
            </a:r>
            <a:r>
              <a:rPr kumimoji="0" lang="en-US" sz="3200" b="1" i="1" u="none" strike="noStrike" kern="0" cap="none" spc="0" normalizeH="0" baseline="0" noProof="0" dirty="0" smtClean="0">
                <a:ln>
                  <a:noFill/>
                </a:ln>
                <a:solidFill>
                  <a:srgbClr val="7030A0"/>
                </a:solidFill>
                <a:effectLst/>
                <a:uLnTx/>
                <a:uFillTx/>
                <a:latin typeface="Times New Roman" pitchFamily="18" charset="0"/>
                <a:cs typeface="Times New Roman" pitchFamily="18" charset="0"/>
              </a:rPr>
              <a:t> </a:t>
            </a:r>
            <a:endParaRPr kumimoji="0" lang="en-US" sz="3200" b="1" i="1" u="none" strike="noStrike" kern="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7" name="TextBox 6"/>
          <p:cNvSpPr txBox="1"/>
          <p:nvPr/>
        </p:nvSpPr>
        <p:spPr>
          <a:xfrm>
            <a:off x="2184399" y="252252"/>
            <a:ext cx="8173545" cy="523220"/>
          </a:xfrm>
          <a:prstGeom prst="rect">
            <a:avLst/>
          </a:prstGeom>
          <a:solidFill>
            <a:srgbClr val="7FD13B">
              <a:lumMod val="20000"/>
              <a:lumOff val="80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rPr>
              <a:t>I. TÌM HIỂU CHUNG</a:t>
            </a:r>
            <a:endParaRPr kumimoji="0" lang="en-US" sz="2800" b="1"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graphicFrame>
        <p:nvGraphicFramePr>
          <p:cNvPr id="9" name="Content Placeholder 4"/>
          <p:cNvGraphicFramePr>
            <a:graphicFrameLocks/>
          </p:cNvGraphicFramePr>
          <p:nvPr>
            <p:extLst>
              <p:ext uri="{D42A27DB-BD31-4B8C-83A1-F6EECF244321}">
                <p14:modId xmlns:p14="http://schemas.microsoft.com/office/powerpoint/2010/main" val="686922064"/>
              </p:ext>
            </p:extLst>
          </p:nvPr>
        </p:nvGraphicFramePr>
        <p:xfrm>
          <a:off x="487628" y="2446304"/>
          <a:ext cx="11210378" cy="4267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604283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244">
                                            <p:txEl>
                                              <p:pRg st="0" end="0"/>
                                            </p:txEl>
                                          </p:spTgt>
                                        </p:tgtEl>
                                        <p:attrNameLst>
                                          <p:attrName>style.visibility</p:attrName>
                                        </p:attrNameLst>
                                      </p:cBhvr>
                                      <p:to>
                                        <p:strVal val="visible"/>
                                      </p:to>
                                    </p:set>
                                    <p:animEffect transition="in" filter="blinds(horizontal)">
                                      <p:cBhvr>
                                        <p:cTn id="12" dur="500"/>
                                        <p:tgtEl>
                                          <p:spTgt spid="102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uiExpand="1" build="p"/>
      <p:bldP spid="6" grpId="0"/>
      <p:bldGraphic spid="9"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 name="TextBox 13"/>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en-US" sz="2800" b="1" dirty="0" smtClean="0">
                <a:solidFill>
                  <a:srgbClr val="FF0000"/>
                </a:solidFill>
              </a:rPr>
              <a:t>II. ĐỌC- HIỂU VĂN BẢN</a:t>
            </a:r>
            <a:endParaRPr lang="en-US" sz="2800" b="1" dirty="0">
              <a:solidFill>
                <a:srgbClr val="FF0000"/>
              </a:solidFill>
            </a:endParaRPr>
          </a:p>
        </p:txBody>
      </p:sp>
      <p:grpSp>
        <p:nvGrpSpPr>
          <p:cNvPr id="10" name="Group 9"/>
          <p:cNvGrpSpPr/>
          <p:nvPr/>
        </p:nvGrpSpPr>
        <p:grpSpPr>
          <a:xfrm>
            <a:off x="693683" y="2055564"/>
            <a:ext cx="10893972" cy="3763883"/>
            <a:chOff x="3200400" y="1346093"/>
            <a:chExt cx="5943600" cy="3763883"/>
          </a:xfrm>
        </p:grpSpPr>
        <p:sp>
          <p:nvSpPr>
            <p:cNvPr id="11" name="Rectangle 10"/>
            <p:cNvSpPr/>
            <p:nvPr/>
          </p:nvSpPr>
          <p:spPr>
            <a:xfrm>
              <a:off x="3326552" y="1346093"/>
              <a:ext cx="5665048" cy="1220783"/>
            </a:xfrm>
            <a:prstGeom prst="rect">
              <a:avLst/>
            </a:prstGeom>
          </p:spPr>
          <p:txBody>
            <a:bodyPr wrap="square">
              <a:spAutoFit/>
            </a:bodyPr>
            <a:lstStyle/>
            <a:p>
              <a:pPr algn="ctr">
                <a:lnSpc>
                  <a:spcPct val="150000"/>
                </a:lnSpc>
              </a:pPr>
              <a:r>
                <a:rPr lang="en-US" sz="2600" b="1" dirty="0">
                  <a:solidFill>
                    <a:srgbClr val="FF0000"/>
                  </a:solidFill>
                </a:rPr>
                <a:t>NHIỆM VỤ CỦA NHÓM 2: </a:t>
              </a:r>
            </a:p>
            <a:p>
              <a:pPr algn="ctr">
                <a:lnSpc>
                  <a:spcPct val="150000"/>
                </a:lnSpc>
              </a:pPr>
              <a:r>
                <a:rPr lang="en-US" sz="2600" b="1" dirty="0" err="1">
                  <a:solidFill>
                    <a:srgbClr val="D6ECFF">
                      <a:lumMod val="25000"/>
                    </a:srgbClr>
                  </a:solidFill>
                </a:rPr>
                <a:t>Tìm</a:t>
              </a:r>
              <a:r>
                <a:rPr lang="en-US" sz="2600" b="1" dirty="0">
                  <a:solidFill>
                    <a:srgbClr val="D6ECFF">
                      <a:lumMod val="25000"/>
                    </a:srgbClr>
                  </a:solidFill>
                </a:rPr>
                <a:t> </a:t>
              </a:r>
              <a:r>
                <a:rPr lang="en-US" sz="2600" b="1" dirty="0" err="1">
                  <a:solidFill>
                    <a:srgbClr val="D6ECFF">
                      <a:lumMod val="25000"/>
                    </a:srgbClr>
                  </a:solidFill>
                </a:rPr>
                <a:t>hiểu</a:t>
              </a:r>
              <a:r>
                <a:rPr lang="en-US" sz="2600" b="1" dirty="0">
                  <a:solidFill>
                    <a:srgbClr val="D6ECFF">
                      <a:lumMod val="25000"/>
                    </a:srgbClr>
                  </a:solidFill>
                </a:rPr>
                <a:t> </a:t>
              </a:r>
              <a:r>
                <a:rPr lang="en-US" sz="2600" b="1" dirty="0" err="1">
                  <a:solidFill>
                    <a:srgbClr val="D6ECFF">
                      <a:lumMod val="25000"/>
                    </a:srgbClr>
                  </a:solidFill>
                </a:rPr>
                <a:t>kết</a:t>
              </a:r>
              <a:r>
                <a:rPr lang="en-US" sz="2600" b="1" dirty="0">
                  <a:solidFill>
                    <a:srgbClr val="D6ECFF">
                      <a:lumMod val="25000"/>
                    </a:srgbClr>
                  </a:solidFill>
                </a:rPr>
                <a:t> </a:t>
              </a:r>
              <a:r>
                <a:rPr lang="en-US" sz="2600" b="1" dirty="0" err="1">
                  <a:solidFill>
                    <a:srgbClr val="D6ECFF">
                      <a:lumMod val="25000"/>
                    </a:srgbClr>
                  </a:solidFill>
                </a:rPr>
                <a:t>cấu</a:t>
              </a:r>
              <a:r>
                <a:rPr lang="en-US" sz="2600" b="1" dirty="0">
                  <a:solidFill>
                    <a:srgbClr val="D6ECFF">
                      <a:lumMod val="25000"/>
                    </a:srgbClr>
                  </a:solidFill>
                </a:rPr>
                <a:t> </a:t>
              </a:r>
              <a:r>
                <a:rPr lang="en-US" sz="2600" b="1" dirty="0" err="1">
                  <a:solidFill>
                    <a:srgbClr val="D6ECFF">
                      <a:lumMod val="25000"/>
                    </a:srgbClr>
                  </a:solidFill>
                </a:rPr>
                <a:t>và</a:t>
              </a:r>
              <a:r>
                <a:rPr lang="en-US" sz="2600" b="1" dirty="0">
                  <a:solidFill>
                    <a:srgbClr val="D6ECFF">
                      <a:lumMod val="25000"/>
                    </a:srgbClr>
                  </a:solidFill>
                </a:rPr>
                <a:t> </a:t>
              </a:r>
              <a:r>
                <a:rPr lang="en-US" sz="2600" b="1" dirty="0" err="1">
                  <a:solidFill>
                    <a:srgbClr val="D6ECFF">
                      <a:lumMod val="25000"/>
                    </a:srgbClr>
                  </a:solidFill>
                </a:rPr>
                <a:t>nghệ</a:t>
              </a:r>
              <a:r>
                <a:rPr lang="en-US" sz="2600" b="1" dirty="0">
                  <a:solidFill>
                    <a:srgbClr val="D6ECFF">
                      <a:lumMod val="25000"/>
                    </a:srgbClr>
                  </a:solidFill>
                </a:rPr>
                <a:t> </a:t>
              </a:r>
              <a:r>
                <a:rPr lang="en-US" sz="2600" b="1" dirty="0" err="1">
                  <a:solidFill>
                    <a:srgbClr val="D6ECFF">
                      <a:lumMod val="25000"/>
                    </a:srgbClr>
                  </a:solidFill>
                </a:rPr>
                <a:t>thuật</a:t>
              </a:r>
              <a:r>
                <a:rPr lang="en-US" sz="2600" b="1" dirty="0">
                  <a:solidFill>
                    <a:srgbClr val="D6ECFF">
                      <a:lumMod val="25000"/>
                    </a:srgbClr>
                  </a:solidFill>
                </a:rPr>
                <a:t> </a:t>
              </a:r>
              <a:r>
                <a:rPr lang="en-US" sz="2600" b="1" dirty="0" err="1">
                  <a:solidFill>
                    <a:srgbClr val="D6ECFF">
                      <a:lumMod val="25000"/>
                    </a:srgbClr>
                  </a:solidFill>
                </a:rPr>
                <a:t>sử</a:t>
              </a:r>
              <a:r>
                <a:rPr lang="en-US" sz="2600" b="1" dirty="0">
                  <a:solidFill>
                    <a:srgbClr val="D6ECFF">
                      <a:lumMod val="25000"/>
                    </a:srgbClr>
                  </a:solidFill>
                </a:rPr>
                <a:t> </a:t>
              </a:r>
              <a:r>
                <a:rPr lang="en-US" sz="2600" b="1" dirty="0" err="1">
                  <a:solidFill>
                    <a:srgbClr val="D6ECFF">
                      <a:lumMod val="25000"/>
                    </a:srgbClr>
                  </a:solidFill>
                </a:rPr>
                <a:t>dụng</a:t>
              </a:r>
              <a:r>
                <a:rPr lang="en-US" sz="2600" b="1" dirty="0">
                  <a:solidFill>
                    <a:srgbClr val="D6ECFF">
                      <a:lumMod val="25000"/>
                    </a:srgbClr>
                  </a:solidFill>
                </a:rPr>
                <a:t> </a:t>
              </a:r>
              <a:r>
                <a:rPr lang="en-US" sz="2600" b="1" dirty="0" err="1">
                  <a:solidFill>
                    <a:srgbClr val="D6ECFF">
                      <a:lumMod val="25000"/>
                    </a:srgbClr>
                  </a:solidFill>
                </a:rPr>
                <a:t>cặp</a:t>
              </a:r>
              <a:r>
                <a:rPr lang="en-US" sz="2600" b="1" dirty="0">
                  <a:solidFill>
                    <a:srgbClr val="D6ECFF">
                      <a:lumMod val="25000"/>
                    </a:srgbClr>
                  </a:solidFill>
                </a:rPr>
                <a:t> </a:t>
              </a:r>
              <a:r>
                <a:rPr lang="en-US" sz="2600" b="1" dirty="0" err="1">
                  <a:solidFill>
                    <a:srgbClr val="D6ECFF">
                      <a:lumMod val="25000"/>
                    </a:srgbClr>
                  </a:solidFill>
                </a:rPr>
                <a:t>đại</a:t>
              </a:r>
              <a:r>
                <a:rPr lang="en-US" sz="2600" b="1" dirty="0">
                  <a:solidFill>
                    <a:srgbClr val="D6ECFF">
                      <a:lumMod val="25000"/>
                    </a:srgbClr>
                  </a:solidFill>
                </a:rPr>
                <a:t> </a:t>
              </a:r>
              <a:r>
                <a:rPr lang="en-US" sz="2600" b="1" dirty="0" err="1">
                  <a:solidFill>
                    <a:srgbClr val="D6ECFF">
                      <a:lumMod val="25000"/>
                    </a:srgbClr>
                  </a:solidFill>
                </a:rPr>
                <a:t>từ</a:t>
              </a:r>
              <a:r>
                <a:rPr lang="en-US" sz="2600" b="1" dirty="0">
                  <a:solidFill>
                    <a:srgbClr val="D6ECFF">
                      <a:lumMod val="25000"/>
                    </a:srgbClr>
                  </a:solidFill>
                </a:rPr>
                <a:t> </a:t>
              </a:r>
              <a:r>
                <a:rPr lang="en-US" sz="2600" b="1" dirty="0" err="1" smtClean="0">
                  <a:solidFill>
                    <a:srgbClr val="D6ECFF">
                      <a:lumMod val="25000"/>
                    </a:srgbClr>
                  </a:solidFill>
                </a:rPr>
                <a:t>xưng</a:t>
              </a:r>
              <a:r>
                <a:rPr lang="en-US" sz="2600" b="1" dirty="0" smtClean="0">
                  <a:solidFill>
                    <a:srgbClr val="D6ECFF">
                      <a:lumMod val="25000"/>
                    </a:srgbClr>
                  </a:solidFill>
                </a:rPr>
                <a:t> </a:t>
              </a:r>
              <a:r>
                <a:rPr lang="en-US" sz="2600" b="1" dirty="0" err="1" smtClean="0">
                  <a:solidFill>
                    <a:srgbClr val="D6ECFF">
                      <a:lumMod val="25000"/>
                    </a:srgbClr>
                  </a:solidFill>
                </a:rPr>
                <a:t>hô</a:t>
              </a:r>
              <a:r>
                <a:rPr lang="en-US" sz="2600" b="1" dirty="0" smtClean="0">
                  <a:solidFill>
                    <a:srgbClr val="D6ECFF">
                      <a:lumMod val="25000"/>
                    </a:srgbClr>
                  </a:solidFill>
                </a:rPr>
                <a:t>?</a:t>
              </a:r>
              <a:endParaRPr lang="en-US" sz="2600" b="1" dirty="0">
                <a:solidFill>
                  <a:srgbClr val="D6ECFF">
                    <a:lumMod val="25000"/>
                  </a:srgbClr>
                </a:solidFill>
              </a:endParaRPr>
            </a:p>
          </p:txBody>
        </p:sp>
        <p:sp>
          <p:nvSpPr>
            <p:cNvPr id="12" name="Rectangle 11"/>
            <p:cNvSpPr/>
            <p:nvPr/>
          </p:nvSpPr>
          <p:spPr>
            <a:xfrm>
              <a:off x="3200400" y="2736962"/>
              <a:ext cx="5943600" cy="1133965"/>
            </a:xfrm>
            <a:prstGeom prst="rect">
              <a:avLst/>
            </a:prstGeom>
          </p:spPr>
          <p:txBody>
            <a:bodyPr wrap="square">
              <a:spAutoFit/>
            </a:bodyPr>
            <a:lstStyle/>
            <a:p>
              <a:pPr algn="just">
                <a:lnSpc>
                  <a:spcPct val="150000"/>
                </a:lnSpc>
              </a:pPr>
              <a:r>
                <a:rPr lang="en-US" sz="2400" dirty="0" smtClean="0">
                  <a:solidFill>
                    <a:prstClr val="black"/>
                  </a:solidFill>
                </a:rPr>
                <a:t>1. </a:t>
              </a:r>
              <a:r>
                <a:rPr lang="en-US" sz="2400" dirty="0" err="1" smtClean="0">
                  <a:solidFill>
                    <a:prstClr val="black"/>
                  </a:solidFill>
                </a:rPr>
                <a:t>Quan</a:t>
              </a:r>
              <a:r>
                <a:rPr lang="en-US" sz="2400" dirty="0" smtClean="0">
                  <a:solidFill>
                    <a:prstClr val="black"/>
                  </a:solidFill>
                </a:rPr>
                <a:t> </a:t>
              </a:r>
              <a:r>
                <a:rPr lang="en-US" sz="2400" dirty="0" err="1">
                  <a:solidFill>
                    <a:prstClr val="black"/>
                  </a:solidFill>
                </a:rPr>
                <a:t>sát</a:t>
              </a:r>
              <a:r>
                <a:rPr lang="en-US" sz="2400" dirty="0">
                  <a:solidFill>
                    <a:prstClr val="black"/>
                  </a:solidFill>
                </a:rPr>
                <a:t> </a:t>
              </a:r>
              <a:r>
                <a:rPr lang="en-US" sz="2400" dirty="0" err="1">
                  <a:solidFill>
                    <a:prstClr val="black"/>
                  </a:solidFill>
                </a:rPr>
                <a:t>và</a:t>
              </a:r>
              <a:r>
                <a:rPr lang="en-US" sz="2400" dirty="0">
                  <a:solidFill>
                    <a:prstClr val="black"/>
                  </a:solidFill>
                </a:rPr>
                <a:t> </a:t>
              </a:r>
              <a:r>
                <a:rPr lang="en-US" sz="2400" dirty="0" err="1">
                  <a:solidFill>
                    <a:prstClr val="black"/>
                  </a:solidFill>
                </a:rPr>
                <a:t>nêu</a:t>
              </a:r>
              <a:r>
                <a:rPr lang="en-US" sz="2400" dirty="0">
                  <a:solidFill>
                    <a:prstClr val="black"/>
                  </a:solidFill>
                </a:rPr>
                <a:t> </a:t>
              </a:r>
              <a:r>
                <a:rPr lang="en-US" sz="2400" dirty="0" err="1">
                  <a:solidFill>
                    <a:prstClr val="black"/>
                  </a:solidFill>
                </a:rPr>
                <a:t>nhận</a:t>
              </a:r>
              <a:r>
                <a:rPr lang="en-US" sz="2400" dirty="0">
                  <a:solidFill>
                    <a:prstClr val="black"/>
                  </a:solidFill>
                </a:rPr>
                <a:t> </a:t>
              </a:r>
              <a:r>
                <a:rPr lang="en-US" sz="2400" dirty="0" err="1">
                  <a:solidFill>
                    <a:prstClr val="black"/>
                  </a:solidFill>
                </a:rPr>
                <a:t>xét</a:t>
              </a:r>
              <a:r>
                <a:rPr lang="en-US" sz="2400" dirty="0">
                  <a:solidFill>
                    <a:prstClr val="black"/>
                  </a:solidFill>
                </a:rPr>
                <a:t> </a:t>
              </a:r>
              <a:r>
                <a:rPr lang="en-US" sz="2400" dirty="0" err="1">
                  <a:solidFill>
                    <a:prstClr val="black"/>
                  </a:solidFill>
                </a:rPr>
                <a:t>về</a:t>
              </a:r>
              <a:r>
                <a:rPr lang="en-US" sz="2400" dirty="0">
                  <a:solidFill>
                    <a:prstClr val="black"/>
                  </a:solidFill>
                </a:rPr>
                <a:t> </a:t>
              </a:r>
              <a:r>
                <a:rPr lang="en-US" sz="2400" dirty="0" err="1">
                  <a:solidFill>
                    <a:prstClr val="black"/>
                  </a:solidFill>
                </a:rPr>
                <a:t>hình</a:t>
              </a:r>
              <a:r>
                <a:rPr lang="en-US" sz="2400" dirty="0">
                  <a:solidFill>
                    <a:prstClr val="black"/>
                  </a:solidFill>
                </a:rPr>
                <a:t> </a:t>
              </a:r>
              <a:r>
                <a:rPr lang="en-US" sz="2400" dirty="0" err="1">
                  <a:solidFill>
                    <a:prstClr val="black"/>
                  </a:solidFill>
                </a:rPr>
                <a:t>thức</a:t>
              </a:r>
              <a:r>
                <a:rPr lang="en-US" sz="2400" dirty="0">
                  <a:solidFill>
                    <a:prstClr val="black"/>
                  </a:solidFill>
                </a:rPr>
                <a:t> </a:t>
              </a:r>
              <a:r>
                <a:rPr lang="en-US" sz="2400" dirty="0" err="1">
                  <a:solidFill>
                    <a:prstClr val="black"/>
                  </a:solidFill>
                </a:rPr>
                <a:t>trình</a:t>
              </a:r>
              <a:r>
                <a:rPr lang="en-US" sz="2400" dirty="0">
                  <a:solidFill>
                    <a:prstClr val="black"/>
                  </a:solidFill>
                </a:rPr>
                <a:t> </a:t>
              </a:r>
              <a:r>
                <a:rPr lang="en-US" sz="2400" dirty="0" err="1">
                  <a:solidFill>
                    <a:prstClr val="black"/>
                  </a:solidFill>
                </a:rPr>
                <a:t>bày</a:t>
              </a:r>
              <a:r>
                <a:rPr lang="en-US" sz="2400" dirty="0">
                  <a:solidFill>
                    <a:prstClr val="black"/>
                  </a:solidFill>
                </a:rPr>
                <a:t> </a:t>
              </a:r>
              <a:r>
                <a:rPr lang="en-US" sz="2400" dirty="0" err="1">
                  <a:solidFill>
                    <a:prstClr val="black"/>
                  </a:solidFill>
                </a:rPr>
                <a:t>văn</a:t>
              </a:r>
              <a:r>
                <a:rPr lang="en-US" sz="2400" dirty="0">
                  <a:solidFill>
                    <a:prstClr val="black"/>
                  </a:solidFill>
                </a:rPr>
                <a:t> </a:t>
              </a:r>
              <a:r>
                <a:rPr lang="en-US" sz="2400" dirty="0" err="1">
                  <a:solidFill>
                    <a:prstClr val="black"/>
                  </a:solidFill>
                </a:rPr>
                <a:t>bản</a:t>
              </a:r>
              <a:r>
                <a:rPr lang="en-US" sz="2400" dirty="0">
                  <a:solidFill>
                    <a:prstClr val="black"/>
                  </a:solidFill>
                </a:rPr>
                <a:t> </a:t>
              </a:r>
              <a:r>
                <a:rPr lang="en-US" sz="2400" dirty="0" err="1">
                  <a:solidFill>
                    <a:prstClr val="black"/>
                  </a:solidFill>
                </a:rPr>
                <a:t>bài</a:t>
              </a:r>
              <a:r>
                <a:rPr lang="en-US" sz="2400" dirty="0">
                  <a:solidFill>
                    <a:prstClr val="black"/>
                  </a:solidFill>
                </a:rPr>
                <a:t> </a:t>
              </a:r>
              <a:r>
                <a:rPr lang="en-US" sz="2400" dirty="0" err="1">
                  <a:solidFill>
                    <a:prstClr val="black"/>
                  </a:solidFill>
                </a:rPr>
                <a:t>thơ</a:t>
              </a:r>
              <a:r>
                <a:rPr lang="en-US" sz="2400" dirty="0">
                  <a:solidFill>
                    <a:prstClr val="black"/>
                  </a:solidFill>
                </a:rPr>
                <a:t> </a:t>
              </a:r>
              <a:r>
                <a:rPr lang="en-US" sz="2400" dirty="0" err="1">
                  <a:solidFill>
                    <a:prstClr val="black"/>
                  </a:solidFill>
                </a:rPr>
                <a:t>Việt</a:t>
              </a:r>
              <a:r>
                <a:rPr lang="en-US" sz="2400" dirty="0">
                  <a:solidFill>
                    <a:prstClr val="black"/>
                  </a:solidFill>
                </a:rPr>
                <a:t> </a:t>
              </a:r>
              <a:r>
                <a:rPr lang="en-US" sz="2400" dirty="0" err="1">
                  <a:solidFill>
                    <a:prstClr val="black"/>
                  </a:solidFill>
                </a:rPr>
                <a:t>Bắc</a:t>
              </a:r>
              <a:r>
                <a:rPr lang="en-US" sz="2400" dirty="0">
                  <a:solidFill>
                    <a:prstClr val="black"/>
                  </a:solidFill>
                </a:rPr>
                <a:t> </a:t>
              </a:r>
              <a:r>
                <a:rPr lang="en-US" sz="2400" dirty="0" err="1">
                  <a:solidFill>
                    <a:prstClr val="black"/>
                  </a:solidFill>
                </a:rPr>
                <a:t>trong</a:t>
              </a:r>
              <a:r>
                <a:rPr lang="en-US" sz="2400" dirty="0">
                  <a:solidFill>
                    <a:prstClr val="black"/>
                  </a:solidFill>
                </a:rPr>
                <a:t> SGK. Theo </a:t>
              </a:r>
              <a:r>
                <a:rPr lang="en-US" sz="2400" dirty="0" err="1">
                  <a:solidFill>
                    <a:prstClr val="black"/>
                  </a:solidFill>
                </a:rPr>
                <a:t>cách</a:t>
              </a:r>
              <a:r>
                <a:rPr lang="en-US" sz="2400" dirty="0">
                  <a:solidFill>
                    <a:prstClr val="black"/>
                  </a:solidFill>
                </a:rPr>
                <a:t> </a:t>
              </a:r>
              <a:r>
                <a:rPr lang="en-US" sz="2400" dirty="0" err="1">
                  <a:solidFill>
                    <a:prstClr val="black"/>
                  </a:solidFill>
                </a:rPr>
                <a:t>trình</a:t>
              </a:r>
              <a:r>
                <a:rPr lang="en-US" sz="2400" dirty="0">
                  <a:solidFill>
                    <a:prstClr val="black"/>
                  </a:solidFill>
                </a:rPr>
                <a:t> </a:t>
              </a:r>
              <a:r>
                <a:rPr lang="en-US" sz="2400" dirty="0" err="1">
                  <a:solidFill>
                    <a:prstClr val="black"/>
                  </a:solidFill>
                </a:rPr>
                <a:t>bày</a:t>
              </a:r>
              <a:r>
                <a:rPr lang="en-US" sz="2400" dirty="0">
                  <a:solidFill>
                    <a:prstClr val="black"/>
                  </a:solidFill>
                </a:rPr>
                <a:t> </a:t>
              </a:r>
              <a:r>
                <a:rPr lang="en-US" sz="2400" dirty="0" err="1">
                  <a:solidFill>
                    <a:prstClr val="black"/>
                  </a:solidFill>
                </a:rPr>
                <a:t>như</a:t>
              </a:r>
              <a:r>
                <a:rPr lang="en-US" sz="2400" dirty="0">
                  <a:solidFill>
                    <a:prstClr val="black"/>
                  </a:solidFill>
                </a:rPr>
                <a:t> </a:t>
              </a:r>
              <a:r>
                <a:rPr lang="en-US" sz="2400" dirty="0" err="1">
                  <a:solidFill>
                    <a:prstClr val="black"/>
                  </a:solidFill>
                </a:rPr>
                <a:t>vậy</a:t>
              </a:r>
              <a:r>
                <a:rPr lang="en-US" sz="2400" dirty="0">
                  <a:solidFill>
                    <a:prstClr val="black"/>
                  </a:solidFill>
                </a:rPr>
                <a:t>, </a:t>
              </a:r>
              <a:r>
                <a:rPr lang="en-US" sz="2400" dirty="0" err="1">
                  <a:solidFill>
                    <a:prstClr val="black"/>
                  </a:solidFill>
                </a:rPr>
                <a:t>bài</a:t>
              </a:r>
              <a:r>
                <a:rPr lang="en-US" sz="2400" dirty="0">
                  <a:solidFill>
                    <a:prstClr val="black"/>
                  </a:solidFill>
                </a:rPr>
                <a:t> </a:t>
              </a:r>
              <a:r>
                <a:rPr lang="en-US" sz="2400" dirty="0" err="1">
                  <a:solidFill>
                    <a:prstClr val="black"/>
                  </a:solidFill>
                </a:rPr>
                <a:t>thơ</a:t>
              </a:r>
              <a:r>
                <a:rPr lang="en-US" sz="2400" dirty="0">
                  <a:solidFill>
                    <a:prstClr val="black"/>
                  </a:solidFill>
                </a:rPr>
                <a:t> </a:t>
              </a:r>
              <a:r>
                <a:rPr lang="en-US" sz="2400" dirty="0" err="1">
                  <a:solidFill>
                    <a:prstClr val="black"/>
                  </a:solidFill>
                </a:rPr>
                <a:t>được</a:t>
              </a:r>
              <a:r>
                <a:rPr lang="en-US" sz="2400" dirty="0">
                  <a:solidFill>
                    <a:prstClr val="black"/>
                  </a:solidFill>
                </a:rPr>
                <a:t> </a:t>
              </a:r>
              <a:r>
                <a:rPr lang="en-US" sz="2400" dirty="0" err="1">
                  <a:solidFill>
                    <a:prstClr val="black"/>
                  </a:solidFill>
                </a:rPr>
                <a:t>tổ</a:t>
              </a:r>
              <a:r>
                <a:rPr lang="en-US" sz="2400" dirty="0">
                  <a:solidFill>
                    <a:prstClr val="black"/>
                  </a:solidFill>
                </a:rPr>
                <a:t> </a:t>
              </a:r>
              <a:r>
                <a:rPr lang="en-US" sz="2400" dirty="0" err="1">
                  <a:solidFill>
                    <a:prstClr val="black"/>
                  </a:solidFill>
                </a:rPr>
                <a:t>chức</a:t>
              </a:r>
              <a:r>
                <a:rPr lang="en-US" sz="2400" dirty="0">
                  <a:solidFill>
                    <a:prstClr val="black"/>
                  </a:solidFill>
                </a:rPr>
                <a:t> </a:t>
              </a:r>
              <a:r>
                <a:rPr lang="en-US" sz="2400" dirty="0" err="1">
                  <a:solidFill>
                    <a:prstClr val="black"/>
                  </a:solidFill>
                </a:rPr>
                <a:t>như</a:t>
              </a:r>
              <a:r>
                <a:rPr lang="en-US" sz="2400" dirty="0">
                  <a:solidFill>
                    <a:prstClr val="black"/>
                  </a:solidFill>
                </a:rPr>
                <a:t> </a:t>
              </a:r>
              <a:r>
                <a:rPr lang="en-US" sz="2400" dirty="0" err="1">
                  <a:solidFill>
                    <a:prstClr val="black"/>
                  </a:solidFill>
                </a:rPr>
                <a:t>thế</a:t>
              </a:r>
              <a:r>
                <a:rPr lang="en-US" sz="2400" dirty="0">
                  <a:solidFill>
                    <a:prstClr val="black"/>
                  </a:solidFill>
                </a:rPr>
                <a:t> </a:t>
              </a:r>
              <a:r>
                <a:rPr lang="en-US" sz="2400" dirty="0" err="1" smtClean="0">
                  <a:solidFill>
                    <a:prstClr val="black"/>
                  </a:solidFill>
                </a:rPr>
                <a:t>nào</a:t>
              </a:r>
              <a:r>
                <a:rPr lang="en-US" sz="2400" dirty="0" smtClean="0">
                  <a:solidFill>
                    <a:prstClr val="black"/>
                  </a:solidFill>
                </a:rPr>
                <a:t>?</a:t>
              </a:r>
              <a:endParaRPr lang="en-US" sz="2400" dirty="0">
                <a:solidFill>
                  <a:prstClr val="black"/>
                </a:solidFill>
              </a:endParaRPr>
            </a:p>
          </p:txBody>
        </p:sp>
        <p:sp>
          <p:nvSpPr>
            <p:cNvPr id="15" name="Rectangle 14"/>
            <p:cNvSpPr/>
            <p:nvPr/>
          </p:nvSpPr>
          <p:spPr>
            <a:xfrm>
              <a:off x="3200400" y="3976011"/>
              <a:ext cx="5943600" cy="1133965"/>
            </a:xfrm>
            <a:prstGeom prst="rect">
              <a:avLst/>
            </a:prstGeom>
          </p:spPr>
          <p:txBody>
            <a:bodyPr wrap="square">
              <a:spAutoFit/>
            </a:bodyPr>
            <a:lstStyle/>
            <a:p>
              <a:pPr algn="just">
                <a:lnSpc>
                  <a:spcPct val="150000"/>
                </a:lnSpc>
              </a:pPr>
              <a:r>
                <a:rPr lang="en-US" sz="2400" dirty="0" smtClean="0">
                  <a:solidFill>
                    <a:prstClr val="black"/>
                  </a:solidFill>
                </a:rPr>
                <a:t>2. </a:t>
              </a:r>
              <a:r>
                <a:rPr lang="en-US" sz="2400" dirty="0" err="1" smtClean="0">
                  <a:solidFill>
                    <a:prstClr val="black"/>
                  </a:solidFill>
                </a:rPr>
                <a:t>Nhân</a:t>
              </a:r>
              <a:r>
                <a:rPr lang="en-US" sz="2400" dirty="0" smtClean="0">
                  <a:solidFill>
                    <a:prstClr val="black"/>
                  </a:solidFill>
                </a:rPr>
                <a:t> </a:t>
              </a:r>
              <a:r>
                <a:rPr lang="en-US" sz="2400" dirty="0" err="1">
                  <a:solidFill>
                    <a:prstClr val="black"/>
                  </a:solidFill>
                </a:rPr>
                <a:t>vật</a:t>
              </a:r>
              <a:r>
                <a:rPr lang="en-US" sz="2400" dirty="0">
                  <a:solidFill>
                    <a:prstClr val="black"/>
                  </a:solidFill>
                </a:rPr>
                <a:t> </a:t>
              </a:r>
              <a:r>
                <a:rPr lang="en-US" sz="2400" dirty="0" err="1">
                  <a:solidFill>
                    <a:prstClr val="black"/>
                  </a:solidFill>
                </a:rPr>
                <a:t>trong</a:t>
              </a:r>
              <a:r>
                <a:rPr lang="en-US" sz="2400" dirty="0">
                  <a:solidFill>
                    <a:prstClr val="black"/>
                  </a:solidFill>
                </a:rPr>
                <a:t> </a:t>
              </a:r>
              <a:r>
                <a:rPr lang="en-US" sz="2400" dirty="0" err="1">
                  <a:solidFill>
                    <a:prstClr val="black"/>
                  </a:solidFill>
                </a:rPr>
                <a:t>cuộc</a:t>
              </a:r>
              <a:r>
                <a:rPr lang="en-US" sz="2400" dirty="0">
                  <a:solidFill>
                    <a:prstClr val="black"/>
                  </a:solidFill>
                </a:rPr>
                <a:t> </a:t>
              </a:r>
              <a:r>
                <a:rPr lang="en-US" sz="2400" dirty="0" err="1">
                  <a:solidFill>
                    <a:prstClr val="black"/>
                  </a:solidFill>
                </a:rPr>
                <a:t>đối</a:t>
              </a:r>
              <a:r>
                <a:rPr lang="en-US" sz="2400" dirty="0">
                  <a:solidFill>
                    <a:prstClr val="black"/>
                  </a:solidFill>
                </a:rPr>
                <a:t> </a:t>
              </a:r>
              <a:r>
                <a:rPr lang="en-US" sz="2400" dirty="0" err="1">
                  <a:solidFill>
                    <a:prstClr val="black"/>
                  </a:solidFill>
                </a:rPr>
                <a:t>thoại</a:t>
              </a:r>
              <a:r>
                <a:rPr lang="en-US" sz="2400" dirty="0">
                  <a:solidFill>
                    <a:prstClr val="black"/>
                  </a:solidFill>
                </a:rPr>
                <a:t> </a:t>
              </a:r>
              <a:r>
                <a:rPr lang="en-US" sz="2400" dirty="0" err="1">
                  <a:solidFill>
                    <a:prstClr val="black"/>
                  </a:solidFill>
                </a:rPr>
                <a:t>nghệ</a:t>
              </a:r>
              <a:r>
                <a:rPr lang="en-US" sz="2400" dirty="0">
                  <a:solidFill>
                    <a:prstClr val="black"/>
                  </a:solidFill>
                </a:rPr>
                <a:t> </a:t>
              </a:r>
              <a:r>
                <a:rPr lang="en-US" sz="2400" dirty="0" err="1">
                  <a:solidFill>
                    <a:prstClr val="black"/>
                  </a:solidFill>
                </a:rPr>
                <a:t>thuật</a:t>
              </a:r>
              <a:r>
                <a:rPr lang="en-US" sz="2400" dirty="0">
                  <a:solidFill>
                    <a:prstClr val="black"/>
                  </a:solidFill>
                </a:rPr>
                <a:t> </a:t>
              </a:r>
              <a:r>
                <a:rPr lang="en-US" sz="2400" dirty="0" err="1">
                  <a:solidFill>
                    <a:prstClr val="black"/>
                  </a:solidFill>
                </a:rPr>
                <a:t>này</a:t>
              </a:r>
              <a:r>
                <a:rPr lang="en-US" sz="2400" dirty="0">
                  <a:solidFill>
                    <a:prstClr val="black"/>
                  </a:solidFill>
                </a:rPr>
                <a:t> </a:t>
              </a:r>
              <a:r>
                <a:rPr lang="en-US" sz="2400" dirty="0" err="1">
                  <a:solidFill>
                    <a:prstClr val="black"/>
                  </a:solidFill>
                </a:rPr>
                <a:t>đã</a:t>
              </a:r>
              <a:r>
                <a:rPr lang="en-US" sz="2400" dirty="0">
                  <a:solidFill>
                    <a:prstClr val="black"/>
                  </a:solidFill>
                </a:rPr>
                <a:t> </a:t>
              </a:r>
              <a:r>
                <a:rPr lang="en-US" sz="2400" dirty="0" err="1">
                  <a:solidFill>
                    <a:prstClr val="black"/>
                  </a:solidFill>
                </a:rPr>
                <a:t>lựa</a:t>
              </a:r>
              <a:r>
                <a:rPr lang="en-US" sz="2400" dirty="0">
                  <a:solidFill>
                    <a:prstClr val="black"/>
                  </a:solidFill>
                </a:rPr>
                <a:t> </a:t>
              </a:r>
              <a:r>
                <a:rPr lang="en-US" sz="2400" dirty="0" err="1">
                  <a:solidFill>
                    <a:prstClr val="black"/>
                  </a:solidFill>
                </a:rPr>
                <a:t>chọn</a:t>
              </a:r>
              <a:r>
                <a:rPr lang="en-US" sz="2400" dirty="0">
                  <a:solidFill>
                    <a:prstClr val="black"/>
                  </a:solidFill>
                </a:rPr>
                <a:t> </a:t>
              </a:r>
              <a:r>
                <a:rPr lang="en-US" sz="2400" dirty="0" err="1">
                  <a:solidFill>
                    <a:prstClr val="black"/>
                  </a:solidFill>
                </a:rPr>
                <a:t>cách</a:t>
              </a:r>
              <a:r>
                <a:rPr lang="en-US" sz="2400" dirty="0">
                  <a:solidFill>
                    <a:prstClr val="black"/>
                  </a:solidFill>
                </a:rPr>
                <a:t> </a:t>
              </a:r>
              <a:r>
                <a:rPr lang="en-US" sz="2400" dirty="0" err="1">
                  <a:solidFill>
                    <a:prstClr val="black"/>
                  </a:solidFill>
                </a:rPr>
                <a:t>xưng</a:t>
              </a:r>
              <a:r>
                <a:rPr lang="en-US" sz="2400" dirty="0">
                  <a:solidFill>
                    <a:prstClr val="black"/>
                  </a:solidFill>
                </a:rPr>
                <a:t> </a:t>
              </a:r>
              <a:r>
                <a:rPr lang="en-US" sz="2400" dirty="0" err="1">
                  <a:solidFill>
                    <a:prstClr val="black"/>
                  </a:solidFill>
                </a:rPr>
                <a:t>hô</a:t>
              </a:r>
              <a:r>
                <a:rPr lang="en-US" sz="2400" dirty="0">
                  <a:solidFill>
                    <a:prstClr val="black"/>
                  </a:solidFill>
                </a:rPr>
                <a:t> </a:t>
              </a:r>
              <a:r>
                <a:rPr lang="en-US" sz="2400" dirty="0" err="1">
                  <a:solidFill>
                    <a:prstClr val="black"/>
                  </a:solidFill>
                </a:rPr>
                <a:t>như</a:t>
              </a:r>
              <a:r>
                <a:rPr lang="en-US" sz="2400" dirty="0">
                  <a:solidFill>
                    <a:prstClr val="black"/>
                  </a:solidFill>
                </a:rPr>
                <a:t> </a:t>
              </a:r>
              <a:r>
                <a:rPr lang="en-US" sz="2400" dirty="0" err="1">
                  <a:solidFill>
                    <a:prstClr val="black"/>
                  </a:solidFill>
                </a:rPr>
                <a:t>thế</a:t>
              </a:r>
              <a:r>
                <a:rPr lang="en-US" sz="2400" dirty="0">
                  <a:solidFill>
                    <a:prstClr val="black"/>
                  </a:solidFill>
                </a:rPr>
                <a:t> </a:t>
              </a:r>
              <a:r>
                <a:rPr lang="en-US" sz="2400" dirty="0" err="1">
                  <a:solidFill>
                    <a:prstClr val="black"/>
                  </a:solidFill>
                </a:rPr>
                <a:t>nào</a:t>
              </a:r>
              <a:r>
                <a:rPr lang="en-US" sz="2400" dirty="0">
                  <a:solidFill>
                    <a:prstClr val="black"/>
                  </a:solidFill>
                </a:rPr>
                <a:t>? </a:t>
              </a:r>
              <a:r>
                <a:rPr lang="en-US" sz="2400" dirty="0" err="1">
                  <a:solidFill>
                    <a:prstClr val="black"/>
                  </a:solidFill>
                </a:rPr>
                <a:t>Hiệu</a:t>
              </a:r>
              <a:r>
                <a:rPr lang="en-US" sz="2400" dirty="0">
                  <a:solidFill>
                    <a:prstClr val="black"/>
                  </a:solidFill>
                </a:rPr>
                <a:t> </a:t>
              </a:r>
              <a:r>
                <a:rPr lang="en-US" sz="2400" dirty="0" err="1">
                  <a:solidFill>
                    <a:prstClr val="black"/>
                  </a:solidFill>
                </a:rPr>
                <a:t>quả</a:t>
              </a:r>
              <a:r>
                <a:rPr lang="en-US" sz="2400" dirty="0">
                  <a:solidFill>
                    <a:prstClr val="black"/>
                  </a:solidFill>
                </a:rPr>
                <a:t> </a:t>
              </a:r>
              <a:r>
                <a:rPr lang="en-US" sz="2400" dirty="0" err="1">
                  <a:solidFill>
                    <a:prstClr val="black"/>
                  </a:solidFill>
                </a:rPr>
                <a:t>của</a:t>
              </a:r>
              <a:r>
                <a:rPr lang="en-US" sz="2400" dirty="0">
                  <a:solidFill>
                    <a:prstClr val="black"/>
                  </a:solidFill>
                </a:rPr>
                <a:t> </a:t>
              </a:r>
              <a:r>
                <a:rPr lang="en-US" sz="2400" dirty="0" err="1">
                  <a:solidFill>
                    <a:prstClr val="black"/>
                  </a:solidFill>
                </a:rPr>
                <a:t>cách</a:t>
              </a:r>
              <a:r>
                <a:rPr lang="en-US" sz="2400" dirty="0">
                  <a:solidFill>
                    <a:prstClr val="black"/>
                  </a:solidFill>
                </a:rPr>
                <a:t> </a:t>
              </a:r>
              <a:r>
                <a:rPr lang="en-US" sz="2400" dirty="0" err="1">
                  <a:solidFill>
                    <a:prstClr val="black"/>
                  </a:solidFill>
                </a:rPr>
                <a:t>xưng</a:t>
              </a:r>
              <a:r>
                <a:rPr lang="en-US" sz="2400" dirty="0">
                  <a:solidFill>
                    <a:prstClr val="black"/>
                  </a:solidFill>
                </a:rPr>
                <a:t> </a:t>
              </a:r>
              <a:r>
                <a:rPr lang="en-US" sz="2400" dirty="0" err="1">
                  <a:solidFill>
                    <a:prstClr val="black"/>
                  </a:solidFill>
                </a:rPr>
                <a:t>hô</a:t>
              </a:r>
              <a:r>
                <a:rPr lang="en-US" sz="2400" dirty="0">
                  <a:solidFill>
                    <a:prstClr val="black"/>
                  </a:solidFill>
                </a:rPr>
                <a:t> </a:t>
              </a:r>
              <a:r>
                <a:rPr lang="en-US" sz="2400" dirty="0" err="1">
                  <a:solidFill>
                    <a:prstClr val="black"/>
                  </a:solidFill>
                </a:rPr>
                <a:t>ấy</a:t>
              </a:r>
              <a:r>
                <a:rPr lang="en-US" sz="2400" dirty="0">
                  <a:solidFill>
                    <a:prstClr val="black"/>
                  </a:solidFill>
                </a:rPr>
                <a:t> </a:t>
              </a:r>
              <a:r>
                <a:rPr lang="en-US" sz="2400" dirty="0" err="1">
                  <a:solidFill>
                    <a:prstClr val="black"/>
                  </a:solidFill>
                </a:rPr>
                <a:t>đối</a:t>
              </a:r>
              <a:r>
                <a:rPr lang="en-US" sz="2400" dirty="0">
                  <a:solidFill>
                    <a:prstClr val="black"/>
                  </a:solidFill>
                </a:rPr>
                <a:t> </a:t>
              </a:r>
              <a:r>
                <a:rPr lang="en-US" sz="2400" dirty="0" err="1">
                  <a:solidFill>
                    <a:prstClr val="black"/>
                  </a:solidFill>
                </a:rPr>
                <a:t>với</a:t>
              </a:r>
              <a:r>
                <a:rPr lang="en-US" sz="2400" dirty="0">
                  <a:solidFill>
                    <a:prstClr val="black"/>
                  </a:solidFill>
                </a:rPr>
                <a:t> </a:t>
              </a:r>
              <a:r>
                <a:rPr lang="en-US" sz="2400" dirty="0" err="1">
                  <a:solidFill>
                    <a:prstClr val="black"/>
                  </a:solidFill>
                </a:rPr>
                <a:t>việc</a:t>
              </a:r>
              <a:r>
                <a:rPr lang="en-US" sz="2400" dirty="0">
                  <a:solidFill>
                    <a:prstClr val="black"/>
                  </a:solidFill>
                </a:rPr>
                <a:t> </a:t>
              </a:r>
              <a:r>
                <a:rPr lang="en-US" sz="2400" dirty="0" err="1">
                  <a:solidFill>
                    <a:prstClr val="black"/>
                  </a:solidFill>
                </a:rPr>
                <a:t>bộc</a:t>
              </a:r>
              <a:r>
                <a:rPr lang="en-US" sz="2400" dirty="0">
                  <a:solidFill>
                    <a:prstClr val="black"/>
                  </a:solidFill>
                </a:rPr>
                <a:t> </a:t>
              </a:r>
              <a:r>
                <a:rPr lang="en-US" sz="2400" dirty="0" err="1">
                  <a:solidFill>
                    <a:prstClr val="black"/>
                  </a:solidFill>
                </a:rPr>
                <a:t>lộ</a:t>
              </a:r>
              <a:r>
                <a:rPr lang="en-US" sz="2400" dirty="0">
                  <a:solidFill>
                    <a:prstClr val="black"/>
                  </a:solidFill>
                </a:rPr>
                <a:t> </a:t>
              </a:r>
              <a:r>
                <a:rPr lang="en-US" sz="2400" dirty="0" err="1">
                  <a:solidFill>
                    <a:prstClr val="black"/>
                  </a:solidFill>
                </a:rPr>
                <a:t>cảm</a:t>
              </a:r>
              <a:r>
                <a:rPr lang="en-US" sz="2400" dirty="0">
                  <a:solidFill>
                    <a:prstClr val="black"/>
                  </a:solidFill>
                </a:rPr>
                <a:t> </a:t>
              </a:r>
              <a:r>
                <a:rPr lang="en-US" sz="2400" dirty="0" err="1">
                  <a:solidFill>
                    <a:prstClr val="black"/>
                  </a:solidFill>
                </a:rPr>
                <a:t>xúc</a:t>
              </a:r>
              <a:r>
                <a:rPr lang="en-US" sz="2400" dirty="0">
                  <a:solidFill>
                    <a:prstClr val="black"/>
                  </a:solidFill>
                </a:rPr>
                <a:t> </a:t>
              </a:r>
              <a:r>
                <a:rPr lang="en-US" sz="2400" dirty="0" err="1">
                  <a:solidFill>
                    <a:prstClr val="black"/>
                  </a:solidFill>
                </a:rPr>
                <a:t>trong</a:t>
              </a:r>
              <a:r>
                <a:rPr lang="en-US" sz="2400" dirty="0">
                  <a:solidFill>
                    <a:prstClr val="black"/>
                  </a:solidFill>
                </a:rPr>
                <a:t> </a:t>
              </a:r>
              <a:r>
                <a:rPr lang="en-US" sz="2400" dirty="0" err="1">
                  <a:solidFill>
                    <a:prstClr val="black"/>
                  </a:solidFill>
                </a:rPr>
                <a:t>bài</a:t>
              </a:r>
              <a:r>
                <a:rPr lang="en-US" sz="2400" dirty="0">
                  <a:solidFill>
                    <a:prstClr val="black"/>
                  </a:solidFill>
                </a:rPr>
                <a:t> </a:t>
              </a:r>
              <a:r>
                <a:rPr lang="en-US" sz="2400" dirty="0" err="1" smtClean="0">
                  <a:solidFill>
                    <a:prstClr val="black"/>
                  </a:solidFill>
                </a:rPr>
                <a:t>thơ</a:t>
              </a:r>
              <a:r>
                <a:rPr lang="en-US" sz="2400" dirty="0" smtClean="0">
                  <a:solidFill>
                    <a:prstClr val="black"/>
                  </a:solidFill>
                </a:rPr>
                <a:t>.</a:t>
              </a:r>
              <a:endParaRPr lang="en-US" sz="2400" dirty="0">
                <a:solidFill>
                  <a:prstClr val="black"/>
                </a:solidFill>
              </a:endParaRPr>
            </a:p>
          </p:txBody>
        </p:sp>
      </p:grpSp>
      <p:sp>
        <p:nvSpPr>
          <p:cNvPr id="16" name="Rectangle 15"/>
          <p:cNvSpPr/>
          <p:nvPr/>
        </p:nvSpPr>
        <p:spPr>
          <a:xfrm>
            <a:off x="555298" y="1050384"/>
            <a:ext cx="11277600" cy="523220"/>
          </a:xfrm>
          <a:prstGeom prst="rect">
            <a:avLst/>
          </a:prstGeom>
        </p:spPr>
        <p:txBody>
          <a:bodyPr wrap="square">
            <a:spAutoFit/>
          </a:bodyPr>
          <a:lstStyle/>
          <a:p>
            <a:r>
              <a:rPr lang="en-US" sz="2800" b="1" i="1" dirty="0" smtClean="0">
                <a:solidFill>
                  <a:srgbClr val="FF0000"/>
                </a:solidFill>
              </a:rPr>
              <a:t>1. </a:t>
            </a:r>
            <a:r>
              <a:rPr lang="en-US" sz="2800" b="1" i="1" dirty="0" err="1" smtClean="0">
                <a:solidFill>
                  <a:srgbClr val="FF0000"/>
                </a:solidFill>
              </a:rPr>
              <a:t>Kết</a:t>
            </a:r>
            <a:r>
              <a:rPr lang="en-US" sz="2800" b="1" i="1" dirty="0" smtClean="0">
                <a:solidFill>
                  <a:srgbClr val="FF0000"/>
                </a:solidFill>
              </a:rPr>
              <a:t> </a:t>
            </a:r>
            <a:r>
              <a:rPr lang="en-US" sz="2800" b="1" i="1" dirty="0" err="1">
                <a:solidFill>
                  <a:srgbClr val="FF0000"/>
                </a:solidFill>
              </a:rPr>
              <a:t>cấu</a:t>
            </a:r>
            <a:r>
              <a:rPr lang="en-US" sz="2800" b="1" i="1" dirty="0">
                <a:solidFill>
                  <a:srgbClr val="FF0000"/>
                </a:solidFill>
              </a:rPr>
              <a:t> </a:t>
            </a:r>
            <a:r>
              <a:rPr lang="en-US" sz="2800" b="1" i="1" dirty="0" err="1">
                <a:solidFill>
                  <a:srgbClr val="FF0000"/>
                </a:solidFill>
              </a:rPr>
              <a:t>và</a:t>
            </a:r>
            <a:r>
              <a:rPr lang="en-US" sz="2800" b="1" i="1" dirty="0">
                <a:solidFill>
                  <a:srgbClr val="FF0000"/>
                </a:solidFill>
              </a:rPr>
              <a:t> </a:t>
            </a:r>
            <a:r>
              <a:rPr lang="en-US" sz="2800" b="1" i="1" dirty="0" err="1">
                <a:solidFill>
                  <a:srgbClr val="FF0000"/>
                </a:solidFill>
              </a:rPr>
              <a:t>nghệ</a:t>
            </a:r>
            <a:r>
              <a:rPr lang="en-US" sz="2800" b="1" i="1" dirty="0">
                <a:solidFill>
                  <a:srgbClr val="FF0000"/>
                </a:solidFill>
              </a:rPr>
              <a:t> </a:t>
            </a:r>
            <a:r>
              <a:rPr lang="en-US" sz="2800" b="1" i="1" dirty="0" err="1">
                <a:solidFill>
                  <a:srgbClr val="FF0000"/>
                </a:solidFill>
              </a:rPr>
              <a:t>thuật</a:t>
            </a:r>
            <a:r>
              <a:rPr lang="en-US" sz="2800" b="1" i="1" dirty="0">
                <a:solidFill>
                  <a:srgbClr val="FF0000"/>
                </a:solidFill>
              </a:rPr>
              <a:t> </a:t>
            </a:r>
            <a:r>
              <a:rPr lang="en-US" sz="2800" b="1" i="1" dirty="0" err="1">
                <a:solidFill>
                  <a:srgbClr val="FF0000"/>
                </a:solidFill>
              </a:rPr>
              <a:t>sử</a:t>
            </a:r>
            <a:r>
              <a:rPr lang="en-US" sz="2800" b="1" i="1" dirty="0">
                <a:solidFill>
                  <a:srgbClr val="FF0000"/>
                </a:solidFill>
              </a:rPr>
              <a:t> </a:t>
            </a:r>
            <a:r>
              <a:rPr lang="en-US" sz="2800" b="1" i="1" dirty="0" err="1">
                <a:solidFill>
                  <a:srgbClr val="FF0000"/>
                </a:solidFill>
              </a:rPr>
              <a:t>dụng</a:t>
            </a:r>
            <a:r>
              <a:rPr lang="en-US" sz="2800" b="1" i="1" dirty="0">
                <a:solidFill>
                  <a:srgbClr val="FF0000"/>
                </a:solidFill>
              </a:rPr>
              <a:t> </a:t>
            </a:r>
            <a:r>
              <a:rPr lang="en-US" sz="2800" b="1" i="1" dirty="0" err="1">
                <a:solidFill>
                  <a:srgbClr val="FF0000"/>
                </a:solidFill>
              </a:rPr>
              <a:t>cặp</a:t>
            </a:r>
            <a:r>
              <a:rPr lang="en-US" sz="2800" b="1" i="1" dirty="0">
                <a:solidFill>
                  <a:srgbClr val="FF0000"/>
                </a:solidFill>
              </a:rPr>
              <a:t> </a:t>
            </a:r>
            <a:r>
              <a:rPr lang="en-US" sz="2800" b="1" i="1" dirty="0" err="1">
                <a:solidFill>
                  <a:srgbClr val="FF0000"/>
                </a:solidFill>
              </a:rPr>
              <a:t>đại</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 </a:t>
            </a:r>
            <a:r>
              <a:rPr lang="en-US" sz="2800" b="1" i="1" dirty="0" smtClean="0">
                <a:solidFill>
                  <a:srgbClr val="FF0000"/>
                </a:solidFill>
              </a:rPr>
              <a:t>ta:</a:t>
            </a:r>
            <a:endParaRPr lang="en-US" sz="2800" b="1" i="1" dirty="0">
              <a:solidFill>
                <a:srgbClr val="FF0000"/>
              </a:solidFill>
            </a:endParaRPr>
          </a:p>
        </p:txBody>
      </p:sp>
    </p:spTree>
    <p:extLst>
      <p:ext uri="{BB962C8B-B14F-4D97-AF65-F5344CB8AC3E}">
        <p14:creationId xmlns:p14="http://schemas.microsoft.com/office/powerpoint/2010/main" val="402913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 name="Rounded Rectangle 3"/>
          <p:cNvSpPr/>
          <p:nvPr/>
        </p:nvSpPr>
        <p:spPr>
          <a:xfrm>
            <a:off x="2694088" y="1066804"/>
            <a:ext cx="7010400" cy="49529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prstClr val="black"/>
                </a:solidFill>
              </a:rPr>
              <a:t>Kết</a:t>
            </a:r>
            <a:r>
              <a:rPr lang="en-US" sz="2400" b="1" i="1" dirty="0" smtClean="0">
                <a:solidFill>
                  <a:prstClr val="black"/>
                </a:solidFill>
              </a:rPr>
              <a:t> </a:t>
            </a:r>
            <a:r>
              <a:rPr lang="en-US" sz="2400" b="1" i="1" dirty="0" err="1" smtClean="0">
                <a:solidFill>
                  <a:prstClr val="black"/>
                </a:solidFill>
              </a:rPr>
              <a:t>cấu</a:t>
            </a:r>
            <a:r>
              <a:rPr lang="en-US" sz="2400" b="1" i="1" dirty="0" smtClean="0">
                <a:solidFill>
                  <a:prstClr val="black"/>
                </a:solidFill>
              </a:rPr>
              <a:t>: </a:t>
            </a:r>
            <a:r>
              <a:rPr lang="en-US" sz="2400" dirty="0" err="1" smtClean="0">
                <a:solidFill>
                  <a:prstClr val="black"/>
                </a:solidFill>
              </a:rPr>
              <a:t>đối</a:t>
            </a:r>
            <a:r>
              <a:rPr lang="en-US" sz="2400" dirty="0" smtClean="0">
                <a:solidFill>
                  <a:prstClr val="black"/>
                </a:solidFill>
              </a:rPr>
              <a:t> </a:t>
            </a:r>
            <a:r>
              <a:rPr lang="en-US" sz="2400" dirty="0" err="1" smtClean="0">
                <a:solidFill>
                  <a:prstClr val="black"/>
                </a:solidFill>
              </a:rPr>
              <a:t>đáp</a:t>
            </a:r>
            <a:r>
              <a:rPr lang="en-US" sz="2400" dirty="0" smtClean="0">
                <a:solidFill>
                  <a:prstClr val="black"/>
                </a:solidFill>
              </a:rPr>
              <a:t> </a:t>
            </a:r>
            <a:r>
              <a:rPr lang="en-US" sz="2400" dirty="0" err="1" smtClean="0">
                <a:solidFill>
                  <a:prstClr val="black"/>
                </a:solidFill>
              </a:rPr>
              <a:t>giữa</a:t>
            </a:r>
            <a:r>
              <a:rPr lang="en-US" sz="2400" dirty="0" smtClean="0">
                <a:solidFill>
                  <a:prstClr val="black"/>
                </a:solidFill>
              </a:rPr>
              <a:t> </a:t>
            </a:r>
            <a:r>
              <a:rPr lang="en-US" sz="2400" dirty="0" err="1" smtClean="0">
                <a:solidFill>
                  <a:prstClr val="black"/>
                </a:solidFill>
              </a:rPr>
              <a:t>người</a:t>
            </a:r>
            <a:r>
              <a:rPr lang="en-US" sz="2400" dirty="0" smtClean="0">
                <a:solidFill>
                  <a:prstClr val="black"/>
                </a:solidFill>
              </a:rPr>
              <a:t> </a:t>
            </a:r>
            <a:r>
              <a:rPr lang="en-US" sz="2400" dirty="0" err="1" smtClean="0">
                <a:solidFill>
                  <a:prstClr val="black"/>
                </a:solidFill>
              </a:rPr>
              <a:t>đi</a:t>
            </a:r>
            <a:r>
              <a:rPr lang="en-US" sz="2400" dirty="0" smtClean="0">
                <a:solidFill>
                  <a:prstClr val="black"/>
                </a:solidFill>
              </a:rPr>
              <a:t> </a:t>
            </a:r>
            <a:r>
              <a:rPr lang="en-US" sz="2400" dirty="0" err="1" smtClean="0">
                <a:solidFill>
                  <a:prstClr val="black"/>
                </a:solidFill>
              </a:rPr>
              <a:t>và</a:t>
            </a:r>
            <a:r>
              <a:rPr lang="en-US" sz="2400" dirty="0" smtClean="0">
                <a:solidFill>
                  <a:prstClr val="black"/>
                </a:solidFill>
              </a:rPr>
              <a:t> </a:t>
            </a:r>
            <a:r>
              <a:rPr lang="en-US" sz="2400" dirty="0" err="1" smtClean="0">
                <a:solidFill>
                  <a:prstClr val="black"/>
                </a:solidFill>
              </a:rPr>
              <a:t>kẻ</a:t>
            </a:r>
            <a:r>
              <a:rPr lang="en-US" sz="2400" dirty="0" smtClean="0">
                <a:solidFill>
                  <a:prstClr val="black"/>
                </a:solidFill>
              </a:rPr>
              <a:t> ở</a:t>
            </a:r>
            <a:endParaRPr lang="en-US" sz="2400" dirty="0">
              <a:solidFill>
                <a:prstClr val="black"/>
              </a:solidFill>
            </a:endParaRPr>
          </a:p>
        </p:txBody>
      </p:sp>
      <p:sp>
        <p:nvSpPr>
          <p:cNvPr id="5" name="Rounded Rectangle 4"/>
          <p:cNvSpPr/>
          <p:nvPr/>
        </p:nvSpPr>
        <p:spPr>
          <a:xfrm>
            <a:off x="2694088" y="1828800"/>
            <a:ext cx="7010400" cy="45720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prstClr val="black"/>
                </a:solidFill>
              </a:rPr>
              <a:t>Đại</a:t>
            </a:r>
            <a:r>
              <a:rPr lang="en-US" sz="2400" b="1" i="1" dirty="0" smtClean="0">
                <a:solidFill>
                  <a:prstClr val="black"/>
                </a:solidFill>
              </a:rPr>
              <a:t> </a:t>
            </a:r>
            <a:r>
              <a:rPr lang="en-US" sz="2400" b="1" i="1" dirty="0" err="1" smtClean="0">
                <a:solidFill>
                  <a:prstClr val="black"/>
                </a:solidFill>
              </a:rPr>
              <a:t>từ</a:t>
            </a:r>
            <a:r>
              <a:rPr lang="en-US" sz="2400" b="1" i="1" dirty="0" smtClean="0">
                <a:solidFill>
                  <a:prstClr val="black"/>
                </a:solidFill>
              </a:rPr>
              <a:t> </a:t>
            </a:r>
            <a:r>
              <a:rPr lang="en-US" sz="2400" b="1" i="1" dirty="0" err="1" smtClean="0">
                <a:solidFill>
                  <a:prstClr val="black"/>
                </a:solidFill>
              </a:rPr>
              <a:t>xưng</a:t>
            </a:r>
            <a:r>
              <a:rPr lang="en-US" sz="2400" b="1" i="1" dirty="0" smtClean="0">
                <a:solidFill>
                  <a:prstClr val="black"/>
                </a:solidFill>
              </a:rPr>
              <a:t> </a:t>
            </a:r>
            <a:r>
              <a:rPr lang="en-US" sz="2400" b="1" i="1" dirty="0" err="1" smtClean="0">
                <a:solidFill>
                  <a:prstClr val="black"/>
                </a:solidFill>
              </a:rPr>
              <a:t>hô</a:t>
            </a:r>
            <a:r>
              <a:rPr lang="en-US" sz="2400" b="1" i="1" dirty="0" smtClean="0">
                <a:solidFill>
                  <a:prstClr val="black"/>
                </a:solidFill>
              </a:rPr>
              <a:t>: </a:t>
            </a:r>
            <a:r>
              <a:rPr lang="en-US" sz="2400" i="1" dirty="0" err="1" smtClean="0">
                <a:solidFill>
                  <a:prstClr val="black"/>
                </a:solidFill>
              </a:rPr>
              <a:t>mình</a:t>
            </a:r>
            <a:r>
              <a:rPr lang="en-US" sz="2400" i="1" dirty="0" smtClean="0">
                <a:solidFill>
                  <a:prstClr val="black"/>
                </a:solidFill>
              </a:rPr>
              <a:t> – ta</a:t>
            </a:r>
            <a:r>
              <a:rPr lang="en-US" sz="2400" dirty="0" smtClean="0">
                <a:solidFill>
                  <a:prstClr val="black"/>
                </a:solidFill>
              </a:rPr>
              <a:t>.</a:t>
            </a:r>
            <a:endParaRPr lang="en-US" sz="2400" dirty="0">
              <a:solidFill>
                <a:prstClr val="black"/>
              </a:solidFill>
            </a:endParaRPr>
          </a:p>
        </p:txBody>
      </p:sp>
      <p:sp>
        <p:nvSpPr>
          <p:cNvPr id="7" name="Rounded Rectangle 6"/>
          <p:cNvSpPr/>
          <p:nvPr/>
        </p:nvSpPr>
        <p:spPr>
          <a:xfrm>
            <a:off x="709445" y="2590800"/>
            <a:ext cx="5235843" cy="1524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err="1" smtClean="0">
                <a:solidFill>
                  <a:prstClr val="black"/>
                </a:solidFill>
              </a:rPr>
              <a:t>Quen</a:t>
            </a:r>
            <a:r>
              <a:rPr lang="en-US" sz="2400" b="1" i="1" dirty="0" smtClean="0">
                <a:solidFill>
                  <a:prstClr val="black"/>
                </a:solidFill>
              </a:rPr>
              <a:t> </a:t>
            </a:r>
            <a:r>
              <a:rPr lang="en-US" sz="2400" b="1" i="1" dirty="0" err="1" smtClean="0">
                <a:solidFill>
                  <a:prstClr val="black"/>
                </a:solidFill>
              </a:rPr>
              <a:t>thuộc</a:t>
            </a:r>
            <a:r>
              <a:rPr lang="en-US" sz="2400" b="1" i="1" dirty="0" smtClean="0">
                <a:solidFill>
                  <a:prstClr val="black"/>
                </a:solidFill>
              </a:rPr>
              <a:t>: </a:t>
            </a:r>
            <a:r>
              <a:rPr lang="en-US" sz="2400" dirty="0" err="1" smtClean="0">
                <a:solidFill>
                  <a:prstClr val="black"/>
                </a:solidFill>
              </a:rPr>
              <a:t>gợi</a:t>
            </a:r>
            <a:r>
              <a:rPr lang="en-US" sz="2400" dirty="0" smtClean="0">
                <a:solidFill>
                  <a:prstClr val="black"/>
                </a:solidFill>
              </a:rPr>
              <a:t> </a:t>
            </a:r>
            <a:r>
              <a:rPr lang="en-US" sz="2400" dirty="0" err="1" smtClean="0">
                <a:solidFill>
                  <a:prstClr val="black"/>
                </a:solidFill>
              </a:rPr>
              <a:t>nhắc</a:t>
            </a:r>
            <a:r>
              <a:rPr lang="en-US" sz="2400" dirty="0" smtClean="0">
                <a:solidFill>
                  <a:prstClr val="black"/>
                </a:solidFill>
              </a:rPr>
              <a:t> </a:t>
            </a:r>
            <a:r>
              <a:rPr lang="en-US" sz="2400" dirty="0" err="1" smtClean="0">
                <a:solidFill>
                  <a:prstClr val="black"/>
                </a:solidFill>
              </a:rPr>
              <a:t>đến</a:t>
            </a:r>
            <a:r>
              <a:rPr lang="en-US" sz="2400" dirty="0" smtClean="0">
                <a:solidFill>
                  <a:prstClr val="black"/>
                </a:solidFill>
              </a:rPr>
              <a:t> </a:t>
            </a:r>
            <a:r>
              <a:rPr lang="en-US" sz="2400" dirty="0" err="1" smtClean="0">
                <a:solidFill>
                  <a:prstClr val="black"/>
                </a:solidFill>
              </a:rPr>
              <a:t>những</a:t>
            </a:r>
            <a:r>
              <a:rPr lang="en-US" sz="2400" dirty="0" smtClean="0">
                <a:solidFill>
                  <a:prstClr val="black"/>
                </a:solidFill>
              </a:rPr>
              <a:t> </a:t>
            </a:r>
            <a:r>
              <a:rPr lang="en-US" sz="2400" dirty="0" err="1" smtClean="0">
                <a:solidFill>
                  <a:prstClr val="black"/>
                </a:solidFill>
              </a:rPr>
              <a:t>khúc</a:t>
            </a:r>
            <a:r>
              <a:rPr lang="en-US" sz="2400" dirty="0" smtClean="0">
                <a:solidFill>
                  <a:prstClr val="black"/>
                </a:solidFill>
              </a:rPr>
              <a:t> </a:t>
            </a:r>
            <a:r>
              <a:rPr lang="en-US" sz="2400" dirty="0" err="1" smtClean="0">
                <a:solidFill>
                  <a:prstClr val="black"/>
                </a:solidFill>
              </a:rPr>
              <a:t>hát</a:t>
            </a:r>
            <a:r>
              <a:rPr lang="en-US" sz="2400" dirty="0" smtClean="0">
                <a:solidFill>
                  <a:prstClr val="black"/>
                </a:solidFill>
              </a:rPr>
              <a:t> </a:t>
            </a:r>
            <a:r>
              <a:rPr lang="en-US" sz="2400" dirty="0" err="1" smtClean="0">
                <a:solidFill>
                  <a:prstClr val="black"/>
                </a:solidFill>
              </a:rPr>
              <a:t>yêu</a:t>
            </a:r>
            <a:r>
              <a:rPr lang="en-US" sz="2400" dirty="0" smtClean="0">
                <a:solidFill>
                  <a:prstClr val="black"/>
                </a:solidFill>
              </a:rPr>
              <a:t> </a:t>
            </a:r>
            <a:r>
              <a:rPr lang="en-US" sz="2400" dirty="0" err="1" smtClean="0">
                <a:solidFill>
                  <a:prstClr val="black"/>
                </a:solidFill>
              </a:rPr>
              <a:t>thương</a:t>
            </a:r>
            <a:r>
              <a:rPr lang="en-US" sz="2400" dirty="0" smtClean="0">
                <a:solidFill>
                  <a:prstClr val="black"/>
                </a:solidFill>
              </a:rPr>
              <a:t> </a:t>
            </a:r>
            <a:r>
              <a:rPr lang="en-US" sz="2400" dirty="0" err="1" smtClean="0">
                <a:solidFill>
                  <a:prstClr val="black"/>
                </a:solidFill>
              </a:rPr>
              <a:t>tình</a:t>
            </a:r>
            <a:r>
              <a:rPr lang="en-US" sz="2400" dirty="0" smtClean="0">
                <a:solidFill>
                  <a:prstClr val="black"/>
                </a:solidFill>
              </a:rPr>
              <a:t> </a:t>
            </a:r>
            <a:r>
              <a:rPr lang="en-US" sz="2400" dirty="0" err="1" smtClean="0">
                <a:solidFill>
                  <a:prstClr val="black"/>
                </a:solidFill>
              </a:rPr>
              <a:t>nghĩa</a:t>
            </a:r>
            <a:r>
              <a:rPr lang="en-US" sz="2400" dirty="0" smtClean="0">
                <a:solidFill>
                  <a:prstClr val="black"/>
                </a:solidFill>
              </a:rPr>
              <a:t> </a:t>
            </a:r>
            <a:r>
              <a:rPr lang="en-US" sz="2400" dirty="0" err="1" smtClean="0">
                <a:solidFill>
                  <a:prstClr val="black"/>
                </a:solidFill>
              </a:rPr>
              <a:t>của</a:t>
            </a:r>
            <a:r>
              <a:rPr lang="en-US" sz="2400" dirty="0" smtClean="0">
                <a:solidFill>
                  <a:prstClr val="black"/>
                </a:solidFill>
              </a:rPr>
              <a:t> </a:t>
            </a:r>
            <a:r>
              <a:rPr lang="en-US" sz="2400" dirty="0" err="1" smtClean="0">
                <a:solidFill>
                  <a:prstClr val="black"/>
                </a:solidFill>
              </a:rPr>
              <a:t>ca</a:t>
            </a:r>
            <a:r>
              <a:rPr lang="en-US" sz="2400" dirty="0" smtClean="0">
                <a:solidFill>
                  <a:prstClr val="black"/>
                </a:solidFill>
              </a:rPr>
              <a:t> </a:t>
            </a:r>
            <a:r>
              <a:rPr lang="en-US" sz="2400" dirty="0" err="1" smtClean="0">
                <a:solidFill>
                  <a:prstClr val="black"/>
                </a:solidFill>
              </a:rPr>
              <a:t>dao</a:t>
            </a:r>
            <a:r>
              <a:rPr lang="en-US" sz="2400" dirty="0" smtClean="0">
                <a:solidFill>
                  <a:prstClr val="black"/>
                </a:solidFill>
              </a:rPr>
              <a:t>.</a:t>
            </a:r>
            <a:endParaRPr lang="en-US" sz="2400" dirty="0">
              <a:solidFill>
                <a:prstClr val="black"/>
              </a:solidFill>
            </a:endParaRPr>
          </a:p>
        </p:txBody>
      </p:sp>
      <p:sp>
        <p:nvSpPr>
          <p:cNvPr id="17" name="Rounded Rectangle 16"/>
          <p:cNvSpPr/>
          <p:nvPr/>
        </p:nvSpPr>
        <p:spPr>
          <a:xfrm>
            <a:off x="6199288" y="2590800"/>
            <a:ext cx="5230709" cy="15240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i="1" dirty="0" smtClean="0">
              <a:solidFill>
                <a:prstClr val="black"/>
              </a:solidFill>
            </a:endParaRPr>
          </a:p>
          <a:p>
            <a:pPr algn="just"/>
            <a:r>
              <a:rPr lang="en-US" sz="2400" b="1" i="1" dirty="0" err="1" smtClean="0">
                <a:solidFill>
                  <a:prstClr val="black"/>
                </a:solidFill>
              </a:rPr>
              <a:t>Thân</a:t>
            </a:r>
            <a:r>
              <a:rPr lang="en-US" sz="2400" b="1" i="1" dirty="0" smtClean="0">
                <a:solidFill>
                  <a:prstClr val="black"/>
                </a:solidFill>
              </a:rPr>
              <a:t> </a:t>
            </a:r>
            <a:r>
              <a:rPr lang="en-US" sz="2400" b="1" i="1" dirty="0" err="1" smtClean="0">
                <a:solidFill>
                  <a:prstClr val="black"/>
                </a:solidFill>
              </a:rPr>
              <a:t>thiết</a:t>
            </a:r>
            <a:r>
              <a:rPr lang="en-US" sz="2400" b="1" i="1" dirty="0" smtClean="0">
                <a:solidFill>
                  <a:prstClr val="black"/>
                </a:solidFill>
              </a:rPr>
              <a:t>, </a:t>
            </a:r>
            <a:r>
              <a:rPr lang="en-US" sz="2400" b="1" i="1" dirty="0" err="1" smtClean="0">
                <a:solidFill>
                  <a:prstClr val="black"/>
                </a:solidFill>
              </a:rPr>
              <a:t>gắn</a:t>
            </a:r>
            <a:r>
              <a:rPr lang="en-US" sz="2400" b="1" i="1" dirty="0" smtClean="0">
                <a:solidFill>
                  <a:prstClr val="black"/>
                </a:solidFill>
              </a:rPr>
              <a:t> </a:t>
            </a:r>
            <a:r>
              <a:rPr lang="en-US" sz="2400" b="1" i="1" dirty="0" err="1" smtClean="0">
                <a:solidFill>
                  <a:prstClr val="black"/>
                </a:solidFill>
              </a:rPr>
              <a:t>bó</a:t>
            </a:r>
            <a:r>
              <a:rPr lang="en-US" sz="2400" b="1" i="1" dirty="0" smtClean="0">
                <a:solidFill>
                  <a:prstClr val="black"/>
                </a:solidFill>
              </a:rPr>
              <a:t>: </a:t>
            </a:r>
            <a:r>
              <a:rPr lang="en-US" sz="2400" dirty="0" err="1" smtClean="0">
                <a:solidFill>
                  <a:prstClr val="black"/>
                </a:solidFill>
              </a:rPr>
              <a:t>trong</a:t>
            </a:r>
            <a:r>
              <a:rPr lang="en-US" sz="2400" dirty="0" smtClean="0">
                <a:solidFill>
                  <a:prstClr val="black"/>
                </a:solidFill>
              </a:rPr>
              <a:t> </a:t>
            </a:r>
            <a:r>
              <a:rPr lang="en-US" sz="2400" dirty="0" err="1" smtClean="0">
                <a:solidFill>
                  <a:prstClr val="black"/>
                </a:solidFill>
              </a:rPr>
              <a:t>tình</a:t>
            </a:r>
            <a:r>
              <a:rPr lang="en-US" sz="2400" dirty="0" smtClean="0">
                <a:solidFill>
                  <a:prstClr val="black"/>
                </a:solidFill>
              </a:rPr>
              <a:t> </a:t>
            </a:r>
            <a:r>
              <a:rPr lang="en-US" sz="2400" dirty="0" err="1" smtClean="0">
                <a:solidFill>
                  <a:prstClr val="black"/>
                </a:solidFill>
              </a:rPr>
              <a:t>yêu</a:t>
            </a:r>
            <a:r>
              <a:rPr lang="en-US" sz="2400" dirty="0" smtClean="0">
                <a:solidFill>
                  <a:prstClr val="black"/>
                </a:solidFill>
              </a:rPr>
              <a:t> </a:t>
            </a:r>
            <a:r>
              <a:rPr lang="en-US" sz="2400" dirty="0" err="1" smtClean="0">
                <a:solidFill>
                  <a:prstClr val="black"/>
                </a:solidFill>
              </a:rPr>
              <a:t>đôi</a:t>
            </a:r>
            <a:r>
              <a:rPr lang="en-US" sz="2400" dirty="0" smtClean="0">
                <a:solidFill>
                  <a:prstClr val="black"/>
                </a:solidFill>
              </a:rPr>
              <a:t> </a:t>
            </a:r>
            <a:r>
              <a:rPr lang="en-US" sz="2400" dirty="0" err="1" smtClean="0">
                <a:solidFill>
                  <a:prstClr val="black"/>
                </a:solidFill>
              </a:rPr>
              <a:t>lứa</a:t>
            </a:r>
            <a:r>
              <a:rPr lang="en-US" sz="2400" dirty="0" smtClean="0">
                <a:solidFill>
                  <a:prstClr val="black"/>
                </a:solidFill>
              </a:rPr>
              <a:t>, </a:t>
            </a:r>
            <a:r>
              <a:rPr lang="en-US" sz="2400" dirty="0" err="1" smtClean="0">
                <a:solidFill>
                  <a:prstClr val="black"/>
                </a:solidFill>
              </a:rPr>
              <a:t>tình</a:t>
            </a:r>
            <a:r>
              <a:rPr lang="en-US" sz="2400" dirty="0" smtClean="0">
                <a:solidFill>
                  <a:prstClr val="black"/>
                </a:solidFill>
              </a:rPr>
              <a:t> </a:t>
            </a:r>
            <a:r>
              <a:rPr lang="en-US" sz="2400" dirty="0" err="1" smtClean="0">
                <a:solidFill>
                  <a:prstClr val="black"/>
                </a:solidFill>
              </a:rPr>
              <a:t>vợ</a:t>
            </a:r>
            <a:r>
              <a:rPr lang="en-US" sz="2400" dirty="0" smtClean="0">
                <a:solidFill>
                  <a:prstClr val="black"/>
                </a:solidFill>
              </a:rPr>
              <a:t> </a:t>
            </a:r>
            <a:r>
              <a:rPr lang="en-US" sz="2400" dirty="0" err="1" smtClean="0">
                <a:solidFill>
                  <a:prstClr val="black"/>
                </a:solidFill>
              </a:rPr>
              <a:t>chồng</a:t>
            </a:r>
            <a:r>
              <a:rPr lang="en-US" sz="2400" dirty="0" smtClean="0">
                <a:solidFill>
                  <a:prstClr val="black"/>
                </a:solidFill>
              </a:rPr>
              <a:t> </a:t>
            </a:r>
            <a:r>
              <a:rPr lang="en-US" sz="2400" dirty="0" err="1" smtClean="0">
                <a:solidFill>
                  <a:prstClr val="black"/>
                </a:solidFill>
              </a:rPr>
              <a:t>keo</a:t>
            </a:r>
            <a:r>
              <a:rPr lang="en-US" sz="2400" dirty="0" smtClean="0">
                <a:solidFill>
                  <a:prstClr val="black"/>
                </a:solidFill>
              </a:rPr>
              <a:t> </a:t>
            </a:r>
            <a:r>
              <a:rPr lang="en-US" sz="2400" dirty="0" err="1" smtClean="0">
                <a:solidFill>
                  <a:prstClr val="black"/>
                </a:solidFill>
              </a:rPr>
              <a:t>sơn</a:t>
            </a:r>
            <a:r>
              <a:rPr lang="en-US" sz="2400" dirty="0" smtClean="0">
                <a:solidFill>
                  <a:prstClr val="black"/>
                </a:solidFill>
              </a:rPr>
              <a:t>, </a:t>
            </a:r>
            <a:r>
              <a:rPr lang="en-US" sz="2400" dirty="0" err="1" smtClean="0">
                <a:solidFill>
                  <a:prstClr val="black"/>
                </a:solidFill>
              </a:rPr>
              <a:t>bền</a:t>
            </a:r>
            <a:r>
              <a:rPr lang="en-US" sz="2400" dirty="0" smtClean="0">
                <a:solidFill>
                  <a:prstClr val="black"/>
                </a:solidFill>
              </a:rPr>
              <a:t> </a:t>
            </a:r>
            <a:r>
              <a:rPr lang="en-US" sz="2400" dirty="0" err="1" smtClean="0">
                <a:solidFill>
                  <a:prstClr val="black"/>
                </a:solidFill>
              </a:rPr>
              <a:t>chặt</a:t>
            </a:r>
            <a:r>
              <a:rPr lang="en-US" sz="2400" dirty="0" smtClean="0">
                <a:solidFill>
                  <a:prstClr val="black"/>
                </a:solidFill>
              </a:rPr>
              <a:t>.</a:t>
            </a:r>
          </a:p>
          <a:p>
            <a:pPr algn="just"/>
            <a:endParaRPr lang="en-US" sz="2400" dirty="0">
              <a:solidFill>
                <a:prstClr val="black"/>
              </a:solidFill>
            </a:endParaRPr>
          </a:p>
        </p:txBody>
      </p:sp>
      <p:cxnSp>
        <p:nvCxnSpPr>
          <p:cNvPr id="10" name="Straight Arrow Connector 9"/>
          <p:cNvCxnSpPr/>
          <p:nvPr/>
        </p:nvCxnSpPr>
        <p:spPr>
          <a:xfrm>
            <a:off x="6134615" y="1562100"/>
            <a:ext cx="0" cy="26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5" idx="2"/>
            <a:endCxn id="7" idx="0"/>
          </p:cNvCxnSpPr>
          <p:nvPr/>
        </p:nvCxnSpPr>
        <p:spPr>
          <a:xfrm flipH="1">
            <a:off x="3327367" y="2286000"/>
            <a:ext cx="2871921"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5" idx="2"/>
            <a:endCxn id="17" idx="0"/>
          </p:cNvCxnSpPr>
          <p:nvPr/>
        </p:nvCxnSpPr>
        <p:spPr>
          <a:xfrm>
            <a:off x="6199288" y="2286000"/>
            <a:ext cx="2615355" cy="304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2694088" y="4114800"/>
            <a:ext cx="7010400" cy="2514600"/>
            <a:chOff x="3581400" y="4114800"/>
            <a:chExt cx="5257800" cy="2514600"/>
          </a:xfrm>
        </p:grpSpPr>
        <p:sp>
          <p:nvSpPr>
            <p:cNvPr id="8" name="Rounded Rectangle 7"/>
            <p:cNvSpPr/>
            <p:nvPr/>
          </p:nvSpPr>
          <p:spPr>
            <a:xfrm>
              <a:off x="3581400" y="5105400"/>
              <a:ext cx="5257800" cy="152400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prstClr val="black"/>
                  </a:solidFill>
                </a:rPr>
                <a:t>Sử</a:t>
              </a:r>
              <a:r>
                <a:rPr lang="en-US" sz="2400" dirty="0" smtClean="0">
                  <a:solidFill>
                    <a:prstClr val="black"/>
                  </a:solidFill>
                </a:rPr>
                <a:t> </a:t>
              </a:r>
              <a:r>
                <a:rPr lang="en-US" sz="2400" dirty="0" err="1" smtClean="0">
                  <a:solidFill>
                    <a:prstClr val="black"/>
                  </a:solidFill>
                </a:rPr>
                <a:t>dụng</a:t>
              </a:r>
              <a:r>
                <a:rPr lang="en-US" sz="2400" dirty="0" smtClean="0">
                  <a:solidFill>
                    <a:prstClr val="black"/>
                  </a:solidFill>
                </a:rPr>
                <a:t> </a:t>
              </a:r>
              <a:r>
                <a:rPr lang="en-US" sz="2400" dirty="0" err="1" smtClean="0">
                  <a:solidFill>
                    <a:prstClr val="black"/>
                  </a:solidFill>
                </a:rPr>
                <a:t>biến</a:t>
              </a:r>
              <a:r>
                <a:rPr lang="en-US" sz="2400" dirty="0" smtClean="0">
                  <a:solidFill>
                    <a:prstClr val="black"/>
                  </a:solidFill>
                </a:rPr>
                <a:t> </a:t>
              </a:r>
              <a:r>
                <a:rPr lang="en-US" sz="2400" dirty="0" err="1" smtClean="0">
                  <a:solidFill>
                    <a:prstClr val="black"/>
                  </a:solidFill>
                </a:rPr>
                <a:t>hóa</a:t>
              </a:r>
              <a:r>
                <a:rPr lang="en-US" sz="2400" dirty="0" smtClean="0">
                  <a:solidFill>
                    <a:prstClr val="black"/>
                  </a:solidFill>
                </a:rPr>
                <a:t>, </a:t>
              </a:r>
              <a:r>
                <a:rPr lang="en-US" sz="2400" dirty="0" err="1" smtClean="0">
                  <a:solidFill>
                    <a:prstClr val="black"/>
                  </a:solidFill>
                </a:rPr>
                <a:t>linh</a:t>
              </a:r>
              <a:r>
                <a:rPr lang="en-US" sz="2400" dirty="0" smtClean="0">
                  <a:solidFill>
                    <a:prstClr val="black"/>
                  </a:solidFill>
                </a:rPr>
                <a:t> </a:t>
              </a:r>
              <a:r>
                <a:rPr lang="en-US" sz="2400" dirty="0" err="1" smtClean="0">
                  <a:solidFill>
                    <a:prstClr val="black"/>
                  </a:solidFill>
                </a:rPr>
                <a:t>hoạt</a:t>
              </a:r>
              <a:r>
                <a:rPr lang="en-US" sz="2400" dirty="0">
                  <a:solidFill>
                    <a:prstClr val="black"/>
                  </a:solidFill>
                </a:rPr>
                <a:t>,</a:t>
              </a:r>
              <a:r>
                <a:rPr lang="en-US" sz="2400" dirty="0" smtClean="0">
                  <a:solidFill>
                    <a:prstClr val="black"/>
                  </a:solidFill>
                </a:rPr>
                <a:t> </a:t>
              </a:r>
              <a:r>
                <a:rPr lang="en-US" sz="2400" dirty="0" err="1" smtClean="0">
                  <a:solidFill>
                    <a:prstClr val="black"/>
                  </a:solidFill>
                </a:rPr>
                <a:t>đem</a:t>
              </a:r>
              <a:r>
                <a:rPr lang="en-US" sz="2400" dirty="0" smtClean="0">
                  <a:solidFill>
                    <a:prstClr val="black"/>
                  </a:solidFill>
                </a:rPr>
                <a:t> </a:t>
              </a:r>
              <a:r>
                <a:rPr lang="en-US" sz="2400" dirty="0" err="1" smtClean="0">
                  <a:solidFill>
                    <a:prstClr val="black"/>
                  </a:solidFill>
                </a:rPr>
                <a:t>lại</a:t>
              </a:r>
              <a:r>
                <a:rPr lang="en-US" sz="2400" dirty="0" smtClean="0">
                  <a:solidFill>
                    <a:prstClr val="black"/>
                  </a:solidFill>
                </a:rPr>
                <a:t> </a:t>
              </a:r>
              <a:r>
                <a:rPr lang="en-US" sz="2400" dirty="0" err="1" smtClean="0">
                  <a:solidFill>
                    <a:prstClr val="black"/>
                  </a:solidFill>
                </a:rPr>
                <a:t>màu</a:t>
              </a:r>
              <a:r>
                <a:rPr lang="en-US" sz="2400" dirty="0" smtClean="0">
                  <a:solidFill>
                    <a:prstClr val="black"/>
                  </a:solidFill>
                </a:rPr>
                <a:t> </a:t>
              </a:r>
              <a:r>
                <a:rPr lang="en-US" sz="2400" dirty="0" err="1" smtClean="0">
                  <a:solidFill>
                    <a:prstClr val="black"/>
                  </a:solidFill>
                </a:rPr>
                <a:t>sắc</a:t>
              </a:r>
              <a:r>
                <a:rPr lang="en-US" sz="2400" dirty="0" smtClean="0">
                  <a:solidFill>
                    <a:prstClr val="black"/>
                  </a:solidFill>
                </a:rPr>
                <a:t> </a:t>
              </a:r>
              <a:r>
                <a:rPr lang="en-US" sz="2400" dirty="0" err="1" smtClean="0">
                  <a:solidFill>
                    <a:prstClr val="black"/>
                  </a:solidFill>
                </a:rPr>
                <a:t>trữ</a:t>
              </a:r>
              <a:r>
                <a:rPr lang="en-US" sz="2400" dirty="0" smtClean="0">
                  <a:solidFill>
                    <a:prstClr val="black"/>
                  </a:solidFill>
                </a:rPr>
                <a:t> </a:t>
              </a:r>
              <a:r>
                <a:rPr lang="en-US" sz="2400" dirty="0" err="1" smtClean="0">
                  <a:solidFill>
                    <a:prstClr val="black"/>
                  </a:solidFill>
                </a:rPr>
                <a:t>tình</a:t>
              </a:r>
              <a:r>
                <a:rPr lang="en-US" sz="2400" dirty="0" smtClean="0">
                  <a:solidFill>
                    <a:prstClr val="black"/>
                  </a:solidFill>
                </a:rPr>
                <a:t> </a:t>
              </a:r>
              <a:r>
                <a:rPr lang="en-US" sz="2400" dirty="0" err="1" smtClean="0">
                  <a:solidFill>
                    <a:prstClr val="black"/>
                  </a:solidFill>
                </a:rPr>
                <a:t>cho</a:t>
              </a:r>
              <a:r>
                <a:rPr lang="en-US" sz="2400" dirty="0" smtClean="0">
                  <a:solidFill>
                    <a:prstClr val="black"/>
                  </a:solidFill>
                </a:rPr>
                <a:t> </a:t>
              </a:r>
              <a:r>
                <a:rPr lang="en-US" sz="2400" dirty="0" err="1" smtClean="0">
                  <a:solidFill>
                    <a:prstClr val="black"/>
                  </a:solidFill>
                </a:rPr>
                <a:t>tác</a:t>
              </a:r>
              <a:r>
                <a:rPr lang="en-US" sz="2400" dirty="0" smtClean="0">
                  <a:solidFill>
                    <a:prstClr val="black"/>
                  </a:solidFill>
                </a:rPr>
                <a:t> </a:t>
              </a:r>
              <a:r>
                <a:rPr lang="en-US" sz="2400" dirty="0" err="1" smtClean="0">
                  <a:solidFill>
                    <a:prstClr val="black"/>
                  </a:solidFill>
                </a:rPr>
                <a:t>phẩm</a:t>
              </a:r>
              <a:endParaRPr lang="en-US" sz="2400" dirty="0" smtClean="0">
                <a:solidFill>
                  <a:prstClr val="black"/>
                </a:solidFill>
              </a:endParaRPr>
            </a:p>
            <a:p>
              <a:pPr marL="342900" indent="-342900" algn="ctr">
                <a:buFont typeface="Symbol" pitchFamily="18" charset="2"/>
                <a:buChar char="Þ"/>
              </a:pPr>
              <a:r>
                <a:rPr lang="en-US" sz="2400" dirty="0" err="1" smtClean="0">
                  <a:solidFill>
                    <a:prstClr val="black"/>
                  </a:solidFill>
                </a:rPr>
                <a:t>Hình</a:t>
              </a:r>
              <a:r>
                <a:rPr lang="en-US" sz="2400" dirty="0" smtClean="0">
                  <a:solidFill>
                    <a:prstClr val="black"/>
                  </a:solidFill>
                </a:rPr>
                <a:t> </a:t>
              </a:r>
              <a:r>
                <a:rPr lang="en-US" sz="2400" dirty="0" err="1" smtClean="0">
                  <a:solidFill>
                    <a:prstClr val="black"/>
                  </a:solidFill>
                </a:rPr>
                <a:t>thức</a:t>
              </a:r>
              <a:r>
                <a:rPr lang="en-US" sz="2400" dirty="0" smtClean="0">
                  <a:solidFill>
                    <a:prstClr val="black"/>
                  </a:solidFill>
                </a:rPr>
                <a:t> </a:t>
              </a:r>
              <a:r>
                <a:rPr lang="en-US" sz="2400" dirty="0" err="1" smtClean="0">
                  <a:solidFill>
                    <a:prstClr val="black"/>
                  </a:solidFill>
                </a:rPr>
                <a:t>được</a:t>
              </a:r>
              <a:r>
                <a:rPr lang="en-US" sz="2400" dirty="0" smtClean="0">
                  <a:solidFill>
                    <a:prstClr val="black"/>
                  </a:solidFill>
                </a:rPr>
                <a:t> </a:t>
              </a:r>
              <a:r>
                <a:rPr lang="en-US" sz="2400" dirty="0" err="1" smtClean="0">
                  <a:solidFill>
                    <a:prstClr val="black"/>
                  </a:solidFill>
                </a:rPr>
                <a:t>lựa</a:t>
              </a:r>
              <a:r>
                <a:rPr lang="en-US" sz="2400" dirty="0" smtClean="0">
                  <a:solidFill>
                    <a:prstClr val="black"/>
                  </a:solidFill>
                </a:rPr>
                <a:t> </a:t>
              </a:r>
              <a:r>
                <a:rPr lang="en-US" sz="2400" dirty="0" err="1" smtClean="0">
                  <a:solidFill>
                    <a:prstClr val="black"/>
                  </a:solidFill>
                </a:rPr>
                <a:t>chọn</a:t>
              </a:r>
              <a:r>
                <a:rPr lang="en-US" sz="2400" dirty="0" smtClean="0">
                  <a:solidFill>
                    <a:prstClr val="black"/>
                  </a:solidFill>
                </a:rPr>
                <a:t> </a:t>
              </a:r>
              <a:r>
                <a:rPr lang="en-US" sz="2400" dirty="0" err="1" smtClean="0">
                  <a:solidFill>
                    <a:prstClr val="black"/>
                  </a:solidFill>
                </a:rPr>
                <a:t>để</a:t>
              </a:r>
              <a:r>
                <a:rPr lang="en-US" sz="2400" dirty="0" smtClean="0">
                  <a:solidFill>
                    <a:prstClr val="black"/>
                  </a:solidFill>
                </a:rPr>
                <a:t> </a:t>
              </a:r>
              <a:r>
                <a:rPr lang="en-US" sz="2400" dirty="0" err="1" smtClean="0">
                  <a:solidFill>
                    <a:prstClr val="black"/>
                  </a:solidFill>
                </a:rPr>
                <a:t>giãi</a:t>
              </a:r>
              <a:r>
                <a:rPr lang="en-US" sz="2400" dirty="0" smtClean="0">
                  <a:solidFill>
                    <a:prstClr val="black"/>
                  </a:solidFill>
                </a:rPr>
                <a:t> </a:t>
              </a:r>
              <a:r>
                <a:rPr lang="en-US" sz="2400" dirty="0" err="1" smtClean="0">
                  <a:solidFill>
                    <a:prstClr val="black"/>
                  </a:solidFill>
                </a:rPr>
                <a:t>bày</a:t>
              </a:r>
              <a:r>
                <a:rPr lang="en-US" sz="2400" dirty="0" smtClean="0">
                  <a:solidFill>
                    <a:prstClr val="black"/>
                  </a:solidFill>
                </a:rPr>
                <a:t> </a:t>
              </a:r>
              <a:r>
                <a:rPr lang="en-US" sz="2400" dirty="0" err="1" smtClean="0">
                  <a:solidFill>
                    <a:prstClr val="black"/>
                  </a:solidFill>
                </a:rPr>
                <a:t>tâm</a:t>
              </a:r>
              <a:r>
                <a:rPr lang="en-US" sz="2400" dirty="0" smtClean="0">
                  <a:solidFill>
                    <a:prstClr val="black"/>
                  </a:solidFill>
                </a:rPr>
                <a:t> </a:t>
              </a:r>
              <a:r>
                <a:rPr lang="en-US" sz="2400" dirty="0" err="1" smtClean="0">
                  <a:solidFill>
                    <a:prstClr val="black"/>
                  </a:solidFill>
                </a:rPr>
                <a:t>tình</a:t>
              </a:r>
              <a:r>
                <a:rPr lang="en-US" sz="2400" dirty="0" smtClean="0">
                  <a:solidFill>
                    <a:prstClr val="black"/>
                  </a:solidFill>
                </a:rPr>
                <a:t> </a:t>
              </a:r>
            </a:p>
            <a:p>
              <a:pPr marL="342900" indent="-342900" algn="ctr">
                <a:buFont typeface="Symbol" pitchFamily="18" charset="2"/>
                <a:buChar char="Þ"/>
              </a:pPr>
              <a:r>
                <a:rPr lang="en-US" sz="2400" dirty="0" err="1" smtClean="0">
                  <a:solidFill>
                    <a:prstClr val="black"/>
                  </a:solidFill>
                </a:rPr>
                <a:t>Đặc</a:t>
              </a:r>
              <a:r>
                <a:rPr lang="en-US" sz="2400" dirty="0" smtClean="0">
                  <a:solidFill>
                    <a:prstClr val="black"/>
                  </a:solidFill>
                </a:rPr>
                <a:t> </a:t>
              </a:r>
              <a:r>
                <a:rPr lang="en-US" sz="2400" dirty="0" err="1" smtClean="0">
                  <a:solidFill>
                    <a:prstClr val="black"/>
                  </a:solidFill>
                </a:rPr>
                <a:t>điểm</a:t>
              </a:r>
              <a:r>
                <a:rPr lang="en-US" sz="2400" dirty="0" smtClean="0">
                  <a:solidFill>
                    <a:prstClr val="black"/>
                  </a:solidFill>
                </a:rPr>
                <a:t> </a:t>
              </a:r>
              <a:r>
                <a:rPr lang="en-US" sz="2400" dirty="0" err="1" smtClean="0">
                  <a:solidFill>
                    <a:prstClr val="black"/>
                  </a:solidFill>
                </a:rPr>
                <a:t>thơ</a:t>
              </a:r>
              <a:r>
                <a:rPr lang="en-US" sz="2400" dirty="0" smtClean="0">
                  <a:solidFill>
                    <a:prstClr val="black"/>
                  </a:solidFill>
                </a:rPr>
                <a:t> </a:t>
              </a:r>
              <a:r>
                <a:rPr lang="en-US" sz="2400" dirty="0" err="1" smtClean="0">
                  <a:solidFill>
                    <a:prstClr val="black"/>
                  </a:solidFill>
                </a:rPr>
                <a:t>Tố</a:t>
              </a:r>
              <a:r>
                <a:rPr lang="en-US" sz="2400" dirty="0" smtClean="0">
                  <a:solidFill>
                    <a:prstClr val="black"/>
                  </a:solidFill>
                </a:rPr>
                <a:t> </a:t>
              </a:r>
              <a:r>
                <a:rPr lang="en-US" sz="2400" dirty="0" err="1" smtClean="0">
                  <a:solidFill>
                    <a:prstClr val="black"/>
                  </a:solidFill>
                </a:rPr>
                <a:t>Hữu</a:t>
              </a:r>
              <a:r>
                <a:rPr lang="en-US" sz="2400" dirty="0" smtClean="0">
                  <a:solidFill>
                    <a:prstClr val="black"/>
                  </a:solidFill>
                </a:rPr>
                <a:t>.</a:t>
              </a:r>
              <a:endParaRPr lang="en-US" sz="2400" dirty="0">
                <a:solidFill>
                  <a:prstClr val="black"/>
                </a:solidFill>
              </a:endParaRPr>
            </a:p>
          </p:txBody>
        </p:sp>
        <p:cxnSp>
          <p:nvCxnSpPr>
            <p:cNvPr id="19" name="Straight Arrow Connector 18"/>
            <p:cNvCxnSpPr>
              <a:stCxn id="7" idx="2"/>
              <a:endCxn id="8" idx="0"/>
            </p:cNvCxnSpPr>
            <p:nvPr/>
          </p:nvCxnSpPr>
          <p:spPr>
            <a:xfrm>
              <a:off x="4044535" y="4114800"/>
              <a:ext cx="2165765"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17" idx="2"/>
              <a:endCxn id="8" idx="0"/>
            </p:cNvCxnSpPr>
            <p:nvPr/>
          </p:nvCxnSpPr>
          <p:spPr>
            <a:xfrm flipH="1">
              <a:off x="6210300" y="4114800"/>
              <a:ext cx="1949692"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3" name="Rectangle 22"/>
          <p:cNvSpPr/>
          <p:nvPr/>
        </p:nvSpPr>
        <p:spPr>
          <a:xfrm>
            <a:off x="318808" y="214786"/>
            <a:ext cx="11277600" cy="523220"/>
          </a:xfrm>
          <a:prstGeom prst="rect">
            <a:avLst/>
          </a:prstGeom>
        </p:spPr>
        <p:txBody>
          <a:bodyPr wrap="square">
            <a:spAutoFit/>
          </a:bodyPr>
          <a:lstStyle/>
          <a:p>
            <a:r>
              <a:rPr lang="en-US" sz="2800" b="1" i="1" dirty="0" smtClean="0">
                <a:solidFill>
                  <a:srgbClr val="FF0000"/>
                </a:solidFill>
              </a:rPr>
              <a:t>1. </a:t>
            </a:r>
            <a:r>
              <a:rPr lang="en-US" sz="2800" b="1" i="1" dirty="0" err="1" smtClean="0">
                <a:solidFill>
                  <a:srgbClr val="FF0000"/>
                </a:solidFill>
              </a:rPr>
              <a:t>Kết</a:t>
            </a:r>
            <a:r>
              <a:rPr lang="en-US" sz="2800" b="1" i="1" dirty="0" smtClean="0">
                <a:solidFill>
                  <a:srgbClr val="FF0000"/>
                </a:solidFill>
              </a:rPr>
              <a:t> </a:t>
            </a:r>
            <a:r>
              <a:rPr lang="en-US" sz="2800" b="1" i="1" dirty="0" err="1">
                <a:solidFill>
                  <a:srgbClr val="FF0000"/>
                </a:solidFill>
              </a:rPr>
              <a:t>cấu</a:t>
            </a:r>
            <a:r>
              <a:rPr lang="en-US" sz="2800" b="1" i="1" dirty="0">
                <a:solidFill>
                  <a:srgbClr val="FF0000"/>
                </a:solidFill>
              </a:rPr>
              <a:t> </a:t>
            </a:r>
            <a:r>
              <a:rPr lang="en-US" sz="2800" b="1" i="1" dirty="0" err="1">
                <a:solidFill>
                  <a:srgbClr val="FF0000"/>
                </a:solidFill>
              </a:rPr>
              <a:t>và</a:t>
            </a:r>
            <a:r>
              <a:rPr lang="en-US" sz="2800" b="1" i="1" dirty="0">
                <a:solidFill>
                  <a:srgbClr val="FF0000"/>
                </a:solidFill>
              </a:rPr>
              <a:t> </a:t>
            </a:r>
            <a:r>
              <a:rPr lang="en-US" sz="2800" b="1" i="1" dirty="0" err="1">
                <a:solidFill>
                  <a:srgbClr val="FF0000"/>
                </a:solidFill>
              </a:rPr>
              <a:t>nghệ</a:t>
            </a:r>
            <a:r>
              <a:rPr lang="en-US" sz="2800" b="1" i="1" dirty="0">
                <a:solidFill>
                  <a:srgbClr val="FF0000"/>
                </a:solidFill>
              </a:rPr>
              <a:t> </a:t>
            </a:r>
            <a:r>
              <a:rPr lang="en-US" sz="2800" b="1" i="1" dirty="0" err="1">
                <a:solidFill>
                  <a:srgbClr val="FF0000"/>
                </a:solidFill>
              </a:rPr>
              <a:t>thuật</a:t>
            </a:r>
            <a:r>
              <a:rPr lang="en-US" sz="2800" b="1" i="1" dirty="0">
                <a:solidFill>
                  <a:srgbClr val="FF0000"/>
                </a:solidFill>
              </a:rPr>
              <a:t> </a:t>
            </a:r>
            <a:r>
              <a:rPr lang="en-US" sz="2800" b="1" i="1" dirty="0" err="1">
                <a:solidFill>
                  <a:srgbClr val="FF0000"/>
                </a:solidFill>
              </a:rPr>
              <a:t>sử</a:t>
            </a:r>
            <a:r>
              <a:rPr lang="en-US" sz="2800" b="1" i="1" dirty="0">
                <a:solidFill>
                  <a:srgbClr val="FF0000"/>
                </a:solidFill>
              </a:rPr>
              <a:t> </a:t>
            </a:r>
            <a:r>
              <a:rPr lang="en-US" sz="2800" b="1" i="1" dirty="0" err="1">
                <a:solidFill>
                  <a:srgbClr val="FF0000"/>
                </a:solidFill>
              </a:rPr>
              <a:t>dụng</a:t>
            </a:r>
            <a:r>
              <a:rPr lang="en-US" sz="2800" b="1" i="1" dirty="0">
                <a:solidFill>
                  <a:srgbClr val="FF0000"/>
                </a:solidFill>
              </a:rPr>
              <a:t> </a:t>
            </a:r>
            <a:r>
              <a:rPr lang="en-US" sz="2800" b="1" i="1" dirty="0" err="1">
                <a:solidFill>
                  <a:srgbClr val="FF0000"/>
                </a:solidFill>
              </a:rPr>
              <a:t>cặp</a:t>
            </a:r>
            <a:r>
              <a:rPr lang="en-US" sz="2800" b="1" i="1" dirty="0">
                <a:solidFill>
                  <a:srgbClr val="FF0000"/>
                </a:solidFill>
              </a:rPr>
              <a:t> </a:t>
            </a:r>
            <a:r>
              <a:rPr lang="en-US" sz="2800" b="1" i="1" dirty="0" err="1">
                <a:solidFill>
                  <a:srgbClr val="FF0000"/>
                </a:solidFill>
              </a:rPr>
              <a:t>đại</a:t>
            </a:r>
            <a:r>
              <a:rPr lang="en-US" sz="2800" b="1" i="1" dirty="0">
                <a:solidFill>
                  <a:srgbClr val="FF0000"/>
                </a:solidFill>
              </a:rPr>
              <a:t> </a:t>
            </a:r>
            <a:r>
              <a:rPr lang="en-US" sz="2800" b="1" i="1" dirty="0" err="1">
                <a:solidFill>
                  <a:srgbClr val="FF0000"/>
                </a:solidFill>
              </a:rPr>
              <a:t>từ</a:t>
            </a:r>
            <a:r>
              <a:rPr lang="en-US" sz="2800" b="1" i="1" dirty="0">
                <a:solidFill>
                  <a:srgbClr val="FF0000"/>
                </a:solidFill>
              </a:rPr>
              <a:t> </a:t>
            </a:r>
            <a:r>
              <a:rPr lang="en-US" sz="2800" b="1" i="1" dirty="0" err="1">
                <a:solidFill>
                  <a:srgbClr val="FF0000"/>
                </a:solidFill>
              </a:rPr>
              <a:t>mình</a:t>
            </a:r>
            <a:r>
              <a:rPr lang="en-US" sz="2800" b="1" i="1" dirty="0">
                <a:solidFill>
                  <a:srgbClr val="FF0000"/>
                </a:solidFill>
              </a:rPr>
              <a:t> – </a:t>
            </a:r>
            <a:r>
              <a:rPr lang="en-US" sz="2800" b="1" i="1" dirty="0" smtClean="0">
                <a:solidFill>
                  <a:srgbClr val="FF0000"/>
                </a:solidFill>
              </a:rPr>
              <a:t>ta:</a:t>
            </a:r>
            <a:endParaRPr lang="en-US" sz="2800" b="1" i="1" dirty="0">
              <a:solidFill>
                <a:srgbClr val="FF0000"/>
              </a:solidFill>
            </a:endParaRPr>
          </a:p>
        </p:txBody>
      </p:sp>
    </p:spTree>
    <p:extLst>
      <p:ext uri="{BB962C8B-B14F-4D97-AF65-F5344CB8AC3E}">
        <p14:creationId xmlns:p14="http://schemas.microsoft.com/office/powerpoint/2010/main" val="95289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arn(inVertic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circle(in)">
                                      <p:cBhvr>
                                        <p:cTn id="4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17" grpId="0" animBg="1"/>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 name="TextBox 13"/>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en-US" sz="2800" b="1" dirty="0" smtClean="0">
                <a:solidFill>
                  <a:srgbClr val="FF0000"/>
                </a:solidFill>
              </a:rPr>
              <a:t>II. ĐỌC- HIỂU VĂN BẢN</a:t>
            </a:r>
            <a:endParaRPr lang="en-US" sz="2800" b="1" dirty="0">
              <a:solidFill>
                <a:srgbClr val="FF0000"/>
              </a:solidFill>
            </a:endParaRPr>
          </a:p>
        </p:txBody>
      </p:sp>
      <p:grpSp>
        <p:nvGrpSpPr>
          <p:cNvPr id="8" name="Group 7"/>
          <p:cNvGrpSpPr/>
          <p:nvPr/>
        </p:nvGrpSpPr>
        <p:grpSpPr>
          <a:xfrm>
            <a:off x="409903" y="2276259"/>
            <a:ext cx="11432850" cy="3850492"/>
            <a:chOff x="3167368" y="810049"/>
            <a:chExt cx="5994377" cy="3850492"/>
          </a:xfrm>
        </p:grpSpPr>
        <p:sp>
          <p:nvSpPr>
            <p:cNvPr id="9" name="Rectangle 8"/>
            <p:cNvSpPr/>
            <p:nvPr/>
          </p:nvSpPr>
          <p:spPr>
            <a:xfrm>
              <a:off x="3344297" y="810049"/>
              <a:ext cx="5817448" cy="1220783"/>
            </a:xfrm>
            <a:prstGeom prst="rect">
              <a:avLst/>
            </a:prstGeom>
          </p:spPr>
          <p:txBody>
            <a:bodyPr wrap="square">
              <a:spAutoFit/>
            </a:bodyPr>
            <a:lstStyle/>
            <a:p>
              <a:pPr algn="ctr">
                <a:lnSpc>
                  <a:spcPct val="150000"/>
                </a:lnSpc>
              </a:pPr>
              <a:r>
                <a:rPr lang="en-US" sz="2600" b="1" dirty="0">
                  <a:solidFill>
                    <a:srgbClr val="FF0000"/>
                  </a:solidFill>
                </a:rPr>
                <a:t>NHIỆM VỤ CỦA NHÓM </a:t>
              </a:r>
              <a:r>
                <a:rPr lang="en-US" sz="2600" b="1" dirty="0" smtClean="0">
                  <a:solidFill>
                    <a:srgbClr val="FF0000"/>
                  </a:solidFill>
                </a:rPr>
                <a:t>3: </a:t>
              </a:r>
            </a:p>
            <a:p>
              <a:pPr algn="ctr">
                <a:lnSpc>
                  <a:spcPct val="150000"/>
                </a:lnSpc>
              </a:pPr>
              <a:r>
                <a:rPr lang="en-US" sz="2600" dirty="0" err="1">
                  <a:solidFill>
                    <a:prstClr val="black"/>
                  </a:solidFill>
                </a:rPr>
                <a:t>Tìm</a:t>
              </a:r>
              <a:r>
                <a:rPr lang="en-US" sz="2600" dirty="0">
                  <a:solidFill>
                    <a:prstClr val="black"/>
                  </a:solidFill>
                </a:rPr>
                <a:t> </a:t>
              </a:r>
              <a:r>
                <a:rPr lang="en-US" sz="2600" dirty="0" err="1">
                  <a:solidFill>
                    <a:prstClr val="black"/>
                  </a:solidFill>
                </a:rPr>
                <a:t>hiểu</a:t>
              </a:r>
              <a:r>
                <a:rPr lang="en-US" sz="2600" dirty="0">
                  <a:solidFill>
                    <a:prstClr val="black"/>
                  </a:solidFill>
                </a:rPr>
                <a:t> </a:t>
              </a:r>
              <a:r>
                <a:rPr lang="en-US" sz="2600" dirty="0" err="1">
                  <a:solidFill>
                    <a:prstClr val="black"/>
                  </a:solidFill>
                </a:rPr>
                <a:t>nội</a:t>
              </a:r>
              <a:r>
                <a:rPr lang="en-US" sz="2600" dirty="0">
                  <a:solidFill>
                    <a:prstClr val="black"/>
                  </a:solidFill>
                </a:rPr>
                <a:t> dung </a:t>
              </a:r>
              <a:r>
                <a:rPr lang="en-US" sz="2600" dirty="0" err="1">
                  <a:solidFill>
                    <a:prstClr val="black"/>
                  </a:solidFill>
                </a:rPr>
                <a:t>và</a:t>
              </a:r>
              <a:r>
                <a:rPr lang="en-US" sz="2600" dirty="0">
                  <a:solidFill>
                    <a:prstClr val="black"/>
                  </a:solidFill>
                </a:rPr>
                <a:t> </a:t>
              </a:r>
              <a:r>
                <a:rPr lang="en-US" sz="2600" dirty="0" err="1">
                  <a:solidFill>
                    <a:prstClr val="black"/>
                  </a:solidFill>
                </a:rPr>
                <a:t>nghệ</a:t>
              </a:r>
              <a:r>
                <a:rPr lang="en-US" sz="2600" dirty="0">
                  <a:solidFill>
                    <a:prstClr val="black"/>
                  </a:solidFill>
                </a:rPr>
                <a:t> </a:t>
              </a:r>
              <a:r>
                <a:rPr lang="en-US" sz="2600" dirty="0" err="1" smtClean="0">
                  <a:solidFill>
                    <a:prstClr val="black"/>
                  </a:solidFill>
                </a:rPr>
                <a:t>thuật</a:t>
              </a:r>
              <a:r>
                <a:rPr lang="en-US" sz="2600" dirty="0" smtClean="0">
                  <a:solidFill>
                    <a:prstClr val="black"/>
                  </a:solidFill>
                </a:rPr>
                <a:t> </a:t>
              </a:r>
              <a:r>
                <a:rPr lang="en-US" sz="2600" dirty="0" err="1" smtClean="0">
                  <a:solidFill>
                    <a:prstClr val="black"/>
                  </a:solidFill>
                </a:rPr>
                <a:t>của</a:t>
              </a:r>
              <a:r>
                <a:rPr lang="en-US" sz="2600" dirty="0" smtClean="0">
                  <a:solidFill>
                    <a:prstClr val="black"/>
                  </a:solidFill>
                </a:rPr>
                <a:t> </a:t>
              </a:r>
              <a:r>
                <a:rPr lang="en-US" sz="2600" dirty="0">
                  <a:solidFill>
                    <a:prstClr val="black"/>
                  </a:solidFill>
                </a:rPr>
                <a:t>4 </a:t>
              </a:r>
              <a:r>
                <a:rPr lang="en-US" sz="2600" dirty="0" err="1">
                  <a:solidFill>
                    <a:prstClr val="black"/>
                  </a:solidFill>
                </a:rPr>
                <a:t>câu</a:t>
              </a:r>
              <a:r>
                <a:rPr lang="en-US" sz="2600" dirty="0">
                  <a:solidFill>
                    <a:prstClr val="black"/>
                  </a:solidFill>
                </a:rPr>
                <a:t> </a:t>
              </a:r>
              <a:r>
                <a:rPr lang="en-US" sz="2600" dirty="0" err="1">
                  <a:solidFill>
                    <a:prstClr val="black"/>
                  </a:solidFill>
                </a:rPr>
                <a:t>thơ</a:t>
              </a:r>
              <a:r>
                <a:rPr lang="en-US" sz="2600" dirty="0">
                  <a:solidFill>
                    <a:prstClr val="black"/>
                  </a:solidFill>
                </a:rPr>
                <a:t> </a:t>
              </a:r>
              <a:r>
                <a:rPr lang="en-US" sz="2600" dirty="0" err="1" smtClean="0">
                  <a:solidFill>
                    <a:prstClr val="black"/>
                  </a:solidFill>
                </a:rPr>
                <a:t>đầu</a:t>
              </a:r>
              <a:endParaRPr lang="en-US" sz="2600" dirty="0">
                <a:solidFill>
                  <a:prstClr val="black"/>
                </a:solidFill>
              </a:endParaRPr>
            </a:p>
          </p:txBody>
        </p:sp>
        <p:sp>
          <p:nvSpPr>
            <p:cNvPr id="13" name="Rectangle 12"/>
            <p:cNvSpPr/>
            <p:nvPr/>
          </p:nvSpPr>
          <p:spPr>
            <a:xfrm>
              <a:off x="3178124" y="2394652"/>
              <a:ext cx="3630466" cy="461665"/>
            </a:xfrm>
            <a:prstGeom prst="rect">
              <a:avLst/>
            </a:prstGeom>
          </p:spPr>
          <p:txBody>
            <a:bodyPr wrap="none">
              <a:spAutoFit/>
            </a:bodyPr>
            <a:lstStyle/>
            <a:p>
              <a:r>
                <a:rPr lang="en-US" sz="2400" dirty="0" smtClean="0">
                  <a:solidFill>
                    <a:prstClr val="black"/>
                  </a:solidFill>
                </a:rPr>
                <a:t>1. </a:t>
              </a:r>
              <a:r>
                <a:rPr lang="en-US" sz="2400" dirty="0" err="1" smtClean="0">
                  <a:solidFill>
                    <a:prstClr val="black"/>
                  </a:solidFill>
                </a:rPr>
                <a:t>Đoạn</a:t>
              </a:r>
              <a:r>
                <a:rPr lang="en-US" sz="2400" dirty="0" smtClean="0">
                  <a:solidFill>
                    <a:prstClr val="black"/>
                  </a:solidFill>
                </a:rPr>
                <a:t> </a:t>
              </a:r>
              <a:r>
                <a:rPr lang="en-US" sz="2400" dirty="0" err="1" smtClean="0">
                  <a:solidFill>
                    <a:prstClr val="black"/>
                  </a:solidFill>
                </a:rPr>
                <a:t>thơ</a:t>
              </a:r>
              <a:r>
                <a:rPr lang="en-US" sz="2400" dirty="0" smtClean="0">
                  <a:solidFill>
                    <a:prstClr val="black"/>
                  </a:solidFill>
                </a:rPr>
                <a:t> </a:t>
              </a:r>
              <a:r>
                <a:rPr lang="en-US" sz="2400" dirty="0" err="1" smtClean="0">
                  <a:solidFill>
                    <a:prstClr val="black"/>
                  </a:solidFill>
                </a:rPr>
                <a:t>là</a:t>
              </a:r>
              <a:r>
                <a:rPr lang="en-US" sz="2400" dirty="0" smtClean="0">
                  <a:solidFill>
                    <a:prstClr val="black"/>
                  </a:solidFill>
                </a:rPr>
                <a:t> </a:t>
              </a:r>
              <a:r>
                <a:rPr lang="en-US" sz="2400" dirty="0" err="1" smtClean="0">
                  <a:solidFill>
                    <a:prstClr val="black"/>
                  </a:solidFill>
                </a:rPr>
                <a:t>lời</a:t>
              </a:r>
              <a:r>
                <a:rPr lang="en-US" sz="2400" dirty="0" smtClean="0">
                  <a:solidFill>
                    <a:prstClr val="black"/>
                  </a:solidFill>
                </a:rPr>
                <a:t> </a:t>
              </a:r>
              <a:r>
                <a:rPr lang="en-US" sz="2400" dirty="0" err="1" smtClean="0">
                  <a:solidFill>
                    <a:prstClr val="black"/>
                  </a:solidFill>
                </a:rPr>
                <a:t>của</a:t>
              </a:r>
              <a:r>
                <a:rPr lang="en-US" sz="2400" dirty="0" smtClean="0">
                  <a:solidFill>
                    <a:prstClr val="black"/>
                  </a:solidFill>
                </a:rPr>
                <a:t> </a:t>
              </a:r>
              <a:r>
                <a:rPr lang="en-US" sz="2400" dirty="0" err="1" smtClean="0">
                  <a:solidFill>
                    <a:prstClr val="black"/>
                  </a:solidFill>
                </a:rPr>
                <a:t>ai</a:t>
              </a:r>
              <a:r>
                <a:rPr lang="en-US" sz="2400" dirty="0" smtClean="0">
                  <a:solidFill>
                    <a:prstClr val="black"/>
                  </a:solidFill>
                </a:rPr>
                <a:t>? </a:t>
              </a:r>
              <a:r>
                <a:rPr lang="en-US" sz="2400" dirty="0" err="1" smtClean="0">
                  <a:solidFill>
                    <a:prstClr val="black"/>
                  </a:solidFill>
                </a:rPr>
                <a:t>Tâm</a:t>
              </a:r>
              <a:r>
                <a:rPr lang="en-US" sz="2400" dirty="0" smtClean="0">
                  <a:solidFill>
                    <a:prstClr val="black"/>
                  </a:solidFill>
                </a:rPr>
                <a:t> </a:t>
              </a:r>
              <a:r>
                <a:rPr lang="en-US" sz="2400" dirty="0" err="1" smtClean="0">
                  <a:solidFill>
                    <a:prstClr val="black"/>
                  </a:solidFill>
                </a:rPr>
                <a:t>trạng</a:t>
              </a:r>
              <a:r>
                <a:rPr lang="en-US" sz="2400" dirty="0" smtClean="0">
                  <a:solidFill>
                    <a:prstClr val="black"/>
                  </a:solidFill>
                </a:rPr>
                <a:t>? </a:t>
              </a:r>
              <a:endParaRPr lang="en-US" sz="2400" dirty="0">
                <a:solidFill>
                  <a:prstClr val="black"/>
                </a:solidFill>
              </a:endParaRPr>
            </a:p>
          </p:txBody>
        </p:sp>
        <p:sp>
          <p:nvSpPr>
            <p:cNvPr id="17" name="Rectangle 16"/>
            <p:cNvSpPr/>
            <p:nvPr/>
          </p:nvSpPr>
          <p:spPr>
            <a:xfrm>
              <a:off x="3167368" y="2895600"/>
              <a:ext cx="5791200" cy="1687963"/>
            </a:xfrm>
            <a:prstGeom prst="rect">
              <a:avLst/>
            </a:prstGeom>
          </p:spPr>
          <p:txBody>
            <a:bodyPr wrap="square">
              <a:spAutoFit/>
            </a:bodyPr>
            <a:lstStyle/>
            <a:p>
              <a:pPr algn="just">
                <a:lnSpc>
                  <a:spcPct val="150000"/>
                </a:lnSpc>
              </a:pPr>
              <a:r>
                <a:rPr lang="en-US" sz="2400" dirty="0" smtClean="0">
                  <a:solidFill>
                    <a:prstClr val="black"/>
                  </a:solidFill>
                </a:rPr>
                <a:t>2. </a:t>
              </a:r>
              <a:r>
                <a:rPr lang="en-US" sz="2400" dirty="0" err="1" smtClean="0">
                  <a:solidFill>
                    <a:prstClr val="black"/>
                  </a:solidFill>
                </a:rPr>
                <a:t>Phân</a:t>
              </a:r>
              <a:r>
                <a:rPr lang="en-US" sz="2400" dirty="0" smtClean="0">
                  <a:solidFill>
                    <a:prstClr val="black"/>
                  </a:solidFill>
                </a:rPr>
                <a:t> </a:t>
              </a:r>
              <a:r>
                <a:rPr lang="en-US" sz="2400" dirty="0" err="1">
                  <a:solidFill>
                    <a:prstClr val="black"/>
                  </a:solidFill>
                </a:rPr>
                <a:t>tích</a:t>
              </a:r>
              <a:r>
                <a:rPr lang="en-US" sz="2400" dirty="0">
                  <a:solidFill>
                    <a:prstClr val="black"/>
                  </a:solidFill>
                </a:rPr>
                <a:t> </a:t>
              </a:r>
              <a:r>
                <a:rPr lang="en-US" sz="2400" dirty="0" err="1">
                  <a:solidFill>
                    <a:prstClr val="black"/>
                  </a:solidFill>
                </a:rPr>
                <a:t>nội</a:t>
              </a:r>
              <a:r>
                <a:rPr lang="en-US" sz="2400" dirty="0">
                  <a:solidFill>
                    <a:prstClr val="black"/>
                  </a:solidFill>
                </a:rPr>
                <a:t> dung </a:t>
              </a:r>
              <a:r>
                <a:rPr lang="en-US" sz="2400" dirty="0" err="1">
                  <a:solidFill>
                    <a:prstClr val="black"/>
                  </a:solidFill>
                </a:rPr>
                <a:t>của</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thơ</a:t>
              </a:r>
              <a:r>
                <a:rPr lang="en-US" sz="2400" dirty="0">
                  <a:solidFill>
                    <a:prstClr val="black"/>
                  </a:solidFill>
                </a:rPr>
                <a:t> (</a:t>
              </a:r>
              <a:r>
                <a:rPr lang="en-US" sz="2400" dirty="0" err="1">
                  <a:solidFill>
                    <a:prstClr val="black"/>
                  </a:solidFill>
                </a:rPr>
                <a:t>chú</a:t>
              </a:r>
              <a:r>
                <a:rPr lang="en-US" sz="2400" dirty="0">
                  <a:solidFill>
                    <a:prstClr val="black"/>
                  </a:solidFill>
                </a:rPr>
                <a:t> ý </a:t>
              </a:r>
              <a:r>
                <a:rPr lang="en-US" sz="2400" dirty="0" err="1">
                  <a:solidFill>
                    <a:prstClr val="black"/>
                  </a:solidFill>
                </a:rPr>
                <a:t>về</a:t>
              </a:r>
              <a:r>
                <a:rPr lang="en-US" sz="2400" dirty="0">
                  <a:solidFill>
                    <a:prstClr val="black"/>
                  </a:solidFill>
                </a:rPr>
                <a:t> </a:t>
              </a:r>
              <a:r>
                <a:rPr lang="en-US" sz="2400" dirty="0" err="1">
                  <a:solidFill>
                    <a:prstClr val="black"/>
                  </a:solidFill>
                </a:rPr>
                <a:t>thời</a:t>
              </a:r>
              <a:r>
                <a:rPr lang="en-US" sz="2400" dirty="0">
                  <a:solidFill>
                    <a:prstClr val="black"/>
                  </a:solidFill>
                </a:rPr>
                <a:t> </a:t>
              </a:r>
              <a:r>
                <a:rPr lang="en-US" sz="2400" dirty="0" err="1">
                  <a:solidFill>
                    <a:prstClr val="black"/>
                  </a:solidFill>
                </a:rPr>
                <a:t>gian</a:t>
              </a:r>
              <a:r>
                <a:rPr lang="en-US" sz="2400" dirty="0">
                  <a:solidFill>
                    <a:prstClr val="black"/>
                  </a:solidFill>
                </a:rPr>
                <a:t>, </a:t>
              </a:r>
              <a:r>
                <a:rPr lang="en-US" sz="2400" dirty="0" err="1">
                  <a:solidFill>
                    <a:prstClr val="black"/>
                  </a:solidFill>
                </a:rPr>
                <a:t>không</a:t>
              </a:r>
              <a:r>
                <a:rPr lang="en-US" sz="2400" dirty="0">
                  <a:solidFill>
                    <a:prstClr val="black"/>
                  </a:solidFill>
                </a:rPr>
                <a:t> </a:t>
              </a:r>
              <a:r>
                <a:rPr lang="en-US" sz="2400" dirty="0" err="1">
                  <a:solidFill>
                    <a:prstClr val="black"/>
                  </a:solidFill>
                </a:rPr>
                <a:t>gian</a:t>
              </a:r>
              <a:r>
                <a:rPr lang="en-US" sz="2400" dirty="0">
                  <a:solidFill>
                    <a:prstClr val="black"/>
                  </a:solidFill>
                </a:rPr>
                <a:t>, </a:t>
              </a:r>
              <a:r>
                <a:rPr lang="en-US" sz="2400" dirty="0" err="1">
                  <a:solidFill>
                    <a:prstClr val="black"/>
                  </a:solidFill>
                </a:rPr>
                <a:t>các</a:t>
              </a:r>
              <a:r>
                <a:rPr lang="en-US" sz="2400" dirty="0">
                  <a:solidFill>
                    <a:prstClr val="black"/>
                  </a:solidFill>
                </a:rPr>
                <a:t> </a:t>
              </a:r>
              <a:r>
                <a:rPr lang="en-US" sz="2400" dirty="0" err="1">
                  <a:solidFill>
                    <a:prstClr val="black"/>
                  </a:solidFill>
                </a:rPr>
                <a:t>cụm</a:t>
              </a:r>
              <a:r>
                <a:rPr lang="en-US" sz="2400" dirty="0">
                  <a:solidFill>
                    <a:prstClr val="black"/>
                  </a:solidFill>
                </a:rPr>
                <a:t> </a:t>
              </a:r>
              <a:r>
                <a:rPr lang="en-US" sz="2400" dirty="0" err="1">
                  <a:solidFill>
                    <a:prstClr val="black"/>
                  </a:solidFill>
                </a:rPr>
                <a:t>từ</a:t>
              </a:r>
              <a:r>
                <a:rPr lang="en-US" sz="2400" dirty="0">
                  <a:solidFill>
                    <a:prstClr val="black"/>
                  </a:solidFill>
                </a:rPr>
                <a:t> </a:t>
              </a:r>
              <a:r>
                <a:rPr lang="en-US" sz="2400" dirty="0" err="1">
                  <a:solidFill>
                    <a:prstClr val="black"/>
                  </a:solidFill>
                </a:rPr>
                <a:t>đặc</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i="1" dirty="0" err="1">
                  <a:solidFill>
                    <a:prstClr val="black"/>
                  </a:solidFill>
                </a:rPr>
                <a:t>thiết</a:t>
              </a:r>
              <a:r>
                <a:rPr lang="en-US" sz="2400" i="1" dirty="0">
                  <a:solidFill>
                    <a:prstClr val="black"/>
                  </a:solidFill>
                </a:rPr>
                <a:t> </a:t>
              </a:r>
              <a:r>
                <a:rPr lang="en-US" sz="2400" i="1" dirty="0" err="1">
                  <a:solidFill>
                    <a:prstClr val="black"/>
                  </a:solidFill>
                </a:rPr>
                <a:t>tha</a:t>
              </a:r>
              <a:r>
                <a:rPr lang="en-US" sz="2400" i="1" dirty="0">
                  <a:solidFill>
                    <a:prstClr val="black"/>
                  </a:solidFill>
                </a:rPr>
                <a:t> </a:t>
              </a:r>
              <a:r>
                <a:rPr lang="en-US" sz="2400" i="1" dirty="0" err="1">
                  <a:solidFill>
                    <a:prstClr val="black"/>
                  </a:solidFill>
                </a:rPr>
                <a:t>mặn</a:t>
              </a:r>
              <a:r>
                <a:rPr lang="en-US" sz="2400" i="1" dirty="0">
                  <a:solidFill>
                    <a:prstClr val="black"/>
                  </a:solidFill>
                </a:rPr>
                <a:t> </a:t>
              </a:r>
              <a:r>
                <a:rPr lang="en-US" sz="2400" i="1" dirty="0" err="1">
                  <a:solidFill>
                    <a:prstClr val="black"/>
                  </a:solidFill>
                </a:rPr>
                <a:t>nồng</a:t>
              </a:r>
              <a:r>
                <a:rPr lang="en-US" sz="2400" i="1" dirty="0">
                  <a:solidFill>
                    <a:prstClr val="black"/>
                  </a:solidFill>
                </a:rPr>
                <a:t>, </a:t>
              </a:r>
              <a:r>
                <a:rPr lang="en-US" sz="2400" i="1" dirty="0" err="1">
                  <a:solidFill>
                    <a:prstClr val="black"/>
                  </a:solidFill>
                </a:rPr>
                <a:t>nhìn</a:t>
              </a:r>
              <a:r>
                <a:rPr lang="en-US" sz="2400" i="1" dirty="0">
                  <a:solidFill>
                    <a:prstClr val="black"/>
                  </a:solidFill>
                </a:rPr>
                <a:t> </a:t>
              </a:r>
              <a:r>
                <a:rPr lang="en-US" sz="2400" i="1" dirty="0" err="1">
                  <a:solidFill>
                    <a:prstClr val="black"/>
                  </a:solidFill>
                </a:rPr>
                <a:t>cây</a:t>
              </a:r>
              <a:r>
                <a:rPr lang="en-US" sz="2400" i="1" dirty="0">
                  <a:solidFill>
                    <a:prstClr val="black"/>
                  </a:solidFill>
                </a:rPr>
                <a:t> </a:t>
              </a:r>
              <a:r>
                <a:rPr lang="en-US" sz="2400" i="1" dirty="0" err="1">
                  <a:solidFill>
                    <a:prstClr val="black"/>
                  </a:solidFill>
                </a:rPr>
                <a:t>nhớ</a:t>
              </a:r>
              <a:r>
                <a:rPr lang="en-US" sz="2400" i="1" dirty="0">
                  <a:solidFill>
                    <a:prstClr val="black"/>
                  </a:solidFill>
                </a:rPr>
                <a:t> </a:t>
              </a:r>
              <a:r>
                <a:rPr lang="en-US" sz="2400" i="1" dirty="0" err="1">
                  <a:solidFill>
                    <a:prstClr val="black"/>
                  </a:solidFill>
                </a:rPr>
                <a:t>núi</a:t>
              </a:r>
              <a:r>
                <a:rPr lang="en-US" sz="2400" i="1" dirty="0">
                  <a:solidFill>
                    <a:prstClr val="black"/>
                  </a:solidFill>
                </a:rPr>
                <a:t> </a:t>
              </a:r>
              <a:r>
                <a:rPr lang="en-US" sz="2400" i="1" dirty="0" err="1">
                  <a:solidFill>
                    <a:prstClr val="black"/>
                  </a:solidFill>
                </a:rPr>
                <a:t>nhìn</a:t>
              </a:r>
              <a:r>
                <a:rPr lang="en-US" sz="2400" i="1" dirty="0">
                  <a:solidFill>
                    <a:prstClr val="black"/>
                  </a:solidFill>
                </a:rPr>
                <a:t> </a:t>
              </a:r>
              <a:r>
                <a:rPr lang="en-US" sz="2400" i="1" dirty="0" err="1">
                  <a:solidFill>
                    <a:prstClr val="black"/>
                  </a:solidFill>
                </a:rPr>
                <a:t>sông</a:t>
              </a:r>
              <a:r>
                <a:rPr lang="en-US" sz="2400" i="1" dirty="0">
                  <a:solidFill>
                    <a:prstClr val="black"/>
                  </a:solidFill>
                </a:rPr>
                <a:t> </a:t>
              </a:r>
              <a:r>
                <a:rPr lang="en-US" sz="2400" i="1" dirty="0" err="1">
                  <a:solidFill>
                    <a:prstClr val="black"/>
                  </a:solidFill>
                </a:rPr>
                <a:t>nhớ</a:t>
              </a:r>
              <a:r>
                <a:rPr lang="en-US" sz="2400" i="1" dirty="0">
                  <a:solidFill>
                    <a:prstClr val="black"/>
                  </a:solidFill>
                </a:rPr>
                <a:t> </a:t>
              </a:r>
              <a:r>
                <a:rPr lang="en-US" sz="2400" i="1" dirty="0" err="1">
                  <a:solidFill>
                    <a:prstClr val="black"/>
                  </a:solidFill>
                </a:rPr>
                <a:t>nguồn</a:t>
              </a:r>
              <a:r>
                <a:rPr lang="en-US" sz="2400" dirty="0">
                  <a:solidFill>
                    <a:prstClr val="black"/>
                  </a:solidFill>
                </a:rPr>
                <a:t>…)</a:t>
              </a:r>
            </a:p>
          </p:txBody>
        </p:sp>
        <p:sp>
          <p:nvSpPr>
            <p:cNvPr id="18" name="Rectangle 17"/>
            <p:cNvSpPr/>
            <p:nvPr/>
          </p:nvSpPr>
          <p:spPr>
            <a:xfrm>
              <a:off x="3210556" y="4198876"/>
              <a:ext cx="1503056" cy="461665"/>
            </a:xfrm>
            <a:prstGeom prst="rect">
              <a:avLst/>
            </a:prstGeom>
          </p:spPr>
          <p:txBody>
            <a:bodyPr wrap="none">
              <a:spAutoFit/>
            </a:bodyPr>
            <a:lstStyle/>
            <a:p>
              <a:r>
                <a:rPr lang="en-US" sz="2400" dirty="0" smtClean="0">
                  <a:solidFill>
                    <a:prstClr val="black"/>
                  </a:solidFill>
                </a:rPr>
                <a:t>3. </a:t>
              </a:r>
              <a:r>
                <a:rPr lang="en-US" sz="2400" dirty="0" err="1" smtClean="0">
                  <a:solidFill>
                    <a:prstClr val="black"/>
                  </a:solidFill>
                </a:rPr>
                <a:t>Nghệ</a:t>
              </a:r>
              <a:r>
                <a:rPr lang="en-US" sz="2400" dirty="0" smtClean="0">
                  <a:solidFill>
                    <a:prstClr val="black"/>
                  </a:solidFill>
                </a:rPr>
                <a:t> </a:t>
              </a:r>
              <a:r>
                <a:rPr lang="en-US" sz="2400" dirty="0" err="1">
                  <a:solidFill>
                    <a:prstClr val="black"/>
                  </a:solidFill>
                </a:rPr>
                <a:t>thuật</a:t>
              </a:r>
              <a:r>
                <a:rPr lang="en-US" sz="2400" dirty="0">
                  <a:solidFill>
                    <a:prstClr val="black"/>
                  </a:solidFill>
                </a:rPr>
                <a:t>. </a:t>
              </a:r>
            </a:p>
          </p:txBody>
        </p:sp>
      </p:grpSp>
      <p:sp>
        <p:nvSpPr>
          <p:cNvPr id="19" name="Rectangle 18"/>
          <p:cNvSpPr/>
          <p:nvPr/>
        </p:nvSpPr>
        <p:spPr>
          <a:xfrm>
            <a:off x="413404" y="1003086"/>
            <a:ext cx="11277600" cy="984885"/>
          </a:xfrm>
          <a:prstGeom prst="rect">
            <a:avLst/>
          </a:prstGeom>
        </p:spPr>
        <p:txBody>
          <a:bodyPr wrap="square">
            <a:spAutoFit/>
          </a:bodyPr>
          <a:lstStyle/>
          <a:p>
            <a:pPr lvl="0"/>
            <a:r>
              <a:rPr lang="en-US" sz="2800" b="1" i="1" dirty="0" smtClean="0">
                <a:solidFill>
                  <a:srgbClr val="002060"/>
                </a:solidFill>
              </a:rPr>
              <a:t>2. </a:t>
            </a:r>
            <a:r>
              <a:rPr lang="en-US" sz="2800" b="1" i="1" dirty="0" err="1" smtClean="0">
                <a:solidFill>
                  <a:srgbClr val="002060"/>
                </a:solidFill>
              </a:rPr>
              <a:t>Tám</a:t>
            </a:r>
            <a:r>
              <a:rPr lang="en-US" sz="2800" b="1" i="1" dirty="0" smtClean="0">
                <a:solidFill>
                  <a:srgbClr val="002060"/>
                </a:solidFill>
              </a:rPr>
              <a:t> </a:t>
            </a:r>
            <a:r>
              <a:rPr lang="en-US" sz="2800" b="1" i="1" dirty="0" err="1" smtClean="0">
                <a:solidFill>
                  <a:srgbClr val="002060"/>
                </a:solidFill>
              </a:rPr>
              <a:t>câu</a:t>
            </a:r>
            <a:r>
              <a:rPr lang="en-US" sz="2800" b="1" i="1" dirty="0" smtClean="0">
                <a:solidFill>
                  <a:srgbClr val="002060"/>
                </a:solidFill>
              </a:rPr>
              <a:t> </a:t>
            </a:r>
            <a:r>
              <a:rPr lang="en-US" sz="2800" b="1" i="1" dirty="0" err="1" smtClean="0">
                <a:solidFill>
                  <a:srgbClr val="002060"/>
                </a:solidFill>
              </a:rPr>
              <a:t>thơ</a:t>
            </a:r>
            <a:r>
              <a:rPr lang="en-US" sz="2800" b="1" i="1" dirty="0" smtClean="0">
                <a:solidFill>
                  <a:srgbClr val="002060"/>
                </a:solidFill>
              </a:rPr>
              <a:t> </a:t>
            </a:r>
            <a:r>
              <a:rPr lang="en-US" sz="2800" b="1" i="1" dirty="0" err="1" smtClean="0">
                <a:solidFill>
                  <a:srgbClr val="002060"/>
                </a:solidFill>
              </a:rPr>
              <a:t>đầu</a:t>
            </a:r>
            <a:r>
              <a:rPr lang="en-US" sz="2800" b="1" i="1" dirty="0" smtClean="0">
                <a:solidFill>
                  <a:srgbClr val="002060"/>
                </a:solidFill>
              </a:rPr>
              <a:t>: </a:t>
            </a:r>
            <a:r>
              <a:rPr lang="en-US" sz="3000" b="1" i="1" dirty="0" err="1" smtClean="0">
                <a:solidFill>
                  <a:srgbClr val="002060"/>
                </a:solidFill>
              </a:rPr>
              <a:t>Cảnh</a:t>
            </a:r>
            <a:r>
              <a:rPr lang="en-US" sz="3000" b="1" i="1" dirty="0" smtClean="0">
                <a:solidFill>
                  <a:srgbClr val="002060"/>
                </a:solidFill>
              </a:rPr>
              <a:t> </a:t>
            </a:r>
            <a:r>
              <a:rPr lang="en-US" sz="3000" b="1" i="1" dirty="0">
                <a:solidFill>
                  <a:srgbClr val="002060"/>
                </a:solidFill>
              </a:rPr>
              <a:t>chia </a:t>
            </a:r>
            <a:r>
              <a:rPr lang="en-US" sz="3000" b="1" i="1" dirty="0" err="1">
                <a:solidFill>
                  <a:srgbClr val="002060"/>
                </a:solidFill>
              </a:rPr>
              <a:t>tay</a:t>
            </a:r>
            <a:r>
              <a:rPr lang="en-US" sz="3000" b="1" i="1" dirty="0">
                <a:solidFill>
                  <a:srgbClr val="002060"/>
                </a:solidFill>
              </a:rPr>
              <a:t> </a:t>
            </a:r>
            <a:r>
              <a:rPr lang="en-US" sz="3000" b="1" i="1" dirty="0" err="1">
                <a:solidFill>
                  <a:srgbClr val="002060"/>
                </a:solidFill>
              </a:rPr>
              <a:t>và</a:t>
            </a:r>
            <a:r>
              <a:rPr lang="en-US" sz="3000" b="1" i="1" dirty="0">
                <a:solidFill>
                  <a:srgbClr val="002060"/>
                </a:solidFill>
              </a:rPr>
              <a:t> </a:t>
            </a:r>
            <a:r>
              <a:rPr lang="en-US" sz="3000" b="1" i="1" dirty="0" err="1">
                <a:solidFill>
                  <a:srgbClr val="002060"/>
                </a:solidFill>
              </a:rPr>
              <a:t>tâm</a:t>
            </a:r>
            <a:r>
              <a:rPr lang="en-US" sz="3000" b="1" i="1" dirty="0">
                <a:solidFill>
                  <a:srgbClr val="002060"/>
                </a:solidFill>
              </a:rPr>
              <a:t> </a:t>
            </a:r>
            <a:r>
              <a:rPr lang="en-US" sz="3000" b="1" i="1" dirty="0" err="1">
                <a:solidFill>
                  <a:srgbClr val="002060"/>
                </a:solidFill>
              </a:rPr>
              <a:t>trạng</a:t>
            </a:r>
            <a:r>
              <a:rPr lang="en-US" sz="3000" b="1" i="1" dirty="0">
                <a:solidFill>
                  <a:srgbClr val="002060"/>
                </a:solidFill>
              </a:rPr>
              <a:t> </a:t>
            </a:r>
            <a:r>
              <a:rPr lang="en-US" sz="3000" b="1" i="1" dirty="0" err="1">
                <a:solidFill>
                  <a:srgbClr val="002060"/>
                </a:solidFill>
              </a:rPr>
              <a:t>của</a:t>
            </a:r>
            <a:r>
              <a:rPr lang="en-US" sz="3000" b="1" i="1" dirty="0">
                <a:solidFill>
                  <a:srgbClr val="002060"/>
                </a:solidFill>
              </a:rPr>
              <a:t> </a:t>
            </a:r>
            <a:r>
              <a:rPr lang="en-US" sz="3000" b="1" i="1" dirty="0" err="1">
                <a:solidFill>
                  <a:srgbClr val="002060"/>
                </a:solidFill>
              </a:rPr>
              <a:t>người</a:t>
            </a:r>
            <a:r>
              <a:rPr lang="en-US" sz="3000" b="1" i="1" dirty="0">
                <a:solidFill>
                  <a:srgbClr val="002060"/>
                </a:solidFill>
              </a:rPr>
              <a:t> </a:t>
            </a:r>
            <a:r>
              <a:rPr lang="en-US" sz="3000" b="1" i="1" dirty="0" err="1">
                <a:solidFill>
                  <a:srgbClr val="002060"/>
                </a:solidFill>
              </a:rPr>
              <a:t>đi</a:t>
            </a:r>
            <a:r>
              <a:rPr lang="en-US" sz="3000" b="1" i="1" dirty="0">
                <a:solidFill>
                  <a:srgbClr val="002060"/>
                </a:solidFill>
              </a:rPr>
              <a:t>, </a:t>
            </a:r>
            <a:r>
              <a:rPr lang="en-US" sz="3000" b="1" i="1" dirty="0" err="1">
                <a:solidFill>
                  <a:srgbClr val="002060"/>
                </a:solidFill>
              </a:rPr>
              <a:t>kẻ</a:t>
            </a:r>
            <a:r>
              <a:rPr lang="en-US" sz="3000" b="1" i="1" dirty="0">
                <a:solidFill>
                  <a:srgbClr val="002060"/>
                </a:solidFill>
              </a:rPr>
              <a:t> ở</a:t>
            </a:r>
          </a:p>
          <a:p>
            <a:endParaRPr lang="en-US" sz="2800" b="1" i="1" dirty="0">
              <a:solidFill>
                <a:srgbClr val="002060"/>
              </a:solidFill>
            </a:endParaRPr>
          </a:p>
        </p:txBody>
      </p:sp>
      <p:sp>
        <p:nvSpPr>
          <p:cNvPr id="20" name="Rectangle 4"/>
          <p:cNvSpPr>
            <a:spLocks noChangeArrowheads="1"/>
          </p:cNvSpPr>
          <p:nvPr/>
        </p:nvSpPr>
        <p:spPr bwMode="auto">
          <a:xfrm>
            <a:off x="406402" y="1653880"/>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smtClean="0">
                <a:solidFill>
                  <a:srgbClr val="0000FF"/>
                </a:solidFill>
                <a:latin typeface="Times New Roman" pitchFamily="18" charset="0"/>
                <a:cs typeface="Times New Roman" pitchFamily="18" charset="0"/>
              </a:rPr>
              <a:t>a. Nỗi niềm của người ở lại:</a:t>
            </a:r>
          </a:p>
        </p:txBody>
      </p:sp>
    </p:spTree>
    <p:extLst>
      <p:ext uri="{BB962C8B-B14F-4D97-AF65-F5344CB8AC3E}">
        <p14:creationId xmlns:p14="http://schemas.microsoft.com/office/powerpoint/2010/main" val="285240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blinds(horizontal)">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406402" y="1086304"/>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smtClean="0">
                <a:solidFill>
                  <a:srgbClr val="0000FF"/>
                </a:solidFill>
                <a:latin typeface="Times New Roman" pitchFamily="18" charset="0"/>
                <a:cs typeface="Times New Roman" pitchFamily="18" charset="0"/>
              </a:rPr>
              <a:t>a. Nỗi niềm của người ở lại:</a:t>
            </a:r>
          </a:p>
        </p:txBody>
      </p:sp>
      <p:sp>
        <p:nvSpPr>
          <p:cNvPr id="4" name="Rectangle 3"/>
          <p:cNvSpPr/>
          <p:nvPr/>
        </p:nvSpPr>
        <p:spPr>
          <a:xfrm>
            <a:off x="413404" y="230552"/>
            <a:ext cx="11277600" cy="984885"/>
          </a:xfrm>
          <a:prstGeom prst="rect">
            <a:avLst/>
          </a:prstGeom>
        </p:spPr>
        <p:txBody>
          <a:bodyPr wrap="square">
            <a:spAutoFit/>
          </a:bodyPr>
          <a:lstStyle/>
          <a:p>
            <a:pPr lvl="0"/>
            <a:r>
              <a:rPr lang="en-US" sz="2800" b="1" i="1" dirty="0" smtClean="0">
                <a:solidFill>
                  <a:srgbClr val="002060"/>
                </a:solidFill>
              </a:rPr>
              <a:t>2. </a:t>
            </a:r>
            <a:r>
              <a:rPr lang="en-US" sz="2800" b="1" i="1" dirty="0" err="1" smtClean="0">
                <a:solidFill>
                  <a:srgbClr val="002060"/>
                </a:solidFill>
              </a:rPr>
              <a:t>Tám</a:t>
            </a:r>
            <a:r>
              <a:rPr lang="en-US" sz="2800" b="1" i="1" dirty="0" smtClean="0">
                <a:solidFill>
                  <a:srgbClr val="002060"/>
                </a:solidFill>
              </a:rPr>
              <a:t> </a:t>
            </a:r>
            <a:r>
              <a:rPr lang="en-US" sz="2800" b="1" i="1" dirty="0" err="1" smtClean="0">
                <a:solidFill>
                  <a:srgbClr val="002060"/>
                </a:solidFill>
              </a:rPr>
              <a:t>câu</a:t>
            </a:r>
            <a:r>
              <a:rPr lang="en-US" sz="2800" b="1" i="1" dirty="0" smtClean="0">
                <a:solidFill>
                  <a:srgbClr val="002060"/>
                </a:solidFill>
              </a:rPr>
              <a:t> </a:t>
            </a:r>
            <a:r>
              <a:rPr lang="en-US" sz="2800" b="1" i="1" dirty="0" err="1" smtClean="0">
                <a:solidFill>
                  <a:srgbClr val="002060"/>
                </a:solidFill>
              </a:rPr>
              <a:t>thơ</a:t>
            </a:r>
            <a:r>
              <a:rPr lang="en-US" sz="2800" b="1" i="1" dirty="0" smtClean="0">
                <a:solidFill>
                  <a:srgbClr val="002060"/>
                </a:solidFill>
              </a:rPr>
              <a:t> </a:t>
            </a:r>
            <a:r>
              <a:rPr lang="en-US" sz="2800" b="1" i="1" dirty="0" err="1" smtClean="0">
                <a:solidFill>
                  <a:srgbClr val="002060"/>
                </a:solidFill>
              </a:rPr>
              <a:t>đầu</a:t>
            </a:r>
            <a:r>
              <a:rPr lang="en-US" sz="2800" b="1" i="1" dirty="0" smtClean="0">
                <a:solidFill>
                  <a:srgbClr val="002060"/>
                </a:solidFill>
              </a:rPr>
              <a:t>: </a:t>
            </a:r>
            <a:r>
              <a:rPr lang="en-US" sz="3000" b="1" i="1" dirty="0" err="1" smtClean="0">
                <a:solidFill>
                  <a:srgbClr val="002060"/>
                </a:solidFill>
              </a:rPr>
              <a:t>Cảnh</a:t>
            </a:r>
            <a:r>
              <a:rPr lang="en-US" sz="3000" b="1" i="1" dirty="0" smtClean="0">
                <a:solidFill>
                  <a:srgbClr val="002060"/>
                </a:solidFill>
              </a:rPr>
              <a:t> </a:t>
            </a:r>
            <a:r>
              <a:rPr lang="en-US" sz="3000" b="1" i="1" dirty="0">
                <a:solidFill>
                  <a:srgbClr val="002060"/>
                </a:solidFill>
              </a:rPr>
              <a:t>chia </a:t>
            </a:r>
            <a:r>
              <a:rPr lang="en-US" sz="3000" b="1" i="1" dirty="0" err="1">
                <a:solidFill>
                  <a:srgbClr val="002060"/>
                </a:solidFill>
              </a:rPr>
              <a:t>tay</a:t>
            </a:r>
            <a:r>
              <a:rPr lang="en-US" sz="3000" b="1" i="1" dirty="0">
                <a:solidFill>
                  <a:srgbClr val="002060"/>
                </a:solidFill>
              </a:rPr>
              <a:t> </a:t>
            </a:r>
            <a:r>
              <a:rPr lang="en-US" sz="3000" b="1" i="1" dirty="0" err="1">
                <a:solidFill>
                  <a:srgbClr val="002060"/>
                </a:solidFill>
              </a:rPr>
              <a:t>và</a:t>
            </a:r>
            <a:r>
              <a:rPr lang="en-US" sz="3000" b="1" i="1" dirty="0">
                <a:solidFill>
                  <a:srgbClr val="002060"/>
                </a:solidFill>
              </a:rPr>
              <a:t> </a:t>
            </a:r>
            <a:r>
              <a:rPr lang="en-US" sz="3000" b="1" i="1" dirty="0" err="1">
                <a:solidFill>
                  <a:srgbClr val="002060"/>
                </a:solidFill>
              </a:rPr>
              <a:t>tâm</a:t>
            </a:r>
            <a:r>
              <a:rPr lang="en-US" sz="3000" b="1" i="1" dirty="0">
                <a:solidFill>
                  <a:srgbClr val="002060"/>
                </a:solidFill>
              </a:rPr>
              <a:t> </a:t>
            </a:r>
            <a:r>
              <a:rPr lang="en-US" sz="3000" b="1" i="1" dirty="0" err="1">
                <a:solidFill>
                  <a:srgbClr val="002060"/>
                </a:solidFill>
              </a:rPr>
              <a:t>trạng</a:t>
            </a:r>
            <a:r>
              <a:rPr lang="en-US" sz="3000" b="1" i="1" dirty="0">
                <a:solidFill>
                  <a:srgbClr val="002060"/>
                </a:solidFill>
              </a:rPr>
              <a:t> </a:t>
            </a:r>
            <a:r>
              <a:rPr lang="en-US" sz="3000" b="1" i="1" dirty="0" err="1">
                <a:solidFill>
                  <a:srgbClr val="002060"/>
                </a:solidFill>
              </a:rPr>
              <a:t>của</a:t>
            </a:r>
            <a:r>
              <a:rPr lang="en-US" sz="3000" b="1" i="1" dirty="0">
                <a:solidFill>
                  <a:srgbClr val="002060"/>
                </a:solidFill>
              </a:rPr>
              <a:t> </a:t>
            </a:r>
            <a:r>
              <a:rPr lang="en-US" sz="3000" b="1" i="1" dirty="0" err="1">
                <a:solidFill>
                  <a:srgbClr val="002060"/>
                </a:solidFill>
              </a:rPr>
              <a:t>người</a:t>
            </a:r>
            <a:r>
              <a:rPr lang="en-US" sz="3000" b="1" i="1" dirty="0">
                <a:solidFill>
                  <a:srgbClr val="002060"/>
                </a:solidFill>
              </a:rPr>
              <a:t> </a:t>
            </a:r>
            <a:r>
              <a:rPr lang="en-US" sz="3000" b="1" i="1" dirty="0" err="1">
                <a:solidFill>
                  <a:srgbClr val="002060"/>
                </a:solidFill>
              </a:rPr>
              <a:t>đi</a:t>
            </a:r>
            <a:r>
              <a:rPr lang="en-US" sz="3000" b="1" i="1" dirty="0">
                <a:solidFill>
                  <a:srgbClr val="002060"/>
                </a:solidFill>
              </a:rPr>
              <a:t>, </a:t>
            </a:r>
            <a:r>
              <a:rPr lang="en-US" sz="3000" b="1" i="1" dirty="0" err="1">
                <a:solidFill>
                  <a:srgbClr val="002060"/>
                </a:solidFill>
              </a:rPr>
              <a:t>kẻ</a:t>
            </a:r>
            <a:r>
              <a:rPr lang="en-US" sz="3000" b="1" i="1" dirty="0">
                <a:solidFill>
                  <a:srgbClr val="002060"/>
                </a:solidFill>
              </a:rPr>
              <a:t> ở</a:t>
            </a:r>
          </a:p>
          <a:p>
            <a:endParaRPr lang="en-US" sz="2800" b="1" i="1" dirty="0">
              <a:solidFill>
                <a:srgbClr val="002060"/>
              </a:solidFill>
            </a:endParaRPr>
          </a:p>
        </p:txBody>
      </p:sp>
      <p:sp>
        <p:nvSpPr>
          <p:cNvPr id="6" name="TextBox 5"/>
          <p:cNvSpPr txBox="1"/>
          <p:nvPr/>
        </p:nvSpPr>
        <p:spPr>
          <a:xfrm>
            <a:off x="485225" y="1826166"/>
            <a:ext cx="11048119" cy="1307537"/>
          </a:xfrm>
          <a:prstGeom prst="rect">
            <a:avLst/>
          </a:prstGeom>
          <a:noFill/>
        </p:spPr>
        <p:txBody>
          <a:bodyPr wrap="square" rtlCol="0">
            <a:spAutoFit/>
          </a:bodyPr>
          <a:lstStyle/>
          <a:p>
            <a:pPr marL="457200" indent="-457200">
              <a:lnSpc>
                <a:spcPct val="150000"/>
              </a:lnSpc>
              <a:buFont typeface="Wingdings" pitchFamily="2" charset="2"/>
              <a:buChar char="v"/>
            </a:pPr>
            <a:r>
              <a:rPr lang="en-US" sz="2800" b="1" i="1" dirty="0" err="1" smtClean="0">
                <a:solidFill>
                  <a:prstClr val="black"/>
                </a:solidFill>
              </a:rPr>
              <a:t>Tâm</a:t>
            </a:r>
            <a:r>
              <a:rPr lang="en-US" sz="2800" b="1" i="1" dirty="0" smtClean="0">
                <a:solidFill>
                  <a:prstClr val="black"/>
                </a:solidFill>
              </a:rPr>
              <a:t> </a:t>
            </a:r>
            <a:r>
              <a:rPr lang="en-US" sz="2800" b="1" i="1" dirty="0" err="1" smtClean="0">
                <a:solidFill>
                  <a:prstClr val="black"/>
                </a:solidFill>
              </a:rPr>
              <a:t>trạng</a:t>
            </a:r>
            <a:r>
              <a:rPr lang="en-US" sz="2800" b="1" i="1" dirty="0" smtClean="0">
                <a:solidFill>
                  <a:prstClr val="black"/>
                </a:solidFill>
              </a:rPr>
              <a:t>: </a:t>
            </a:r>
            <a:r>
              <a:rPr lang="en-US" sz="2800" dirty="0" err="1" smtClean="0">
                <a:solidFill>
                  <a:prstClr val="black"/>
                </a:solidFill>
              </a:rPr>
              <a:t>băn</a:t>
            </a:r>
            <a:r>
              <a:rPr lang="en-US" sz="2800" dirty="0" smtClean="0">
                <a:solidFill>
                  <a:prstClr val="black"/>
                </a:solidFill>
              </a:rPr>
              <a:t> </a:t>
            </a:r>
            <a:r>
              <a:rPr lang="en-US" sz="2800" dirty="0" err="1" smtClean="0">
                <a:solidFill>
                  <a:prstClr val="black"/>
                </a:solidFill>
              </a:rPr>
              <a:t>khoăn</a:t>
            </a:r>
            <a:r>
              <a:rPr lang="en-US" sz="2800" dirty="0" smtClean="0">
                <a:solidFill>
                  <a:prstClr val="black"/>
                </a:solidFill>
              </a:rPr>
              <a:t>, lo </a:t>
            </a:r>
            <a:r>
              <a:rPr lang="en-US" sz="2800" dirty="0" err="1" smtClean="0">
                <a:solidFill>
                  <a:prstClr val="black"/>
                </a:solidFill>
              </a:rPr>
              <a:t>lắng</a:t>
            </a:r>
            <a:r>
              <a:rPr lang="en-US" sz="2800" dirty="0" smtClean="0">
                <a:solidFill>
                  <a:prstClr val="black"/>
                </a:solidFill>
              </a:rPr>
              <a:t> (</a:t>
            </a:r>
            <a:r>
              <a:rPr lang="en-US" sz="2800" i="1" dirty="0" err="1" smtClean="0">
                <a:solidFill>
                  <a:prstClr val="black"/>
                </a:solidFill>
              </a:rPr>
              <a:t>Mình</a:t>
            </a:r>
            <a:r>
              <a:rPr lang="en-US" sz="2800" i="1" dirty="0" smtClean="0">
                <a:solidFill>
                  <a:prstClr val="black"/>
                </a:solidFill>
              </a:rPr>
              <a:t> </a:t>
            </a:r>
            <a:r>
              <a:rPr lang="en-US" sz="2800" i="1" dirty="0" err="1" smtClean="0">
                <a:solidFill>
                  <a:prstClr val="black"/>
                </a:solidFill>
              </a:rPr>
              <a:t>về</a:t>
            </a:r>
            <a:r>
              <a:rPr lang="en-US" sz="2800" i="1" dirty="0" smtClean="0">
                <a:solidFill>
                  <a:prstClr val="black"/>
                </a:solidFill>
              </a:rPr>
              <a:t> </a:t>
            </a:r>
            <a:r>
              <a:rPr lang="en-US" sz="2800" i="1" dirty="0" err="1" smtClean="0">
                <a:solidFill>
                  <a:prstClr val="black"/>
                </a:solidFill>
              </a:rPr>
              <a:t>mình</a:t>
            </a:r>
            <a:r>
              <a:rPr lang="en-US" sz="2800" i="1" dirty="0" smtClean="0">
                <a:solidFill>
                  <a:prstClr val="black"/>
                </a:solidFill>
              </a:rPr>
              <a:t> </a:t>
            </a:r>
            <a:r>
              <a:rPr lang="en-US" sz="2800" i="1" dirty="0" err="1" smtClean="0">
                <a:solidFill>
                  <a:prstClr val="black"/>
                </a:solidFill>
              </a:rPr>
              <a:t>có</a:t>
            </a:r>
            <a:r>
              <a:rPr lang="en-US" sz="2800" i="1" dirty="0" smtClean="0">
                <a:solidFill>
                  <a:prstClr val="black"/>
                </a:solidFill>
              </a:rPr>
              <a:t> </a:t>
            </a:r>
            <a:r>
              <a:rPr lang="en-US" sz="2800" i="1" dirty="0" err="1" smtClean="0">
                <a:solidFill>
                  <a:prstClr val="black"/>
                </a:solidFill>
              </a:rPr>
              <a:t>nhớ</a:t>
            </a:r>
            <a:r>
              <a:rPr lang="en-US" sz="2800" i="1" dirty="0" smtClean="0">
                <a:solidFill>
                  <a:prstClr val="black"/>
                </a:solidFill>
              </a:rPr>
              <a:t> ta/ </a:t>
            </a:r>
            <a:r>
              <a:rPr lang="en-US" sz="2800" i="1" dirty="0" err="1" smtClean="0">
                <a:solidFill>
                  <a:prstClr val="black"/>
                </a:solidFill>
              </a:rPr>
              <a:t>Mình</a:t>
            </a:r>
            <a:r>
              <a:rPr lang="en-US" sz="2800" i="1" dirty="0" smtClean="0">
                <a:solidFill>
                  <a:prstClr val="black"/>
                </a:solidFill>
              </a:rPr>
              <a:t> </a:t>
            </a:r>
            <a:r>
              <a:rPr lang="en-US" sz="2800" i="1" dirty="0" err="1" smtClean="0">
                <a:solidFill>
                  <a:prstClr val="black"/>
                </a:solidFill>
              </a:rPr>
              <a:t>về</a:t>
            </a:r>
            <a:r>
              <a:rPr lang="en-US" sz="2800" i="1" dirty="0" smtClean="0">
                <a:solidFill>
                  <a:prstClr val="black"/>
                </a:solidFill>
              </a:rPr>
              <a:t> </a:t>
            </a:r>
            <a:r>
              <a:rPr lang="en-US" sz="2800" i="1" dirty="0" err="1" smtClean="0">
                <a:solidFill>
                  <a:prstClr val="black"/>
                </a:solidFill>
              </a:rPr>
              <a:t>mình</a:t>
            </a:r>
            <a:r>
              <a:rPr lang="en-US" sz="2800" i="1" dirty="0" smtClean="0">
                <a:solidFill>
                  <a:prstClr val="black"/>
                </a:solidFill>
              </a:rPr>
              <a:t> </a:t>
            </a:r>
            <a:r>
              <a:rPr lang="en-US" sz="2800" i="1" dirty="0" err="1" smtClean="0">
                <a:solidFill>
                  <a:prstClr val="black"/>
                </a:solidFill>
              </a:rPr>
              <a:t>có</a:t>
            </a:r>
            <a:r>
              <a:rPr lang="en-US" sz="2800" i="1" dirty="0" smtClean="0">
                <a:solidFill>
                  <a:prstClr val="black"/>
                </a:solidFill>
              </a:rPr>
              <a:t> </a:t>
            </a:r>
            <a:r>
              <a:rPr lang="en-US" sz="2800" i="1" dirty="0" err="1" smtClean="0">
                <a:solidFill>
                  <a:prstClr val="black"/>
                </a:solidFill>
              </a:rPr>
              <a:t>nhớ</a:t>
            </a:r>
            <a:r>
              <a:rPr lang="en-US" sz="2800" i="1" dirty="0" smtClean="0">
                <a:solidFill>
                  <a:prstClr val="black"/>
                </a:solidFill>
              </a:rPr>
              <a:t> </a:t>
            </a:r>
            <a:r>
              <a:rPr lang="en-US" sz="2800" i="1" dirty="0" err="1" smtClean="0">
                <a:solidFill>
                  <a:prstClr val="black"/>
                </a:solidFill>
              </a:rPr>
              <a:t>không</a:t>
            </a:r>
            <a:r>
              <a:rPr lang="en-US" sz="2800" dirty="0" smtClean="0">
                <a:solidFill>
                  <a:prstClr val="black"/>
                </a:solidFill>
              </a:rPr>
              <a:t>).</a:t>
            </a:r>
          </a:p>
        </p:txBody>
      </p:sp>
      <p:sp>
        <p:nvSpPr>
          <p:cNvPr id="7" name="Rectangle 6"/>
          <p:cNvSpPr/>
          <p:nvPr/>
        </p:nvSpPr>
        <p:spPr>
          <a:xfrm>
            <a:off x="625367" y="3563009"/>
            <a:ext cx="4517583" cy="523220"/>
          </a:xfrm>
          <a:prstGeom prst="rect">
            <a:avLst/>
          </a:prstGeom>
        </p:spPr>
        <p:txBody>
          <a:bodyPr wrap="none">
            <a:spAutoFit/>
          </a:bodyPr>
          <a:lstStyle/>
          <a:p>
            <a:pPr marL="457200" indent="-457200">
              <a:buFont typeface="Wingdings" pitchFamily="2" charset="2"/>
              <a:buChar char="v"/>
            </a:pPr>
            <a:r>
              <a:rPr lang="en-US" sz="2800" b="1" i="1" dirty="0" err="1" smtClean="0">
                <a:solidFill>
                  <a:prstClr val="black"/>
                </a:solidFill>
              </a:rPr>
              <a:t>Gợi</a:t>
            </a:r>
            <a:r>
              <a:rPr lang="en-US" sz="2800" b="1" i="1" dirty="0" smtClean="0">
                <a:solidFill>
                  <a:prstClr val="black"/>
                </a:solidFill>
              </a:rPr>
              <a:t> n</a:t>
            </a:r>
            <a:r>
              <a:rPr lang="vi-VN" sz="2800" b="1" i="1" dirty="0" smtClean="0">
                <a:solidFill>
                  <a:prstClr val="black"/>
                </a:solidFill>
              </a:rPr>
              <a:t>hắc những </a:t>
            </a:r>
            <a:r>
              <a:rPr lang="vi-VN" sz="2800" b="1" i="1" dirty="0">
                <a:solidFill>
                  <a:prstClr val="black"/>
                </a:solidFill>
              </a:rPr>
              <a:t>kỉ niệm: </a:t>
            </a:r>
            <a:endParaRPr lang="en-US" sz="2800" b="1" i="1" dirty="0">
              <a:solidFill>
                <a:prstClr val="black"/>
              </a:solidFill>
            </a:endParaRPr>
          </a:p>
        </p:txBody>
      </p:sp>
      <p:pic>
        <p:nvPicPr>
          <p:cNvPr id="8" name="Picture 3" descr="Bác Hồ nói chuyện với bà con nông dân Hùng Sơn - Đại Từ - Thái Nguyên năm 1954"/>
          <p:cNvPicPr>
            <a:picLocks noChangeAspect="1" noChangeArrowheads="1"/>
          </p:cNvPicPr>
          <p:nvPr/>
        </p:nvPicPr>
        <p:blipFill>
          <a:blip r:embed="rId2">
            <a:lum bright="18000"/>
            <a:extLst>
              <a:ext uri="{28A0092B-C50C-407E-A947-70E740481C1C}">
                <a14:useLocalDpi xmlns:a14="http://schemas.microsoft.com/office/drawing/2010/main" val="0"/>
              </a:ext>
            </a:extLst>
          </a:blip>
          <a:srcRect t="13321"/>
          <a:stretch>
            <a:fillRect/>
          </a:stretch>
        </p:blipFill>
        <p:spPr bwMode="auto">
          <a:xfrm>
            <a:off x="1793780" y="4109878"/>
            <a:ext cx="4020070" cy="236974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our du xuân Việt Bắc 2019 Trọn gói, Giá rẻ, Uy tín, Ưu đãi khủng - Tour du  lịch nước ngoài - Chuyên tổ chức tour du lịch Châu Âu, Tour Thá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0436" y="4094112"/>
            <a:ext cx="4367050" cy="2351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5420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1" name="Picture 3" descr="Bác Hồ nói chuyện với bà con nông dân Hùng Sơn - Đại Từ - Thái Nguyên năm 1954"/>
          <p:cNvPicPr>
            <a:picLocks noChangeAspect="1" noChangeArrowheads="1"/>
          </p:cNvPicPr>
          <p:nvPr/>
        </p:nvPicPr>
        <p:blipFill>
          <a:blip r:embed="rId2">
            <a:lum bright="18000"/>
            <a:extLst>
              <a:ext uri="{28A0092B-C50C-407E-A947-70E740481C1C}">
                <a14:useLocalDpi xmlns:a14="http://schemas.microsoft.com/office/drawing/2010/main" val="0"/>
              </a:ext>
            </a:extLst>
          </a:blip>
          <a:srcRect t="13321"/>
          <a:stretch>
            <a:fillRect/>
          </a:stretch>
        </p:blipFill>
        <p:spPr bwMode="auto">
          <a:xfrm>
            <a:off x="3171848" y="1198177"/>
            <a:ext cx="5905455" cy="3219165"/>
          </a:xfrm>
          <a:prstGeom prst="rect">
            <a:avLst/>
          </a:prstGeom>
          <a:noFill/>
          <a:extLst>
            <a:ext uri="{909E8E84-426E-40DD-AFC4-6F175D3DCCD1}">
              <a14:hiddenFill xmlns:a14="http://schemas.microsoft.com/office/drawing/2010/main">
                <a:solidFill>
                  <a:srgbClr val="FFFFFF"/>
                </a:solidFill>
              </a14:hiddenFill>
            </a:ext>
          </a:extLst>
        </p:spPr>
      </p:pic>
      <p:sp>
        <p:nvSpPr>
          <p:cNvPr id="12292" name="Rectangle 4"/>
          <p:cNvSpPr>
            <a:spLocks noChangeArrowheads="1"/>
          </p:cNvSpPr>
          <p:nvPr/>
        </p:nvSpPr>
        <p:spPr bwMode="auto">
          <a:xfrm>
            <a:off x="423924" y="4638068"/>
            <a:ext cx="11494810" cy="1892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50000"/>
              </a:lnSpc>
              <a:spcBef>
                <a:spcPct val="0"/>
              </a:spcBef>
              <a:spcAft>
                <a:spcPct val="0"/>
              </a:spcAft>
            </a:pPr>
            <a:r>
              <a:rPr lang="vi-VN" sz="2600" b="1" i="1" dirty="0" smtClean="0">
                <a:solidFill>
                  <a:srgbClr val="0000FF"/>
                </a:solidFill>
                <a:latin typeface="Times New Roman" pitchFamily="18" charset="0"/>
                <a:cs typeface="Times New Roman" pitchFamily="18" charset="0"/>
              </a:rPr>
              <a:t>+ </a:t>
            </a:r>
            <a:r>
              <a:rPr lang="en-US" sz="2600" b="1" i="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Mười lăm năm ấy thiết tha mặn nồng</a:t>
            </a:r>
            <a:r>
              <a:rPr lang="en-US" sz="2600" b="1" i="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a:t>
            </a:r>
            <a:r>
              <a:rPr lang="en-US" sz="2600" b="1" i="1" dirty="0" smtClean="0">
                <a:solidFill>
                  <a:srgbClr val="0000FF"/>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Đây là cuộc chia tay của những người đã từng gắn bó suốt </a:t>
            </a:r>
            <a:r>
              <a:rPr lang="en-US" sz="2600" i="1" dirty="0" smtClean="0">
                <a:solidFill>
                  <a:srgbClr val="0000FF"/>
                </a:solidFill>
                <a:latin typeface="Times New Roman" pitchFamily="18" charset="0"/>
                <a:cs typeface="Times New Roman" pitchFamily="18" charset="0"/>
              </a:rPr>
              <a:t>“m</a:t>
            </a:r>
            <a:r>
              <a:rPr lang="vi-VN" sz="2600" i="1" dirty="0" smtClean="0">
                <a:solidFill>
                  <a:srgbClr val="0000FF"/>
                </a:solidFill>
                <a:latin typeface="Times New Roman" pitchFamily="18" charset="0"/>
                <a:cs typeface="Times New Roman" pitchFamily="18" charset="0"/>
              </a:rPr>
              <a:t>ười lăm năm"</a:t>
            </a:r>
            <a:r>
              <a:rPr lang="vi-VN" sz="2600" dirty="0" smtClean="0">
                <a:solidFill>
                  <a:srgbClr val="000000"/>
                </a:solidFill>
                <a:latin typeface="Times New Roman" pitchFamily="18" charset="0"/>
                <a:cs typeface="Times New Roman" pitchFamily="18" charset="0"/>
              </a:rPr>
              <a:t> </a:t>
            </a:r>
            <a:r>
              <a:rPr lang="vi-VN" sz="2600" i="1" dirty="0" smtClean="0">
                <a:solidFill>
                  <a:srgbClr val="000000"/>
                </a:solidFill>
                <a:latin typeface="Times New Roman" pitchFamily="18" charset="0"/>
                <a:cs typeface="Times New Roman" pitchFamily="18" charset="0"/>
              </a:rPr>
              <a:t>(1941 – 1954)</a:t>
            </a:r>
            <a:r>
              <a:rPr lang="en-US" sz="2600" i="1" dirty="0" smtClean="0">
                <a:solidFill>
                  <a:srgbClr val="000000"/>
                </a:solidFill>
                <a:latin typeface="Times New Roman" pitchFamily="18" charset="0"/>
                <a:cs typeface="Times New Roman" pitchFamily="18" charset="0"/>
              </a:rPr>
              <a:t>.</a:t>
            </a:r>
          </a:p>
          <a:p>
            <a:pPr algn="just" fontAlgn="base">
              <a:lnSpc>
                <a:spcPct val="150000"/>
              </a:lnSpc>
              <a:spcBef>
                <a:spcPct val="0"/>
              </a:spcBef>
              <a:spcAft>
                <a:spcPct val="0"/>
              </a:spcAft>
            </a:pPr>
            <a:r>
              <a:rPr lang="en-US" sz="2600" dirty="0" smtClean="0">
                <a:solidFill>
                  <a:srgbClr val="000000"/>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M</a:t>
            </a:r>
            <a:r>
              <a:rPr lang="vi-VN" sz="2600" dirty="0" smtClean="0">
                <a:solidFill>
                  <a:srgbClr val="000000"/>
                </a:solidFill>
                <a:latin typeface="Times New Roman" pitchFamily="18" charset="0"/>
                <a:cs typeface="Times New Roman" pitchFamily="18" charset="0"/>
              </a:rPr>
              <a:t>ột chặng đường dài với biết bao kỉ niệm ân tình</a:t>
            </a:r>
            <a:r>
              <a:rPr lang="en-US" sz="2600" dirty="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thiết</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tha</a:t>
            </a:r>
            <a:r>
              <a:rPr lang="en-US" sz="2600" dirty="0" smtClean="0">
                <a:solidFill>
                  <a:srgbClr val="000000"/>
                </a:solidFill>
                <a:latin typeface="Times New Roman" pitchFamily="18" charset="0"/>
                <a:cs typeface="Times New Roman" pitchFamily="18" charset="0"/>
              </a:rPr>
              <a:t>.</a:t>
            </a:r>
            <a:endParaRPr lang="vi-VN" sz="2600" dirty="0" smtClean="0">
              <a:solidFill>
                <a:srgbClr val="000000"/>
              </a:solidFill>
              <a:latin typeface="Times New Roman" pitchFamily="18" charset="0"/>
              <a:cs typeface="Times New Roman" pitchFamily="18" charset="0"/>
            </a:endParaRPr>
          </a:p>
        </p:txBody>
      </p:sp>
      <p:sp>
        <p:nvSpPr>
          <p:cNvPr id="5" name="Rectangle 4"/>
          <p:cNvSpPr>
            <a:spLocks noChangeArrowheads="1"/>
          </p:cNvSpPr>
          <p:nvPr/>
        </p:nvSpPr>
        <p:spPr bwMode="auto">
          <a:xfrm>
            <a:off x="406401" y="266497"/>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smtClean="0">
                <a:solidFill>
                  <a:srgbClr val="0000FF"/>
                </a:solidFill>
                <a:latin typeface="Times New Roman" pitchFamily="18" charset="0"/>
                <a:cs typeface="Times New Roman" pitchFamily="18" charset="0"/>
              </a:rPr>
              <a:t>a. Nỗi niềm của người ở lại:</a:t>
            </a:r>
          </a:p>
        </p:txBody>
      </p:sp>
    </p:spTree>
    <p:extLst>
      <p:ext uri="{BB962C8B-B14F-4D97-AF65-F5344CB8AC3E}">
        <p14:creationId xmlns:p14="http://schemas.microsoft.com/office/powerpoint/2010/main" val="8203646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1"/>
                                        </p:tgtEl>
                                        <p:attrNameLst>
                                          <p:attrName>style.visibility</p:attrName>
                                        </p:attrNameLst>
                                      </p:cBhvr>
                                      <p:to>
                                        <p:strVal val="visible"/>
                                      </p:to>
                                    </p:set>
                                    <p:animEffect transition="in" filter="circle(in)">
                                      <p:cBhvr>
                                        <p:cTn id="12" dur="2000"/>
                                        <p:tgtEl>
                                          <p:spTgt spid="1229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2292">
                                            <p:txEl>
                                              <p:pRg st="0" end="0"/>
                                            </p:txEl>
                                          </p:spTgt>
                                        </p:tgtEl>
                                        <p:attrNameLst>
                                          <p:attrName>style.visibility</p:attrName>
                                        </p:attrNameLst>
                                      </p:cBhvr>
                                      <p:to>
                                        <p:strVal val="visible"/>
                                      </p:to>
                                    </p:set>
                                    <p:animEffect transition="in" filter="blinds(horizontal)">
                                      <p:cBhvr>
                                        <p:cTn id="17" dur="500"/>
                                        <p:tgtEl>
                                          <p:spTgt spid="12292">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12292">
                                            <p:txEl>
                                              <p:pRg st="1" end="1"/>
                                            </p:txEl>
                                          </p:spTgt>
                                        </p:tgtEl>
                                        <p:attrNameLst>
                                          <p:attrName>style.visibility</p:attrName>
                                        </p:attrNameLst>
                                      </p:cBhvr>
                                      <p:to>
                                        <p:strVal val="visible"/>
                                      </p:to>
                                    </p:set>
                                    <p:animEffect transition="in" filter="blinds(horizontal)">
                                      <p:cBhvr>
                                        <p:cTn id="22" dur="500"/>
                                        <p:tgtEl>
                                          <p:spTgt spid="1229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hủ tịch Hồ Chí Minh: Một tình yêu bao la với nhân dân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6476"/>
            <a:ext cx="6000750" cy="641656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Từ Hà Nội lên Việt Bắc, Bác Hồ được bảo vệ như thế nà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0" y="236476"/>
            <a:ext cx="6191250" cy="64165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545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heel(1)">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heel(1)">
                                      <p:cBhvr>
                                        <p:cTn id="12" dur="20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548294" y="1035296"/>
            <a:ext cx="11228552" cy="12207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Những hình ảnh </a:t>
            </a:r>
            <a:r>
              <a:rPr lang="vi-VN" sz="2600" b="1" i="1" dirty="0" smtClean="0">
                <a:solidFill>
                  <a:srgbClr val="FF3300"/>
                </a:solidFill>
                <a:latin typeface="Times New Roman" pitchFamily="18" charset="0"/>
                <a:cs typeface="Times New Roman" pitchFamily="18" charset="0"/>
              </a:rPr>
              <a:t>“cây</a:t>
            </a:r>
            <a:r>
              <a:rPr lang="en-US" sz="2600" b="1" i="1" dirty="0" smtClean="0">
                <a:solidFill>
                  <a:srgbClr val="FF3300"/>
                </a:solidFill>
                <a:latin typeface="Times New Roman" pitchFamily="18" charset="0"/>
                <a:cs typeface="Times New Roman" pitchFamily="18" charset="0"/>
              </a:rPr>
              <a:t> </a:t>
            </a:r>
            <a:r>
              <a:rPr lang="vi-VN" sz="2600" b="1" i="1" dirty="0" smtClean="0">
                <a:solidFill>
                  <a:srgbClr val="FF3300"/>
                </a:solidFill>
                <a:latin typeface="Times New Roman" pitchFamily="18" charset="0"/>
                <a:cs typeface="Times New Roman" pitchFamily="18" charset="0"/>
              </a:rPr>
              <a:t>–</a:t>
            </a:r>
            <a:r>
              <a:rPr lang="en-US" sz="2600" b="1" i="1" dirty="0" smtClean="0">
                <a:solidFill>
                  <a:srgbClr val="FF3300"/>
                </a:solidFill>
                <a:latin typeface="Times New Roman" pitchFamily="18" charset="0"/>
                <a:cs typeface="Times New Roman" pitchFamily="18" charset="0"/>
              </a:rPr>
              <a:t> </a:t>
            </a:r>
            <a:r>
              <a:rPr lang="vi-VN" sz="2600" b="1" i="1" dirty="0" smtClean="0">
                <a:solidFill>
                  <a:srgbClr val="FF3300"/>
                </a:solidFill>
                <a:latin typeface="Times New Roman" pitchFamily="18" charset="0"/>
                <a:cs typeface="Times New Roman" pitchFamily="18" charset="0"/>
              </a:rPr>
              <a:t>núi, sông</a:t>
            </a:r>
            <a:r>
              <a:rPr lang="en-US" sz="2600" b="1" i="1" dirty="0" smtClean="0">
                <a:solidFill>
                  <a:srgbClr val="FF3300"/>
                </a:solidFill>
                <a:latin typeface="Times New Roman" pitchFamily="18" charset="0"/>
                <a:cs typeface="Times New Roman" pitchFamily="18" charset="0"/>
              </a:rPr>
              <a:t> </a:t>
            </a:r>
            <a:r>
              <a:rPr lang="vi-VN" sz="2600" b="1" i="1" dirty="0" smtClean="0">
                <a:solidFill>
                  <a:srgbClr val="FF3300"/>
                </a:solidFill>
                <a:latin typeface="Times New Roman" pitchFamily="18" charset="0"/>
                <a:cs typeface="Times New Roman" pitchFamily="18" charset="0"/>
              </a:rPr>
              <a:t>–</a:t>
            </a:r>
            <a:r>
              <a:rPr lang="en-US" sz="2600" b="1" i="1" dirty="0" smtClean="0">
                <a:solidFill>
                  <a:srgbClr val="FF3300"/>
                </a:solidFill>
                <a:latin typeface="Times New Roman" pitchFamily="18" charset="0"/>
                <a:cs typeface="Times New Roman" pitchFamily="18" charset="0"/>
              </a:rPr>
              <a:t> </a:t>
            </a:r>
            <a:r>
              <a:rPr lang="vi-VN" sz="2600" b="1" i="1" dirty="0" smtClean="0">
                <a:solidFill>
                  <a:srgbClr val="FF3300"/>
                </a:solidFill>
                <a:latin typeface="Times New Roman" pitchFamily="18" charset="0"/>
                <a:cs typeface="Times New Roman" pitchFamily="18" charset="0"/>
              </a:rPr>
              <a:t>nguồn”:</a:t>
            </a:r>
            <a:r>
              <a:rPr lang="vi-VN" sz="2600" b="1" dirty="0" smtClean="0">
                <a:solidFill>
                  <a:srgbClr val="FF3300"/>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tiêu biểu cho núi rừng Việt Bắc</a:t>
            </a:r>
            <a:r>
              <a:rPr lang="en-US" sz="2600" dirty="0" smtClean="0">
                <a:solidFill>
                  <a:srgbClr val="000000"/>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a:t>
            </a:r>
            <a:r>
              <a:rPr lang="en-US" sz="2600" dirty="0" smtClean="0">
                <a:solidFill>
                  <a:srgbClr val="000000"/>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cái nôi của cách mạng, nuôi dưỡng người cán bộ.</a:t>
            </a:r>
            <a:endParaRPr lang="en-US" sz="2600" dirty="0" smtClean="0">
              <a:solidFill>
                <a:srgbClr val="000000"/>
              </a:solidFill>
              <a:latin typeface="Times New Roman" pitchFamily="18" charset="0"/>
              <a:cs typeface="Times New Roman" pitchFamily="18" charset="0"/>
            </a:endParaRPr>
          </a:p>
        </p:txBody>
      </p:sp>
      <p:pic>
        <p:nvPicPr>
          <p:cNvPr id="2050" name="Picture 2" descr="Tour du xuân Việt Bắc 2019 Trọn gói, Giá rẻ, Uy tín, Ưu đãi khủng - Tour du  lịch nước ngoài - Chuyên tổ chức tour du lịch Châu Âu, Tour Thái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2813" y="2617076"/>
            <a:ext cx="8607973" cy="424092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a:spLocks noChangeArrowheads="1"/>
          </p:cNvSpPr>
          <p:nvPr/>
        </p:nvSpPr>
        <p:spPr bwMode="auto">
          <a:xfrm>
            <a:off x="406401" y="266497"/>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smtClean="0">
                <a:solidFill>
                  <a:srgbClr val="0000FF"/>
                </a:solidFill>
                <a:latin typeface="Times New Roman" pitchFamily="18" charset="0"/>
                <a:cs typeface="Times New Roman" pitchFamily="18" charset="0"/>
              </a:rPr>
              <a:t>a. Nỗi niềm của người ở lại:</a:t>
            </a:r>
          </a:p>
        </p:txBody>
      </p:sp>
    </p:spTree>
    <p:extLst>
      <p:ext uri="{BB962C8B-B14F-4D97-AF65-F5344CB8AC3E}">
        <p14:creationId xmlns:p14="http://schemas.microsoft.com/office/powerpoint/2010/main" val="194638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linds(horizontal)">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315">
                                            <p:txEl>
                                              <p:pRg st="0" end="0"/>
                                            </p:txEl>
                                          </p:spTgt>
                                        </p:tgtEl>
                                        <p:attrNameLst>
                                          <p:attrName>style.visibility</p:attrName>
                                        </p:attrNameLst>
                                      </p:cBhvr>
                                      <p:to>
                                        <p:strVal val="visible"/>
                                      </p:to>
                                    </p:set>
                                    <p:animEffect transition="in" filter="blinds(horizontal)">
                                      <p:cBhvr>
                                        <p:cTn id="12" dur="500"/>
                                        <p:tgtEl>
                                          <p:spTgt spid="133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363" name="Rectangle 3"/>
          <p:cNvSpPr>
            <a:spLocks noChangeArrowheads="1"/>
          </p:cNvSpPr>
          <p:nvPr/>
        </p:nvSpPr>
        <p:spPr bwMode="auto">
          <a:xfrm>
            <a:off x="546544" y="4939134"/>
            <a:ext cx="11133958" cy="1292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600" dirty="0" smtClean="0">
                <a:solidFill>
                  <a:srgbClr val="000000"/>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L</a:t>
            </a:r>
            <a:r>
              <a:rPr lang="vi-VN" sz="2600" dirty="0" smtClean="0">
                <a:solidFill>
                  <a:srgbClr val="000000"/>
                </a:solidFill>
                <a:latin typeface="Times New Roman" pitchFamily="18" charset="0"/>
                <a:cs typeface="Times New Roman" pitchFamily="18" charset="0"/>
              </a:rPr>
              <a:t>à cảm xúc dâng trào, diễn tả nỗi niềm day dứt khôn nguôi của người ở lại.</a:t>
            </a:r>
            <a:endParaRPr lang="vi-VN" sz="2600" b="1" i="1" dirty="0" smtClean="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Ø"/>
            </a:pPr>
            <a:r>
              <a:rPr lang="vi-VN" sz="2600" b="1" i="1" dirty="0" smtClean="0">
                <a:solidFill>
                  <a:schemeClr val="accent2">
                    <a:lumMod val="50000"/>
                  </a:schemeClr>
                </a:solidFill>
                <a:latin typeface="Times New Roman" pitchFamily="18" charset="0"/>
                <a:cs typeface="Times New Roman" pitchFamily="18" charset="0"/>
              </a:rPr>
              <a:t>Tình cảm chân thành, sâu sắc của đồng bào Việt Bắc.</a:t>
            </a:r>
            <a:endParaRPr lang="en-US" sz="2600" b="1" i="1" dirty="0" smtClean="0">
              <a:solidFill>
                <a:schemeClr val="accent2">
                  <a:lumMod val="50000"/>
                </a:schemeClr>
              </a:solidFill>
              <a:latin typeface="Times New Roman" pitchFamily="18" charset="0"/>
              <a:cs typeface="Times New Roman" pitchFamily="18" charset="0"/>
            </a:endParaRPr>
          </a:p>
        </p:txBody>
      </p:sp>
      <p:sp>
        <p:nvSpPr>
          <p:cNvPr id="3" name="Rectangle 2"/>
          <p:cNvSpPr>
            <a:spLocks noChangeArrowheads="1"/>
          </p:cNvSpPr>
          <p:nvPr/>
        </p:nvSpPr>
        <p:spPr bwMode="auto">
          <a:xfrm>
            <a:off x="406401" y="266497"/>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vi-VN" sz="2800" b="1" dirty="0" smtClean="0">
                <a:solidFill>
                  <a:srgbClr val="0000FF"/>
                </a:solidFill>
                <a:latin typeface="Times New Roman" pitchFamily="18" charset="0"/>
                <a:cs typeface="Times New Roman" pitchFamily="18" charset="0"/>
              </a:rPr>
              <a:t>a. Nỗi niềm của người ở lại:</a:t>
            </a:r>
          </a:p>
        </p:txBody>
      </p:sp>
      <p:sp>
        <p:nvSpPr>
          <p:cNvPr id="4" name="TextBox 3"/>
          <p:cNvSpPr txBox="1"/>
          <p:nvPr/>
        </p:nvSpPr>
        <p:spPr>
          <a:xfrm>
            <a:off x="523765" y="1182417"/>
            <a:ext cx="5181600" cy="523220"/>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 typeface="Wingdings" pitchFamily="2" charset="2"/>
              <a:buChar char="v"/>
              <a:tabLst/>
              <a:defRPr/>
            </a:pPr>
            <a:r>
              <a:rPr kumimoji="0" lang="en-US" sz="2800" b="1"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Nghệ</a:t>
            </a:r>
            <a:r>
              <a:rPr kumimoji="0" lang="en-US" sz="28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800" b="1"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thuật</a:t>
            </a:r>
            <a:r>
              <a:rPr kumimoji="0" lang="en-US" sz="2800" b="1"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p>
        </p:txBody>
      </p:sp>
      <p:sp>
        <p:nvSpPr>
          <p:cNvPr id="5" name="TextBox 4"/>
          <p:cNvSpPr txBox="1"/>
          <p:nvPr/>
        </p:nvSpPr>
        <p:spPr>
          <a:xfrm>
            <a:off x="406401" y="1858496"/>
            <a:ext cx="7416800" cy="492443"/>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Tx/>
              <a:buChar char="-"/>
              <a:tabLst/>
              <a:defRPr/>
            </a:pP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Câu</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hỏi</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tu</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từ</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có</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nhớ</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ta,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có</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nhớ</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không</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p>
        </p:txBody>
      </p:sp>
      <p:sp>
        <p:nvSpPr>
          <p:cNvPr id="6" name="TextBox 5"/>
          <p:cNvSpPr txBox="1"/>
          <p:nvPr/>
        </p:nvSpPr>
        <p:spPr>
          <a:xfrm>
            <a:off x="413403" y="2520649"/>
            <a:ext cx="5994400" cy="492443"/>
          </a:xfrm>
          <a:prstGeom prst="rect">
            <a:avLst/>
          </a:prstGeom>
          <a:noFill/>
        </p:spPr>
        <p:txBody>
          <a:bodyPr wrap="square" rtlCol="0">
            <a:spAutoFit/>
          </a:bodyPr>
          <a:lstStyle/>
          <a:p>
            <a:pPr marL="457200" marR="0" lvl="0" indent="-457200" defTabSz="914400" eaLnBrk="1" fontAlgn="auto" latinLnBrk="0" hangingPunct="1">
              <a:lnSpc>
                <a:spcPct val="100000"/>
              </a:lnSpc>
              <a:spcBef>
                <a:spcPts val="0"/>
              </a:spcBef>
              <a:spcAft>
                <a:spcPts val="0"/>
              </a:spcAft>
              <a:buClrTx/>
              <a:buSzTx/>
              <a:buFontTx/>
              <a:buChar char="-"/>
              <a:tabLst/>
              <a:defRPr/>
            </a:pP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Từ</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láy</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thiết</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tha</a:t>
            </a:r>
            <a:endPar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sp>
        <p:nvSpPr>
          <p:cNvPr id="7" name="TextBox 6"/>
          <p:cNvSpPr txBox="1"/>
          <p:nvPr/>
        </p:nvSpPr>
        <p:spPr>
          <a:xfrm>
            <a:off x="420417" y="3076612"/>
            <a:ext cx="6768660" cy="1292662"/>
          </a:xfrm>
          <a:prstGeom prst="rect">
            <a:avLst/>
          </a:prstGeom>
          <a:noFill/>
        </p:spPr>
        <p:txBody>
          <a:bodyPr wrap="square" rtlCol="0">
            <a:spAutoFit/>
          </a:bodyPr>
          <a:lstStyle/>
          <a:p>
            <a:pPr marL="457200" marR="0" lvl="0" indent="-457200" algn="just" defTabSz="914400" eaLnBrk="1" fontAlgn="auto" latinLnBrk="0" hangingPunct="1">
              <a:lnSpc>
                <a:spcPct val="150000"/>
              </a:lnSpc>
              <a:spcBef>
                <a:spcPts val="0"/>
              </a:spcBef>
              <a:spcAft>
                <a:spcPts val="0"/>
              </a:spcAft>
              <a:buClrTx/>
              <a:buSzTx/>
              <a:buFontTx/>
              <a:buChar char="-"/>
              <a:tabLst/>
              <a:defRPr/>
            </a:pP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Phép</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tiểu</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1" i="1" u="none" strike="noStrike" kern="0" cap="none" spc="0" normalizeH="0" baseline="0" noProof="0" dirty="0" err="1" smtClean="0">
                <a:ln>
                  <a:noFill/>
                </a:ln>
                <a:solidFill>
                  <a:schemeClr val="accent2">
                    <a:lumMod val="50000"/>
                  </a:schemeClr>
                </a:solidFill>
                <a:effectLst/>
                <a:uLnTx/>
                <a:uFillTx/>
                <a:latin typeface="Times New Roman" pitchFamily="18" charset="0"/>
                <a:cs typeface="Times New Roman" pitchFamily="18" charset="0"/>
              </a:rPr>
              <a:t>đối</a:t>
            </a:r>
            <a:r>
              <a:rPr kumimoji="0" lang="en-US"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Nhìn</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cây</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nhớ</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núi</a:t>
            </a:r>
            <a:r>
              <a:rPr lang="en-US" sz="2600" i="1" kern="0" dirty="0" smtClean="0">
                <a:solidFill>
                  <a:prstClr val="black"/>
                </a:solidFill>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nhìn</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sông</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nhớ</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1"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nguồn</a:t>
            </a:r>
            <a:r>
              <a:rPr kumimoji="0" lang="en-US"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a:t>
            </a:r>
          </a:p>
        </p:txBody>
      </p:sp>
      <p:pic>
        <p:nvPicPr>
          <p:cNvPr id="7170" name="Picture 2" descr="Một số hình ảnh về bác hồ"/>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55415" y="1796932"/>
            <a:ext cx="4682104" cy="300825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02635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circle(in)">
                                      <p:cBhvr>
                                        <p:cTn id="12" dur="2000"/>
                                        <p:tgtEl>
                                          <p:spTgt spid="717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363"/>
                                        </p:tgtEl>
                                        <p:attrNameLst>
                                          <p:attrName>style.visibility</p:attrName>
                                        </p:attrNameLst>
                                      </p:cBhvr>
                                      <p:to>
                                        <p:strVal val="visible"/>
                                      </p:to>
                                    </p:set>
                                    <p:animEffect transition="in" filter="wipe(down)">
                                      <p:cBhvr>
                                        <p:cTn id="37"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P spid="4" grpId="0"/>
      <p:bldP spid="5" grpId="0"/>
      <p:bldP spid="6"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 name="TextBox 13"/>
          <p:cNvSpPr txBox="1"/>
          <p:nvPr/>
        </p:nvSpPr>
        <p:spPr>
          <a:xfrm>
            <a:off x="2184399" y="252252"/>
            <a:ext cx="8173545" cy="523220"/>
          </a:xfrm>
          <a:prstGeom prst="rect">
            <a:avLst/>
          </a:prstGeom>
          <a:solidFill>
            <a:schemeClr val="accent1">
              <a:lumMod val="20000"/>
              <a:lumOff val="80000"/>
            </a:schemeClr>
          </a:solidFill>
        </p:spPr>
        <p:txBody>
          <a:bodyPr wrap="square">
            <a:spAutoFit/>
          </a:bodyPr>
          <a:lstStyle/>
          <a:p>
            <a:pPr algn="ctr">
              <a:defRPr/>
            </a:pPr>
            <a:r>
              <a:rPr lang="en-US" sz="2800" b="1" dirty="0" smtClean="0">
                <a:solidFill>
                  <a:srgbClr val="FF0000"/>
                </a:solidFill>
              </a:rPr>
              <a:t>II. ĐỌC- HIỂU VĂN BẢN</a:t>
            </a:r>
            <a:endParaRPr lang="en-US" sz="2800" b="1" dirty="0">
              <a:solidFill>
                <a:srgbClr val="FF0000"/>
              </a:solidFill>
            </a:endParaRPr>
          </a:p>
        </p:txBody>
      </p:sp>
      <p:sp>
        <p:nvSpPr>
          <p:cNvPr id="19" name="Rectangle 18"/>
          <p:cNvSpPr/>
          <p:nvPr/>
        </p:nvSpPr>
        <p:spPr>
          <a:xfrm>
            <a:off x="413404" y="1003086"/>
            <a:ext cx="11277600" cy="984885"/>
          </a:xfrm>
          <a:prstGeom prst="rect">
            <a:avLst/>
          </a:prstGeom>
        </p:spPr>
        <p:txBody>
          <a:bodyPr wrap="square">
            <a:spAutoFit/>
          </a:bodyPr>
          <a:lstStyle/>
          <a:p>
            <a:r>
              <a:rPr lang="en-US" sz="2800" b="1" i="1" dirty="0" smtClean="0">
                <a:solidFill>
                  <a:srgbClr val="002060"/>
                </a:solidFill>
              </a:rPr>
              <a:t>2. </a:t>
            </a:r>
            <a:r>
              <a:rPr lang="en-US" sz="2800" b="1" i="1" dirty="0" err="1" smtClean="0">
                <a:solidFill>
                  <a:srgbClr val="002060"/>
                </a:solidFill>
              </a:rPr>
              <a:t>Tám</a:t>
            </a:r>
            <a:r>
              <a:rPr lang="en-US" sz="2800" b="1" i="1" dirty="0" smtClean="0">
                <a:solidFill>
                  <a:srgbClr val="002060"/>
                </a:solidFill>
              </a:rPr>
              <a:t> </a:t>
            </a:r>
            <a:r>
              <a:rPr lang="en-US" sz="2800" b="1" i="1" dirty="0" err="1" smtClean="0">
                <a:solidFill>
                  <a:srgbClr val="002060"/>
                </a:solidFill>
              </a:rPr>
              <a:t>câu</a:t>
            </a:r>
            <a:r>
              <a:rPr lang="en-US" sz="2800" b="1" i="1" dirty="0" smtClean="0">
                <a:solidFill>
                  <a:srgbClr val="002060"/>
                </a:solidFill>
              </a:rPr>
              <a:t> </a:t>
            </a:r>
            <a:r>
              <a:rPr lang="en-US" sz="2800" b="1" i="1" dirty="0" err="1" smtClean="0">
                <a:solidFill>
                  <a:srgbClr val="002060"/>
                </a:solidFill>
              </a:rPr>
              <a:t>thơ</a:t>
            </a:r>
            <a:r>
              <a:rPr lang="en-US" sz="2800" b="1" i="1" dirty="0" smtClean="0">
                <a:solidFill>
                  <a:srgbClr val="002060"/>
                </a:solidFill>
              </a:rPr>
              <a:t> </a:t>
            </a:r>
            <a:r>
              <a:rPr lang="en-US" sz="2800" b="1" i="1" dirty="0" err="1" smtClean="0">
                <a:solidFill>
                  <a:srgbClr val="002060"/>
                </a:solidFill>
              </a:rPr>
              <a:t>đầu</a:t>
            </a:r>
            <a:r>
              <a:rPr lang="en-US" sz="2800" b="1" i="1" dirty="0" smtClean="0">
                <a:solidFill>
                  <a:srgbClr val="002060"/>
                </a:solidFill>
              </a:rPr>
              <a:t>: </a:t>
            </a:r>
            <a:r>
              <a:rPr lang="en-US" sz="3000" b="1" i="1" dirty="0" err="1" smtClean="0">
                <a:solidFill>
                  <a:srgbClr val="002060"/>
                </a:solidFill>
              </a:rPr>
              <a:t>Cảnh</a:t>
            </a:r>
            <a:r>
              <a:rPr lang="en-US" sz="3000" b="1" i="1" dirty="0" smtClean="0">
                <a:solidFill>
                  <a:srgbClr val="002060"/>
                </a:solidFill>
              </a:rPr>
              <a:t> </a:t>
            </a:r>
            <a:r>
              <a:rPr lang="en-US" sz="3000" b="1" i="1" dirty="0">
                <a:solidFill>
                  <a:srgbClr val="002060"/>
                </a:solidFill>
              </a:rPr>
              <a:t>chia </a:t>
            </a:r>
            <a:r>
              <a:rPr lang="en-US" sz="3000" b="1" i="1" dirty="0" err="1">
                <a:solidFill>
                  <a:srgbClr val="002060"/>
                </a:solidFill>
              </a:rPr>
              <a:t>tay</a:t>
            </a:r>
            <a:r>
              <a:rPr lang="en-US" sz="3000" b="1" i="1" dirty="0">
                <a:solidFill>
                  <a:srgbClr val="002060"/>
                </a:solidFill>
              </a:rPr>
              <a:t> </a:t>
            </a:r>
            <a:r>
              <a:rPr lang="en-US" sz="3000" b="1" i="1" dirty="0" err="1">
                <a:solidFill>
                  <a:srgbClr val="002060"/>
                </a:solidFill>
              </a:rPr>
              <a:t>và</a:t>
            </a:r>
            <a:r>
              <a:rPr lang="en-US" sz="3000" b="1" i="1" dirty="0">
                <a:solidFill>
                  <a:srgbClr val="002060"/>
                </a:solidFill>
              </a:rPr>
              <a:t> </a:t>
            </a:r>
            <a:r>
              <a:rPr lang="en-US" sz="3000" b="1" i="1" dirty="0" err="1">
                <a:solidFill>
                  <a:srgbClr val="002060"/>
                </a:solidFill>
              </a:rPr>
              <a:t>tâm</a:t>
            </a:r>
            <a:r>
              <a:rPr lang="en-US" sz="3000" b="1" i="1" dirty="0">
                <a:solidFill>
                  <a:srgbClr val="002060"/>
                </a:solidFill>
              </a:rPr>
              <a:t> </a:t>
            </a:r>
            <a:r>
              <a:rPr lang="en-US" sz="3000" b="1" i="1" dirty="0" err="1">
                <a:solidFill>
                  <a:srgbClr val="002060"/>
                </a:solidFill>
              </a:rPr>
              <a:t>trạng</a:t>
            </a:r>
            <a:r>
              <a:rPr lang="en-US" sz="3000" b="1" i="1" dirty="0">
                <a:solidFill>
                  <a:srgbClr val="002060"/>
                </a:solidFill>
              </a:rPr>
              <a:t> </a:t>
            </a:r>
            <a:r>
              <a:rPr lang="en-US" sz="3000" b="1" i="1" dirty="0" err="1">
                <a:solidFill>
                  <a:srgbClr val="002060"/>
                </a:solidFill>
              </a:rPr>
              <a:t>của</a:t>
            </a:r>
            <a:r>
              <a:rPr lang="en-US" sz="3000" b="1" i="1" dirty="0">
                <a:solidFill>
                  <a:srgbClr val="002060"/>
                </a:solidFill>
              </a:rPr>
              <a:t> </a:t>
            </a:r>
            <a:r>
              <a:rPr lang="en-US" sz="3000" b="1" i="1" dirty="0" err="1">
                <a:solidFill>
                  <a:srgbClr val="002060"/>
                </a:solidFill>
              </a:rPr>
              <a:t>người</a:t>
            </a:r>
            <a:r>
              <a:rPr lang="en-US" sz="3000" b="1" i="1" dirty="0">
                <a:solidFill>
                  <a:srgbClr val="002060"/>
                </a:solidFill>
              </a:rPr>
              <a:t> </a:t>
            </a:r>
            <a:r>
              <a:rPr lang="en-US" sz="3000" b="1" i="1" dirty="0" err="1">
                <a:solidFill>
                  <a:srgbClr val="002060"/>
                </a:solidFill>
              </a:rPr>
              <a:t>đi</a:t>
            </a:r>
            <a:r>
              <a:rPr lang="en-US" sz="3000" b="1" i="1" dirty="0">
                <a:solidFill>
                  <a:srgbClr val="002060"/>
                </a:solidFill>
              </a:rPr>
              <a:t>, </a:t>
            </a:r>
            <a:r>
              <a:rPr lang="en-US" sz="3000" b="1" i="1" dirty="0" err="1">
                <a:solidFill>
                  <a:srgbClr val="002060"/>
                </a:solidFill>
              </a:rPr>
              <a:t>kẻ</a:t>
            </a:r>
            <a:r>
              <a:rPr lang="en-US" sz="3000" b="1" i="1" dirty="0">
                <a:solidFill>
                  <a:srgbClr val="002060"/>
                </a:solidFill>
              </a:rPr>
              <a:t> ở</a:t>
            </a:r>
          </a:p>
          <a:p>
            <a:endParaRPr lang="en-US" sz="2800" b="1" i="1" dirty="0">
              <a:solidFill>
                <a:srgbClr val="002060"/>
              </a:solidFill>
            </a:endParaRPr>
          </a:p>
        </p:txBody>
      </p:sp>
      <p:sp>
        <p:nvSpPr>
          <p:cNvPr id="10" name="Rectangle 4"/>
          <p:cNvSpPr>
            <a:spLocks noChangeArrowheads="1"/>
          </p:cNvSpPr>
          <p:nvPr/>
        </p:nvSpPr>
        <p:spPr bwMode="auto">
          <a:xfrm>
            <a:off x="406402" y="1685412"/>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smtClean="0">
                <a:solidFill>
                  <a:srgbClr val="0000FF"/>
                </a:solidFill>
                <a:latin typeface="Times New Roman" pitchFamily="18" charset="0"/>
                <a:cs typeface="Times New Roman" pitchFamily="18" charset="0"/>
              </a:rPr>
              <a:t>. Nỗi niềm của người </a:t>
            </a:r>
            <a:r>
              <a:rPr lang="en-US" sz="2800" b="1" dirty="0" err="1" smtClean="0">
                <a:solidFill>
                  <a:srgbClr val="0000FF"/>
                </a:solidFill>
                <a:latin typeface="Times New Roman" pitchFamily="18" charset="0"/>
                <a:cs typeface="Times New Roman" pitchFamily="18" charset="0"/>
              </a:rPr>
              <a:t>về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xuôi</a:t>
            </a:r>
            <a:r>
              <a:rPr lang="vi-VN" sz="2800" b="1" dirty="0" smtClean="0">
                <a:solidFill>
                  <a:srgbClr val="0000FF"/>
                </a:solidFill>
                <a:latin typeface="Times New Roman" pitchFamily="18" charset="0"/>
                <a:cs typeface="Times New Roman" pitchFamily="18" charset="0"/>
              </a:rPr>
              <a:t>:</a:t>
            </a:r>
          </a:p>
        </p:txBody>
      </p:sp>
      <p:grpSp>
        <p:nvGrpSpPr>
          <p:cNvPr id="11" name="Group 10"/>
          <p:cNvGrpSpPr/>
          <p:nvPr/>
        </p:nvGrpSpPr>
        <p:grpSpPr>
          <a:xfrm>
            <a:off x="677554" y="2497011"/>
            <a:ext cx="10934616" cy="3495764"/>
            <a:chOff x="3181857" y="1156901"/>
            <a:chExt cx="6096000" cy="3495764"/>
          </a:xfrm>
        </p:grpSpPr>
        <p:sp>
          <p:nvSpPr>
            <p:cNvPr id="12" name="Rectangle 11"/>
            <p:cNvSpPr/>
            <p:nvPr/>
          </p:nvSpPr>
          <p:spPr>
            <a:xfrm>
              <a:off x="3351959" y="1156901"/>
              <a:ext cx="5817448" cy="892552"/>
            </a:xfrm>
            <a:prstGeom prst="rect">
              <a:avLst/>
            </a:prstGeom>
          </p:spPr>
          <p:txBody>
            <a:bodyPr wrap="square">
              <a:spAutoFit/>
            </a:bodyPr>
            <a:lstStyle/>
            <a:p>
              <a:pPr algn="ctr"/>
              <a:r>
                <a:rPr lang="en-US" sz="2600" b="1" dirty="0">
                  <a:solidFill>
                    <a:srgbClr val="FF0000"/>
                  </a:solidFill>
                </a:rPr>
                <a:t>NHIỆM VỤ CỦA NHÓM </a:t>
              </a:r>
              <a:r>
                <a:rPr lang="vi-VN" sz="2600" b="1" dirty="0">
                  <a:solidFill>
                    <a:srgbClr val="FF0000"/>
                  </a:solidFill>
                </a:rPr>
                <a:t>4</a:t>
              </a:r>
              <a:r>
                <a:rPr lang="en-US" sz="2600" b="1" dirty="0" smtClean="0">
                  <a:solidFill>
                    <a:srgbClr val="FF0000"/>
                  </a:solidFill>
                </a:rPr>
                <a:t>: </a:t>
              </a:r>
            </a:p>
            <a:p>
              <a:pPr algn="ctr"/>
              <a:r>
                <a:rPr lang="en-US" sz="2600" dirty="0" err="1">
                  <a:solidFill>
                    <a:prstClr val="black"/>
                  </a:solidFill>
                </a:rPr>
                <a:t>Tìm</a:t>
              </a:r>
              <a:r>
                <a:rPr lang="en-US" sz="2600" dirty="0">
                  <a:solidFill>
                    <a:prstClr val="black"/>
                  </a:solidFill>
                </a:rPr>
                <a:t> </a:t>
              </a:r>
              <a:r>
                <a:rPr lang="en-US" sz="2600" dirty="0" err="1">
                  <a:solidFill>
                    <a:prstClr val="black"/>
                  </a:solidFill>
                </a:rPr>
                <a:t>hiểu</a:t>
              </a:r>
              <a:r>
                <a:rPr lang="en-US" sz="2600" dirty="0">
                  <a:solidFill>
                    <a:prstClr val="black"/>
                  </a:solidFill>
                </a:rPr>
                <a:t> </a:t>
              </a:r>
              <a:r>
                <a:rPr lang="en-US" sz="2600" dirty="0" err="1">
                  <a:solidFill>
                    <a:prstClr val="black"/>
                  </a:solidFill>
                </a:rPr>
                <a:t>nội</a:t>
              </a:r>
              <a:r>
                <a:rPr lang="en-US" sz="2600" dirty="0">
                  <a:solidFill>
                    <a:prstClr val="black"/>
                  </a:solidFill>
                </a:rPr>
                <a:t> dung </a:t>
              </a:r>
              <a:r>
                <a:rPr lang="en-US" sz="2600" dirty="0" err="1">
                  <a:solidFill>
                    <a:prstClr val="black"/>
                  </a:solidFill>
                </a:rPr>
                <a:t>và</a:t>
              </a:r>
              <a:r>
                <a:rPr lang="en-US" sz="2600" dirty="0">
                  <a:solidFill>
                    <a:prstClr val="black"/>
                  </a:solidFill>
                </a:rPr>
                <a:t> </a:t>
              </a:r>
              <a:r>
                <a:rPr lang="en-US" sz="2600" dirty="0" err="1">
                  <a:solidFill>
                    <a:prstClr val="black"/>
                  </a:solidFill>
                </a:rPr>
                <a:t>nghệ</a:t>
              </a:r>
              <a:r>
                <a:rPr lang="en-US" sz="2600" dirty="0">
                  <a:solidFill>
                    <a:prstClr val="black"/>
                  </a:solidFill>
                </a:rPr>
                <a:t> </a:t>
              </a:r>
              <a:r>
                <a:rPr lang="en-US" sz="2600" dirty="0" err="1" smtClean="0">
                  <a:solidFill>
                    <a:prstClr val="black"/>
                  </a:solidFill>
                </a:rPr>
                <a:t>thuật</a:t>
              </a:r>
              <a:r>
                <a:rPr lang="en-US" sz="2600" dirty="0" smtClean="0">
                  <a:solidFill>
                    <a:prstClr val="black"/>
                  </a:solidFill>
                </a:rPr>
                <a:t> </a:t>
              </a:r>
              <a:r>
                <a:rPr lang="en-US" sz="2600" dirty="0" err="1" smtClean="0">
                  <a:solidFill>
                    <a:prstClr val="black"/>
                  </a:solidFill>
                </a:rPr>
                <a:t>của</a:t>
              </a:r>
              <a:r>
                <a:rPr lang="en-US" sz="2600" dirty="0" smtClean="0">
                  <a:solidFill>
                    <a:prstClr val="black"/>
                  </a:solidFill>
                </a:rPr>
                <a:t> </a:t>
              </a:r>
              <a:r>
                <a:rPr lang="en-US" sz="2600" dirty="0">
                  <a:solidFill>
                    <a:prstClr val="black"/>
                  </a:solidFill>
                </a:rPr>
                <a:t>4 </a:t>
              </a:r>
              <a:r>
                <a:rPr lang="en-US" sz="2600" dirty="0" err="1">
                  <a:solidFill>
                    <a:prstClr val="black"/>
                  </a:solidFill>
                </a:rPr>
                <a:t>câu</a:t>
              </a:r>
              <a:r>
                <a:rPr lang="en-US" sz="2600" dirty="0">
                  <a:solidFill>
                    <a:prstClr val="black"/>
                  </a:solidFill>
                </a:rPr>
                <a:t> </a:t>
              </a:r>
              <a:r>
                <a:rPr lang="en-US" sz="2600" dirty="0" err="1">
                  <a:solidFill>
                    <a:prstClr val="black"/>
                  </a:solidFill>
                </a:rPr>
                <a:t>thơ</a:t>
              </a:r>
              <a:r>
                <a:rPr lang="en-US" sz="2600" dirty="0">
                  <a:solidFill>
                    <a:prstClr val="black"/>
                  </a:solidFill>
                </a:rPr>
                <a:t> </a:t>
              </a:r>
              <a:r>
                <a:rPr lang="vi-VN" sz="2600" dirty="0" smtClean="0">
                  <a:solidFill>
                    <a:prstClr val="black"/>
                  </a:solidFill>
                </a:rPr>
                <a:t>tiếp</a:t>
              </a:r>
              <a:endParaRPr lang="en-US" sz="2600" dirty="0">
                <a:solidFill>
                  <a:prstClr val="black"/>
                </a:solidFill>
              </a:endParaRPr>
            </a:p>
          </p:txBody>
        </p:sp>
        <p:sp>
          <p:nvSpPr>
            <p:cNvPr id="15" name="Rectangle 14"/>
            <p:cNvSpPr/>
            <p:nvPr/>
          </p:nvSpPr>
          <p:spPr>
            <a:xfrm>
              <a:off x="3185786" y="2394652"/>
              <a:ext cx="3630466" cy="461665"/>
            </a:xfrm>
            <a:prstGeom prst="rect">
              <a:avLst/>
            </a:prstGeom>
          </p:spPr>
          <p:txBody>
            <a:bodyPr wrap="none">
              <a:spAutoFit/>
            </a:bodyPr>
            <a:lstStyle/>
            <a:p>
              <a:r>
                <a:rPr lang="en-US" sz="2400" dirty="0" smtClean="0">
                  <a:solidFill>
                    <a:prstClr val="black"/>
                  </a:solidFill>
                </a:rPr>
                <a:t>1. </a:t>
              </a:r>
              <a:r>
                <a:rPr lang="en-US" sz="2400" dirty="0" err="1" smtClean="0">
                  <a:solidFill>
                    <a:prstClr val="black"/>
                  </a:solidFill>
                </a:rPr>
                <a:t>Đoạn</a:t>
              </a:r>
              <a:r>
                <a:rPr lang="en-US" sz="2400" dirty="0" smtClean="0">
                  <a:solidFill>
                    <a:prstClr val="black"/>
                  </a:solidFill>
                </a:rPr>
                <a:t> </a:t>
              </a:r>
              <a:r>
                <a:rPr lang="en-US" sz="2400" dirty="0" err="1" smtClean="0">
                  <a:solidFill>
                    <a:prstClr val="black"/>
                  </a:solidFill>
                </a:rPr>
                <a:t>thơ</a:t>
              </a:r>
              <a:r>
                <a:rPr lang="en-US" sz="2400" dirty="0" smtClean="0">
                  <a:solidFill>
                    <a:prstClr val="black"/>
                  </a:solidFill>
                </a:rPr>
                <a:t> </a:t>
              </a:r>
              <a:r>
                <a:rPr lang="en-US" sz="2400" dirty="0" err="1" smtClean="0">
                  <a:solidFill>
                    <a:prstClr val="black"/>
                  </a:solidFill>
                </a:rPr>
                <a:t>là</a:t>
              </a:r>
              <a:r>
                <a:rPr lang="en-US" sz="2400" dirty="0" smtClean="0">
                  <a:solidFill>
                    <a:prstClr val="black"/>
                  </a:solidFill>
                </a:rPr>
                <a:t> </a:t>
              </a:r>
              <a:r>
                <a:rPr lang="en-US" sz="2400" dirty="0" err="1" smtClean="0">
                  <a:solidFill>
                    <a:prstClr val="black"/>
                  </a:solidFill>
                </a:rPr>
                <a:t>lời</a:t>
              </a:r>
              <a:r>
                <a:rPr lang="en-US" sz="2400" dirty="0" smtClean="0">
                  <a:solidFill>
                    <a:prstClr val="black"/>
                  </a:solidFill>
                </a:rPr>
                <a:t> </a:t>
              </a:r>
              <a:r>
                <a:rPr lang="en-US" sz="2400" dirty="0" err="1" smtClean="0">
                  <a:solidFill>
                    <a:prstClr val="black"/>
                  </a:solidFill>
                </a:rPr>
                <a:t>của</a:t>
              </a:r>
              <a:r>
                <a:rPr lang="en-US" sz="2400" dirty="0" smtClean="0">
                  <a:solidFill>
                    <a:prstClr val="black"/>
                  </a:solidFill>
                </a:rPr>
                <a:t> </a:t>
              </a:r>
              <a:r>
                <a:rPr lang="en-US" sz="2400" dirty="0" err="1" smtClean="0">
                  <a:solidFill>
                    <a:prstClr val="black"/>
                  </a:solidFill>
                </a:rPr>
                <a:t>ai</a:t>
              </a:r>
              <a:r>
                <a:rPr lang="en-US" sz="2400" dirty="0" smtClean="0">
                  <a:solidFill>
                    <a:prstClr val="black"/>
                  </a:solidFill>
                </a:rPr>
                <a:t>? </a:t>
              </a:r>
              <a:r>
                <a:rPr lang="en-US" sz="2400" dirty="0" err="1" smtClean="0">
                  <a:solidFill>
                    <a:prstClr val="black"/>
                  </a:solidFill>
                </a:rPr>
                <a:t>Tâm</a:t>
              </a:r>
              <a:r>
                <a:rPr lang="en-US" sz="2400" dirty="0" smtClean="0">
                  <a:solidFill>
                    <a:prstClr val="black"/>
                  </a:solidFill>
                </a:rPr>
                <a:t> </a:t>
              </a:r>
              <a:r>
                <a:rPr lang="en-US" sz="2400" dirty="0" err="1" smtClean="0">
                  <a:solidFill>
                    <a:prstClr val="black"/>
                  </a:solidFill>
                </a:rPr>
                <a:t>trạng</a:t>
              </a:r>
              <a:r>
                <a:rPr lang="en-US" sz="2400" dirty="0" smtClean="0">
                  <a:solidFill>
                    <a:prstClr val="black"/>
                  </a:solidFill>
                </a:rPr>
                <a:t>? </a:t>
              </a:r>
              <a:endParaRPr lang="en-US" sz="2400" dirty="0">
                <a:solidFill>
                  <a:prstClr val="black"/>
                </a:solidFill>
              </a:endParaRPr>
            </a:p>
          </p:txBody>
        </p:sp>
        <p:sp>
          <p:nvSpPr>
            <p:cNvPr id="16" name="Rectangle 15"/>
            <p:cNvSpPr/>
            <p:nvPr/>
          </p:nvSpPr>
          <p:spPr>
            <a:xfrm>
              <a:off x="3181857" y="2895600"/>
              <a:ext cx="6096000" cy="1200329"/>
            </a:xfrm>
            <a:prstGeom prst="rect">
              <a:avLst/>
            </a:prstGeom>
          </p:spPr>
          <p:txBody>
            <a:bodyPr wrap="square">
              <a:spAutoFit/>
            </a:bodyPr>
            <a:lstStyle/>
            <a:p>
              <a:pPr algn="just">
                <a:lnSpc>
                  <a:spcPct val="150000"/>
                </a:lnSpc>
              </a:pPr>
              <a:r>
                <a:rPr lang="en-US" sz="2400" dirty="0" smtClean="0">
                  <a:solidFill>
                    <a:prstClr val="black"/>
                  </a:solidFill>
                </a:rPr>
                <a:t>2. </a:t>
              </a:r>
              <a:r>
                <a:rPr lang="en-US" sz="2400" dirty="0" err="1" smtClean="0">
                  <a:solidFill>
                    <a:prstClr val="black"/>
                  </a:solidFill>
                </a:rPr>
                <a:t>Phân</a:t>
              </a:r>
              <a:r>
                <a:rPr lang="en-US" sz="2400" dirty="0" smtClean="0">
                  <a:solidFill>
                    <a:prstClr val="black"/>
                  </a:solidFill>
                </a:rPr>
                <a:t> </a:t>
              </a:r>
              <a:r>
                <a:rPr lang="en-US" sz="2400" dirty="0" err="1">
                  <a:solidFill>
                    <a:prstClr val="black"/>
                  </a:solidFill>
                </a:rPr>
                <a:t>tích</a:t>
              </a:r>
              <a:r>
                <a:rPr lang="en-US" sz="2400" dirty="0">
                  <a:solidFill>
                    <a:prstClr val="black"/>
                  </a:solidFill>
                </a:rPr>
                <a:t> </a:t>
              </a:r>
              <a:r>
                <a:rPr lang="en-US" sz="2400" dirty="0" err="1">
                  <a:solidFill>
                    <a:prstClr val="black"/>
                  </a:solidFill>
                </a:rPr>
                <a:t>nội</a:t>
              </a:r>
              <a:r>
                <a:rPr lang="en-US" sz="2400" dirty="0">
                  <a:solidFill>
                    <a:prstClr val="black"/>
                  </a:solidFill>
                </a:rPr>
                <a:t> dung </a:t>
              </a:r>
              <a:r>
                <a:rPr lang="en-US" sz="2400" dirty="0" err="1">
                  <a:solidFill>
                    <a:prstClr val="black"/>
                  </a:solidFill>
                </a:rPr>
                <a:t>của</a:t>
              </a:r>
              <a:r>
                <a:rPr lang="en-US" sz="2400" dirty="0">
                  <a:solidFill>
                    <a:prstClr val="black"/>
                  </a:solidFill>
                </a:rPr>
                <a:t> </a:t>
              </a:r>
              <a:r>
                <a:rPr lang="en-US" sz="2400" dirty="0" err="1">
                  <a:solidFill>
                    <a:prstClr val="black"/>
                  </a:solidFill>
                </a:rPr>
                <a:t>đoạn</a:t>
              </a:r>
              <a:r>
                <a:rPr lang="en-US" sz="2400" dirty="0">
                  <a:solidFill>
                    <a:prstClr val="black"/>
                  </a:solidFill>
                </a:rPr>
                <a:t> </a:t>
              </a:r>
              <a:r>
                <a:rPr lang="en-US" sz="2400" dirty="0" err="1">
                  <a:solidFill>
                    <a:prstClr val="black"/>
                  </a:solidFill>
                </a:rPr>
                <a:t>thơ</a:t>
              </a:r>
              <a:r>
                <a:rPr lang="en-US" sz="2400" dirty="0">
                  <a:solidFill>
                    <a:prstClr val="black"/>
                  </a:solidFill>
                </a:rPr>
                <a:t> </a:t>
              </a:r>
              <a:r>
                <a:rPr lang="en-US" sz="2400" dirty="0" smtClean="0">
                  <a:solidFill>
                    <a:prstClr val="black"/>
                  </a:solidFill>
                </a:rPr>
                <a:t>(</a:t>
              </a:r>
              <a:r>
                <a:rPr lang="en-US" sz="2400" dirty="0" err="1" smtClean="0">
                  <a:solidFill>
                    <a:prstClr val="black"/>
                  </a:solidFill>
                </a:rPr>
                <a:t>chú</a:t>
              </a:r>
              <a:r>
                <a:rPr lang="en-US" sz="2400" dirty="0" smtClean="0">
                  <a:solidFill>
                    <a:prstClr val="black"/>
                  </a:solidFill>
                </a:rPr>
                <a:t> </a:t>
              </a:r>
              <a:r>
                <a:rPr lang="en-US" sz="2400" dirty="0">
                  <a:solidFill>
                    <a:prstClr val="black"/>
                  </a:solidFill>
                </a:rPr>
                <a:t>ý </a:t>
              </a:r>
              <a:r>
                <a:rPr lang="en-US" sz="2400" dirty="0" err="1">
                  <a:solidFill>
                    <a:prstClr val="black"/>
                  </a:solidFill>
                </a:rPr>
                <a:t>nghĩa</a:t>
              </a:r>
              <a:r>
                <a:rPr lang="en-US" sz="2400" dirty="0">
                  <a:solidFill>
                    <a:prstClr val="black"/>
                  </a:solidFill>
                </a:rPr>
                <a:t> </a:t>
              </a:r>
              <a:r>
                <a:rPr lang="en-US" sz="2400" dirty="0" err="1">
                  <a:solidFill>
                    <a:prstClr val="black"/>
                  </a:solidFill>
                </a:rPr>
                <a:t>các</a:t>
              </a:r>
              <a:r>
                <a:rPr lang="en-US" sz="2400" dirty="0">
                  <a:solidFill>
                    <a:prstClr val="black"/>
                  </a:solidFill>
                </a:rPr>
                <a:t> </a:t>
              </a:r>
              <a:r>
                <a:rPr lang="en-US" sz="2400" dirty="0" err="1">
                  <a:solidFill>
                    <a:prstClr val="black"/>
                  </a:solidFill>
                </a:rPr>
                <a:t>từ</a:t>
              </a:r>
              <a:r>
                <a:rPr lang="en-US" sz="2400" dirty="0">
                  <a:solidFill>
                    <a:prstClr val="black"/>
                  </a:solidFill>
                </a:rPr>
                <a:t>, </a:t>
              </a:r>
              <a:r>
                <a:rPr lang="en-US" sz="2400" dirty="0" err="1">
                  <a:solidFill>
                    <a:prstClr val="black"/>
                  </a:solidFill>
                </a:rPr>
                <a:t>cụm</a:t>
              </a:r>
              <a:r>
                <a:rPr lang="en-US" sz="2400" dirty="0">
                  <a:solidFill>
                    <a:prstClr val="black"/>
                  </a:solidFill>
                </a:rPr>
                <a:t> </a:t>
              </a:r>
              <a:r>
                <a:rPr lang="en-US" sz="2400" dirty="0" err="1">
                  <a:solidFill>
                    <a:prstClr val="black"/>
                  </a:solidFill>
                </a:rPr>
                <a:t>từ</a:t>
              </a:r>
              <a:r>
                <a:rPr lang="en-US" sz="2400" dirty="0">
                  <a:solidFill>
                    <a:prstClr val="black"/>
                  </a:solidFill>
                </a:rPr>
                <a:t> </a:t>
              </a:r>
              <a:r>
                <a:rPr lang="en-US" sz="2400" dirty="0" err="1">
                  <a:solidFill>
                    <a:prstClr val="black"/>
                  </a:solidFill>
                </a:rPr>
                <a:t>đặc</a:t>
              </a:r>
              <a:r>
                <a:rPr lang="en-US" sz="2400" dirty="0">
                  <a:solidFill>
                    <a:prstClr val="black"/>
                  </a:solidFill>
                </a:rPr>
                <a:t> </a:t>
              </a:r>
              <a:r>
                <a:rPr lang="en-US" sz="2400" dirty="0" err="1">
                  <a:solidFill>
                    <a:prstClr val="black"/>
                  </a:solidFill>
                </a:rPr>
                <a:t>sắc</a:t>
              </a:r>
              <a:r>
                <a:rPr lang="en-US" sz="2400" dirty="0">
                  <a:solidFill>
                    <a:prstClr val="black"/>
                  </a:solidFill>
                </a:rPr>
                <a:t>: </a:t>
              </a:r>
              <a:r>
                <a:rPr lang="en-US" sz="2400" i="1" dirty="0" err="1">
                  <a:solidFill>
                    <a:prstClr val="black"/>
                  </a:solidFill>
                </a:rPr>
                <a:t>tha</a:t>
              </a:r>
              <a:r>
                <a:rPr lang="en-US" sz="2400" i="1" dirty="0">
                  <a:solidFill>
                    <a:prstClr val="black"/>
                  </a:solidFill>
                </a:rPr>
                <a:t> </a:t>
              </a:r>
              <a:r>
                <a:rPr lang="en-US" sz="2400" i="1" dirty="0" err="1">
                  <a:solidFill>
                    <a:prstClr val="black"/>
                  </a:solidFill>
                </a:rPr>
                <a:t>thiết</a:t>
              </a:r>
              <a:r>
                <a:rPr lang="en-US" sz="2400" i="1" dirty="0">
                  <a:solidFill>
                    <a:prstClr val="black"/>
                  </a:solidFill>
                </a:rPr>
                <a:t>, </a:t>
              </a:r>
              <a:r>
                <a:rPr lang="en-US" sz="2400" i="1" dirty="0" err="1">
                  <a:solidFill>
                    <a:prstClr val="black"/>
                  </a:solidFill>
                </a:rPr>
                <a:t>bâng</a:t>
              </a:r>
              <a:r>
                <a:rPr lang="en-US" sz="2400" i="1" dirty="0">
                  <a:solidFill>
                    <a:prstClr val="black"/>
                  </a:solidFill>
                </a:rPr>
                <a:t> </a:t>
              </a:r>
              <a:r>
                <a:rPr lang="en-US" sz="2400" i="1" dirty="0" err="1">
                  <a:solidFill>
                    <a:prstClr val="black"/>
                  </a:solidFill>
                </a:rPr>
                <a:t>khuâng</a:t>
              </a:r>
              <a:r>
                <a:rPr lang="en-US" sz="2400" i="1" dirty="0">
                  <a:solidFill>
                    <a:prstClr val="black"/>
                  </a:solidFill>
                </a:rPr>
                <a:t>, </a:t>
              </a:r>
              <a:r>
                <a:rPr lang="en-US" sz="2400" i="1" dirty="0" err="1">
                  <a:solidFill>
                    <a:prstClr val="black"/>
                  </a:solidFill>
                </a:rPr>
                <a:t>bồn</a:t>
              </a:r>
              <a:r>
                <a:rPr lang="en-US" sz="2400" i="1" dirty="0">
                  <a:solidFill>
                    <a:prstClr val="black"/>
                  </a:solidFill>
                </a:rPr>
                <a:t> </a:t>
              </a:r>
              <a:r>
                <a:rPr lang="en-US" sz="2400" i="1" dirty="0" err="1">
                  <a:solidFill>
                    <a:prstClr val="black"/>
                  </a:solidFill>
                </a:rPr>
                <a:t>chồn</a:t>
              </a:r>
              <a:r>
                <a:rPr lang="en-US" sz="2400" i="1" dirty="0">
                  <a:solidFill>
                    <a:prstClr val="black"/>
                  </a:solidFill>
                </a:rPr>
                <a:t>, </a:t>
              </a:r>
              <a:r>
                <a:rPr lang="en-US" sz="2400" i="1" dirty="0" err="1">
                  <a:solidFill>
                    <a:prstClr val="black"/>
                  </a:solidFill>
                </a:rPr>
                <a:t>phân</a:t>
              </a:r>
              <a:r>
                <a:rPr lang="en-US" sz="2400" i="1" dirty="0">
                  <a:solidFill>
                    <a:prstClr val="black"/>
                  </a:solidFill>
                </a:rPr>
                <a:t> li, </a:t>
              </a:r>
              <a:r>
                <a:rPr lang="en-US" sz="2400" i="1" dirty="0" err="1">
                  <a:solidFill>
                    <a:prstClr val="black"/>
                  </a:solidFill>
                </a:rPr>
                <a:t>cầm</a:t>
              </a:r>
              <a:r>
                <a:rPr lang="en-US" sz="2400" i="1" dirty="0">
                  <a:solidFill>
                    <a:prstClr val="black"/>
                  </a:solidFill>
                </a:rPr>
                <a:t> </a:t>
              </a:r>
              <a:r>
                <a:rPr lang="en-US" sz="2400" i="1" dirty="0" err="1">
                  <a:solidFill>
                    <a:prstClr val="black"/>
                  </a:solidFill>
                </a:rPr>
                <a:t>tay</a:t>
              </a:r>
              <a:r>
                <a:rPr lang="en-US" sz="2400" i="1" dirty="0">
                  <a:solidFill>
                    <a:prstClr val="black"/>
                  </a:solidFill>
                </a:rPr>
                <a:t>, </a:t>
              </a:r>
              <a:r>
                <a:rPr lang="en-US" sz="2400" i="1" dirty="0" err="1">
                  <a:solidFill>
                    <a:prstClr val="black"/>
                  </a:solidFill>
                </a:rPr>
                <a:t>biết</a:t>
              </a:r>
              <a:r>
                <a:rPr lang="en-US" sz="2400" i="1" dirty="0">
                  <a:solidFill>
                    <a:prstClr val="black"/>
                  </a:solidFill>
                </a:rPr>
                <a:t> </a:t>
              </a:r>
              <a:r>
                <a:rPr lang="en-US" sz="2400" i="1" dirty="0" err="1">
                  <a:solidFill>
                    <a:prstClr val="black"/>
                  </a:solidFill>
                </a:rPr>
                <a:t>nói</a:t>
              </a:r>
              <a:r>
                <a:rPr lang="en-US" sz="2400" i="1" dirty="0">
                  <a:solidFill>
                    <a:prstClr val="black"/>
                  </a:solidFill>
                </a:rPr>
                <a:t> </a:t>
              </a:r>
              <a:r>
                <a:rPr lang="en-US" sz="2400" i="1" dirty="0" err="1">
                  <a:solidFill>
                    <a:prstClr val="black"/>
                  </a:solidFill>
                </a:rPr>
                <a:t>gì</a:t>
              </a:r>
              <a:r>
                <a:rPr lang="en-US" sz="2400" i="1" dirty="0" smtClean="0">
                  <a:solidFill>
                    <a:prstClr val="black"/>
                  </a:solidFill>
                </a:rPr>
                <a:t>…)</a:t>
              </a:r>
              <a:endParaRPr lang="en-US" sz="2400" dirty="0">
                <a:solidFill>
                  <a:prstClr val="black"/>
                </a:solidFill>
              </a:endParaRPr>
            </a:p>
          </p:txBody>
        </p:sp>
        <p:sp>
          <p:nvSpPr>
            <p:cNvPr id="20" name="Rectangle 19"/>
            <p:cNvSpPr/>
            <p:nvPr/>
          </p:nvSpPr>
          <p:spPr>
            <a:xfrm>
              <a:off x="3209189" y="4191000"/>
              <a:ext cx="1503056" cy="461665"/>
            </a:xfrm>
            <a:prstGeom prst="rect">
              <a:avLst/>
            </a:prstGeom>
          </p:spPr>
          <p:txBody>
            <a:bodyPr wrap="none">
              <a:spAutoFit/>
            </a:bodyPr>
            <a:lstStyle/>
            <a:p>
              <a:r>
                <a:rPr lang="en-US" sz="2400" dirty="0" smtClean="0">
                  <a:solidFill>
                    <a:prstClr val="black"/>
                  </a:solidFill>
                </a:rPr>
                <a:t>3. </a:t>
              </a:r>
              <a:r>
                <a:rPr lang="en-US" sz="2400" dirty="0" err="1" smtClean="0">
                  <a:solidFill>
                    <a:prstClr val="black"/>
                  </a:solidFill>
                </a:rPr>
                <a:t>Nghệ</a:t>
              </a:r>
              <a:r>
                <a:rPr lang="en-US" sz="2400" dirty="0" smtClean="0">
                  <a:solidFill>
                    <a:prstClr val="black"/>
                  </a:solidFill>
                </a:rPr>
                <a:t> </a:t>
              </a:r>
              <a:r>
                <a:rPr lang="en-US" sz="2400" dirty="0" err="1">
                  <a:solidFill>
                    <a:prstClr val="black"/>
                  </a:solidFill>
                </a:rPr>
                <a:t>thuật</a:t>
              </a:r>
              <a:r>
                <a:rPr lang="en-US" sz="2400" dirty="0">
                  <a:solidFill>
                    <a:prstClr val="black"/>
                  </a:solidFill>
                </a:rPr>
                <a:t>. </a:t>
              </a:r>
            </a:p>
          </p:txBody>
        </p:sp>
      </p:grpSp>
    </p:spTree>
    <p:extLst>
      <p:ext uri="{BB962C8B-B14F-4D97-AF65-F5344CB8AC3E}">
        <p14:creationId xmlns:p14="http://schemas.microsoft.com/office/powerpoint/2010/main" val="290820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blinds(horizontal)">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0000"/>
          </a:blip>
          <a:srcRect/>
          <a:stretch>
            <a:fillRect/>
          </a:stretch>
        </a:blipFill>
        <a:effectLst/>
      </p:bgPr>
    </p:bg>
    <p:spTree>
      <p:nvGrpSpPr>
        <p:cNvPr id="1" name="Shape 641"/>
        <p:cNvGrpSpPr/>
        <p:nvPr/>
      </p:nvGrpSpPr>
      <p:grpSpPr>
        <a:xfrm>
          <a:off x="0" y="0"/>
          <a:ext cx="0" cy="0"/>
          <a:chOff x="0" y="0"/>
          <a:chExt cx="0" cy="0"/>
        </a:xfrm>
      </p:grpSpPr>
      <p:sp>
        <p:nvSpPr>
          <p:cNvPr id="642" name="Google Shape;642;p2"/>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800" b="1" i="1" dirty="0" err="1" smtClean="0">
                <a:solidFill>
                  <a:schemeClr val="bg1"/>
                </a:solidFill>
                <a:latin typeface="Times New Roman"/>
              </a:rPr>
              <a:t>Câu</a:t>
            </a:r>
            <a:r>
              <a:rPr lang="en-US" sz="3800" b="1" i="1" dirty="0" smtClean="0">
                <a:solidFill>
                  <a:schemeClr val="bg1"/>
                </a:solidFill>
                <a:latin typeface="Times New Roman"/>
              </a:rPr>
              <a:t> 1 </a:t>
            </a:r>
            <a:r>
              <a:rPr lang="en-US" sz="3800" b="1" dirty="0" smtClean="0">
                <a:solidFill>
                  <a:schemeClr val="bg1"/>
                </a:solidFill>
                <a:latin typeface="Times New Roman"/>
              </a:rPr>
              <a:t>(</a:t>
            </a:r>
            <a:r>
              <a:rPr lang="en-US" sz="3800" b="1" dirty="0" err="1" smtClean="0">
                <a:solidFill>
                  <a:schemeClr val="bg1"/>
                </a:solidFill>
                <a:latin typeface="Times New Roman"/>
              </a:rPr>
              <a:t>Với</a:t>
            </a:r>
            <a:r>
              <a:rPr lang="en-US" sz="3800" b="1" dirty="0" smtClean="0">
                <a:solidFill>
                  <a:schemeClr val="bg1"/>
                </a:solidFill>
                <a:latin typeface="Times New Roman"/>
              </a:rPr>
              <a:t> </a:t>
            </a:r>
            <a:r>
              <a:rPr lang="vi-VN" sz="3800" b="1" dirty="0" smtClean="0">
                <a:solidFill>
                  <a:schemeClr val="bg1"/>
                </a:solidFill>
                <a:latin typeface="Times New Roman"/>
              </a:rPr>
              <a:t>3 </a:t>
            </a:r>
            <a:r>
              <a:rPr lang="vi-VN" sz="3800" b="1" dirty="0">
                <a:solidFill>
                  <a:schemeClr val="bg1"/>
                </a:solidFill>
                <a:latin typeface="Times New Roman"/>
              </a:rPr>
              <a:t>chữ </a:t>
            </a:r>
            <a:r>
              <a:rPr lang="vi-VN" sz="3800" b="1" dirty="0" smtClean="0">
                <a:solidFill>
                  <a:schemeClr val="bg1"/>
                </a:solidFill>
                <a:latin typeface="Times New Roman"/>
              </a:rPr>
              <a:t>cái</a:t>
            </a:r>
            <a:r>
              <a:rPr lang="en-US" sz="3800" b="1" dirty="0" smtClean="0">
                <a:solidFill>
                  <a:schemeClr val="bg1"/>
                </a:solidFill>
                <a:latin typeface="Times New Roman"/>
              </a:rPr>
              <a:t>) </a:t>
            </a:r>
            <a:r>
              <a:rPr lang="vi-VN" sz="3800" b="1" dirty="0" smtClean="0">
                <a:solidFill>
                  <a:schemeClr val="bg1"/>
                </a:solidFill>
                <a:latin typeface="Times New Roman"/>
              </a:rPr>
              <a:t>Điền </a:t>
            </a:r>
            <a:r>
              <a:rPr lang="vi-VN" sz="3800" b="1" dirty="0">
                <a:solidFill>
                  <a:schemeClr val="bg1"/>
                </a:solidFill>
                <a:latin typeface="Times New Roman"/>
              </a:rPr>
              <a:t>từ còn thiếu vào câu thơ</a:t>
            </a:r>
          </a:p>
          <a:p>
            <a:pPr lvl="0" algn="ctr"/>
            <a:r>
              <a:rPr lang="vi-VN" sz="3800" b="1" i="1" dirty="0">
                <a:solidFill>
                  <a:schemeClr val="bg1"/>
                </a:solidFill>
                <a:latin typeface="Times New Roman"/>
              </a:rPr>
              <a:t>Tôi buộc lòng tôi...mọi người.</a:t>
            </a:r>
            <a:endParaRPr lang="en-US" sz="3800" b="1" i="1" dirty="0">
              <a:solidFill>
                <a:schemeClr val="bg1"/>
              </a:solidFill>
              <a:latin typeface="Times New Roman"/>
            </a:endParaRPr>
          </a:p>
        </p:txBody>
      </p:sp>
      <p:sp>
        <p:nvSpPr>
          <p:cNvPr id="643" name="Google Shape;643;p2">
            <a:hlinkClick r:id="rId4"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
        <p:nvSpPr>
          <p:cNvPr id="2" name="Rectangle 1"/>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smtClean="0">
                <a:solidFill>
                  <a:srgbClr val="FFFFFF"/>
                </a:solidFill>
                <a:latin typeface="Times New Roman"/>
              </a:rPr>
              <a:t>Với</a:t>
            </a:r>
            <a:r>
              <a:rPr lang="vi-VN" sz="4000" b="1" i="1" dirty="0" smtClean="0">
                <a:solidFill>
                  <a:srgbClr val="FFFFFF"/>
                </a:solidFill>
                <a:latin typeface="Times New Roman"/>
              </a:rPr>
              <a:t> </a:t>
            </a:r>
            <a:endParaRPr lang="en-US" b="1" dirty="0"/>
          </a:p>
        </p:txBody>
      </p:sp>
    </p:spTree>
    <p:extLst>
      <p:ext uri="{BB962C8B-B14F-4D97-AF65-F5344CB8AC3E}">
        <p14:creationId xmlns:p14="http://schemas.microsoft.com/office/powerpoint/2010/main" val="344214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2"/>
                                        </p:tgtEl>
                                        <p:attrNameLst>
                                          <p:attrName>style.visibility</p:attrName>
                                        </p:attrNameLst>
                                      </p:cBhvr>
                                      <p:to>
                                        <p:strVal val="visible"/>
                                      </p:to>
                                    </p:set>
                                    <p:anim calcmode="lin" valueType="num">
                                      <p:cBhvr additive="base">
                                        <p:cTn id="7" dur="500"/>
                                        <p:tgtEl>
                                          <p:spTgt spid="64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smtClean="0">
                <a:solidFill>
                  <a:srgbClr val="0000FF"/>
                </a:solidFill>
                <a:latin typeface="Times New Roman" pitchFamily="18" charset="0"/>
                <a:cs typeface="Times New Roman" pitchFamily="18" charset="0"/>
              </a:rPr>
              <a:t>. Nỗi niềm của người </a:t>
            </a:r>
            <a:r>
              <a:rPr lang="en-US" sz="2800" b="1" dirty="0" err="1" smtClean="0">
                <a:solidFill>
                  <a:srgbClr val="0000FF"/>
                </a:solidFill>
                <a:latin typeface="Times New Roman" pitchFamily="18" charset="0"/>
                <a:cs typeface="Times New Roman" pitchFamily="18" charset="0"/>
              </a:rPr>
              <a:t>về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xuôi</a:t>
            </a:r>
            <a:r>
              <a:rPr lang="vi-VN" sz="2800" b="1" dirty="0" smtClean="0">
                <a:solidFill>
                  <a:srgbClr val="0000FF"/>
                </a:solidFill>
                <a:latin typeface="Times New Roman" pitchFamily="18" charset="0"/>
                <a:cs typeface="Times New Roman" pitchFamily="18" charset="0"/>
              </a:rPr>
              <a:t>:</a:t>
            </a:r>
          </a:p>
        </p:txBody>
      </p:sp>
      <p:sp>
        <p:nvSpPr>
          <p:cNvPr id="7" name="TextBox 6"/>
          <p:cNvSpPr txBox="1"/>
          <p:nvPr/>
        </p:nvSpPr>
        <p:spPr>
          <a:xfrm>
            <a:off x="609600" y="1145384"/>
            <a:ext cx="6807200" cy="523220"/>
          </a:xfrm>
          <a:prstGeom prst="rect">
            <a:avLst/>
          </a:prstGeom>
          <a:noFill/>
        </p:spPr>
        <p:txBody>
          <a:bodyPr wrap="square" rtlCol="0">
            <a:spAutoFit/>
          </a:bodyPr>
          <a:lstStyle/>
          <a:p>
            <a:pPr marL="457200" indent="-457200">
              <a:buFont typeface="Wingdings" pitchFamily="2" charset="2"/>
              <a:buChar char="v"/>
            </a:pPr>
            <a:r>
              <a:rPr lang="vi-VN" sz="2800" b="1" i="1" kern="0" dirty="0" smtClean="0">
                <a:solidFill>
                  <a:prstClr val="black"/>
                </a:solidFill>
                <a:latin typeface="Times New Roman" pitchFamily="18" charset="0"/>
                <a:cs typeface="Times New Roman" pitchFamily="18" charset="0"/>
              </a:rPr>
              <a:t>Tâm trạng: </a:t>
            </a:r>
            <a:r>
              <a:rPr lang="vi-VN" sz="2800" i="1" kern="0" dirty="0" smtClean="0">
                <a:solidFill>
                  <a:prstClr val="black"/>
                </a:solidFill>
                <a:latin typeface="Times New Roman" pitchFamily="18" charset="0"/>
                <a:cs typeface="Times New Roman" pitchFamily="18" charset="0"/>
              </a:rPr>
              <a:t>bâng khuâng, lưu luyến...</a:t>
            </a:r>
            <a:endParaRPr lang="en-US" sz="2800" i="1" kern="0" dirty="0" smtClean="0">
              <a:solidFill>
                <a:prstClr val="black"/>
              </a:solidFill>
              <a:latin typeface="Times New Roman" pitchFamily="18" charset="0"/>
              <a:cs typeface="Times New Roman" pitchFamily="18" charset="0"/>
            </a:endParaRPr>
          </a:p>
        </p:txBody>
      </p:sp>
      <p:sp>
        <p:nvSpPr>
          <p:cNvPr id="8" name="TextBox 7"/>
          <p:cNvSpPr txBox="1"/>
          <p:nvPr/>
        </p:nvSpPr>
        <p:spPr>
          <a:xfrm>
            <a:off x="725212" y="1856909"/>
            <a:ext cx="7112000" cy="492443"/>
          </a:xfrm>
          <a:prstGeom prst="rect">
            <a:avLst/>
          </a:prstGeom>
          <a:noFill/>
        </p:spPr>
        <p:txBody>
          <a:bodyPr wrap="square" rtlCol="0">
            <a:spAutoFit/>
          </a:bodyPr>
          <a:lstStyle/>
          <a:p>
            <a:pPr marL="457200" indent="-457200">
              <a:buFontTx/>
              <a:buChar char="-"/>
            </a:pPr>
            <a:r>
              <a:rPr lang="vi-VN" sz="2600" kern="0" dirty="0" smtClean="0">
                <a:solidFill>
                  <a:prstClr val="black"/>
                </a:solidFill>
                <a:latin typeface="Times New Roman" pitchFamily="18" charset="0"/>
                <a:cs typeface="Times New Roman" pitchFamily="18" charset="0"/>
              </a:rPr>
              <a:t>Im lặng lắng nghe.</a:t>
            </a:r>
            <a:endParaRPr lang="en-US" sz="2600" kern="0" dirty="0" smtClean="0">
              <a:solidFill>
                <a:prstClr val="black"/>
              </a:solidFill>
              <a:latin typeface="Times New Roman" pitchFamily="18" charset="0"/>
              <a:cs typeface="Times New Roman" pitchFamily="18" charset="0"/>
            </a:endParaRPr>
          </a:p>
        </p:txBody>
      </p:sp>
      <p:sp>
        <p:nvSpPr>
          <p:cNvPr id="9" name="TextBox 8"/>
          <p:cNvSpPr txBox="1"/>
          <p:nvPr/>
        </p:nvSpPr>
        <p:spPr>
          <a:xfrm>
            <a:off x="737472" y="2391091"/>
            <a:ext cx="6010169" cy="1892826"/>
          </a:xfrm>
          <a:prstGeom prst="rect">
            <a:avLst/>
          </a:prstGeom>
          <a:noFill/>
        </p:spPr>
        <p:txBody>
          <a:bodyPr wrap="square" rtlCol="0">
            <a:spAutoFit/>
          </a:bodyPr>
          <a:lstStyle/>
          <a:p>
            <a:pPr marL="457200" indent="-457200" algn="just">
              <a:lnSpc>
                <a:spcPct val="150000"/>
              </a:lnSpc>
              <a:buFontTx/>
              <a:buChar char="-"/>
            </a:pPr>
            <a:r>
              <a:rPr lang="vi-VN" sz="2600" b="1" kern="0" dirty="0" smtClean="0">
                <a:solidFill>
                  <a:prstClr val="black"/>
                </a:solidFill>
                <a:latin typeface="Times New Roman" pitchFamily="18" charset="0"/>
                <a:cs typeface="Times New Roman" pitchFamily="18" charset="0"/>
              </a:rPr>
              <a:t>‘‘</a:t>
            </a:r>
            <a:r>
              <a:rPr lang="vi-VN" sz="2600" b="1" i="1" kern="0" dirty="0" smtClean="0">
                <a:solidFill>
                  <a:prstClr val="black"/>
                </a:solidFill>
                <a:latin typeface="Times New Roman" pitchFamily="18" charset="0"/>
                <a:cs typeface="Times New Roman" pitchFamily="18" charset="0"/>
              </a:rPr>
              <a:t>Tha thiết’’</a:t>
            </a:r>
            <a:r>
              <a:rPr lang="vi-VN" sz="2600" b="1" kern="0" dirty="0" smtClean="0">
                <a:solidFill>
                  <a:prstClr val="black"/>
                </a:solidFill>
                <a:latin typeface="Times New Roman" pitchFamily="18" charset="0"/>
                <a:cs typeface="Times New Roman" pitchFamily="18" charset="0"/>
              </a:rPr>
              <a:t>: </a:t>
            </a:r>
            <a:r>
              <a:rPr lang="vi-VN" sz="2600" kern="0" dirty="0" smtClean="0">
                <a:solidFill>
                  <a:prstClr val="black"/>
                </a:solidFill>
                <a:latin typeface="Times New Roman" pitchFamily="18" charset="0"/>
                <a:cs typeface="Times New Roman" pitchFamily="18" charset="0"/>
              </a:rPr>
              <a:t>sự hô ứng về ngôn từ tạo nên sự đồng vọng trong lòng người.</a:t>
            </a:r>
            <a:endParaRPr lang="en-US" sz="2600" kern="0" dirty="0" smtClean="0">
              <a:solidFill>
                <a:prstClr val="black"/>
              </a:solidFill>
              <a:latin typeface="Times New Roman" pitchFamily="18" charset="0"/>
              <a:cs typeface="Times New Roman" pitchFamily="18" charset="0"/>
            </a:endParaRPr>
          </a:p>
          <a:p>
            <a:pPr algn="just">
              <a:lnSpc>
                <a:spcPct val="150000"/>
              </a:lnSpc>
            </a:pPr>
            <a:r>
              <a:rPr lang="vi-VN" sz="2600" kern="0" dirty="0" smtClean="0">
                <a:solidFill>
                  <a:prstClr val="black"/>
                </a:solidFill>
                <a:latin typeface="Times New Roman" pitchFamily="18" charset="0"/>
                <a:cs typeface="Times New Roman" pitchFamily="18" charset="0"/>
              </a:rPr>
              <a:t> </a:t>
            </a:r>
            <a:endParaRPr lang="en-US" sz="2600" kern="0" dirty="0" smtClean="0">
              <a:solidFill>
                <a:prstClr val="black"/>
              </a:solidFill>
              <a:latin typeface="Times New Roman" pitchFamily="18" charset="0"/>
              <a:cs typeface="Times New Roman" pitchFamily="18" charset="0"/>
            </a:endParaRPr>
          </a:p>
        </p:txBody>
      </p:sp>
      <p:sp>
        <p:nvSpPr>
          <p:cNvPr id="10" name="Rectangle 9"/>
          <p:cNvSpPr/>
          <p:nvPr/>
        </p:nvSpPr>
        <p:spPr>
          <a:xfrm>
            <a:off x="674412" y="3854141"/>
            <a:ext cx="6073229" cy="1292662"/>
          </a:xfrm>
          <a:prstGeom prst="rect">
            <a:avLst/>
          </a:prstGeom>
        </p:spPr>
        <p:txBody>
          <a:bodyPr wrap="square">
            <a:spAutoFit/>
          </a:bodyPr>
          <a:lstStyle/>
          <a:p>
            <a:pPr marL="457200" indent="-457200" algn="just">
              <a:lnSpc>
                <a:spcPct val="150000"/>
              </a:lnSpc>
              <a:buFontTx/>
              <a:buChar char="-"/>
            </a:pPr>
            <a:r>
              <a:rPr lang="vi-VN" sz="2600" kern="0" dirty="0" smtClean="0">
                <a:solidFill>
                  <a:prstClr val="black"/>
                </a:solidFill>
                <a:latin typeface="Times New Roman" pitchFamily="18" charset="0"/>
                <a:cs typeface="Times New Roman" pitchFamily="18" charset="0"/>
              </a:rPr>
              <a:t>“</a:t>
            </a:r>
            <a:r>
              <a:rPr lang="en-US" sz="2600" i="1" kern="0" dirty="0">
                <a:solidFill>
                  <a:prstClr val="black"/>
                </a:solidFill>
                <a:latin typeface="Times New Roman" pitchFamily="18" charset="0"/>
                <a:cs typeface="Times New Roman" pitchFamily="18" charset="0"/>
              </a:rPr>
              <a:t>B</a:t>
            </a:r>
            <a:r>
              <a:rPr lang="vi-VN" sz="2600" i="1" kern="0" dirty="0" smtClean="0">
                <a:solidFill>
                  <a:prstClr val="black"/>
                </a:solidFill>
                <a:latin typeface="Times New Roman" pitchFamily="18" charset="0"/>
                <a:cs typeface="Times New Roman" pitchFamily="18" charset="0"/>
              </a:rPr>
              <a:t>âng khuâng</a:t>
            </a:r>
            <a:r>
              <a:rPr lang="vi-VN" sz="2600" kern="0" dirty="0" smtClean="0">
                <a:solidFill>
                  <a:prstClr val="black"/>
                </a:solidFill>
                <a:latin typeface="Times New Roman" pitchFamily="18" charset="0"/>
                <a:cs typeface="Times New Roman" pitchFamily="18" charset="0"/>
              </a:rPr>
              <a:t>”, </a:t>
            </a:r>
            <a:r>
              <a:rPr lang="en-US" sz="2600" kern="0" dirty="0" smtClean="0">
                <a:solidFill>
                  <a:prstClr val="black"/>
                </a:solidFill>
                <a:latin typeface="Times New Roman" pitchFamily="18" charset="0"/>
                <a:cs typeface="Times New Roman" pitchFamily="18" charset="0"/>
              </a:rPr>
              <a:t>“</a:t>
            </a:r>
            <a:r>
              <a:rPr lang="vi-VN" sz="2600" i="1" kern="0" dirty="0" smtClean="0">
                <a:solidFill>
                  <a:prstClr val="black"/>
                </a:solidFill>
                <a:latin typeface="Times New Roman" pitchFamily="18" charset="0"/>
                <a:cs typeface="Times New Roman" pitchFamily="18" charset="0"/>
              </a:rPr>
              <a:t>bồn chồn</a:t>
            </a:r>
            <a:r>
              <a:rPr lang="en-US" sz="2600" kern="0" dirty="0" smtClean="0">
                <a:solidFill>
                  <a:prstClr val="black"/>
                </a:solidFill>
                <a:latin typeface="Times New Roman" pitchFamily="18" charset="0"/>
                <a:cs typeface="Times New Roman" pitchFamily="18" charset="0"/>
              </a:rPr>
              <a:t>” </a:t>
            </a:r>
            <a:r>
              <a:rPr lang="vi-VN" sz="2600" kern="0" dirty="0" smtClean="0">
                <a:solidFill>
                  <a:prstClr val="black"/>
                </a:solidFill>
                <a:latin typeface="Times New Roman" pitchFamily="18" charset="0"/>
                <a:cs typeface="Times New Roman" pitchFamily="18" charset="0"/>
              </a:rPr>
              <a:t>=&gt; cảm xúc lưu luyến, bịn rịn, vấn vương...</a:t>
            </a:r>
            <a:endParaRPr lang="en-US" sz="2600" kern="0" dirty="0" smtClean="0">
              <a:solidFill>
                <a:prstClr val="black"/>
              </a:solidFill>
              <a:latin typeface="Times New Roman" pitchFamily="18" charset="0"/>
              <a:cs typeface="Times New Roman" pitchFamily="18" charset="0"/>
            </a:endParaRPr>
          </a:p>
        </p:txBody>
      </p:sp>
      <p:pic>
        <p:nvPicPr>
          <p:cNvPr id="3074" name="Picture 2" descr="Phân tích bài thơ Việt Bắc - bài ca thấm đẫm tình qu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232" y="2582424"/>
            <a:ext cx="5270938" cy="3045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56543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smtClean="0">
                <a:solidFill>
                  <a:srgbClr val="0000FF"/>
                </a:solidFill>
                <a:latin typeface="Times New Roman" pitchFamily="18" charset="0"/>
                <a:cs typeface="Times New Roman" pitchFamily="18" charset="0"/>
              </a:rPr>
              <a:t>. Nỗi niềm của người </a:t>
            </a:r>
            <a:r>
              <a:rPr lang="en-US" sz="2800" b="1" dirty="0" err="1" smtClean="0">
                <a:solidFill>
                  <a:srgbClr val="0000FF"/>
                </a:solidFill>
                <a:latin typeface="Times New Roman" pitchFamily="18" charset="0"/>
                <a:cs typeface="Times New Roman" pitchFamily="18" charset="0"/>
              </a:rPr>
              <a:t>về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xuôi</a:t>
            </a:r>
            <a:r>
              <a:rPr lang="vi-VN" sz="2800" b="1" dirty="0" smtClean="0">
                <a:solidFill>
                  <a:srgbClr val="0000FF"/>
                </a:solidFill>
                <a:latin typeface="Times New Roman" pitchFamily="18" charset="0"/>
                <a:cs typeface="Times New Roman" pitchFamily="18" charset="0"/>
              </a:rPr>
              <a:t>:</a:t>
            </a:r>
          </a:p>
        </p:txBody>
      </p:sp>
      <p:sp>
        <p:nvSpPr>
          <p:cNvPr id="7" name="TextBox 6"/>
          <p:cNvSpPr txBox="1"/>
          <p:nvPr/>
        </p:nvSpPr>
        <p:spPr>
          <a:xfrm>
            <a:off x="609600" y="1145384"/>
            <a:ext cx="6807200" cy="523220"/>
          </a:xfrm>
          <a:prstGeom prst="rect">
            <a:avLst/>
          </a:prstGeom>
          <a:noFill/>
        </p:spPr>
        <p:txBody>
          <a:bodyPr wrap="square" rtlCol="0">
            <a:spAutoFit/>
          </a:bodyPr>
          <a:lstStyle/>
          <a:p>
            <a:pPr marL="457200" indent="-457200">
              <a:buFont typeface="Wingdings" pitchFamily="2" charset="2"/>
              <a:buChar char="v"/>
            </a:pPr>
            <a:r>
              <a:rPr lang="vi-VN" sz="2800" b="1" i="1" kern="0" dirty="0" smtClean="0">
                <a:solidFill>
                  <a:prstClr val="black"/>
                </a:solidFill>
                <a:latin typeface="Times New Roman" pitchFamily="18" charset="0"/>
                <a:cs typeface="Times New Roman" pitchFamily="18" charset="0"/>
              </a:rPr>
              <a:t>Tâm trạng: </a:t>
            </a:r>
            <a:r>
              <a:rPr lang="vi-VN" sz="2800" i="1" kern="0" dirty="0" smtClean="0">
                <a:solidFill>
                  <a:prstClr val="black"/>
                </a:solidFill>
                <a:latin typeface="Times New Roman" pitchFamily="18" charset="0"/>
                <a:cs typeface="Times New Roman" pitchFamily="18" charset="0"/>
              </a:rPr>
              <a:t>bâng khuâng, lưu luyến...</a:t>
            </a:r>
            <a:endParaRPr lang="en-US" sz="2800" i="1" kern="0" dirty="0" smtClean="0">
              <a:solidFill>
                <a:prstClr val="black"/>
              </a:solidFill>
              <a:latin typeface="Times New Roman" pitchFamily="18" charset="0"/>
              <a:cs typeface="Times New Roman" pitchFamily="18" charset="0"/>
            </a:endParaRPr>
          </a:p>
        </p:txBody>
      </p:sp>
      <p:pic>
        <p:nvPicPr>
          <p:cNvPr id="3074" name="Picture 2" descr="Phân tích bài thơ Việt Bắc - bài ca thấm đẫm tình qu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232" y="2582424"/>
            <a:ext cx="5270938" cy="3045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11" name="TextBox 10"/>
          <p:cNvSpPr txBox="1"/>
          <p:nvPr/>
        </p:nvSpPr>
        <p:spPr>
          <a:xfrm>
            <a:off x="423924" y="2272114"/>
            <a:ext cx="6229124" cy="1220783"/>
          </a:xfrm>
          <a:prstGeom prst="rect">
            <a:avLst/>
          </a:prstGeom>
          <a:noFill/>
        </p:spPr>
        <p:txBody>
          <a:bodyPr wrap="square" rtlCol="0">
            <a:spAutoFit/>
          </a:bodyPr>
          <a:lstStyle/>
          <a:p>
            <a:pPr marL="457200" marR="0" lvl="0" indent="-457200" algn="just" defTabSz="914400" eaLnBrk="1" fontAlgn="auto" latinLnBrk="0" hangingPunct="1">
              <a:lnSpc>
                <a:spcPct val="150000"/>
              </a:lnSpc>
              <a:spcBef>
                <a:spcPts val="0"/>
              </a:spcBef>
              <a:spcAft>
                <a:spcPts val="0"/>
              </a:spcAft>
              <a:buClrTx/>
              <a:buSzTx/>
              <a:buFontTx/>
              <a:buChar char="-"/>
              <a:tabLst/>
              <a:defRPr/>
            </a:pP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Hình ảnh hoán dụ ‘‘</a:t>
            </a:r>
            <a:r>
              <a:rPr kumimoji="0" lang="vi-VN"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áo chàm’’: </a:t>
            </a: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chỉ người dân Việt Bắc giản dị mà nghĩa tình.</a:t>
            </a:r>
            <a:endPar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sp>
        <p:nvSpPr>
          <p:cNvPr id="12" name="Rectangle 11"/>
          <p:cNvSpPr/>
          <p:nvPr/>
        </p:nvSpPr>
        <p:spPr>
          <a:xfrm>
            <a:off x="406386" y="3914734"/>
            <a:ext cx="6246662" cy="1892826"/>
          </a:xfrm>
          <a:prstGeom prst="rect">
            <a:avLst/>
          </a:prstGeom>
        </p:spPr>
        <p:txBody>
          <a:bodyPr wrap="square">
            <a:spAutoFit/>
          </a:bodyPr>
          <a:lstStyle/>
          <a:p>
            <a:pPr marL="457200" marR="0" lvl="0" indent="-457200" algn="just" defTabSz="914400" eaLnBrk="1" fontAlgn="auto" latinLnBrk="0" hangingPunct="1">
              <a:lnSpc>
                <a:spcPct val="150000"/>
              </a:lnSpc>
              <a:spcBef>
                <a:spcPts val="0"/>
              </a:spcBef>
              <a:spcAft>
                <a:spcPts val="0"/>
              </a:spcAft>
              <a:buClrTx/>
              <a:buSzTx/>
              <a:buFontTx/>
              <a:buChar char="-"/>
              <a:tabLst/>
              <a:defRPr/>
            </a:pPr>
            <a:r>
              <a:rPr kumimoji="0" lang="vi-VN" sz="2600" b="0" i="1"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“Cầm tay nhau biết nói gì hôm nay</a:t>
            </a: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tình cảm ấm áp, thắm thiết; niềm xúc động nghẹn ngào, không nói nên lời...</a:t>
            </a:r>
            <a:endPar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405626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smtClean="0">
                <a:solidFill>
                  <a:srgbClr val="0000FF"/>
                </a:solidFill>
                <a:latin typeface="Times New Roman" pitchFamily="18" charset="0"/>
                <a:cs typeface="Times New Roman" pitchFamily="18" charset="0"/>
              </a:rPr>
              <a:t>. Nỗi niềm của người </a:t>
            </a:r>
            <a:r>
              <a:rPr lang="en-US" sz="2800" b="1" dirty="0" err="1" smtClean="0">
                <a:solidFill>
                  <a:srgbClr val="0000FF"/>
                </a:solidFill>
                <a:latin typeface="Times New Roman" pitchFamily="18" charset="0"/>
                <a:cs typeface="Times New Roman" pitchFamily="18" charset="0"/>
              </a:rPr>
              <a:t>về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xuôi</a:t>
            </a:r>
            <a:r>
              <a:rPr lang="vi-VN" sz="2800" b="1" dirty="0" smtClean="0">
                <a:solidFill>
                  <a:srgbClr val="0000FF"/>
                </a:solidFill>
                <a:latin typeface="Times New Roman" pitchFamily="18" charset="0"/>
                <a:cs typeface="Times New Roman" pitchFamily="18" charset="0"/>
              </a:rPr>
              <a:t>:</a:t>
            </a:r>
          </a:p>
        </p:txBody>
      </p:sp>
      <p:sp>
        <p:nvSpPr>
          <p:cNvPr id="7" name="TextBox 6"/>
          <p:cNvSpPr txBox="1"/>
          <p:nvPr/>
        </p:nvSpPr>
        <p:spPr>
          <a:xfrm>
            <a:off x="404642" y="987724"/>
            <a:ext cx="6807200" cy="523220"/>
          </a:xfrm>
          <a:prstGeom prst="rect">
            <a:avLst/>
          </a:prstGeom>
          <a:noFill/>
        </p:spPr>
        <p:txBody>
          <a:bodyPr wrap="square" rtlCol="0">
            <a:spAutoFit/>
          </a:bodyPr>
          <a:lstStyle/>
          <a:p>
            <a:pPr marL="457200" indent="-457200">
              <a:buFont typeface="Wingdings" pitchFamily="2" charset="2"/>
              <a:buChar char="v"/>
            </a:pPr>
            <a:r>
              <a:rPr lang="en-US" sz="2800" b="1" i="1" kern="0" dirty="0" err="1" smtClean="0">
                <a:solidFill>
                  <a:prstClr val="black"/>
                </a:solidFill>
                <a:latin typeface="Times New Roman" pitchFamily="18" charset="0"/>
                <a:cs typeface="Times New Roman" pitchFamily="18" charset="0"/>
              </a:rPr>
              <a:t>Nghệ</a:t>
            </a:r>
            <a:r>
              <a:rPr lang="en-US" sz="2800" b="1" i="1" kern="0" dirty="0" smtClean="0">
                <a:solidFill>
                  <a:prstClr val="black"/>
                </a:solidFill>
                <a:latin typeface="Times New Roman" pitchFamily="18" charset="0"/>
                <a:cs typeface="Times New Roman" pitchFamily="18" charset="0"/>
              </a:rPr>
              <a:t> </a:t>
            </a:r>
            <a:r>
              <a:rPr lang="en-US" sz="2800" b="1" i="1" kern="0" dirty="0" err="1" smtClean="0">
                <a:solidFill>
                  <a:prstClr val="black"/>
                </a:solidFill>
                <a:latin typeface="Times New Roman" pitchFamily="18" charset="0"/>
                <a:cs typeface="Times New Roman" pitchFamily="18" charset="0"/>
              </a:rPr>
              <a:t>thuật</a:t>
            </a:r>
            <a:r>
              <a:rPr lang="en-US" sz="2800" b="1" i="1" kern="0" dirty="0" smtClean="0">
                <a:solidFill>
                  <a:prstClr val="black"/>
                </a:solidFill>
                <a:latin typeface="Times New Roman" pitchFamily="18" charset="0"/>
                <a:cs typeface="Times New Roman" pitchFamily="18" charset="0"/>
              </a:rPr>
              <a:t>:</a:t>
            </a:r>
            <a:endParaRPr lang="en-US" sz="2800" i="1" kern="0" dirty="0" smtClean="0">
              <a:solidFill>
                <a:prstClr val="black"/>
              </a:solidFill>
              <a:latin typeface="Times New Roman" pitchFamily="18" charset="0"/>
              <a:cs typeface="Times New Roman" pitchFamily="18" charset="0"/>
            </a:endParaRPr>
          </a:p>
        </p:txBody>
      </p:sp>
      <p:sp>
        <p:nvSpPr>
          <p:cNvPr id="8" name="TextBox 7"/>
          <p:cNvSpPr txBox="1"/>
          <p:nvPr/>
        </p:nvSpPr>
        <p:spPr>
          <a:xfrm>
            <a:off x="436174" y="1653083"/>
            <a:ext cx="6122281" cy="1292662"/>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Sử dụng từ láy: </a:t>
            </a: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khắc sâu tâm trạng, tạo nhịp điệu ngọt ngào, đằm thắm...</a:t>
            </a:r>
            <a:endPar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pic>
        <p:nvPicPr>
          <p:cNvPr id="10242" name="Picture 2" descr="Kỷ niệm của Bác ở Chiến khu Việt Bắc - Báo Hà Gia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407" y="1810743"/>
            <a:ext cx="5281448" cy="3552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36174" y="3193200"/>
            <a:ext cx="6122281" cy="1892826"/>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kumimoji="0" lang="vi-VN" sz="2600" b="1" i="1" u="none" strike="noStrike" kern="0" cap="none" spc="0" normalizeH="0" baseline="0" noProof="0" dirty="0" smtClean="0">
                <a:ln>
                  <a:noFill/>
                </a:ln>
                <a:solidFill>
                  <a:schemeClr val="accent2">
                    <a:lumMod val="50000"/>
                  </a:schemeClr>
                </a:solidFill>
                <a:effectLst/>
                <a:uLnTx/>
                <a:uFillTx/>
                <a:latin typeface="Times New Roman" pitchFamily="18" charset="0"/>
                <a:cs typeface="Times New Roman" pitchFamily="18" charset="0"/>
              </a:rPr>
              <a:t>- Phép hoán dụ: </a:t>
            </a: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biểu tượng cho con người Việt Bắc chất phác, thuần hậu; là điểm sáng của khung cảnh chia tay.</a:t>
            </a:r>
            <a:endPar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3878976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423924" y="329578"/>
            <a:ext cx="114363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2800" b="1" dirty="0">
                <a:solidFill>
                  <a:srgbClr val="0000FF"/>
                </a:solidFill>
                <a:latin typeface="Times New Roman" pitchFamily="18" charset="0"/>
                <a:cs typeface="Times New Roman" pitchFamily="18" charset="0"/>
              </a:rPr>
              <a:t>b</a:t>
            </a:r>
            <a:r>
              <a:rPr lang="vi-VN" sz="2800" b="1" dirty="0" smtClean="0">
                <a:solidFill>
                  <a:srgbClr val="0000FF"/>
                </a:solidFill>
                <a:latin typeface="Times New Roman" pitchFamily="18" charset="0"/>
                <a:cs typeface="Times New Roman" pitchFamily="18" charset="0"/>
              </a:rPr>
              <a:t>. Nỗi niềm của người </a:t>
            </a:r>
            <a:r>
              <a:rPr lang="en-US" sz="2800" b="1" dirty="0" err="1" smtClean="0">
                <a:solidFill>
                  <a:srgbClr val="0000FF"/>
                </a:solidFill>
                <a:latin typeface="Times New Roman" pitchFamily="18" charset="0"/>
                <a:cs typeface="Times New Roman" pitchFamily="18" charset="0"/>
              </a:rPr>
              <a:t>về</a:t>
            </a:r>
            <a:r>
              <a:rPr lang="en-US" sz="2800" b="1" dirty="0" smtClean="0">
                <a:solidFill>
                  <a:srgbClr val="0000FF"/>
                </a:solidFill>
                <a:latin typeface="Times New Roman" pitchFamily="18" charset="0"/>
                <a:cs typeface="Times New Roman" pitchFamily="18" charset="0"/>
              </a:rPr>
              <a:t> </a:t>
            </a:r>
            <a:r>
              <a:rPr lang="en-US" sz="2800" b="1" dirty="0" err="1" smtClean="0">
                <a:solidFill>
                  <a:srgbClr val="0000FF"/>
                </a:solidFill>
                <a:latin typeface="Times New Roman" pitchFamily="18" charset="0"/>
                <a:cs typeface="Times New Roman" pitchFamily="18" charset="0"/>
              </a:rPr>
              <a:t>xuôi</a:t>
            </a:r>
            <a:r>
              <a:rPr lang="vi-VN" sz="2800" b="1" dirty="0" smtClean="0">
                <a:solidFill>
                  <a:srgbClr val="0000FF"/>
                </a:solidFill>
                <a:latin typeface="Times New Roman" pitchFamily="18" charset="0"/>
                <a:cs typeface="Times New Roman" pitchFamily="18" charset="0"/>
              </a:rPr>
              <a:t>:</a:t>
            </a:r>
          </a:p>
        </p:txBody>
      </p:sp>
      <p:sp>
        <p:nvSpPr>
          <p:cNvPr id="7" name="TextBox 6"/>
          <p:cNvSpPr txBox="1"/>
          <p:nvPr/>
        </p:nvSpPr>
        <p:spPr>
          <a:xfrm>
            <a:off x="404642" y="987724"/>
            <a:ext cx="6807200" cy="523220"/>
          </a:xfrm>
          <a:prstGeom prst="rect">
            <a:avLst/>
          </a:prstGeom>
          <a:noFill/>
        </p:spPr>
        <p:txBody>
          <a:bodyPr wrap="square" rtlCol="0">
            <a:spAutoFit/>
          </a:bodyPr>
          <a:lstStyle/>
          <a:p>
            <a:pPr marL="457200" indent="-457200">
              <a:buFont typeface="Wingdings" pitchFamily="2" charset="2"/>
              <a:buChar char="v"/>
            </a:pPr>
            <a:r>
              <a:rPr lang="en-US" sz="2800" b="1" i="1" kern="0" dirty="0" err="1" smtClean="0">
                <a:solidFill>
                  <a:prstClr val="black"/>
                </a:solidFill>
                <a:latin typeface="Times New Roman" pitchFamily="18" charset="0"/>
                <a:cs typeface="Times New Roman" pitchFamily="18" charset="0"/>
              </a:rPr>
              <a:t>Nghệ</a:t>
            </a:r>
            <a:r>
              <a:rPr lang="en-US" sz="2800" b="1" i="1" kern="0" dirty="0" smtClean="0">
                <a:solidFill>
                  <a:prstClr val="black"/>
                </a:solidFill>
                <a:latin typeface="Times New Roman" pitchFamily="18" charset="0"/>
                <a:cs typeface="Times New Roman" pitchFamily="18" charset="0"/>
              </a:rPr>
              <a:t> </a:t>
            </a:r>
            <a:r>
              <a:rPr lang="en-US" sz="2800" b="1" i="1" kern="0" dirty="0" err="1" smtClean="0">
                <a:solidFill>
                  <a:prstClr val="black"/>
                </a:solidFill>
                <a:latin typeface="Times New Roman" pitchFamily="18" charset="0"/>
                <a:cs typeface="Times New Roman" pitchFamily="18" charset="0"/>
              </a:rPr>
              <a:t>thuật</a:t>
            </a:r>
            <a:r>
              <a:rPr lang="en-US" sz="2800" b="1" i="1" kern="0" dirty="0" smtClean="0">
                <a:solidFill>
                  <a:prstClr val="black"/>
                </a:solidFill>
                <a:latin typeface="Times New Roman" pitchFamily="18" charset="0"/>
                <a:cs typeface="Times New Roman" pitchFamily="18" charset="0"/>
              </a:rPr>
              <a:t>:</a:t>
            </a:r>
            <a:endParaRPr lang="en-US" sz="2800" i="1" kern="0" dirty="0" smtClean="0">
              <a:solidFill>
                <a:prstClr val="black"/>
              </a:solidFill>
              <a:latin typeface="Times New Roman" pitchFamily="18" charset="0"/>
              <a:cs typeface="Times New Roman" pitchFamily="18" charset="0"/>
            </a:endParaRPr>
          </a:p>
        </p:txBody>
      </p:sp>
      <p:pic>
        <p:nvPicPr>
          <p:cNvPr id="10242" name="Picture 2" descr="Kỷ niệm của Bác ở Chiến khu Việt Bắc - Báo Hà Gia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3407" y="1810743"/>
            <a:ext cx="5281448" cy="35528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29020" y="1558487"/>
            <a:ext cx="5982138" cy="1820948"/>
          </a:xfrm>
          <a:prstGeom prst="rect">
            <a:avLst/>
          </a:prstGeom>
          <a:noFill/>
        </p:spPr>
        <p:txBody>
          <a:bodyPr wrap="square" rtlCol="0">
            <a:spAutoFit/>
          </a:bodyPr>
          <a:lstStyle/>
          <a:p>
            <a:pPr marL="457200" marR="0" lvl="0" indent="-457200" algn="just" defTabSz="914400" eaLnBrk="1" fontAlgn="auto" latinLnBrk="0" hangingPunct="1">
              <a:lnSpc>
                <a:spcPct val="150000"/>
              </a:lnSpc>
              <a:spcBef>
                <a:spcPts val="0"/>
              </a:spcBef>
              <a:spcAft>
                <a:spcPts val="0"/>
              </a:spcAft>
              <a:buClrTx/>
              <a:buSzTx/>
              <a:buFontTx/>
              <a:buChar char="-"/>
              <a:tabLst/>
              <a:defRPr/>
            </a:pP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Sử dụng từ Hán Việt: tạo không khí trang trọng, đúng tính chất của một cuộc chia tay tập thể.</a:t>
            </a:r>
            <a:endPar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sp>
        <p:nvSpPr>
          <p:cNvPr id="11" name="Rectangle 10"/>
          <p:cNvSpPr/>
          <p:nvPr/>
        </p:nvSpPr>
        <p:spPr>
          <a:xfrm>
            <a:off x="583321" y="3417398"/>
            <a:ext cx="5927837" cy="1892826"/>
          </a:xfrm>
          <a:prstGeom prst="rect">
            <a:avLst/>
          </a:prstGeom>
        </p:spPr>
        <p:txBody>
          <a:bodyPr wrap="square">
            <a:spAutoFit/>
          </a:bodyPr>
          <a:lstStyle/>
          <a:p>
            <a:pPr marL="342900" marR="0" lvl="0" indent="-342900" algn="just" defTabSz="914400" eaLnBrk="1" fontAlgn="auto" latinLnBrk="0" hangingPunct="1">
              <a:lnSpc>
                <a:spcPct val="150000"/>
              </a:lnSpc>
              <a:spcBef>
                <a:spcPts val="0"/>
              </a:spcBef>
              <a:spcAft>
                <a:spcPts val="0"/>
              </a:spcAft>
              <a:buClrTx/>
              <a:buSzTx/>
              <a:buFontTx/>
              <a:buChar char="-"/>
              <a:tabLst/>
              <a:defRPr/>
            </a:pP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Cách ngắt nhịp 3/3; 3/3/2 ở hai câu thơ cuối</a:t>
            </a:r>
            <a:r>
              <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dấu</a:t>
            </a:r>
            <a:r>
              <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chấm</a:t>
            </a:r>
            <a:r>
              <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a:t>
            </a:r>
            <a:r>
              <a:rPr kumimoji="0" lang="en-US" sz="2600" b="0" i="0" u="none" strike="noStrike" kern="0" cap="none" spc="0" normalizeH="0" baseline="0" noProof="0" dirty="0" err="1" smtClean="0">
                <a:ln>
                  <a:noFill/>
                </a:ln>
                <a:solidFill>
                  <a:prstClr val="black"/>
                </a:solidFill>
                <a:effectLst/>
                <a:uLnTx/>
                <a:uFillTx/>
                <a:latin typeface="Times New Roman" pitchFamily="18" charset="0"/>
                <a:cs typeface="Times New Roman" pitchFamily="18" charset="0"/>
              </a:rPr>
              <a:t>lửng</a:t>
            </a:r>
            <a:r>
              <a:rPr kumimoji="0" lang="vi-VN"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 góp phần diễn tả tâm trạng ngập ngừng, bối rối...</a:t>
            </a:r>
            <a:endParaRPr kumimoji="0" lang="en-US" sz="26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endParaRPr>
          </a:p>
        </p:txBody>
      </p:sp>
      <p:sp>
        <p:nvSpPr>
          <p:cNvPr id="2" name="Rectangle 1"/>
          <p:cNvSpPr/>
          <p:nvPr/>
        </p:nvSpPr>
        <p:spPr>
          <a:xfrm>
            <a:off x="63058" y="5567511"/>
            <a:ext cx="11987047" cy="620619"/>
          </a:xfrm>
          <a:prstGeom prst="rect">
            <a:avLst/>
          </a:prstGeom>
        </p:spPr>
        <p:txBody>
          <a:bodyPr wrap="square">
            <a:spAutoFit/>
          </a:bodyPr>
          <a:lstStyle/>
          <a:p>
            <a:pPr marL="342900" lvl="0" indent="-342900" algn="ctr">
              <a:lnSpc>
                <a:spcPct val="150000"/>
              </a:lnSpc>
              <a:buFont typeface="Wingdings" pitchFamily="2" charset="2"/>
              <a:buChar char="Ø"/>
            </a:pPr>
            <a:r>
              <a:rPr lang="vi-VN" sz="2600" b="1" i="1" dirty="0">
                <a:solidFill>
                  <a:schemeClr val="accent2">
                    <a:lumMod val="50000"/>
                  </a:schemeClr>
                </a:solidFill>
                <a:latin typeface="Times New Roman"/>
              </a:rPr>
              <a:t>Niềm xúc động nghẹn </a:t>
            </a:r>
            <a:r>
              <a:rPr lang="vi-VN" sz="2600" b="1" i="1" dirty="0" smtClean="0">
                <a:solidFill>
                  <a:schemeClr val="accent2">
                    <a:lumMod val="50000"/>
                  </a:schemeClr>
                </a:solidFill>
                <a:latin typeface="Times New Roman"/>
              </a:rPr>
              <a:t>ngào</a:t>
            </a:r>
            <a:r>
              <a:rPr lang="en-US" sz="2600" b="1" i="1" dirty="0" smtClean="0">
                <a:solidFill>
                  <a:schemeClr val="accent2">
                    <a:lumMod val="50000"/>
                  </a:schemeClr>
                </a:solidFill>
                <a:latin typeface="Times New Roman"/>
              </a:rPr>
              <a:t>, </a:t>
            </a:r>
            <a:r>
              <a:rPr lang="en-US" sz="2600" b="1" i="1" dirty="0" err="1" smtClean="0">
                <a:solidFill>
                  <a:schemeClr val="accent2">
                    <a:lumMod val="50000"/>
                  </a:schemeClr>
                </a:solidFill>
                <a:latin typeface="Times New Roman"/>
              </a:rPr>
              <a:t>tình</a:t>
            </a:r>
            <a:r>
              <a:rPr lang="en-US" sz="2600" b="1" i="1" dirty="0" smtClean="0">
                <a:solidFill>
                  <a:schemeClr val="accent2">
                    <a:lumMod val="50000"/>
                  </a:schemeClr>
                </a:solidFill>
                <a:latin typeface="Times New Roman"/>
              </a:rPr>
              <a:t> </a:t>
            </a:r>
            <a:r>
              <a:rPr lang="en-US" sz="2600" b="1" i="1" dirty="0" err="1">
                <a:solidFill>
                  <a:schemeClr val="accent2">
                    <a:lumMod val="50000"/>
                  </a:schemeClr>
                </a:solidFill>
                <a:latin typeface="Times New Roman"/>
              </a:rPr>
              <a:t>cảm</a:t>
            </a:r>
            <a:r>
              <a:rPr lang="en-US" sz="2600" b="1" i="1" dirty="0">
                <a:solidFill>
                  <a:schemeClr val="accent2">
                    <a:lumMod val="50000"/>
                  </a:schemeClr>
                </a:solidFill>
                <a:latin typeface="Times New Roman"/>
              </a:rPr>
              <a:t> </a:t>
            </a:r>
            <a:r>
              <a:rPr lang="en-US" sz="2600" b="1" i="1" dirty="0" err="1">
                <a:solidFill>
                  <a:schemeClr val="accent2">
                    <a:lumMod val="50000"/>
                  </a:schemeClr>
                </a:solidFill>
                <a:latin typeface="Times New Roman"/>
              </a:rPr>
              <a:t>thủy</a:t>
            </a:r>
            <a:r>
              <a:rPr lang="en-US" sz="2600" b="1" i="1" dirty="0">
                <a:solidFill>
                  <a:schemeClr val="accent2">
                    <a:lumMod val="50000"/>
                  </a:schemeClr>
                </a:solidFill>
                <a:latin typeface="Times New Roman"/>
              </a:rPr>
              <a:t> </a:t>
            </a:r>
            <a:r>
              <a:rPr lang="en-US" sz="2600" b="1" i="1" dirty="0" err="1">
                <a:solidFill>
                  <a:schemeClr val="accent2">
                    <a:lumMod val="50000"/>
                  </a:schemeClr>
                </a:solidFill>
                <a:latin typeface="Times New Roman"/>
              </a:rPr>
              <a:t>chung</a:t>
            </a:r>
            <a:r>
              <a:rPr lang="en-US" sz="2600" b="1" i="1" dirty="0">
                <a:solidFill>
                  <a:schemeClr val="accent2">
                    <a:lumMod val="50000"/>
                  </a:schemeClr>
                </a:solidFill>
                <a:latin typeface="Times New Roman"/>
              </a:rPr>
              <a:t> son </a:t>
            </a:r>
            <a:r>
              <a:rPr lang="en-US" sz="2600" b="1" i="1" dirty="0" err="1">
                <a:solidFill>
                  <a:schemeClr val="accent2">
                    <a:lumMod val="50000"/>
                  </a:schemeClr>
                </a:solidFill>
                <a:latin typeface="Times New Roman"/>
              </a:rPr>
              <a:t>sắt</a:t>
            </a:r>
            <a:r>
              <a:rPr lang="en-US" sz="2600" b="1" i="1" dirty="0">
                <a:solidFill>
                  <a:schemeClr val="accent2">
                    <a:lumMod val="50000"/>
                  </a:schemeClr>
                </a:solidFill>
                <a:latin typeface="Times New Roman"/>
              </a:rPr>
              <a:t> </a:t>
            </a:r>
            <a:r>
              <a:rPr lang="vi-VN" sz="2600" b="1" i="1" dirty="0">
                <a:solidFill>
                  <a:schemeClr val="accent2">
                    <a:lumMod val="50000"/>
                  </a:schemeClr>
                </a:solidFill>
                <a:latin typeface="Times New Roman"/>
              </a:rPr>
              <a:t>của người về xuôi.</a:t>
            </a:r>
            <a:endParaRPr lang="en-US" sz="2600" b="1" i="1" dirty="0">
              <a:solidFill>
                <a:schemeClr val="accent2">
                  <a:lumMod val="50000"/>
                </a:schemeClr>
              </a:solidFill>
              <a:latin typeface="Times New Roman"/>
            </a:endParaRPr>
          </a:p>
        </p:txBody>
      </p:sp>
    </p:spTree>
    <p:extLst>
      <p:ext uri="{BB962C8B-B14F-4D97-AF65-F5344CB8AC3E}">
        <p14:creationId xmlns:p14="http://schemas.microsoft.com/office/powerpoint/2010/main" val="327633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 name="Rounded Rectangle 16"/>
          <p:cNvSpPr/>
          <p:nvPr/>
        </p:nvSpPr>
        <p:spPr>
          <a:xfrm>
            <a:off x="4675940" y="517623"/>
            <a:ext cx="2805829" cy="515509"/>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a:solidFill>
                  <a:schemeClr val="tx1"/>
                </a:solidFill>
              </a:rPr>
              <a:t>Tiểu kết</a:t>
            </a:r>
            <a:endParaRPr lang="en-US" sz="2600" dirty="0">
              <a:solidFill>
                <a:schemeClr val="tx1"/>
              </a:solidFill>
            </a:endParaRPr>
          </a:p>
        </p:txBody>
      </p:sp>
      <p:grpSp>
        <p:nvGrpSpPr>
          <p:cNvPr id="36" name="Group 35"/>
          <p:cNvGrpSpPr/>
          <p:nvPr/>
        </p:nvGrpSpPr>
        <p:grpSpPr>
          <a:xfrm>
            <a:off x="1659697" y="1033132"/>
            <a:ext cx="8840122" cy="2233197"/>
            <a:chOff x="3065744" y="1506112"/>
            <a:chExt cx="6630092" cy="2233197"/>
          </a:xfrm>
        </p:grpSpPr>
        <p:sp>
          <p:nvSpPr>
            <p:cNvPr id="16" name="Rounded Rectangle 15"/>
            <p:cNvSpPr/>
            <p:nvPr/>
          </p:nvSpPr>
          <p:spPr>
            <a:xfrm>
              <a:off x="3065744" y="1758109"/>
              <a:ext cx="6630092" cy="1981200"/>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b="1" dirty="0" smtClean="0">
                <a:solidFill>
                  <a:schemeClr val="tx1"/>
                </a:solidFill>
              </a:endParaRPr>
            </a:p>
            <a:p>
              <a:pPr algn="just"/>
              <a:r>
                <a:rPr lang="en-US" sz="2600" b="1" dirty="0" smtClean="0">
                  <a:solidFill>
                    <a:schemeClr val="tx1"/>
                  </a:solidFill>
                </a:rPr>
                <a:t>-  </a:t>
              </a:r>
              <a:r>
                <a:rPr lang="vi-VN" sz="2600" b="1" dirty="0" smtClean="0">
                  <a:solidFill>
                    <a:schemeClr val="tx1"/>
                  </a:solidFill>
                </a:rPr>
                <a:t>Nội </a:t>
              </a:r>
              <a:r>
                <a:rPr lang="vi-VN" sz="2600" b="1" dirty="0">
                  <a:solidFill>
                    <a:schemeClr val="tx1"/>
                  </a:solidFill>
                </a:rPr>
                <a:t>dung: </a:t>
              </a:r>
              <a:r>
                <a:rPr lang="vi-VN" sz="2600" dirty="0">
                  <a:solidFill>
                    <a:schemeClr val="tx1"/>
                  </a:solidFill>
                </a:rPr>
                <a:t>đoạn thơ là tình cảm, là tiếng lòng chân thành đằm thắm, thấm đượm ân tình cách mạng của người dân Việt Bắc ở lại và người cán bộ kháng chiến về xuôi trong buổi chia tay đầy lưu luyến.</a:t>
              </a:r>
              <a:endParaRPr lang="en-US" sz="2600" dirty="0">
                <a:solidFill>
                  <a:schemeClr val="tx1"/>
                </a:solidFill>
              </a:endParaRPr>
            </a:p>
            <a:p>
              <a:pPr algn="just"/>
              <a:endParaRPr lang="en-US" sz="2600" dirty="0">
                <a:solidFill>
                  <a:schemeClr val="tx1"/>
                </a:solidFill>
              </a:endParaRPr>
            </a:p>
          </p:txBody>
        </p:sp>
        <p:cxnSp>
          <p:nvCxnSpPr>
            <p:cNvPr id="25" name="Straight Arrow Connector 24"/>
            <p:cNvCxnSpPr>
              <a:stCxn id="17" idx="2"/>
              <a:endCxn id="16" idx="0"/>
            </p:cNvCxnSpPr>
            <p:nvPr/>
          </p:nvCxnSpPr>
          <p:spPr>
            <a:xfrm>
              <a:off x="6368288" y="1506112"/>
              <a:ext cx="12502" cy="25199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1651801" y="3266329"/>
            <a:ext cx="8863783" cy="2128094"/>
            <a:chOff x="3047999" y="3739306"/>
            <a:chExt cx="6545388" cy="2034950"/>
          </a:xfrm>
        </p:grpSpPr>
        <p:sp>
          <p:nvSpPr>
            <p:cNvPr id="24" name="Rounded Rectangle 23"/>
            <p:cNvSpPr/>
            <p:nvPr/>
          </p:nvSpPr>
          <p:spPr>
            <a:xfrm>
              <a:off x="3047999" y="4038600"/>
              <a:ext cx="6545388" cy="1735656"/>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600" b="1" dirty="0" smtClean="0">
                <a:solidFill>
                  <a:schemeClr val="tx1"/>
                </a:solidFill>
              </a:endParaRPr>
            </a:p>
            <a:p>
              <a:pPr algn="just"/>
              <a:r>
                <a:rPr lang="en-US" sz="2600" b="1" dirty="0" smtClean="0">
                  <a:solidFill>
                    <a:schemeClr val="tx1"/>
                  </a:solidFill>
                </a:rPr>
                <a:t>-   </a:t>
              </a:r>
              <a:r>
                <a:rPr lang="vi-VN" sz="2600" b="1" dirty="0" smtClean="0">
                  <a:solidFill>
                    <a:schemeClr val="tx1"/>
                  </a:solidFill>
                </a:rPr>
                <a:t>Nghệ </a:t>
              </a:r>
              <a:r>
                <a:rPr lang="vi-VN" sz="2600" b="1" dirty="0">
                  <a:solidFill>
                    <a:schemeClr val="tx1"/>
                  </a:solidFill>
                </a:rPr>
                <a:t>thuật</a:t>
              </a:r>
              <a:r>
                <a:rPr lang="vi-VN" sz="2600" dirty="0">
                  <a:solidFill>
                    <a:schemeClr val="tx1"/>
                  </a:solidFill>
                </a:rPr>
                <a:t>: </a:t>
              </a:r>
              <a:r>
                <a:rPr lang="vi-VN" sz="2600" dirty="0" smtClean="0">
                  <a:solidFill>
                    <a:schemeClr val="tx1"/>
                  </a:solidFill>
                </a:rPr>
                <a:t>đoạn </a:t>
              </a:r>
              <a:r>
                <a:rPr lang="vi-VN" sz="2600" dirty="0">
                  <a:solidFill>
                    <a:schemeClr val="tx1"/>
                  </a:solidFill>
                </a:rPr>
                <a:t>thơ </a:t>
              </a:r>
              <a:r>
                <a:rPr lang="vi-VN" sz="2600" dirty="0" smtClean="0">
                  <a:solidFill>
                    <a:schemeClr val="tx1"/>
                  </a:solidFill>
                </a:rPr>
                <a:t>sử dụng </a:t>
              </a:r>
              <a:r>
                <a:rPr lang="vi-VN" sz="2600" dirty="0">
                  <a:solidFill>
                    <a:schemeClr val="tx1"/>
                  </a:solidFill>
                </a:rPr>
                <a:t>thể thơ lục bát, kết cấu đối đáp, biện pháp tu từ hoán </a:t>
              </a:r>
              <a:r>
                <a:rPr lang="vi-VN" sz="2600" dirty="0" smtClean="0">
                  <a:solidFill>
                    <a:schemeClr val="tx1"/>
                  </a:solidFill>
                </a:rPr>
                <a:t>dụ, </a:t>
              </a:r>
              <a:r>
                <a:rPr lang="vi-VN" sz="2600" dirty="0">
                  <a:solidFill>
                    <a:schemeClr val="tx1"/>
                  </a:solidFill>
                </a:rPr>
                <a:t>sử dụng từ </a:t>
              </a:r>
              <a:r>
                <a:rPr lang="vi-VN" sz="2600" dirty="0" smtClean="0">
                  <a:solidFill>
                    <a:schemeClr val="tx1"/>
                  </a:solidFill>
                </a:rPr>
                <a:t>láy...;</a:t>
              </a:r>
              <a:r>
                <a:rPr lang="vi-VN" sz="2600" dirty="0">
                  <a:solidFill>
                    <a:schemeClr val="tx1"/>
                  </a:solidFill>
                </a:rPr>
                <a:t> giọng điệu thơ ngọt ngào truyền cảm, mang đậm phong vị ca dao dân gian…</a:t>
              </a:r>
              <a:endParaRPr lang="en-US" sz="2600" dirty="0">
                <a:solidFill>
                  <a:schemeClr val="tx1"/>
                </a:solidFill>
              </a:endParaRPr>
            </a:p>
            <a:p>
              <a:pPr algn="just"/>
              <a:endParaRPr lang="en-US" sz="2600" dirty="0">
                <a:solidFill>
                  <a:schemeClr val="tx1"/>
                </a:solidFill>
              </a:endParaRPr>
            </a:p>
          </p:txBody>
        </p:sp>
        <p:cxnSp>
          <p:nvCxnSpPr>
            <p:cNvPr id="27" name="Straight Arrow Connector 26"/>
            <p:cNvCxnSpPr>
              <a:stCxn id="16" idx="2"/>
              <a:endCxn id="24" idx="0"/>
            </p:cNvCxnSpPr>
            <p:nvPr/>
          </p:nvCxnSpPr>
          <p:spPr>
            <a:xfrm>
              <a:off x="6317788" y="3739306"/>
              <a:ext cx="2906" cy="2992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9" name="Group 38"/>
          <p:cNvGrpSpPr/>
          <p:nvPr/>
        </p:nvGrpSpPr>
        <p:grpSpPr>
          <a:xfrm>
            <a:off x="2347041" y="5394423"/>
            <a:ext cx="7494740" cy="905005"/>
            <a:chOff x="3356586" y="5867400"/>
            <a:chExt cx="5621055" cy="905005"/>
          </a:xfrm>
        </p:grpSpPr>
        <p:sp>
          <p:nvSpPr>
            <p:cNvPr id="18" name="Rounded Rectangle 17"/>
            <p:cNvSpPr/>
            <p:nvPr/>
          </p:nvSpPr>
          <p:spPr>
            <a:xfrm>
              <a:off x="3356586" y="6239005"/>
              <a:ext cx="5621055" cy="53340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dirty="0" smtClean="0">
                  <a:solidFill>
                    <a:schemeClr val="tx1"/>
                  </a:solidFill>
                </a:rPr>
                <a:t>Tiêu biểu cho phong cách thơ Tố Hữu.</a:t>
              </a:r>
              <a:endParaRPr lang="en-US" sz="2600" dirty="0">
                <a:solidFill>
                  <a:schemeClr val="tx1"/>
                </a:solidFill>
              </a:endParaRPr>
            </a:p>
          </p:txBody>
        </p:sp>
        <p:cxnSp>
          <p:nvCxnSpPr>
            <p:cNvPr id="29" name="Straight Arrow Connector 28"/>
            <p:cNvCxnSpPr>
              <a:stCxn id="24" idx="2"/>
              <a:endCxn id="18" idx="0"/>
            </p:cNvCxnSpPr>
            <p:nvPr/>
          </p:nvCxnSpPr>
          <p:spPr>
            <a:xfrm>
              <a:off x="6159075" y="5867400"/>
              <a:ext cx="8039" cy="3716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0435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00"/>
                                        <p:tgtEl>
                                          <p:spTgt spid="3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wipe(down)">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5" name="Rectangle 3"/>
          <p:cNvSpPr>
            <a:spLocks noChangeArrowheads="1"/>
          </p:cNvSpPr>
          <p:nvPr/>
        </p:nvSpPr>
        <p:spPr bwMode="auto">
          <a:xfrm>
            <a:off x="320566" y="1649094"/>
            <a:ext cx="11461531" cy="12207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Đoạn thơ là hồi ức về những kỉ niệm đẹp: điệp từ </a:t>
            </a:r>
            <a:r>
              <a:rPr lang="vi-VN" sz="2600" i="1" dirty="0" smtClean="0">
                <a:solidFill>
                  <a:srgbClr val="0000FF"/>
                </a:solidFill>
                <a:latin typeface="Times New Roman" pitchFamily="18" charset="0"/>
                <a:cs typeface="Times New Roman" pitchFamily="18" charset="0"/>
              </a:rPr>
              <a:t>“nhớ”, “nhớ sao”, “nhớ gì”…</a:t>
            </a:r>
            <a:r>
              <a:rPr lang="vi-VN" sz="2600" dirty="0" smtClean="0">
                <a:solidFill>
                  <a:srgbClr val="000000"/>
                </a:solidFill>
                <a:latin typeface="Times New Roman" pitchFamily="18" charset="0"/>
                <a:cs typeface="Times New Roman" pitchFamily="18" charset="0"/>
              </a:rPr>
              <a:t> xuyên suốt.</a:t>
            </a:r>
            <a:endParaRPr lang="en-US" sz="2600" dirty="0" smtClean="0">
              <a:solidFill>
                <a:srgbClr val="000000"/>
              </a:solidFill>
              <a:latin typeface="Times New Roman" pitchFamily="18" charset="0"/>
              <a:cs typeface="Times New Roman" pitchFamily="18" charset="0"/>
            </a:endParaRPr>
          </a:p>
        </p:txBody>
      </p:sp>
      <p:sp>
        <p:nvSpPr>
          <p:cNvPr id="23556" name="Rectangle 4"/>
          <p:cNvSpPr>
            <a:spLocks noChangeArrowheads="1"/>
          </p:cNvSpPr>
          <p:nvPr/>
        </p:nvSpPr>
        <p:spPr bwMode="auto">
          <a:xfrm>
            <a:off x="254642" y="2966814"/>
            <a:ext cx="6729479" cy="3093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smtClean="0">
                <a:solidFill>
                  <a:srgbClr val="000000"/>
                </a:solidFill>
                <a:latin typeface="Times New Roman" pitchFamily="18" charset="0"/>
                <a:cs typeface="Times New Roman" pitchFamily="18" charset="0"/>
              </a:rPr>
              <a:t>Cảnh núi rừng Việt Bắc:</a:t>
            </a:r>
            <a:r>
              <a:rPr lang="en-US" sz="2600" dirty="0">
                <a:solidFill>
                  <a:srgbClr val="000000"/>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Hiện lên đa dạng, sinh động trong nhiều khoảng không gian và thời gian khác nhau; có những nét riêng biệt, độc đáo, khác hẳn những miền quê khác:</a:t>
            </a:r>
            <a:endParaRPr lang="en-US" sz="2600" i="1" dirty="0" smtClean="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600" i="1" dirty="0" smtClean="0">
                <a:solidFill>
                  <a:srgbClr val="000000"/>
                </a:solidFill>
                <a:latin typeface="Times New Roman" pitchFamily="18" charset="0"/>
                <a:cs typeface="Times New Roman" pitchFamily="18" charset="0"/>
              </a:rPr>
              <a:t>                       </a:t>
            </a:r>
            <a:r>
              <a:rPr lang="vi-VN" sz="2600" b="1" i="1" dirty="0" smtClean="0">
                <a:solidFill>
                  <a:srgbClr val="0000FF"/>
                </a:solidFill>
                <a:latin typeface="Times New Roman" pitchFamily="18" charset="0"/>
                <a:cs typeface="Times New Roman" pitchFamily="18" charset="0"/>
              </a:rPr>
              <a:t>“Nhớ gì …</a:t>
            </a:r>
            <a:r>
              <a:rPr lang="en-US" sz="2600" b="1" i="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 vơi đầy”.</a:t>
            </a:r>
          </a:p>
        </p:txBody>
      </p:sp>
      <p:sp>
        <p:nvSpPr>
          <p:cNvPr id="2" name="Rectangle 1"/>
          <p:cNvSpPr/>
          <p:nvPr/>
        </p:nvSpPr>
        <p:spPr>
          <a:xfrm>
            <a:off x="304800" y="266911"/>
            <a:ext cx="4958024" cy="553998"/>
          </a:xfrm>
          <a:prstGeom prst="rect">
            <a:avLst/>
          </a:prstGeom>
        </p:spPr>
        <p:txBody>
          <a:bodyPr wrap="none">
            <a:spAutoFit/>
          </a:bodyPr>
          <a:lstStyle/>
          <a:p>
            <a:pPr lvl="0"/>
            <a:r>
              <a:rPr lang="en-US" sz="3000" b="1" i="1" dirty="0" smtClean="0">
                <a:solidFill>
                  <a:srgbClr val="0070C0"/>
                </a:solidFill>
                <a:latin typeface="Times New Roman"/>
              </a:rPr>
              <a:t>2. </a:t>
            </a:r>
            <a:r>
              <a:rPr lang="en-US" sz="3000" b="1" i="1" dirty="0" err="1" smtClean="0">
                <a:solidFill>
                  <a:srgbClr val="0070C0"/>
                </a:solidFill>
                <a:latin typeface="Times New Roman"/>
              </a:rPr>
              <a:t>Những</a:t>
            </a:r>
            <a:r>
              <a:rPr lang="en-US" sz="3000" b="1" i="1" dirty="0" smtClean="0">
                <a:solidFill>
                  <a:srgbClr val="0070C0"/>
                </a:solidFill>
                <a:latin typeface="Times New Roman"/>
              </a:rPr>
              <a:t> </a:t>
            </a:r>
            <a:r>
              <a:rPr lang="en-US" sz="3000" b="1" i="1" dirty="0" err="1">
                <a:solidFill>
                  <a:srgbClr val="0070C0"/>
                </a:solidFill>
                <a:latin typeface="Times New Roman"/>
              </a:rPr>
              <a:t>kỉ</a:t>
            </a:r>
            <a:r>
              <a:rPr lang="en-US" sz="3000" b="1" i="1" dirty="0">
                <a:solidFill>
                  <a:srgbClr val="0070C0"/>
                </a:solidFill>
                <a:latin typeface="Times New Roman"/>
              </a:rPr>
              <a:t> </a:t>
            </a:r>
            <a:r>
              <a:rPr lang="en-US" sz="3000" b="1" i="1" dirty="0" err="1">
                <a:solidFill>
                  <a:srgbClr val="0070C0"/>
                </a:solidFill>
                <a:latin typeface="Times New Roman"/>
              </a:rPr>
              <a:t>niệm</a:t>
            </a:r>
            <a:r>
              <a:rPr lang="en-US" sz="3000" b="1" i="1" dirty="0">
                <a:solidFill>
                  <a:srgbClr val="0070C0"/>
                </a:solidFill>
                <a:latin typeface="Times New Roman"/>
              </a:rPr>
              <a:t> </a:t>
            </a:r>
            <a:r>
              <a:rPr lang="en-US" sz="3000" b="1" i="1" dirty="0" err="1">
                <a:solidFill>
                  <a:srgbClr val="0070C0"/>
                </a:solidFill>
                <a:latin typeface="Times New Roman"/>
              </a:rPr>
              <a:t>về</a:t>
            </a:r>
            <a:r>
              <a:rPr lang="en-US" sz="3000" b="1" i="1" dirty="0">
                <a:solidFill>
                  <a:srgbClr val="0070C0"/>
                </a:solidFill>
                <a:latin typeface="Times New Roman"/>
              </a:rPr>
              <a:t> </a:t>
            </a:r>
            <a:r>
              <a:rPr lang="en-US" sz="3000" b="1" i="1" dirty="0" err="1">
                <a:solidFill>
                  <a:srgbClr val="0070C0"/>
                </a:solidFill>
                <a:latin typeface="Times New Roman"/>
              </a:rPr>
              <a:t>Việt</a:t>
            </a:r>
            <a:r>
              <a:rPr lang="en-US" sz="3000" b="1" i="1" dirty="0">
                <a:solidFill>
                  <a:srgbClr val="0070C0"/>
                </a:solidFill>
                <a:latin typeface="Times New Roman"/>
              </a:rPr>
              <a:t> </a:t>
            </a:r>
            <a:r>
              <a:rPr lang="en-US" sz="3000" b="1" i="1" dirty="0" err="1">
                <a:solidFill>
                  <a:srgbClr val="0070C0"/>
                </a:solidFill>
                <a:latin typeface="Times New Roman"/>
              </a:rPr>
              <a:t>Bắc</a:t>
            </a:r>
            <a:endParaRPr lang="en-US" sz="3000" b="1" i="1" dirty="0">
              <a:solidFill>
                <a:srgbClr val="0070C0"/>
              </a:solidFill>
              <a:latin typeface="Times New Roman"/>
            </a:endParaRPr>
          </a:p>
        </p:txBody>
      </p:sp>
      <p:sp>
        <p:nvSpPr>
          <p:cNvPr id="3" name="Rectangle 2"/>
          <p:cNvSpPr/>
          <p:nvPr/>
        </p:nvSpPr>
        <p:spPr>
          <a:xfrm>
            <a:off x="333472" y="836723"/>
            <a:ext cx="2504147" cy="738664"/>
          </a:xfrm>
          <a:prstGeom prst="rect">
            <a:avLst/>
          </a:prstGeom>
        </p:spPr>
        <p:txBody>
          <a:bodyPr wrap="none">
            <a:spAutoFit/>
          </a:bodyPr>
          <a:lstStyle/>
          <a:p>
            <a:pPr lvl="0" algn="just" fontAlgn="base">
              <a:lnSpc>
                <a:spcPct val="150000"/>
              </a:lnSpc>
              <a:spcBef>
                <a:spcPct val="0"/>
              </a:spcBef>
              <a:spcAft>
                <a:spcPct val="0"/>
              </a:spcAft>
            </a:pPr>
            <a:r>
              <a:rPr lang="vi-VN" sz="2800" b="1" dirty="0">
                <a:solidFill>
                  <a:srgbClr val="0000FF"/>
                </a:solidFill>
                <a:latin typeface="Times New Roman" pitchFamily="18" charset="0"/>
                <a:cs typeface="Times New Roman" pitchFamily="18" charset="0"/>
              </a:rPr>
              <a:t>a. Thiên nhiên:</a:t>
            </a:r>
            <a:endParaRPr lang="en-US" sz="2800" dirty="0">
              <a:solidFill>
                <a:srgbClr val="0000FF"/>
              </a:solidFill>
              <a:latin typeface="Times New Roman" pitchFamily="18" charset="0"/>
              <a:cs typeface="Times New Roman" pitchFamily="18" charset="0"/>
            </a:endParaRPr>
          </a:p>
        </p:txBody>
      </p:sp>
      <p:pic>
        <p:nvPicPr>
          <p:cNvPr id="13314" name="Picture 2" descr="chuyển nội dung bài thơ “Việt Bắc” của Tố Hữu sang văn xuôi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2951" y="3027537"/>
            <a:ext cx="4989424" cy="332295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165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3314"/>
                                        </p:tgtEl>
                                        <p:attrNameLst>
                                          <p:attrName>style.visibility</p:attrName>
                                        </p:attrNameLst>
                                      </p:cBhvr>
                                      <p:to>
                                        <p:strVal val="visible"/>
                                      </p:to>
                                    </p:set>
                                    <p:animEffect transition="in" filter="wheel(1)">
                                      <p:cBhvr>
                                        <p:cTn id="17" dur="2000"/>
                                        <p:tgtEl>
                                          <p:spTgt spid="1331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3555">
                                            <p:txEl>
                                              <p:pRg st="0" end="0"/>
                                            </p:txEl>
                                          </p:spTgt>
                                        </p:tgtEl>
                                        <p:attrNameLst>
                                          <p:attrName>style.visibility</p:attrName>
                                        </p:attrNameLst>
                                      </p:cBhvr>
                                      <p:to>
                                        <p:strVal val="visible"/>
                                      </p:to>
                                    </p:set>
                                    <p:animEffect transition="in" filter="blinds(horizontal)">
                                      <p:cBhvr>
                                        <p:cTn id="22" dur="500"/>
                                        <p:tgtEl>
                                          <p:spTgt spid="2355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3556">
                                            <p:txEl>
                                              <p:pRg st="0" end="0"/>
                                            </p:txEl>
                                          </p:spTgt>
                                        </p:tgtEl>
                                        <p:attrNameLst>
                                          <p:attrName>style.visibility</p:attrName>
                                        </p:attrNameLst>
                                      </p:cBhvr>
                                      <p:to>
                                        <p:strVal val="visible"/>
                                      </p:to>
                                    </p:set>
                                    <p:animEffect transition="in" filter="blinds(horizontal)">
                                      <p:cBhvr>
                                        <p:cTn id="27" dur="500"/>
                                        <p:tgtEl>
                                          <p:spTgt spid="23556">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23556">
                                            <p:txEl>
                                              <p:pRg st="1" end="1"/>
                                            </p:txEl>
                                          </p:spTgt>
                                        </p:tgtEl>
                                        <p:attrNameLst>
                                          <p:attrName>style.visibility</p:attrName>
                                        </p:attrNameLst>
                                      </p:cBhvr>
                                      <p:to>
                                        <p:strVal val="visible"/>
                                      </p:to>
                                    </p:set>
                                    <p:animEffect transition="in" filter="blinds(horizontal)">
                                      <p:cBhvr>
                                        <p:cTn id="32" dur="500"/>
                                        <p:tgtEl>
                                          <p:spTgt spid="2355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Rectangle 1"/>
          <p:cNvSpPr/>
          <p:nvPr/>
        </p:nvSpPr>
        <p:spPr>
          <a:xfrm>
            <a:off x="304800" y="266911"/>
            <a:ext cx="4958024" cy="553998"/>
          </a:xfrm>
          <a:prstGeom prst="rect">
            <a:avLst/>
          </a:prstGeom>
        </p:spPr>
        <p:txBody>
          <a:bodyPr wrap="none">
            <a:spAutoFit/>
          </a:bodyPr>
          <a:lstStyle/>
          <a:p>
            <a:r>
              <a:rPr lang="en-US" sz="3000" b="1" i="1" dirty="0" smtClean="0">
                <a:solidFill>
                  <a:srgbClr val="0070C0"/>
                </a:solidFill>
                <a:latin typeface="Times New Roman"/>
              </a:rPr>
              <a:t>2. </a:t>
            </a:r>
            <a:r>
              <a:rPr lang="en-US" sz="3000" b="1" i="1" dirty="0" err="1" smtClean="0">
                <a:solidFill>
                  <a:srgbClr val="0070C0"/>
                </a:solidFill>
                <a:latin typeface="Times New Roman"/>
              </a:rPr>
              <a:t>Những</a:t>
            </a:r>
            <a:r>
              <a:rPr lang="en-US" sz="3000" b="1" i="1" dirty="0" smtClean="0">
                <a:solidFill>
                  <a:srgbClr val="0070C0"/>
                </a:solidFill>
                <a:latin typeface="Times New Roman"/>
              </a:rPr>
              <a:t> </a:t>
            </a:r>
            <a:r>
              <a:rPr lang="en-US" sz="3000" b="1" i="1" dirty="0" err="1">
                <a:solidFill>
                  <a:srgbClr val="0070C0"/>
                </a:solidFill>
                <a:latin typeface="Times New Roman"/>
              </a:rPr>
              <a:t>kỉ</a:t>
            </a:r>
            <a:r>
              <a:rPr lang="en-US" sz="3000" b="1" i="1" dirty="0">
                <a:solidFill>
                  <a:srgbClr val="0070C0"/>
                </a:solidFill>
                <a:latin typeface="Times New Roman"/>
              </a:rPr>
              <a:t> </a:t>
            </a:r>
            <a:r>
              <a:rPr lang="en-US" sz="3000" b="1" i="1" dirty="0" err="1">
                <a:solidFill>
                  <a:srgbClr val="0070C0"/>
                </a:solidFill>
                <a:latin typeface="Times New Roman"/>
              </a:rPr>
              <a:t>niệm</a:t>
            </a:r>
            <a:r>
              <a:rPr lang="en-US" sz="3000" b="1" i="1" dirty="0">
                <a:solidFill>
                  <a:srgbClr val="0070C0"/>
                </a:solidFill>
                <a:latin typeface="Times New Roman"/>
              </a:rPr>
              <a:t> </a:t>
            </a:r>
            <a:r>
              <a:rPr lang="en-US" sz="3000" b="1" i="1" dirty="0" err="1">
                <a:solidFill>
                  <a:srgbClr val="0070C0"/>
                </a:solidFill>
                <a:latin typeface="Times New Roman"/>
              </a:rPr>
              <a:t>về</a:t>
            </a:r>
            <a:r>
              <a:rPr lang="en-US" sz="3000" b="1" i="1" dirty="0">
                <a:solidFill>
                  <a:srgbClr val="0070C0"/>
                </a:solidFill>
                <a:latin typeface="Times New Roman"/>
              </a:rPr>
              <a:t> </a:t>
            </a:r>
            <a:r>
              <a:rPr lang="en-US" sz="3000" b="1" i="1" dirty="0" err="1">
                <a:solidFill>
                  <a:srgbClr val="0070C0"/>
                </a:solidFill>
                <a:latin typeface="Times New Roman"/>
              </a:rPr>
              <a:t>Việt</a:t>
            </a:r>
            <a:r>
              <a:rPr lang="en-US" sz="3000" b="1" i="1" dirty="0">
                <a:solidFill>
                  <a:srgbClr val="0070C0"/>
                </a:solidFill>
                <a:latin typeface="Times New Roman"/>
              </a:rPr>
              <a:t> </a:t>
            </a:r>
            <a:r>
              <a:rPr lang="en-US" sz="3000" b="1" i="1" dirty="0" err="1">
                <a:solidFill>
                  <a:srgbClr val="0070C0"/>
                </a:solidFill>
                <a:latin typeface="Times New Roman"/>
              </a:rPr>
              <a:t>Bắc</a:t>
            </a:r>
            <a:endParaRPr lang="en-US" sz="3000" b="1" i="1" dirty="0">
              <a:solidFill>
                <a:srgbClr val="0070C0"/>
              </a:solidFill>
              <a:latin typeface="Times New Roman"/>
            </a:endParaRPr>
          </a:p>
        </p:txBody>
      </p:sp>
      <p:sp>
        <p:nvSpPr>
          <p:cNvPr id="3" name="Rectangle 2"/>
          <p:cNvSpPr/>
          <p:nvPr/>
        </p:nvSpPr>
        <p:spPr>
          <a:xfrm>
            <a:off x="333472" y="836723"/>
            <a:ext cx="2504147" cy="738664"/>
          </a:xfrm>
          <a:prstGeom prst="rect">
            <a:avLst/>
          </a:prstGeom>
        </p:spPr>
        <p:txBody>
          <a:bodyPr wrap="none">
            <a:spAutoFit/>
          </a:bodyPr>
          <a:lstStyle/>
          <a:p>
            <a:pPr algn="just" fontAlgn="base">
              <a:lnSpc>
                <a:spcPct val="150000"/>
              </a:lnSpc>
              <a:spcBef>
                <a:spcPct val="0"/>
              </a:spcBef>
              <a:spcAft>
                <a:spcPct val="0"/>
              </a:spcAft>
            </a:pPr>
            <a:r>
              <a:rPr lang="vi-VN" sz="2800" b="1" dirty="0">
                <a:solidFill>
                  <a:srgbClr val="0000FF"/>
                </a:solidFill>
                <a:latin typeface="Times New Roman" pitchFamily="18" charset="0"/>
                <a:cs typeface="Times New Roman" pitchFamily="18" charset="0"/>
              </a:rPr>
              <a:t>a. Thiên nhiên:</a:t>
            </a:r>
            <a:endParaRPr lang="en-US" sz="2800" dirty="0">
              <a:solidFill>
                <a:srgbClr val="0000FF"/>
              </a:solidFill>
              <a:latin typeface="Times New Roman" pitchFamily="18" charset="0"/>
              <a:cs typeface="Times New Roman" pitchFamily="18" charset="0"/>
            </a:endParaRPr>
          </a:p>
        </p:txBody>
      </p:sp>
      <p:sp>
        <p:nvSpPr>
          <p:cNvPr id="7" name="Rectangle 3"/>
          <p:cNvSpPr>
            <a:spLocks noChangeArrowheads="1"/>
          </p:cNvSpPr>
          <p:nvPr/>
        </p:nvSpPr>
        <p:spPr bwMode="auto">
          <a:xfrm>
            <a:off x="349239" y="1790239"/>
            <a:ext cx="6067328" cy="3970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800" dirty="0" smtClean="0">
                <a:solidFill>
                  <a:srgbClr val="000000"/>
                </a:solidFill>
                <a:latin typeface="Times New Roman" pitchFamily="18" charset="0"/>
                <a:cs typeface="Times New Roman" pitchFamily="18" charset="0"/>
              </a:rPr>
              <a:t>Nỗi nhớ Việc Bắc được </a:t>
            </a:r>
            <a:r>
              <a:rPr lang="vi-VN" sz="2800" b="1" dirty="0" smtClean="0">
                <a:solidFill>
                  <a:schemeClr val="accent2">
                    <a:lumMod val="50000"/>
                  </a:schemeClr>
                </a:solidFill>
                <a:latin typeface="Times New Roman" pitchFamily="18" charset="0"/>
                <a:cs typeface="Times New Roman" pitchFamily="18" charset="0"/>
              </a:rPr>
              <a:t>so sánh</a:t>
            </a:r>
            <a:r>
              <a:rPr lang="vi-VN" sz="2800" dirty="0" smtClean="0">
                <a:solidFill>
                  <a:schemeClr val="accent2">
                    <a:lumMod val="50000"/>
                  </a:schemeClr>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a:t>
            </a:r>
            <a:r>
              <a:rPr lang="vi-VN" sz="2800" b="1" i="1" dirty="0" smtClean="0">
                <a:solidFill>
                  <a:srgbClr val="000000"/>
                </a:solidFill>
                <a:latin typeface="Times New Roman" pitchFamily="18" charset="0"/>
                <a:cs typeface="Times New Roman" pitchFamily="18" charset="0"/>
              </a:rPr>
              <a:t>như nhớ người yêu”</a:t>
            </a:r>
            <a:endParaRPr lang="en-US" sz="2800" b="1" i="1" dirty="0" smtClean="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en-US" sz="2800" dirty="0">
                <a:solidFill>
                  <a:srgbClr val="000000"/>
                </a:solidFill>
                <a:latin typeface="Times New Roman" pitchFamily="18" charset="0"/>
                <a:cs typeface="Times New Roman" pitchFamily="18" charset="0"/>
              </a:rPr>
              <a:t>N</a:t>
            </a:r>
            <a:r>
              <a:rPr lang="vi-VN" sz="2800" dirty="0" smtClean="0">
                <a:solidFill>
                  <a:srgbClr val="000000"/>
                </a:solidFill>
                <a:latin typeface="Times New Roman" pitchFamily="18" charset="0"/>
                <a:cs typeface="Times New Roman" pitchFamily="18" charset="0"/>
              </a:rPr>
              <a:t>ỗi nhớ cháy bỏng, da diết, mãnh liệt.</a:t>
            </a:r>
            <a:endParaRPr lang="en-US" sz="2800" dirty="0" smtClean="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Tx/>
              <a:buChar char="-"/>
            </a:pPr>
            <a:r>
              <a:rPr lang="vi-VN" sz="2800" b="1" dirty="0" smtClean="0">
                <a:solidFill>
                  <a:schemeClr val="accent2">
                    <a:lumMod val="50000"/>
                  </a:schemeClr>
                </a:solidFill>
                <a:latin typeface="Times New Roman" pitchFamily="18" charset="0"/>
                <a:cs typeface="Times New Roman" pitchFamily="18" charset="0"/>
              </a:rPr>
              <a:t>Điệp từ “</a:t>
            </a:r>
            <a:r>
              <a:rPr lang="vi-VN" sz="2800" b="1" i="1" dirty="0" smtClean="0">
                <a:solidFill>
                  <a:schemeClr val="accent2">
                    <a:lumMod val="50000"/>
                  </a:schemeClr>
                </a:solidFill>
                <a:latin typeface="Times New Roman" pitchFamily="18" charset="0"/>
                <a:cs typeface="Times New Roman" pitchFamily="18" charset="0"/>
              </a:rPr>
              <a:t>nhớ</a:t>
            </a:r>
            <a:r>
              <a:rPr lang="vi-VN" sz="2800" b="1" dirty="0" smtClean="0">
                <a:solidFill>
                  <a:schemeClr val="accent2">
                    <a:lumMod val="50000"/>
                  </a:schemeClr>
                </a:solidFill>
                <a:latin typeface="Times New Roman" pitchFamily="18" charset="0"/>
                <a:cs typeface="Times New Roman" pitchFamily="18" charset="0"/>
              </a:rPr>
              <a:t>”</a:t>
            </a:r>
            <a:r>
              <a:rPr lang="vi-VN" sz="2800" dirty="0" smtClean="0">
                <a:solidFill>
                  <a:schemeClr val="accent2">
                    <a:lumMod val="50000"/>
                  </a:schemeClr>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đặt ở đầu câu </a:t>
            </a:r>
            <a:r>
              <a:rPr lang="vi-VN" sz="2800" dirty="0" smtClean="0">
                <a:solidFill>
                  <a:srgbClr val="000000"/>
                </a:solidFill>
                <a:latin typeface="Times New Roman" pitchFamily="18" charset="0"/>
                <a:cs typeface="Times New Roman" pitchFamily="18" charset="0"/>
                <a:sym typeface="Wingdings" pitchFamily="2" charset="2"/>
              </a:rPr>
              <a:t></a:t>
            </a:r>
            <a:r>
              <a:rPr lang="vi-VN" sz="2800" dirty="0" smtClean="0">
                <a:solidFill>
                  <a:srgbClr val="000000"/>
                </a:solidFill>
                <a:latin typeface="Times New Roman" pitchFamily="18" charset="0"/>
                <a:cs typeface="Times New Roman" pitchFamily="18" charset="0"/>
              </a:rPr>
              <a:t> như </a:t>
            </a:r>
            <a:r>
              <a:rPr lang="vi-VN" sz="2800" b="1" dirty="0" smtClean="0">
                <a:solidFill>
                  <a:schemeClr val="accent2">
                    <a:lumMod val="50000"/>
                  </a:schemeClr>
                </a:solidFill>
                <a:latin typeface="Times New Roman" pitchFamily="18" charset="0"/>
                <a:cs typeface="Times New Roman" pitchFamily="18" charset="0"/>
              </a:rPr>
              <a:t>liệt kê</a:t>
            </a:r>
            <a:r>
              <a:rPr lang="vi-VN" sz="2800" dirty="0" smtClean="0">
                <a:solidFill>
                  <a:schemeClr val="accent2">
                    <a:lumMod val="50000"/>
                  </a:schemeClr>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ra từng nỗi nhớ cụ thể: </a:t>
            </a:r>
            <a:endParaRPr lang="en-US" sz="2800" dirty="0" smtClean="0">
              <a:solidFill>
                <a:srgbClr val="000000"/>
              </a:solidFill>
              <a:latin typeface="Times New Roman" pitchFamily="18" charset="0"/>
              <a:cs typeface="Times New Roman" pitchFamily="18" charset="0"/>
            </a:endParaRPr>
          </a:p>
        </p:txBody>
      </p:sp>
      <p:pic>
        <p:nvPicPr>
          <p:cNvPr id="8" name="Picture 4" descr="Xuân về Việt Bắc"/>
          <p:cNvPicPr>
            <a:picLocks noChangeAspect="1" noChangeArrowheads="1"/>
          </p:cNvPicPr>
          <p:nvPr/>
        </p:nvPicPr>
        <p:blipFill>
          <a:blip r:embed="rId2">
            <a:lum bright="18000"/>
            <a:extLst>
              <a:ext uri="{28A0092B-C50C-407E-A947-70E740481C1C}">
                <a14:useLocalDpi xmlns:a14="http://schemas.microsoft.com/office/drawing/2010/main" val="0"/>
              </a:ext>
            </a:extLst>
          </a:blip>
          <a:srcRect l="11058" t="12320" r="11890" b="21094"/>
          <a:stretch>
            <a:fillRect/>
          </a:stretch>
        </p:blipFill>
        <p:spPr bwMode="auto">
          <a:xfrm>
            <a:off x="6614510" y="2065282"/>
            <a:ext cx="5577490" cy="3279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4643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linds(horizontal)">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blinds(horizontal)">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blinds(horizontal)">
                                      <p:cBhvr>
                                        <p:cTn id="22"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9" name="Rectangle 5"/>
          <p:cNvSpPr>
            <a:spLocks noChangeArrowheads="1"/>
          </p:cNvSpPr>
          <p:nvPr/>
        </p:nvSpPr>
        <p:spPr bwMode="auto">
          <a:xfrm>
            <a:off x="241733" y="2426592"/>
            <a:ext cx="5083443"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fontAlgn="base">
              <a:spcBef>
                <a:spcPct val="0"/>
              </a:spcBef>
              <a:spcAft>
                <a:spcPct val="0"/>
              </a:spcAft>
            </a:pPr>
            <a:r>
              <a:rPr lang="en-US" sz="3200" i="1" dirty="0" smtClean="0">
                <a:solidFill>
                  <a:srgbClr val="000000"/>
                </a:solidFill>
                <a:latin typeface="Times New Roman" pitchFamily="18" charset="0"/>
                <a:cs typeface="Times New Roman" pitchFamily="18" charset="0"/>
              </a:rPr>
              <a:t>+ N</a:t>
            </a:r>
            <a:r>
              <a:rPr lang="vi-VN" sz="3200" i="1" dirty="0" smtClean="0">
                <a:solidFill>
                  <a:srgbClr val="000000"/>
                </a:solidFill>
                <a:latin typeface="Times New Roman" pitchFamily="18" charset="0"/>
                <a:cs typeface="Times New Roman" pitchFamily="18" charset="0"/>
              </a:rPr>
              <a:t>hớ ánh nắng ban chiều</a:t>
            </a:r>
            <a:r>
              <a:rPr lang="en-US" sz="3200" i="1" dirty="0" smtClean="0">
                <a:solidFill>
                  <a:srgbClr val="000000"/>
                </a:solidFill>
                <a:latin typeface="Times New Roman" pitchFamily="18" charset="0"/>
                <a:cs typeface="Times New Roman" pitchFamily="18" charset="0"/>
              </a:rPr>
              <a:t>…</a:t>
            </a:r>
            <a:r>
              <a:rPr lang="vi-VN" sz="3200" i="1" dirty="0" smtClean="0">
                <a:solidFill>
                  <a:srgbClr val="000000"/>
                </a:solidFill>
                <a:latin typeface="Times New Roman" pitchFamily="18" charset="0"/>
                <a:cs typeface="Times New Roman" pitchFamily="18" charset="0"/>
              </a:rPr>
              <a:t> </a:t>
            </a:r>
            <a:endParaRPr lang="en-US" sz="3200" i="1" dirty="0" smtClean="0">
              <a:solidFill>
                <a:srgbClr val="000000"/>
              </a:solidFill>
              <a:latin typeface="Times New Roman" pitchFamily="18" charset="0"/>
              <a:cs typeface="Times New Roman" pitchFamily="18" charset="0"/>
            </a:endParaRPr>
          </a:p>
        </p:txBody>
      </p:sp>
      <p:pic>
        <p:nvPicPr>
          <p:cNvPr id="17410" name="Picture 2" descr="Vì sao du lịch núi rừng Tây Bắc lại hấp dẫn khách du lịch một cách kỳ lạ? -  BlogAnCh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49766" y="1024911"/>
            <a:ext cx="6667500" cy="519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669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29"/>
                                        </p:tgtEl>
                                        <p:attrNameLst>
                                          <p:attrName>style.visibility</p:attrName>
                                        </p:attrNameLst>
                                      </p:cBhvr>
                                      <p:to>
                                        <p:strVal val="visible"/>
                                      </p:to>
                                    </p:set>
                                    <p:animEffect transition="in" filter="wipe(down)">
                                      <p:cBhvr>
                                        <p:cTn id="7" dur="500"/>
                                        <p:tgtEl>
                                          <p:spTgt spid="2662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7410"/>
                                        </p:tgtEl>
                                        <p:attrNameLst>
                                          <p:attrName>style.visibility</p:attrName>
                                        </p:attrNameLst>
                                      </p:cBhvr>
                                      <p:to>
                                        <p:strVal val="visible"/>
                                      </p:to>
                                    </p:set>
                                    <p:animEffect transition="in" filter="wheel(1)">
                                      <p:cBhvr>
                                        <p:cTn id="12" dur="20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9"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31" name="Rectangle 7"/>
          <p:cNvSpPr>
            <a:spLocks noChangeArrowheads="1"/>
          </p:cNvSpPr>
          <p:nvPr/>
        </p:nvSpPr>
        <p:spPr bwMode="auto">
          <a:xfrm>
            <a:off x="725219" y="298921"/>
            <a:ext cx="10357939"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spcBef>
                <a:spcPct val="0"/>
              </a:spcBef>
              <a:spcAft>
                <a:spcPct val="0"/>
              </a:spcAft>
            </a:pPr>
            <a:r>
              <a:rPr lang="en-US" sz="3200" i="1" dirty="0" smtClean="0">
                <a:solidFill>
                  <a:srgbClr val="000000"/>
                </a:solidFill>
                <a:latin typeface="Times New Roman" pitchFamily="18" charset="0"/>
                <a:cs typeface="Times New Roman" pitchFamily="18" charset="0"/>
              </a:rPr>
              <a:t>+ Á</a:t>
            </a:r>
            <a:r>
              <a:rPr lang="vi-VN" sz="3200" i="1" dirty="0" smtClean="0">
                <a:solidFill>
                  <a:srgbClr val="000000"/>
                </a:solidFill>
                <a:latin typeface="Times New Roman" pitchFamily="18" charset="0"/>
                <a:cs typeface="Times New Roman" pitchFamily="18" charset="0"/>
              </a:rPr>
              <a:t>nh trăng buổi tối, không gian gợi cảm nên thơ</a:t>
            </a:r>
            <a:r>
              <a:rPr lang="en-US" sz="3200" i="1" dirty="0" smtClean="0">
                <a:solidFill>
                  <a:srgbClr val="000000"/>
                </a:solidFill>
                <a:latin typeface="Times New Roman" pitchFamily="18" charset="0"/>
                <a:cs typeface="Times New Roman" pitchFamily="18" charset="0"/>
              </a:rPr>
              <a:t>…</a:t>
            </a:r>
          </a:p>
        </p:txBody>
      </p:sp>
      <p:pic>
        <p:nvPicPr>
          <p:cNvPr id="6" name="Picture 8" descr="2007"/>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277011" y="1190394"/>
            <a:ext cx="9490843" cy="533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02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631"/>
                                        </p:tgtEl>
                                        <p:attrNameLst>
                                          <p:attrName>style.visibility</p:attrName>
                                        </p:attrNameLst>
                                      </p:cBhvr>
                                      <p:to>
                                        <p:strVal val="visible"/>
                                      </p:to>
                                    </p:set>
                                    <p:animEffect transition="in" filter="wipe(down)">
                                      <p:cBhvr>
                                        <p:cTn id="7" dur="500"/>
                                        <p:tgtEl>
                                          <p:spTgt spid="2663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1" grpId="0" animBg="1"/>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62492" y="204965"/>
            <a:ext cx="10084685" cy="567548"/>
          </a:xfrm>
        </p:spPr>
        <p:txBody>
          <a:bodyPr/>
          <a:lstStyle/>
          <a:p>
            <a:r>
              <a:rPr lang="en-US" sz="3200" i="1" dirty="0" smtClean="0">
                <a:latin typeface="Times New Roman" pitchFamily="18" charset="0"/>
                <a:cs typeface="Times New Roman" pitchFamily="18" charset="0"/>
              </a:rPr>
              <a:t>+ N</a:t>
            </a:r>
            <a:r>
              <a:rPr lang="vi-VN" sz="3200" i="1" dirty="0" smtClean="0">
                <a:latin typeface="Times New Roman" pitchFamily="18" charset="0"/>
                <a:cs typeface="Times New Roman" pitchFamily="18" charset="0"/>
              </a:rPr>
              <a:t>hững </a:t>
            </a:r>
            <a:r>
              <a:rPr lang="vi-VN" sz="3200" i="1" dirty="0">
                <a:latin typeface="Times New Roman" pitchFamily="18" charset="0"/>
                <a:cs typeface="Times New Roman" pitchFamily="18" charset="0"/>
              </a:rPr>
              <a:t>bản làng ẩn </a:t>
            </a:r>
            <a:r>
              <a:rPr lang="vi-VN" sz="3200" i="1" dirty="0" smtClean="0">
                <a:latin typeface="Times New Roman" pitchFamily="18" charset="0"/>
                <a:cs typeface="Times New Roman" pitchFamily="18" charset="0"/>
              </a:rPr>
              <a:t>hiệntrong </a:t>
            </a:r>
            <a:r>
              <a:rPr lang="vi-VN" sz="3200" i="1" dirty="0">
                <a:latin typeface="Times New Roman" pitchFamily="18" charset="0"/>
                <a:cs typeface="Times New Roman" pitchFamily="18" charset="0"/>
              </a:rPr>
              <a:t>sương </a:t>
            </a:r>
            <a:r>
              <a:rPr lang="vi-VN" sz="3200" i="1" dirty="0" smtClean="0">
                <a:latin typeface="Times New Roman" pitchFamily="18" charset="0"/>
                <a:cs typeface="Times New Roman" pitchFamily="18" charset="0"/>
              </a:rPr>
              <a:t>sớm</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pic>
        <p:nvPicPr>
          <p:cNvPr id="7" name="Picture 2" descr="Đắm mình với các tuyệt tác thiên nhiên nơi núi rừng Tây Bắ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5931"/>
            <a:ext cx="12192000" cy="591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18103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47"/>
        <p:cNvGrpSpPr/>
        <p:nvPr/>
      </p:nvGrpSpPr>
      <p:grpSpPr>
        <a:xfrm>
          <a:off x="0" y="0"/>
          <a:ext cx="0" cy="0"/>
          <a:chOff x="0" y="0"/>
          <a:chExt cx="0" cy="0"/>
        </a:xfrm>
      </p:grpSpPr>
      <p:sp>
        <p:nvSpPr>
          <p:cNvPr id="648" name="Google Shape;648;p3"/>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b="1" dirty="0" err="1" smtClean="0">
                <a:solidFill>
                  <a:schemeClr val="bg1"/>
                </a:solidFill>
                <a:latin typeface="Times New Roman"/>
              </a:rPr>
              <a:t>Câu</a:t>
            </a:r>
            <a:r>
              <a:rPr lang="en-US" sz="4000" b="1" dirty="0" smtClean="0">
                <a:solidFill>
                  <a:schemeClr val="bg1"/>
                </a:solidFill>
                <a:latin typeface="Times New Roman"/>
              </a:rPr>
              <a:t> 2 (</a:t>
            </a:r>
            <a:r>
              <a:rPr lang="vi-VN" sz="4000" b="1" dirty="0" smtClean="0">
                <a:solidFill>
                  <a:schemeClr val="bg1"/>
                </a:solidFill>
                <a:latin typeface="Times New Roman"/>
              </a:rPr>
              <a:t>8 </a:t>
            </a:r>
            <a:r>
              <a:rPr lang="vi-VN" sz="4000" b="1" dirty="0">
                <a:solidFill>
                  <a:schemeClr val="bg1"/>
                </a:solidFill>
                <a:latin typeface="Times New Roman"/>
              </a:rPr>
              <a:t>chữ </a:t>
            </a:r>
            <a:r>
              <a:rPr lang="vi-VN" sz="4000" b="1" dirty="0" smtClean="0">
                <a:solidFill>
                  <a:schemeClr val="bg1"/>
                </a:solidFill>
                <a:latin typeface="Times New Roman"/>
              </a:rPr>
              <a:t>cái</a:t>
            </a:r>
            <a:r>
              <a:rPr lang="en-US" sz="4000" b="1" dirty="0" smtClean="0">
                <a:solidFill>
                  <a:schemeClr val="bg1"/>
                </a:solidFill>
                <a:latin typeface="Times New Roman"/>
              </a:rPr>
              <a:t>)</a:t>
            </a:r>
            <a:r>
              <a:rPr lang="vi-VN" sz="4000" b="1" dirty="0" smtClean="0">
                <a:solidFill>
                  <a:schemeClr val="bg1"/>
                </a:solidFill>
                <a:latin typeface="Times New Roman"/>
              </a:rPr>
              <a:t> </a:t>
            </a:r>
            <a:r>
              <a:rPr lang="vi-VN" sz="4000" b="1" dirty="0">
                <a:solidFill>
                  <a:schemeClr val="bg1"/>
                </a:solidFill>
                <a:latin typeface="Times New Roman"/>
              </a:rPr>
              <a:t>Điền từ phù hợp với nhận định</a:t>
            </a:r>
          </a:p>
          <a:p>
            <a:pPr lvl="0" algn="ctr"/>
            <a:r>
              <a:rPr lang="vi-VN" sz="4000" b="1" i="1" dirty="0">
                <a:solidFill>
                  <a:schemeClr val="bg1"/>
                </a:solidFill>
                <a:latin typeface="Times New Roman"/>
              </a:rPr>
              <a:t>Thơ Tố Hữu là thơ trữ tình...</a:t>
            </a:r>
            <a:endParaRPr lang="en-US" sz="4000" b="1" i="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smtClean="0">
                <a:solidFill>
                  <a:srgbClr val="FFFFFF"/>
                </a:solidFill>
                <a:latin typeface="Times New Roman"/>
              </a:rPr>
              <a:t>Chính</a:t>
            </a:r>
            <a:r>
              <a:rPr lang="en-US" sz="4000" b="1" i="1" dirty="0" smtClean="0">
                <a:solidFill>
                  <a:srgbClr val="FFFFFF"/>
                </a:solidFill>
                <a:latin typeface="Times New Roman"/>
              </a:rPr>
              <a:t> </a:t>
            </a:r>
            <a:r>
              <a:rPr lang="en-US" sz="4000" b="1" i="1" dirty="0" err="1" smtClean="0">
                <a:solidFill>
                  <a:srgbClr val="FFFFFF"/>
                </a:solidFill>
                <a:latin typeface="Times New Roman"/>
              </a:rPr>
              <a:t>trị</a:t>
            </a:r>
            <a:r>
              <a:rPr lang="vi-VN" sz="4000" b="1" i="1" dirty="0" smtClean="0">
                <a:solidFill>
                  <a:srgbClr val="FFFFFF"/>
                </a:solidFill>
                <a:latin typeface="Times New Roman"/>
              </a:rPr>
              <a:t> </a:t>
            </a:r>
            <a:endParaRPr lang="en-US" b="1" dirty="0"/>
          </a:p>
        </p:txBody>
      </p:sp>
      <p:sp>
        <p:nvSpPr>
          <p:cNvPr id="5" name="Google Shape;643;p2">
            <a:hlinkClick r:id="rId4"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48013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48"/>
                                        </p:tgtEl>
                                        <p:attrNameLst>
                                          <p:attrName>style.visibility</p:attrName>
                                        </p:attrNameLst>
                                      </p:cBhvr>
                                      <p:to>
                                        <p:strVal val="visible"/>
                                      </p:to>
                                    </p:set>
                                    <p:anim calcmode="lin" valueType="num">
                                      <p:cBhvr additive="base">
                                        <p:cTn id="7" dur="500"/>
                                        <p:tgtEl>
                                          <p:spTgt spid="64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8677" name="Picture 5" descr="post-22-1210129847"/>
          <p:cNvPicPr>
            <a:picLocks noChangeAspect="1" noChangeArrowheads="1"/>
          </p:cNvPicPr>
          <p:nvPr/>
        </p:nvPicPr>
        <p:blipFill>
          <a:blip r:embed="rId2">
            <a:lum bright="12000"/>
            <a:extLst>
              <a:ext uri="{28A0092B-C50C-407E-A947-70E740481C1C}">
                <a14:useLocalDpi xmlns:a14="http://schemas.microsoft.com/office/drawing/2010/main" val="0"/>
              </a:ext>
            </a:extLst>
          </a:blip>
          <a:srcRect/>
          <a:stretch>
            <a:fillRect/>
          </a:stretch>
        </p:blipFill>
        <p:spPr bwMode="auto">
          <a:xfrm>
            <a:off x="0" y="1135117"/>
            <a:ext cx="12192000" cy="5707089"/>
          </a:xfrm>
          <a:prstGeom prst="rect">
            <a:avLst/>
          </a:prstGeom>
          <a:noFill/>
          <a:extLst>
            <a:ext uri="{909E8E84-426E-40DD-AFC4-6F175D3DCCD1}">
              <a14:hiddenFill xmlns:a14="http://schemas.microsoft.com/office/drawing/2010/main">
                <a:solidFill>
                  <a:srgbClr val="FFFFFF"/>
                </a:solidFill>
              </a14:hiddenFill>
            </a:ext>
          </a:extLst>
        </p:spPr>
      </p:pic>
      <p:sp>
        <p:nvSpPr>
          <p:cNvPr id="28678" name="Rectangle 6"/>
          <p:cNvSpPr>
            <a:spLocks noChangeArrowheads="1"/>
          </p:cNvSpPr>
          <p:nvPr/>
        </p:nvSpPr>
        <p:spPr bwMode="auto">
          <a:xfrm>
            <a:off x="362607" y="264661"/>
            <a:ext cx="80561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3200" i="1" dirty="0" smtClean="0">
                <a:solidFill>
                  <a:srgbClr val="0000FF"/>
                </a:solidFill>
                <a:latin typeface="Times New Roman" pitchFamily="18" charset="0"/>
                <a:cs typeface="Times New Roman" pitchFamily="18" charset="0"/>
              </a:rPr>
              <a:t>+ N</a:t>
            </a:r>
            <a:r>
              <a:rPr lang="vi-VN" sz="3200" i="1" dirty="0" smtClean="0">
                <a:solidFill>
                  <a:srgbClr val="0000FF"/>
                </a:solidFill>
                <a:latin typeface="Times New Roman" pitchFamily="18" charset="0"/>
                <a:cs typeface="Times New Roman" pitchFamily="18" charset="0"/>
              </a:rPr>
              <a:t>hững ánh lửa hồng trong đêm khuya</a:t>
            </a:r>
            <a:r>
              <a:rPr lang="en-US" sz="3200" i="1" dirty="0" smtClean="0">
                <a:solidFill>
                  <a:srgbClr val="0000FF"/>
                </a:solidFill>
                <a:latin typeface="Times New Roman" pitchFamily="18" charset="0"/>
                <a:cs typeface="Times New Roman" pitchFamily="18" charset="0"/>
              </a:rPr>
              <a:t>…</a:t>
            </a:r>
            <a:r>
              <a:rPr lang="vi-VN" sz="3200" dirty="0" smtClean="0">
                <a:solidFill>
                  <a:srgbClr val="0000FF"/>
                </a:solidFill>
                <a:latin typeface="Times New Roman" pitchFamily="18" charset="0"/>
                <a:cs typeface="Times New Roman" pitchFamily="18" charset="0"/>
              </a:rPr>
              <a:t> </a:t>
            </a:r>
            <a:endParaRPr lang="en-US" sz="3200"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4918103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0724" name="Picture 4" descr="thac-ban-gioc"/>
          <p:cNvPicPr>
            <a:picLocks noChangeAspect="1" noChangeArrowheads="1"/>
          </p:cNvPicPr>
          <p:nvPr/>
        </p:nvPicPr>
        <p:blipFill>
          <a:blip r:embed="rId2">
            <a:lum bright="6000"/>
            <a:extLst>
              <a:ext uri="{28A0092B-C50C-407E-A947-70E740481C1C}">
                <a14:useLocalDpi xmlns:a14="http://schemas.microsoft.com/office/drawing/2010/main" val="0"/>
              </a:ext>
            </a:extLst>
          </a:blip>
          <a:srcRect b="20129"/>
          <a:stretch>
            <a:fillRect/>
          </a:stretch>
        </p:blipFill>
        <p:spPr bwMode="auto">
          <a:xfrm>
            <a:off x="1718442" y="1178729"/>
            <a:ext cx="8639503" cy="4433686"/>
          </a:xfrm>
          <a:prstGeom prst="rect">
            <a:avLst/>
          </a:prstGeom>
          <a:noFill/>
          <a:extLst>
            <a:ext uri="{909E8E84-426E-40DD-AFC4-6F175D3DCCD1}">
              <a14:hiddenFill xmlns:a14="http://schemas.microsoft.com/office/drawing/2010/main">
                <a:solidFill>
                  <a:srgbClr val="FFFFFF"/>
                </a:solidFill>
              </a14:hiddenFill>
            </a:ext>
          </a:extLst>
        </p:spPr>
      </p:pic>
      <p:sp>
        <p:nvSpPr>
          <p:cNvPr id="30725" name="Rectangle 5"/>
          <p:cNvSpPr>
            <a:spLocks noChangeArrowheads="1"/>
          </p:cNvSpPr>
          <p:nvPr/>
        </p:nvSpPr>
        <p:spPr bwMode="auto">
          <a:xfrm>
            <a:off x="157661" y="200054"/>
            <a:ext cx="12439008" cy="55399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fontAlgn="base">
              <a:spcBef>
                <a:spcPct val="0"/>
              </a:spcBef>
              <a:spcAft>
                <a:spcPct val="0"/>
              </a:spcAft>
            </a:pPr>
            <a:r>
              <a:rPr lang="en-US" sz="3000" i="1" dirty="0" smtClean="0">
                <a:solidFill>
                  <a:schemeClr val="accent2">
                    <a:lumMod val="50000"/>
                  </a:schemeClr>
                </a:solidFill>
                <a:latin typeface="Times New Roman" pitchFamily="18" charset="0"/>
                <a:cs typeface="Times New Roman" pitchFamily="18" charset="0"/>
              </a:rPr>
              <a:t>+ N</a:t>
            </a:r>
            <a:r>
              <a:rPr lang="vi-VN" sz="3000" i="1" dirty="0" smtClean="0">
                <a:solidFill>
                  <a:schemeClr val="accent2">
                    <a:lumMod val="50000"/>
                  </a:schemeClr>
                </a:solidFill>
                <a:latin typeface="Times New Roman" pitchFamily="18" charset="0"/>
                <a:cs typeface="Times New Roman" pitchFamily="18" charset="0"/>
              </a:rPr>
              <a:t>hững tên núi, tên rừng, tên sông suối, nương rẫy quen thuộc thân yêu</a:t>
            </a:r>
            <a:r>
              <a:rPr lang="en-US" sz="3000" i="1" dirty="0" smtClean="0">
                <a:solidFill>
                  <a:schemeClr val="accent2">
                    <a:lumMod val="50000"/>
                  </a:schemeClr>
                </a:solidFill>
                <a:latin typeface="Times New Roman" pitchFamily="18" charset="0"/>
                <a:cs typeface="Times New Roman" pitchFamily="18" charset="0"/>
              </a:rPr>
              <a:t>…</a:t>
            </a:r>
            <a:endParaRPr lang="vi-VN" sz="3000" i="1" dirty="0" smtClean="0">
              <a:solidFill>
                <a:schemeClr val="accent2">
                  <a:lumMod val="50000"/>
                </a:schemeClr>
              </a:solidFill>
              <a:latin typeface="Times New Roman" pitchFamily="18" charset="0"/>
              <a:cs typeface="Times New Roman" pitchFamily="18" charset="0"/>
            </a:endParaRPr>
          </a:p>
        </p:txBody>
      </p:sp>
      <p:sp>
        <p:nvSpPr>
          <p:cNvPr id="30726" name="Rectangle 6"/>
          <p:cNvSpPr>
            <a:spLocks noChangeArrowheads="1"/>
          </p:cNvSpPr>
          <p:nvPr/>
        </p:nvSpPr>
        <p:spPr bwMode="auto">
          <a:xfrm>
            <a:off x="304800" y="6102108"/>
            <a:ext cx="11724290" cy="507831"/>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spcBef>
                <a:spcPct val="0"/>
              </a:spcBef>
              <a:spcAft>
                <a:spcPct val="0"/>
              </a:spcAft>
            </a:pPr>
            <a:r>
              <a:rPr lang="en-US" sz="2700" b="1" i="1" dirty="0" smtClean="0">
                <a:solidFill>
                  <a:srgbClr val="002060"/>
                </a:solidFill>
                <a:latin typeface="Times New Roman" pitchFamily="18" charset="0"/>
                <a:cs typeface="Times New Roman" pitchFamily="18" charset="0"/>
                <a:sym typeface="Wingdings" pitchFamily="2" charset="2"/>
              </a:rPr>
              <a:t></a:t>
            </a:r>
            <a:r>
              <a:rPr lang="vi-VN" sz="2700" b="1" i="1" dirty="0" smtClean="0">
                <a:solidFill>
                  <a:srgbClr val="002060"/>
                </a:solidFill>
                <a:latin typeface="Times New Roman" pitchFamily="18" charset="0"/>
                <a:cs typeface="Times New Roman" pitchFamily="18" charset="0"/>
              </a:rPr>
              <a:t> Cảnh đẹp</a:t>
            </a:r>
            <a:r>
              <a:rPr lang="en-US" sz="2700" b="1" i="1" dirty="0" smtClean="0">
                <a:solidFill>
                  <a:srgbClr val="002060"/>
                </a:solidFill>
                <a:latin typeface="Times New Roman" pitchFamily="18" charset="0"/>
                <a:cs typeface="Times New Roman" pitchFamily="18" charset="0"/>
              </a:rPr>
              <a:t>, </a:t>
            </a:r>
            <a:r>
              <a:rPr lang="vi-VN" sz="2700" b="1" i="1" dirty="0" smtClean="0">
                <a:solidFill>
                  <a:srgbClr val="002060"/>
                </a:solidFill>
                <a:latin typeface="Times New Roman" pitchFamily="18" charset="0"/>
                <a:cs typeface="Times New Roman" pitchFamily="18" charset="0"/>
              </a:rPr>
              <a:t>có phần hoang sơ nhưng không hiu quạnh mà thơ mộng, ấm áp.</a:t>
            </a:r>
          </a:p>
        </p:txBody>
      </p:sp>
      <p:pic>
        <p:nvPicPr>
          <p:cNvPr id="7" name="Picture 4" descr="Suối Lê-nin xanh mát, hiền hò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87211" y="951919"/>
            <a:ext cx="8912772" cy="5013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3536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725"/>
                                        </p:tgtEl>
                                        <p:attrNameLst>
                                          <p:attrName>style.visibility</p:attrName>
                                        </p:attrNameLst>
                                      </p:cBhvr>
                                      <p:to>
                                        <p:strVal val="visible"/>
                                      </p:to>
                                    </p:set>
                                    <p:animEffect transition="in" filter="wipe(down)">
                                      <p:cBhvr>
                                        <p:cTn id="7" dur="500"/>
                                        <p:tgtEl>
                                          <p:spTgt spid="3072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24"/>
                                        </p:tgtEl>
                                        <p:attrNameLst>
                                          <p:attrName>style.visibility</p:attrName>
                                        </p:attrNameLst>
                                      </p:cBhvr>
                                      <p:to>
                                        <p:strVal val="visible"/>
                                      </p:to>
                                    </p:set>
                                    <p:animEffect transition="in" filter="wheel(1)">
                                      <p:cBhvr>
                                        <p:cTn id="12" dur="2000"/>
                                        <p:tgtEl>
                                          <p:spTgt spid="3072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0726"/>
                                        </p:tgtEl>
                                        <p:attrNameLst>
                                          <p:attrName>style.visibility</p:attrName>
                                        </p:attrNameLst>
                                      </p:cBhvr>
                                      <p:to>
                                        <p:strVal val="visible"/>
                                      </p:to>
                                    </p:set>
                                    <p:animEffect transition="in" filter="blinds(horizontal)">
                                      <p:cBhvr>
                                        <p:cTn id="22" dur="500"/>
                                        <p:tgtEl>
                                          <p:spTgt spid="30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5" grpId="0"/>
      <p:bldP spid="30726"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2770" name="Picture 2" descr="Viet Bac"/>
          <p:cNvPicPr>
            <a:picLocks noChangeAspect="1" noChangeArrowheads="1"/>
          </p:cNvPicPr>
          <p:nvPr/>
        </p:nvPicPr>
        <p:blipFill>
          <a:blip r:embed="rId2">
            <a:lum bright="18000"/>
            <a:extLst>
              <a:ext uri="{28A0092B-C50C-407E-A947-70E740481C1C}">
                <a14:useLocalDpi xmlns:a14="http://schemas.microsoft.com/office/drawing/2010/main" val="0"/>
              </a:ext>
            </a:extLst>
          </a:blip>
          <a:srcRect t="16528" b="9091"/>
          <a:stretch>
            <a:fillRect/>
          </a:stretch>
        </p:blipFill>
        <p:spPr bwMode="auto">
          <a:xfrm>
            <a:off x="2815566" y="2450332"/>
            <a:ext cx="6893183" cy="39031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pic>
      <p:sp>
        <p:nvSpPr>
          <p:cNvPr id="32772" name="Rectangle 4"/>
          <p:cNvSpPr>
            <a:spLocks noChangeArrowheads="1"/>
          </p:cNvSpPr>
          <p:nvPr/>
        </p:nvSpPr>
        <p:spPr bwMode="auto">
          <a:xfrm>
            <a:off x="411148" y="944590"/>
            <a:ext cx="11381462"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Trong nỗi nhớ của nhà thơ, đồng bào Việt Bắc hiện lên với những phẩm chất cao đẹp:</a:t>
            </a:r>
            <a:endParaRPr lang="en-US" sz="2800" dirty="0" smtClean="0">
              <a:solidFill>
                <a:srgbClr val="000000"/>
              </a:solidFill>
              <a:latin typeface="Times New Roman" pitchFamily="18" charset="0"/>
              <a:cs typeface="Times New Roman" pitchFamily="18" charset="0"/>
            </a:endParaRPr>
          </a:p>
        </p:txBody>
      </p:sp>
      <p:sp>
        <p:nvSpPr>
          <p:cNvPr id="2" name="Rectangle 1"/>
          <p:cNvSpPr/>
          <p:nvPr/>
        </p:nvSpPr>
        <p:spPr>
          <a:xfrm>
            <a:off x="267888" y="203465"/>
            <a:ext cx="2606804" cy="584775"/>
          </a:xfrm>
          <a:prstGeom prst="rect">
            <a:avLst/>
          </a:prstGeom>
        </p:spPr>
        <p:txBody>
          <a:bodyPr wrap="none">
            <a:spAutoFit/>
          </a:bodyPr>
          <a:lstStyle/>
          <a:p>
            <a:pPr lvl="0" algn="just" fontAlgn="base">
              <a:spcBef>
                <a:spcPct val="0"/>
              </a:spcBef>
              <a:spcAft>
                <a:spcPct val="0"/>
              </a:spcAft>
            </a:pPr>
            <a:r>
              <a:rPr lang="vi-VN" sz="3200" b="1" dirty="0">
                <a:solidFill>
                  <a:srgbClr val="0000FF"/>
                </a:solidFill>
                <a:latin typeface="Times New Roman" pitchFamily="18" charset="0"/>
                <a:cs typeface="Times New Roman" pitchFamily="18" charset="0"/>
              </a:rPr>
              <a:t>b. Con người:</a:t>
            </a:r>
            <a:endParaRPr lang="vi-VN" sz="32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10765314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2772">
                                            <p:txEl>
                                              <p:pRg st="0" end="0"/>
                                            </p:txEl>
                                          </p:spTgt>
                                        </p:tgtEl>
                                        <p:attrNameLst>
                                          <p:attrName>style.visibility</p:attrName>
                                        </p:attrNameLst>
                                      </p:cBhvr>
                                      <p:to>
                                        <p:strVal val="visible"/>
                                      </p:to>
                                    </p:set>
                                    <p:animEffect transition="in" filter="blinds(horizontal)">
                                      <p:cBhvr>
                                        <p:cTn id="12" dur="500"/>
                                        <p:tgtEl>
                                          <p:spTgt spid="3277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2770"/>
                                        </p:tgtEl>
                                        <p:attrNameLst>
                                          <p:attrName>style.visibility</p:attrName>
                                        </p:attrNameLst>
                                      </p:cBhvr>
                                      <p:to>
                                        <p:strVal val="visible"/>
                                      </p:to>
                                    </p:set>
                                    <p:animEffect transition="in" filter="wheel(1)">
                                      <p:cBhvr>
                                        <p:cTn id="17" dur="2000"/>
                                        <p:tgtEl>
                                          <p:spTgt spid="32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795" name="Rectangle 3"/>
          <p:cNvSpPr>
            <a:spLocks noChangeArrowheads="1"/>
          </p:cNvSpPr>
          <p:nvPr/>
        </p:nvSpPr>
        <p:spPr bwMode="auto">
          <a:xfrm>
            <a:off x="429170" y="179033"/>
            <a:ext cx="6004909" cy="24929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Họ gắn bó với cách mạng cùng </a:t>
            </a:r>
            <a:r>
              <a:rPr lang="vi-VN" sz="2600" i="1" dirty="0" smtClean="0">
                <a:solidFill>
                  <a:srgbClr val="000000"/>
                </a:solidFill>
                <a:latin typeface="Times New Roman" pitchFamily="18" charset="0"/>
                <a:cs typeface="Times New Roman" pitchFamily="18" charset="0"/>
              </a:rPr>
              <a:t>“mối thù nặng vai”,</a:t>
            </a:r>
            <a:r>
              <a:rPr lang="vi-VN" sz="2600" dirty="0" smtClean="0">
                <a:solidFill>
                  <a:srgbClr val="000000"/>
                </a:solidFill>
                <a:latin typeface="Times New Roman" pitchFamily="18" charset="0"/>
                <a:cs typeface="Times New Roman" pitchFamily="18" charset="0"/>
              </a:rPr>
              <a:t> cùng chia sẻ đắng cay ngọt bùi với cách mạng:</a:t>
            </a:r>
          </a:p>
          <a:p>
            <a:pPr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“Ta đi ta nhớ …</a:t>
            </a:r>
            <a:r>
              <a:rPr lang="en-US" sz="2600" i="1" dirty="0" smtClean="0">
                <a:solidFill>
                  <a:srgbClr val="0000FF"/>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 đắp cùng”</a:t>
            </a:r>
          </a:p>
        </p:txBody>
      </p:sp>
      <p:sp>
        <p:nvSpPr>
          <p:cNvPr id="33797" name="Rectangle 5"/>
          <p:cNvSpPr>
            <a:spLocks noChangeArrowheads="1"/>
          </p:cNvSpPr>
          <p:nvPr/>
        </p:nvSpPr>
        <p:spPr bwMode="auto">
          <a:xfrm>
            <a:off x="5834996" y="4092306"/>
            <a:ext cx="6020679" cy="1892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Tuy họ nghèo về vật chất nhưng </a:t>
            </a:r>
            <a:r>
              <a:rPr lang="vi-VN" sz="2600" i="1" dirty="0" smtClean="0">
                <a:solidFill>
                  <a:srgbClr val="0000FF"/>
                </a:solidFill>
                <a:latin typeface="Times New Roman" pitchFamily="18" charset="0"/>
                <a:cs typeface="Times New Roman" pitchFamily="18" charset="0"/>
              </a:rPr>
              <a:t>“đậm đà lòng son",</a:t>
            </a:r>
            <a:r>
              <a:rPr lang="vi-VN" sz="2600" dirty="0" smtClean="0">
                <a:solidFill>
                  <a:srgbClr val="000000"/>
                </a:solidFill>
                <a:latin typeface="Times New Roman" pitchFamily="18" charset="0"/>
                <a:cs typeface="Times New Roman" pitchFamily="18" charset="0"/>
              </a:rPr>
              <a:t> giàu về tình nghĩa:</a:t>
            </a:r>
          </a:p>
          <a:p>
            <a:pPr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a:t>
            </a:r>
            <a:r>
              <a:rPr lang="en-US" sz="2600" dirty="0" smtClean="0">
                <a:solidFill>
                  <a:srgbClr val="000000"/>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“Nhớ người mẹ …</a:t>
            </a:r>
            <a:r>
              <a:rPr lang="en-US" sz="2600" i="1" dirty="0" smtClean="0">
                <a:solidFill>
                  <a:srgbClr val="0000FF"/>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 bắp ngô”</a:t>
            </a:r>
            <a:endParaRPr lang="en-US" sz="2600" i="1" dirty="0" smtClean="0">
              <a:solidFill>
                <a:srgbClr val="0000FF"/>
              </a:solidFill>
              <a:latin typeface="Times New Roman" pitchFamily="18" charset="0"/>
              <a:cs typeface="Times New Roman" pitchFamily="18" charset="0"/>
            </a:endParaRPr>
          </a:p>
        </p:txBody>
      </p:sp>
      <p:pic>
        <p:nvPicPr>
          <p:cNvPr id="1026" name="Picture 2" descr="Vì sao trẻ miền núi thích bài học trên nương ngô hơn ở lớp? - Giáo dục Việt  N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46" y="3493329"/>
            <a:ext cx="5092261" cy="325430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hủ tịch Hồ Chí Minh: Một tình yêu bao la với nhân dân Việt N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6469" y="235059"/>
            <a:ext cx="5101025" cy="3258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7254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795">
                                            <p:bg/>
                                          </p:spTgt>
                                        </p:tgtEl>
                                        <p:attrNameLst>
                                          <p:attrName>style.visibility</p:attrName>
                                        </p:attrNameLst>
                                      </p:cBhvr>
                                      <p:to>
                                        <p:strVal val="visible"/>
                                      </p:to>
                                    </p:set>
                                    <p:animEffect transition="in" filter="blinds(horizontal)">
                                      <p:cBhvr>
                                        <p:cTn id="12" dur="500"/>
                                        <p:tgtEl>
                                          <p:spTgt spid="33795">
                                            <p:bg/>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17" dur="500"/>
                                        <p:tgtEl>
                                          <p:spTgt spid="33795">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22" dur="500"/>
                                        <p:tgtEl>
                                          <p:spTgt spid="33795">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3795">
                                            <p:txEl>
                                              <p:pRg st="0" end="0"/>
                                            </p:txEl>
                                          </p:spTgt>
                                        </p:tgtEl>
                                        <p:attrNameLst>
                                          <p:attrName>style.visibility</p:attrName>
                                        </p:attrNameLst>
                                      </p:cBhvr>
                                      <p:to>
                                        <p:strVal val="visible"/>
                                      </p:to>
                                    </p:set>
                                    <p:animEffect transition="in" filter="blinds(horizontal)">
                                      <p:cBhvr>
                                        <p:cTn id="27" dur="500"/>
                                        <p:tgtEl>
                                          <p:spTgt spid="33795">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33795">
                                            <p:txEl>
                                              <p:pRg st="1" end="1"/>
                                            </p:txEl>
                                          </p:spTgt>
                                        </p:tgtEl>
                                        <p:attrNameLst>
                                          <p:attrName>style.visibility</p:attrName>
                                        </p:attrNameLst>
                                      </p:cBhvr>
                                      <p:to>
                                        <p:strVal val="visible"/>
                                      </p:to>
                                    </p:set>
                                    <p:animEffect transition="in" filter="blinds(horizontal)">
                                      <p:cBhvr>
                                        <p:cTn id="32" dur="500"/>
                                        <p:tgtEl>
                                          <p:spTgt spid="3379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wheel(1)">
                                      <p:cBhvr>
                                        <p:cTn id="37" dur="2000"/>
                                        <p:tgtEl>
                                          <p:spTgt spid="102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3797">
                                            <p:txEl>
                                              <p:pRg st="0" end="0"/>
                                            </p:txEl>
                                          </p:spTgt>
                                        </p:tgtEl>
                                        <p:attrNameLst>
                                          <p:attrName>style.visibility</p:attrName>
                                        </p:attrNameLst>
                                      </p:cBhvr>
                                      <p:to>
                                        <p:strVal val="visible"/>
                                      </p:to>
                                    </p:set>
                                    <p:animEffect transition="in" filter="blinds(horizontal)">
                                      <p:cBhvr>
                                        <p:cTn id="42" dur="500"/>
                                        <p:tgtEl>
                                          <p:spTgt spid="3379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33797">
                                            <p:txEl>
                                              <p:pRg st="1" end="1"/>
                                            </p:txEl>
                                          </p:spTgt>
                                        </p:tgtEl>
                                        <p:attrNameLst>
                                          <p:attrName>style.visibility</p:attrName>
                                        </p:attrNameLst>
                                      </p:cBhvr>
                                      <p:to>
                                        <p:strVal val="visible"/>
                                      </p:to>
                                    </p:set>
                                    <p:animEffect transition="in" filter="blinds(horizontal)">
                                      <p:cBhvr>
                                        <p:cTn id="47" dur="500"/>
                                        <p:tgtEl>
                                          <p:spTgt spid="3379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animBg="1"/>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5844" name="Rectangle 4"/>
          <p:cNvSpPr>
            <a:spLocks noChangeArrowheads="1"/>
          </p:cNvSpPr>
          <p:nvPr/>
        </p:nvSpPr>
        <p:spPr bwMode="auto">
          <a:xfrm>
            <a:off x="320567" y="343059"/>
            <a:ext cx="5654563" cy="1892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Họ lạc quan yêu đời, gắn bó cùng kháng chiến dù còn nhiều gian khổ</a:t>
            </a:r>
            <a:r>
              <a:rPr lang="en-US" sz="2600" dirty="0" smtClean="0">
                <a:solidFill>
                  <a:srgbClr val="000000"/>
                </a:solidFill>
                <a:latin typeface="Times New Roman" pitchFamily="18" charset="0"/>
                <a:cs typeface="Times New Roman" pitchFamily="18" charset="0"/>
              </a:rPr>
              <a:t>,</a:t>
            </a:r>
            <a:r>
              <a:rPr lang="vi-VN" sz="2600" dirty="0" smtClean="0">
                <a:solidFill>
                  <a:srgbClr val="000000"/>
                </a:solidFill>
                <a:latin typeface="Times New Roman" pitchFamily="18" charset="0"/>
                <a:cs typeface="Times New Roman" pitchFamily="18" charset="0"/>
              </a:rPr>
              <a:t> thiếu thốn</a:t>
            </a:r>
            <a:r>
              <a:rPr lang="en-US" sz="2600" dirty="0" smtClean="0">
                <a:solidFill>
                  <a:srgbClr val="000000"/>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“Nhớ sao……núi đèo”</a:t>
            </a:r>
            <a:endParaRPr lang="en-US" sz="2600" i="1" dirty="0" smtClean="0">
              <a:solidFill>
                <a:srgbClr val="0000FF"/>
              </a:solidFill>
              <a:latin typeface="Times New Roman" pitchFamily="18" charset="0"/>
              <a:cs typeface="Times New Roman" pitchFamily="18" charset="0"/>
            </a:endParaRPr>
          </a:p>
        </p:txBody>
      </p:sp>
      <p:sp>
        <p:nvSpPr>
          <p:cNvPr id="35845" name="Rectangle 5"/>
          <p:cNvSpPr>
            <a:spLocks noChangeArrowheads="1"/>
          </p:cNvSpPr>
          <p:nvPr/>
        </p:nvSpPr>
        <p:spPr bwMode="auto">
          <a:xfrm>
            <a:off x="320568" y="2753294"/>
            <a:ext cx="5654562" cy="2492990"/>
          </a:xfrm>
          <a:prstGeom prst="rect">
            <a:avLst/>
          </a:prstGeom>
          <a:noFill/>
          <a:ln>
            <a:noFill/>
          </a:ln>
          <a:effectLst/>
          <a:ex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smtClean="0">
                <a:solidFill>
                  <a:srgbClr val="000000"/>
                </a:solidFill>
                <a:latin typeface="Times New Roman" pitchFamily="18" charset="0"/>
                <a:cs typeface="Times New Roman" pitchFamily="18" charset="0"/>
              </a:rPr>
              <a:t>Cuộc sống của đồng bào Việt Bắc</a:t>
            </a:r>
            <a:r>
              <a:rPr lang="en-US" sz="2600" b="1" dirty="0" smtClean="0">
                <a:solidFill>
                  <a:srgbClr val="000000"/>
                </a:solidFill>
                <a:latin typeface="Times New Roman" pitchFamily="18" charset="0"/>
                <a:cs typeface="Times New Roman" pitchFamily="18" charset="0"/>
              </a:rPr>
              <a:t>:</a:t>
            </a:r>
            <a:r>
              <a:rPr lang="vi-VN" sz="2600" dirty="0" smtClean="0">
                <a:solidFill>
                  <a:srgbClr val="000000"/>
                </a:solidFill>
                <a:latin typeface="Times New Roman" pitchFamily="18" charset="0"/>
                <a:cs typeface="Times New Roman" pitchFamily="18" charset="0"/>
              </a:rPr>
              <a:t> êm ả, bình dị, tiếng chày hòa trong tiếng suối xa</a:t>
            </a:r>
            <a:r>
              <a:rPr lang="en-US" sz="2600" dirty="0" smtClean="0">
                <a:solidFill>
                  <a:srgbClr val="000000"/>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“Nhớ sao tiếng mõ……suối xa”</a:t>
            </a:r>
            <a:endParaRPr lang="en-US" sz="2600" i="1" dirty="0" smtClean="0">
              <a:solidFill>
                <a:srgbClr val="0000FF"/>
              </a:solidFill>
              <a:latin typeface="Times New Roman" pitchFamily="18" charset="0"/>
              <a:cs typeface="Times New Roman" pitchFamily="18" charset="0"/>
            </a:endParaRPr>
          </a:p>
        </p:txBody>
      </p:sp>
      <p:pic>
        <p:nvPicPr>
          <p:cNvPr id="2050" name="Picture 2" descr="Những thung lũng ngập nắng ở Bắc Hà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6576" y="7937"/>
            <a:ext cx="5775424" cy="3368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49621" y="5372327"/>
            <a:ext cx="6017177" cy="1220783"/>
          </a:xfrm>
          <a:prstGeom prst="rect">
            <a:avLst/>
          </a:prstGeom>
        </p:spPr>
        <p:txBody>
          <a:bodyPr wrap="square">
            <a:spAutoFit/>
          </a:bodyPr>
          <a:lstStyle/>
          <a:p>
            <a:pPr marL="457200" lvl="0" indent="-457200" algn="just" fontAlgn="base">
              <a:lnSpc>
                <a:spcPct val="150000"/>
              </a:lnSpc>
              <a:spcBef>
                <a:spcPct val="0"/>
              </a:spcBef>
              <a:spcAft>
                <a:spcPct val="0"/>
              </a:spcAft>
              <a:buFont typeface="Wingdings" pitchFamily="2" charset="2"/>
              <a:buChar char="Ø"/>
            </a:pPr>
            <a:r>
              <a:rPr lang="vi-VN" sz="2600" b="1" i="1" dirty="0" smtClean="0">
                <a:solidFill>
                  <a:srgbClr val="FF3300"/>
                </a:solidFill>
                <a:latin typeface="Times New Roman" pitchFamily="18" charset="0"/>
                <a:cs typeface="Times New Roman" pitchFamily="18" charset="0"/>
              </a:rPr>
              <a:t>Con </a:t>
            </a:r>
            <a:r>
              <a:rPr lang="vi-VN" sz="2600" b="1" i="1" dirty="0">
                <a:solidFill>
                  <a:srgbClr val="FF3300"/>
                </a:solidFill>
                <a:latin typeface="Times New Roman" pitchFamily="18" charset="0"/>
                <a:cs typeface="Times New Roman" pitchFamily="18" charset="0"/>
              </a:rPr>
              <a:t>người Việt Bắc nghèo khổ nhưng cần </a:t>
            </a:r>
            <a:r>
              <a:rPr lang="vi-VN" sz="2600" b="1" i="1" dirty="0" smtClean="0">
                <a:solidFill>
                  <a:srgbClr val="FF3300"/>
                </a:solidFill>
                <a:latin typeface="Times New Roman" pitchFamily="18" charset="0"/>
                <a:cs typeface="Times New Roman" pitchFamily="18" charset="0"/>
              </a:rPr>
              <a:t>cù</a:t>
            </a:r>
            <a:r>
              <a:rPr lang="en-US" sz="2600" b="1" i="1" dirty="0" smtClean="0">
                <a:solidFill>
                  <a:srgbClr val="FF3300"/>
                </a:solidFill>
                <a:latin typeface="Times New Roman" pitchFamily="18" charset="0"/>
                <a:cs typeface="Times New Roman" pitchFamily="18" charset="0"/>
              </a:rPr>
              <a:t> </a:t>
            </a:r>
            <a:r>
              <a:rPr lang="vi-VN" sz="2600" b="1" i="1" dirty="0" smtClean="0">
                <a:solidFill>
                  <a:srgbClr val="FF3300"/>
                </a:solidFill>
                <a:latin typeface="Times New Roman" pitchFamily="18" charset="0"/>
                <a:cs typeface="Times New Roman" pitchFamily="18" charset="0"/>
              </a:rPr>
              <a:t>và </a:t>
            </a:r>
            <a:r>
              <a:rPr lang="vi-VN" sz="2600" b="1" i="1" dirty="0">
                <a:solidFill>
                  <a:srgbClr val="FF3300"/>
                </a:solidFill>
                <a:latin typeface="Times New Roman" pitchFamily="18" charset="0"/>
                <a:cs typeface="Times New Roman" pitchFamily="18" charset="0"/>
              </a:rPr>
              <a:t>sâu nặng ân tình.</a:t>
            </a:r>
          </a:p>
        </p:txBody>
      </p:sp>
      <p:sp>
        <p:nvSpPr>
          <p:cNvPr id="3" name="AutoShape 4" descr="Suối Lê Nin – Wikipedia tiếng Việ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descr="Suối Lê-nin – bảo bối xanh nơi đất rừng Đông Bắc - Vntrip.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16576" y="3376503"/>
            <a:ext cx="5775424" cy="34814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17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5844">
                                            <p:txEl>
                                              <p:pRg st="0" end="0"/>
                                            </p:txEl>
                                          </p:spTgt>
                                        </p:tgtEl>
                                        <p:attrNameLst>
                                          <p:attrName>style.visibility</p:attrName>
                                        </p:attrNameLst>
                                      </p:cBhvr>
                                      <p:to>
                                        <p:strVal val="visible"/>
                                      </p:to>
                                    </p:set>
                                    <p:animEffect transition="in" filter="blinds(horizontal)">
                                      <p:cBhvr>
                                        <p:cTn id="7" dur="500"/>
                                        <p:tgtEl>
                                          <p:spTgt spid="358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heel(1)">
                                      <p:cBhvr>
                                        <p:cTn id="12" dur="20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845">
                                            <p:txEl>
                                              <p:pRg st="0" end="0"/>
                                            </p:txEl>
                                          </p:spTgt>
                                        </p:tgtEl>
                                        <p:attrNameLst>
                                          <p:attrName>style.visibility</p:attrName>
                                        </p:attrNameLst>
                                      </p:cBhvr>
                                      <p:to>
                                        <p:strVal val="visible"/>
                                      </p:to>
                                    </p:set>
                                    <p:animEffect transition="in" filter="blinds(horizontal)">
                                      <p:cBhvr>
                                        <p:cTn id="17" dur="500"/>
                                        <p:tgtEl>
                                          <p:spTgt spid="3584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heel(1)">
                                      <p:cBhvr>
                                        <p:cTn id="22" dur="2000"/>
                                        <p:tgtEl>
                                          <p:spTgt spid="205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down)">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289034" y="1001628"/>
            <a:ext cx="11582400" cy="122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Đẹp nhất trong nỗi nhớ về Việt Bắc là sự hoà quyện thắm thiết giữa </a:t>
            </a:r>
            <a:r>
              <a:rPr lang="vi-VN" sz="2600" b="1" dirty="0" smtClean="0">
                <a:solidFill>
                  <a:srgbClr val="000000"/>
                </a:solidFill>
                <a:latin typeface="Times New Roman" pitchFamily="18" charset="0"/>
                <a:cs typeface="Times New Roman" pitchFamily="18" charset="0"/>
              </a:rPr>
              <a:t>cảnh</a:t>
            </a:r>
            <a:r>
              <a:rPr lang="vi-VN" sz="2600" dirty="0" smtClean="0">
                <a:solidFill>
                  <a:srgbClr val="000000"/>
                </a:solidFill>
                <a:latin typeface="Times New Roman" pitchFamily="18" charset="0"/>
                <a:cs typeface="Times New Roman" pitchFamily="18" charset="0"/>
              </a:rPr>
              <a:t> và </a:t>
            </a:r>
            <a:r>
              <a:rPr lang="vi-VN" sz="2600" b="1" dirty="0" smtClean="0">
                <a:solidFill>
                  <a:srgbClr val="000000"/>
                </a:solidFill>
                <a:latin typeface="Times New Roman" pitchFamily="18" charset="0"/>
                <a:cs typeface="Times New Roman" pitchFamily="18" charset="0"/>
              </a:rPr>
              <a:t>người</a:t>
            </a:r>
            <a:r>
              <a:rPr lang="vi-VN" sz="2600" dirty="0" smtClean="0">
                <a:solidFill>
                  <a:srgbClr val="000000"/>
                </a:solidFill>
                <a:latin typeface="Times New Roman" pitchFamily="18" charset="0"/>
                <a:cs typeface="Times New Roman" pitchFamily="18" charset="0"/>
              </a:rPr>
              <a:t>:</a:t>
            </a:r>
            <a:r>
              <a:rPr lang="en-US" sz="2600" dirty="0">
                <a:solidFill>
                  <a:srgbClr val="000000"/>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“Ta về…</a:t>
            </a:r>
            <a:r>
              <a:rPr lang="en-US" sz="2600" i="1" dirty="0" smtClean="0">
                <a:solidFill>
                  <a:srgbClr val="0000FF"/>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thuỷ chung”</a:t>
            </a:r>
            <a:endParaRPr lang="en-US" sz="2600" i="1" dirty="0">
              <a:solidFill>
                <a:srgbClr val="0000FF"/>
              </a:solidFill>
              <a:latin typeface="Times New Roman" pitchFamily="18" charset="0"/>
              <a:cs typeface="Times New Roman" pitchFamily="18" charset="0"/>
            </a:endParaRPr>
          </a:p>
        </p:txBody>
      </p:sp>
      <p:sp>
        <p:nvSpPr>
          <p:cNvPr id="2" name="Rectangle 1"/>
          <p:cNvSpPr/>
          <p:nvPr/>
        </p:nvSpPr>
        <p:spPr>
          <a:xfrm>
            <a:off x="21008" y="198074"/>
            <a:ext cx="11997566" cy="661207"/>
          </a:xfrm>
          <a:prstGeom prst="rect">
            <a:avLst/>
          </a:prstGeom>
        </p:spPr>
        <p:txBody>
          <a:bodyPr wrap="square">
            <a:spAutoFit/>
          </a:bodyPr>
          <a:lstStyle/>
          <a:p>
            <a:pPr lvl="0" indent="274638" algn="just" fontAlgn="base">
              <a:lnSpc>
                <a:spcPct val="150000"/>
              </a:lnSpc>
              <a:spcBef>
                <a:spcPct val="0"/>
              </a:spcBef>
              <a:spcAft>
                <a:spcPct val="0"/>
              </a:spcAft>
            </a:pPr>
            <a:r>
              <a:rPr lang="vi-VN" sz="2800" b="1" i="1" dirty="0">
                <a:solidFill>
                  <a:srgbClr val="FF3300"/>
                </a:solidFill>
                <a:latin typeface="Times New Roman" pitchFamily="18" charset="0"/>
                <a:cs typeface="Times New Roman" pitchFamily="18" charset="0"/>
              </a:rPr>
              <a:t>c. B</a:t>
            </a:r>
            <a:r>
              <a:rPr lang="en-US" sz="2800" b="1" i="1" dirty="0" err="1">
                <a:solidFill>
                  <a:srgbClr val="FF3300"/>
                </a:solidFill>
                <a:latin typeface="Times New Roman" pitchFamily="18" charset="0"/>
                <a:cs typeface="Times New Roman" pitchFamily="18" charset="0"/>
              </a:rPr>
              <a:t>ức</a:t>
            </a:r>
            <a:r>
              <a:rPr lang="vi-VN" sz="2800" b="1" i="1" dirty="0">
                <a:solidFill>
                  <a:srgbClr val="FF3300"/>
                </a:solidFill>
                <a:latin typeface="Times New Roman" pitchFamily="18" charset="0"/>
                <a:cs typeface="Times New Roman" pitchFamily="18" charset="0"/>
              </a:rPr>
              <a:t> tranh tứ bình: Cảnh thiên nhiên và con người hòa quyện thắm </a:t>
            </a:r>
            <a:r>
              <a:rPr lang="vi-VN" sz="2800" b="1" i="1" dirty="0" smtClean="0">
                <a:solidFill>
                  <a:srgbClr val="FF3300"/>
                </a:solidFill>
                <a:latin typeface="Times New Roman" pitchFamily="18" charset="0"/>
                <a:cs typeface="Times New Roman" pitchFamily="18" charset="0"/>
              </a:rPr>
              <a:t>thiế</a:t>
            </a:r>
            <a:r>
              <a:rPr lang="en-US" sz="2800" b="1" i="1" dirty="0">
                <a:solidFill>
                  <a:srgbClr val="FF3300"/>
                </a:solidFill>
                <a:latin typeface="Times New Roman" pitchFamily="18" charset="0"/>
                <a:cs typeface="Times New Roman" pitchFamily="18" charset="0"/>
              </a:rPr>
              <a:t>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3678" y="2507867"/>
            <a:ext cx="5076428" cy="33798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289034" y="2274397"/>
            <a:ext cx="6490138" cy="3693319"/>
          </a:xfrm>
          <a:prstGeom prst="rect">
            <a:avLst/>
          </a:prstGeom>
        </p:spPr>
        <p:txBody>
          <a:bodyPr wrap="square">
            <a:spAutoFit/>
          </a:bodyPr>
          <a:lstStyle/>
          <a:p>
            <a:pPr marL="457200" lvl="0" indent="-457200" algn="just" fontAlgn="base">
              <a:lnSpc>
                <a:spcPct val="150000"/>
              </a:lnSpc>
              <a:spcBef>
                <a:spcPct val="0"/>
              </a:spcBef>
              <a:spcAft>
                <a:spcPct val="0"/>
              </a:spcAft>
              <a:buFontTx/>
              <a:buChar char="-"/>
            </a:pPr>
            <a:r>
              <a:rPr lang="vi-VN" sz="2600" b="1" i="1" dirty="0">
                <a:solidFill>
                  <a:srgbClr val="000000"/>
                </a:solidFill>
                <a:latin typeface="Times New Roman" pitchFamily="18" charset="0"/>
                <a:cs typeface="Times New Roman" pitchFamily="18" charset="0"/>
              </a:rPr>
              <a:t>Hai câu đầu đoạn thơ, tác giả giới thiệu chung về cảm xúc</a:t>
            </a:r>
            <a:r>
              <a:rPr lang="en-US" sz="2600" b="1" i="1" dirty="0">
                <a:solidFill>
                  <a:srgbClr val="000000"/>
                </a:solidFill>
                <a:latin typeface="Times New Roman" pitchFamily="18" charset="0"/>
                <a:cs typeface="Times New Roman" pitchFamily="18" charset="0"/>
              </a:rPr>
              <a:t>:</a:t>
            </a:r>
          </a:p>
          <a:p>
            <a:pPr lvl="0" algn="just" fontAlgn="base">
              <a:lnSpc>
                <a:spcPct val="150000"/>
              </a:lnSpc>
              <a:spcBef>
                <a:spcPct val="0"/>
              </a:spcBef>
              <a:spcAft>
                <a:spcPct val="0"/>
              </a:spcAft>
            </a:pPr>
            <a:r>
              <a:rPr lang="vi-VN" sz="2600" b="1" dirty="0">
                <a:solidFill>
                  <a:srgbClr val="000000"/>
                </a:solidFill>
                <a:latin typeface="Times New Roman" pitchFamily="18" charset="0"/>
                <a:cs typeface="Times New Roman" pitchFamily="18" charset="0"/>
              </a:rPr>
              <a:t>+ Câu hỏi tu từ</a:t>
            </a:r>
            <a:r>
              <a:rPr lang="vi-VN" sz="2600" dirty="0">
                <a:solidFill>
                  <a:srgbClr val="000000"/>
                </a:solidFill>
                <a:latin typeface="Times New Roman" pitchFamily="18" charset="0"/>
                <a:cs typeface="Times New Roman" pitchFamily="18" charset="0"/>
              </a:rPr>
              <a:t> </a:t>
            </a:r>
            <a:r>
              <a:rPr lang="vi-VN" sz="2600" i="1" dirty="0">
                <a:solidFill>
                  <a:srgbClr val="0000FF"/>
                </a:solidFill>
                <a:latin typeface="Times New Roman" pitchFamily="18" charset="0"/>
                <a:cs typeface="Times New Roman" pitchFamily="18" charset="0"/>
              </a:rPr>
              <a:t>"Ta về mình có nhớ ta?"</a:t>
            </a:r>
            <a:r>
              <a:rPr lang="vi-VN" sz="2600" dirty="0">
                <a:solidFill>
                  <a:srgbClr val="0000FF"/>
                </a:solidFill>
                <a:latin typeface="Times New Roman" pitchFamily="18" charset="0"/>
                <a:cs typeface="Times New Roman" pitchFamily="18" charset="0"/>
              </a:rPr>
              <a:t> </a:t>
            </a:r>
            <a:endParaRPr lang="en-US" sz="2600" dirty="0">
              <a:solidFill>
                <a:srgbClr val="0000FF"/>
              </a:solidFill>
              <a:latin typeface="Times New Roman" pitchFamily="18" charset="0"/>
              <a:cs typeface="Times New Roman" pitchFamily="18" charset="0"/>
            </a:endParaRPr>
          </a:p>
          <a:p>
            <a:pPr marL="457200" lvl="0" indent="-457200" algn="just" fontAlgn="base">
              <a:lnSpc>
                <a:spcPct val="150000"/>
              </a:lnSpc>
              <a:spcBef>
                <a:spcPct val="0"/>
              </a:spcBef>
              <a:spcAft>
                <a:spcPct val="0"/>
              </a:spcAft>
              <a:buFont typeface="Wingdings" pitchFamily="2" charset="2"/>
              <a:buChar char="à"/>
            </a:pPr>
            <a:r>
              <a:rPr lang="vi-VN" sz="2600" dirty="0">
                <a:solidFill>
                  <a:srgbClr val="000000"/>
                </a:solidFill>
                <a:latin typeface="Times New Roman" pitchFamily="18" charset="0"/>
                <a:cs typeface="Times New Roman" pitchFamily="18" charset="0"/>
              </a:rPr>
              <a:t>là cái cớ để người ra đi bày tỏ tấm lòng mình: </a:t>
            </a:r>
            <a:r>
              <a:rPr lang="vi-VN" sz="2600" i="1" dirty="0">
                <a:solidFill>
                  <a:srgbClr val="000000"/>
                </a:solidFill>
                <a:latin typeface="Times New Roman" pitchFamily="18" charset="0"/>
                <a:cs typeface="Times New Roman" pitchFamily="18" charset="0"/>
                <a:sym typeface="Wingdings" pitchFamily="2" charset="2"/>
              </a:rPr>
              <a:t>"</a:t>
            </a:r>
            <a:r>
              <a:rPr lang="vi-VN" sz="2600" i="1" dirty="0">
                <a:solidFill>
                  <a:srgbClr val="0000FF"/>
                </a:solidFill>
                <a:latin typeface="Times New Roman" pitchFamily="18" charset="0"/>
                <a:cs typeface="Times New Roman" pitchFamily="18" charset="0"/>
                <a:sym typeface="Wingdings" pitchFamily="2" charset="2"/>
              </a:rPr>
              <a:t>Ta về … cùng người</a:t>
            </a:r>
            <a:r>
              <a:rPr lang="en-US" sz="2600" i="1" dirty="0">
                <a:solidFill>
                  <a:srgbClr val="0000FF"/>
                </a:solidFill>
                <a:latin typeface="Times New Roman" pitchFamily="18" charset="0"/>
                <a:cs typeface="Times New Roman" pitchFamily="18" charset="0"/>
                <a:sym typeface="Wingdings" pitchFamily="2" charset="2"/>
              </a:rPr>
              <a:t>”</a:t>
            </a:r>
          </a:p>
          <a:p>
            <a:pPr lvl="0" algn="just" fontAlgn="base">
              <a:lnSpc>
                <a:spcPct val="150000"/>
              </a:lnSpc>
              <a:spcBef>
                <a:spcPct val="0"/>
              </a:spcBef>
              <a:spcAft>
                <a:spcPct val="0"/>
              </a:spcAft>
            </a:pPr>
            <a:r>
              <a:rPr lang="vi-VN" sz="2600" b="1" dirty="0">
                <a:solidFill>
                  <a:srgbClr val="000000"/>
                </a:solidFill>
                <a:latin typeface="Times New Roman" pitchFamily="18" charset="0"/>
                <a:cs typeface="Times New Roman" pitchFamily="18" charset="0"/>
                <a:sym typeface="Wingdings" pitchFamily="2" charset="2"/>
              </a:rPr>
              <a:t>+ Hình ảnh </a:t>
            </a:r>
            <a:r>
              <a:rPr lang="vi-VN" sz="2600" b="1" i="1" dirty="0">
                <a:solidFill>
                  <a:srgbClr val="0000FF"/>
                </a:solidFill>
                <a:latin typeface="Times New Roman" pitchFamily="18" charset="0"/>
                <a:cs typeface="Times New Roman" pitchFamily="18" charset="0"/>
                <a:sym typeface="Wingdings" pitchFamily="2" charset="2"/>
              </a:rPr>
              <a:t>"hoa cùng người"</a:t>
            </a:r>
            <a:r>
              <a:rPr lang="vi-VN" sz="2600" dirty="0">
                <a:solidFill>
                  <a:srgbClr val="0000FF"/>
                </a:solidFill>
                <a:latin typeface="Times New Roman" pitchFamily="18" charset="0"/>
                <a:cs typeface="Times New Roman" pitchFamily="18" charset="0"/>
                <a:sym typeface="Wingdings" pitchFamily="2" charset="2"/>
              </a:rPr>
              <a:t> </a:t>
            </a:r>
            <a:endParaRPr lang="en-US" sz="2600" dirty="0">
              <a:solidFill>
                <a:srgbClr val="0000FF"/>
              </a:solidFill>
              <a:latin typeface="Times New Roman" pitchFamily="18" charset="0"/>
              <a:cs typeface="Times New Roman" pitchFamily="18" charset="0"/>
              <a:sym typeface="Wingdings" pitchFamily="2" charset="2"/>
            </a:endParaRPr>
          </a:p>
        </p:txBody>
      </p:sp>
      <p:sp>
        <p:nvSpPr>
          <p:cNvPr id="4" name="Rectangle 3"/>
          <p:cNvSpPr/>
          <p:nvPr/>
        </p:nvSpPr>
        <p:spPr>
          <a:xfrm>
            <a:off x="525524" y="5926631"/>
            <a:ext cx="11729540" cy="660758"/>
          </a:xfrm>
          <a:prstGeom prst="rect">
            <a:avLst/>
          </a:prstGeom>
        </p:spPr>
        <p:txBody>
          <a:bodyPr wrap="square">
            <a:spAutoFit/>
          </a:bodyPr>
          <a:lstStyle/>
          <a:p>
            <a:pPr lvl="0" algn="just" fontAlgn="base">
              <a:lnSpc>
                <a:spcPct val="150000"/>
              </a:lnSpc>
              <a:spcBef>
                <a:spcPct val="0"/>
              </a:spcBef>
              <a:spcAft>
                <a:spcPct val="0"/>
              </a:spcAft>
            </a:pPr>
            <a:r>
              <a:rPr lang="en-US" sz="2800" b="1" i="1" dirty="0">
                <a:solidFill>
                  <a:schemeClr val="accent2">
                    <a:lumMod val="75000"/>
                  </a:schemeClr>
                </a:solidFill>
                <a:latin typeface="Times New Roman" pitchFamily="18" charset="0"/>
                <a:cs typeface="Times New Roman" pitchFamily="18" charset="0"/>
                <a:sym typeface="Wingdings" pitchFamily="2" charset="2"/>
              </a:rPr>
              <a:t></a:t>
            </a:r>
            <a:r>
              <a:rPr lang="vi-VN" sz="2800" b="1" i="1" dirty="0">
                <a:solidFill>
                  <a:schemeClr val="accent2">
                    <a:lumMod val="75000"/>
                  </a:schemeClr>
                </a:solidFill>
                <a:latin typeface="Times New Roman" pitchFamily="18" charset="0"/>
                <a:cs typeface="Times New Roman" pitchFamily="18" charset="0"/>
              </a:rPr>
              <a:t> </a:t>
            </a:r>
            <a:r>
              <a:rPr lang="en-US" sz="2800" b="1" i="1" dirty="0">
                <a:solidFill>
                  <a:schemeClr val="accent2">
                    <a:lumMod val="75000"/>
                  </a:schemeClr>
                </a:solidFill>
                <a:latin typeface="Times New Roman" pitchFamily="18" charset="0"/>
                <a:cs typeface="Times New Roman" pitchFamily="18" charset="0"/>
              </a:rPr>
              <a:t>G</a:t>
            </a:r>
            <a:r>
              <a:rPr lang="vi-VN" sz="2800" b="1" i="1" dirty="0">
                <a:solidFill>
                  <a:schemeClr val="accent2">
                    <a:lumMod val="75000"/>
                  </a:schemeClr>
                </a:solidFill>
                <a:latin typeface="Times New Roman" pitchFamily="18" charset="0"/>
                <a:cs typeface="Times New Roman" pitchFamily="18" charset="0"/>
              </a:rPr>
              <a:t>ợi lên sự gắn bó giữa thiên nhiên và con </a:t>
            </a:r>
            <a:r>
              <a:rPr lang="vi-VN" sz="2800" b="1" i="1" dirty="0" smtClean="0">
                <a:solidFill>
                  <a:schemeClr val="accent2">
                    <a:lumMod val="75000"/>
                  </a:schemeClr>
                </a:solidFill>
                <a:latin typeface="Times New Roman" pitchFamily="18" charset="0"/>
                <a:cs typeface="Times New Roman" pitchFamily="18" charset="0"/>
              </a:rPr>
              <a:t>người</a:t>
            </a:r>
            <a:r>
              <a:rPr lang="en-US" sz="2800" b="1" i="1" dirty="0" smtClean="0">
                <a:solidFill>
                  <a:schemeClr val="accent2">
                    <a:lumMod val="75000"/>
                  </a:schemeClr>
                </a:solidFill>
                <a:latin typeface="Times New Roman" pitchFamily="18" charset="0"/>
                <a:cs typeface="Times New Roman" pitchFamily="18" charset="0"/>
              </a:rPr>
              <a:t>.</a:t>
            </a:r>
            <a:endParaRPr lang="vi-VN" sz="2800" b="1" i="1" dirty="0">
              <a:solidFill>
                <a:schemeClr val="accent2">
                  <a:lumMod val="75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val="328534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890">
                                            <p:txEl>
                                              <p:pRg st="0" end="0"/>
                                            </p:txEl>
                                          </p:spTgt>
                                        </p:tgtEl>
                                        <p:attrNameLst>
                                          <p:attrName>style.visibility</p:attrName>
                                        </p:attrNameLst>
                                      </p:cBhvr>
                                      <p:to>
                                        <p:strVal val="visible"/>
                                      </p:to>
                                    </p:set>
                                    <p:animEffect transition="in" filter="blinds(horizontal)">
                                      <p:cBhvr>
                                        <p:cTn id="12" dur="500"/>
                                        <p:tgtEl>
                                          <p:spTgt spid="3789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3074"/>
                                        </p:tgtEl>
                                        <p:attrNameLst>
                                          <p:attrName>style.visibility</p:attrName>
                                        </p:attrNameLst>
                                      </p:cBhvr>
                                      <p:to>
                                        <p:strVal val="visible"/>
                                      </p:to>
                                    </p:set>
                                    <p:animEffect transition="in" filter="wheel(1)">
                                      <p:cBhvr>
                                        <p:cTn id="17" dur="2000"/>
                                        <p:tgtEl>
                                          <p:spTgt spid="307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down)">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5" name="Rectangle 3"/>
          <p:cNvSpPr>
            <a:spLocks noChangeArrowheads="1"/>
          </p:cNvSpPr>
          <p:nvPr/>
        </p:nvSpPr>
        <p:spPr bwMode="auto">
          <a:xfrm>
            <a:off x="313562" y="897101"/>
            <a:ext cx="11431752" cy="369331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274638" algn="just" fontAlgn="base">
              <a:lnSpc>
                <a:spcPct val="150000"/>
              </a:lnSpc>
              <a:spcBef>
                <a:spcPct val="0"/>
              </a:spcBef>
              <a:spcAft>
                <a:spcPct val="0"/>
              </a:spcAft>
            </a:pPr>
            <a:r>
              <a:rPr lang="vi-VN" sz="2600" b="1" dirty="0" smtClean="0">
                <a:solidFill>
                  <a:srgbClr val="0000FF"/>
                </a:solidFill>
                <a:latin typeface="Times New Roman" pitchFamily="18" charset="0"/>
                <a:cs typeface="Times New Roman" pitchFamily="18" charset="0"/>
              </a:rPr>
              <a:t>- Tám câu sau: bức tranh cụ thể của quê hương Việt Bắc trong nỗi nhớ của người ra đi:</a:t>
            </a:r>
            <a:endParaRPr lang="en-US" sz="2600" dirty="0" smtClean="0">
              <a:solidFill>
                <a:srgbClr val="0000FF"/>
              </a:solidFill>
              <a:latin typeface="Times New Roman" pitchFamily="18" charset="0"/>
              <a:cs typeface="Times New Roman" pitchFamily="18" charset="0"/>
            </a:endParaRPr>
          </a:p>
          <a:p>
            <a:pPr indent="274638" algn="just" fontAlgn="base">
              <a:lnSpc>
                <a:spcPct val="150000"/>
              </a:lnSpc>
              <a:spcBef>
                <a:spcPct val="0"/>
              </a:spcBef>
              <a:spcAft>
                <a:spcPct val="0"/>
              </a:spcAft>
            </a:pPr>
            <a:r>
              <a:rPr lang="vi-VN" sz="2600" b="1" dirty="0" smtClean="0">
                <a:solidFill>
                  <a:srgbClr val="000000"/>
                </a:solidFill>
                <a:latin typeface="Times New Roman" pitchFamily="18" charset="0"/>
                <a:cs typeface="Times New Roman" pitchFamily="18" charset="0"/>
              </a:rPr>
              <a:t>+ Cảnh và người</a:t>
            </a:r>
            <a:r>
              <a:rPr lang="en-US" sz="2600" b="1" dirty="0" smtClean="0">
                <a:solidFill>
                  <a:srgbClr val="000000"/>
                </a:solidFill>
                <a:latin typeface="Times New Roman" pitchFamily="18" charset="0"/>
                <a:cs typeface="Times New Roman" pitchFamily="18" charset="0"/>
              </a:rPr>
              <a:t>:</a:t>
            </a:r>
            <a:r>
              <a:rPr lang="vi-VN" sz="2600" dirty="0" smtClean="0">
                <a:solidFill>
                  <a:srgbClr val="000000"/>
                </a:solidFill>
                <a:latin typeface="Times New Roman" pitchFamily="18" charset="0"/>
                <a:cs typeface="Times New Roman" pitchFamily="18" charset="0"/>
              </a:rPr>
              <a:t> có sự hòa quyện bở</a:t>
            </a:r>
            <a:r>
              <a:rPr lang="en-US" sz="2600" dirty="0" smtClean="0">
                <a:solidFill>
                  <a:srgbClr val="000000"/>
                </a:solidFill>
                <a:latin typeface="Times New Roman" pitchFamily="18" charset="0"/>
                <a:cs typeface="Times New Roman" pitchFamily="18" charset="0"/>
              </a:rPr>
              <a:t>i</a:t>
            </a:r>
            <a:r>
              <a:rPr lang="vi-VN" sz="2600" dirty="0" smtClean="0">
                <a:solidFill>
                  <a:srgbClr val="000000"/>
                </a:solidFill>
                <a:latin typeface="Times New Roman" pitchFamily="18" charset="0"/>
                <a:cs typeface="Times New Roman" pitchFamily="18" charset="0"/>
              </a:rPr>
              <a:t> cách sắp xếp độc đáo theo lối xen kẽ: </a:t>
            </a:r>
            <a:r>
              <a:rPr lang="vi-VN" sz="2600" i="1" dirty="0" smtClean="0">
                <a:solidFill>
                  <a:srgbClr val="000000"/>
                </a:solidFill>
                <a:latin typeface="Times New Roman" pitchFamily="18" charset="0"/>
                <a:cs typeface="Times New Roman" pitchFamily="18" charset="0"/>
              </a:rPr>
              <a:t>câu lục tả cảnh, câu bát tả người</a:t>
            </a:r>
            <a:endParaRPr lang="en-US" sz="2600" i="1" dirty="0" smtClean="0">
              <a:solidFill>
                <a:srgbClr val="000000"/>
              </a:solidFill>
              <a:latin typeface="Times New Roman" pitchFamily="18" charset="0"/>
              <a:cs typeface="Times New Roman" pitchFamily="18" charset="0"/>
            </a:endParaRPr>
          </a:p>
          <a:p>
            <a:pPr indent="274638" algn="just" fontAlgn="base">
              <a:lnSpc>
                <a:spcPct val="150000"/>
              </a:lnSpc>
              <a:spcBef>
                <a:spcPct val="0"/>
              </a:spcBef>
              <a:spcAft>
                <a:spcPct val="0"/>
              </a:spcAft>
            </a:pPr>
            <a:r>
              <a:rPr lang="vi-VN" sz="2600" b="1" dirty="0" smtClean="0">
                <a:solidFill>
                  <a:srgbClr val="000000"/>
                </a:solidFill>
                <a:latin typeface="Times New Roman" pitchFamily="18" charset="0"/>
                <a:cs typeface="Times New Roman" pitchFamily="18" charset="0"/>
              </a:rPr>
              <a:t>+ </a:t>
            </a:r>
            <a:r>
              <a:rPr lang="en-US" sz="2600" b="1" dirty="0" smtClean="0">
                <a:solidFill>
                  <a:srgbClr val="000000"/>
                </a:solidFill>
                <a:latin typeface="Times New Roman" pitchFamily="18" charset="0"/>
                <a:cs typeface="Times New Roman" pitchFamily="18" charset="0"/>
              </a:rPr>
              <a:t>T</a:t>
            </a:r>
            <a:r>
              <a:rPr lang="vi-VN" sz="2600" b="1" dirty="0" smtClean="0">
                <a:solidFill>
                  <a:srgbClr val="000000"/>
                </a:solidFill>
                <a:latin typeface="Times New Roman" pitchFamily="18" charset="0"/>
                <a:cs typeface="Times New Roman" pitchFamily="18" charset="0"/>
              </a:rPr>
              <a:t>hiên nhiên Việt Bắc</a:t>
            </a:r>
            <a:r>
              <a:rPr lang="en-US" sz="2600" b="1" dirty="0" smtClean="0">
                <a:solidFill>
                  <a:srgbClr val="000000"/>
                </a:solidFill>
                <a:latin typeface="Times New Roman" pitchFamily="18" charset="0"/>
                <a:cs typeface="Times New Roman" pitchFamily="18" charset="0"/>
              </a:rPr>
              <a:t>:</a:t>
            </a:r>
            <a:r>
              <a:rPr lang="en-US" sz="2600" dirty="0" smtClean="0">
                <a:solidFill>
                  <a:srgbClr val="000000"/>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được miêu tả diễn biến theo bốn mùa, mỗi mùa có nét đặc trưng riêng, tạo nên một bức tranh tứ bình rất đẹp</a:t>
            </a:r>
            <a:r>
              <a:rPr lang="en-US" sz="2600" dirty="0" smtClean="0">
                <a:solidFill>
                  <a:srgbClr val="000000"/>
                </a:solidFill>
                <a:latin typeface="Times New Roman" pitchFamily="18" charset="0"/>
                <a:cs typeface="Times New Roman" pitchFamily="18" charset="0"/>
              </a:rPr>
              <a:t>:</a:t>
            </a:r>
            <a:endParaRPr lang="vi-VN" sz="2600" dirty="0" smtClean="0">
              <a:solidFill>
                <a:srgbClr val="000000"/>
              </a:solidFill>
              <a:latin typeface="Times New Roman" pitchFamily="18" charset="0"/>
              <a:cs typeface="Times New Roman" pitchFamily="18" charset="0"/>
            </a:endParaRPr>
          </a:p>
        </p:txBody>
      </p:sp>
      <p:sp>
        <p:nvSpPr>
          <p:cNvPr id="3" name="Rectangle 2"/>
          <p:cNvSpPr/>
          <p:nvPr/>
        </p:nvSpPr>
        <p:spPr>
          <a:xfrm>
            <a:off x="21008" y="198074"/>
            <a:ext cx="11997566" cy="661207"/>
          </a:xfrm>
          <a:prstGeom prst="rect">
            <a:avLst/>
          </a:prstGeom>
        </p:spPr>
        <p:txBody>
          <a:bodyPr wrap="square">
            <a:spAutoFit/>
          </a:bodyPr>
          <a:lstStyle/>
          <a:p>
            <a:pPr lvl="0" indent="274638" algn="just" fontAlgn="base">
              <a:lnSpc>
                <a:spcPct val="150000"/>
              </a:lnSpc>
              <a:spcBef>
                <a:spcPct val="0"/>
              </a:spcBef>
              <a:spcAft>
                <a:spcPct val="0"/>
              </a:spcAft>
            </a:pPr>
            <a:r>
              <a:rPr lang="vi-VN" sz="2800" b="1" i="1" dirty="0">
                <a:solidFill>
                  <a:srgbClr val="FF3300"/>
                </a:solidFill>
                <a:latin typeface="Times New Roman" pitchFamily="18" charset="0"/>
                <a:cs typeface="Times New Roman" pitchFamily="18" charset="0"/>
              </a:rPr>
              <a:t>c. B</a:t>
            </a:r>
            <a:r>
              <a:rPr lang="en-US" sz="2800" b="1" i="1" dirty="0" err="1">
                <a:solidFill>
                  <a:srgbClr val="FF3300"/>
                </a:solidFill>
                <a:latin typeface="Times New Roman" pitchFamily="18" charset="0"/>
                <a:cs typeface="Times New Roman" pitchFamily="18" charset="0"/>
              </a:rPr>
              <a:t>ức</a:t>
            </a:r>
            <a:r>
              <a:rPr lang="vi-VN" sz="2800" b="1" i="1" dirty="0">
                <a:solidFill>
                  <a:srgbClr val="FF3300"/>
                </a:solidFill>
                <a:latin typeface="Times New Roman" pitchFamily="18" charset="0"/>
                <a:cs typeface="Times New Roman" pitchFamily="18" charset="0"/>
              </a:rPr>
              <a:t> tranh tứ bình: Cảnh thiên nhiên và con người hòa quyện thắm </a:t>
            </a:r>
            <a:r>
              <a:rPr lang="vi-VN" sz="2800" b="1" i="1" dirty="0" smtClean="0">
                <a:solidFill>
                  <a:srgbClr val="FF3300"/>
                </a:solidFill>
                <a:latin typeface="Times New Roman" pitchFamily="18" charset="0"/>
                <a:cs typeface="Times New Roman" pitchFamily="18" charset="0"/>
              </a:rPr>
              <a:t>thiế</a:t>
            </a:r>
            <a:r>
              <a:rPr lang="en-US" sz="2800" b="1" i="1" dirty="0">
                <a:solidFill>
                  <a:srgbClr val="FF3300"/>
                </a:solidFill>
                <a:latin typeface="Times New Roman" pitchFamily="18" charset="0"/>
                <a:cs typeface="Times New Roman" pitchFamily="18" charset="0"/>
              </a:rPr>
              <a:t>t</a:t>
            </a:r>
          </a:p>
        </p:txBody>
      </p:sp>
      <p:pic>
        <p:nvPicPr>
          <p:cNvPr id="6" name="Picture 8" descr="2007"/>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8923276" y="4840014"/>
            <a:ext cx="2822037" cy="2017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2" descr="Hoa mơ đã nở trắng rừng… | Báo Dân tr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890" y="4840014"/>
            <a:ext cx="2918058" cy="20179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u vàng Virginia | Kim Dung/Kỳ Duyê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3948" y="4840014"/>
            <a:ext cx="2853559" cy="2017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 name="Picture 2" descr="Màu hoa chuối... - Báo Khánh Hòa điện tử"/>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727" y="4840014"/>
            <a:ext cx="2632845" cy="201798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51951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Effect transition="in" filter="blinds(horizontal)">
                                      <p:cBhvr>
                                        <p:cTn id="7" dur="500"/>
                                        <p:tgtEl>
                                          <p:spTgt spid="389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8915">
                                            <p:txEl>
                                              <p:pRg st="1" end="1"/>
                                            </p:txEl>
                                          </p:spTgt>
                                        </p:tgtEl>
                                        <p:attrNameLst>
                                          <p:attrName>style.visibility</p:attrName>
                                        </p:attrNameLst>
                                      </p:cBhvr>
                                      <p:to>
                                        <p:strVal val="visible"/>
                                      </p:to>
                                    </p:set>
                                    <p:animEffect transition="in" filter="blinds(horizontal)">
                                      <p:cBhvr>
                                        <p:cTn id="12" dur="500"/>
                                        <p:tgtEl>
                                          <p:spTgt spid="389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8915">
                                            <p:txEl>
                                              <p:pRg st="2" end="2"/>
                                            </p:txEl>
                                          </p:spTgt>
                                        </p:tgtEl>
                                        <p:attrNameLst>
                                          <p:attrName>style.visibility</p:attrName>
                                        </p:attrNameLst>
                                      </p:cBhvr>
                                      <p:to>
                                        <p:strVal val="visible"/>
                                      </p:to>
                                    </p:set>
                                    <p:animEffect transition="in" filter="blinds(horizontal)">
                                      <p:cBhvr>
                                        <p:cTn id="17" dur="500"/>
                                        <p:tgtEl>
                                          <p:spTgt spid="389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122"/>
                                        </p:tgtEl>
                                        <p:attrNameLst>
                                          <p:attrName>style.visibility</p:attrName>
                                        </p:attrNameLst>
                                      </p:cBhvr>
                                      <p:to>
                                        <p:strVal val="visible"/>
                                      </p:to>
                                    </p:set>
                                    <p:animEffect transition="in" filter="circle(in)">
                                      <p:cBhvr>
                                        <p:cTn id="27" dur="2000"/>
                                        <p:tgtEl>
                                          <p:spTgt spid="512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circle(in)">
                                      <p:cBhvr>
                                        <p:cTn id="3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9940" name="Rectangle 4"/>
          <p:cNvSpPr>
            <a:spLocks noChangeArrowheads="1"/>
          </p:cNvSpPr>
          <p:nvPr/>
        </p:nvSpPr>
        <p:spPr bwMode="auto">
          <a:xfrm>
            <a:off x="362607" y="1240299"/>
            <a:ext cx="6731877" cy="4455066"/>
          </a:xfrm>
          <a:prstGeom prst="rect">
            <a:avLst/>
          </a:prstGeom>
          <a:solidFill>
            <a:schemeClr val="bg1"/>
          </a:solidFill>
          <a:ln w="76200" cmpd="tri">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150000"/>
              </a:lnSpc>
              <a:spcBef>
                <a:spcPct val="0"/>
              </a:spcBef>
              <a:spcAft>
                <a:spcPct val="0"/>
              </a:spcAft>
            </a:pPr>
            <a:r>
              <a:rPr lang="vi-VN" sz="2700" b="1" i="1" dirty="0" smtClean="0">
                <a:solidFill>
                  <a:srgbClr val="002060"/>
                </a:solidFill>
                <a:latin typeface="Times New Roman" pitchFamily="18" charset="0"/>
                <a:cs typeface="Times New Roman" pitchFamily="18" charset="0"/>
              </a:rPr>
              <a:t>“Rừng xanh … thắt lưng”</a:t>
            </a:r>
            <a:endParaRPr lang="en-US" sz="2700" b="1" dirty="0">
              <a:solidFill>
                <a:srgbClr val="002060"/>
              </a:solidFill>
              <a:latin typeface="Times New Roman" pitchFamily="18" charset="0"/>
              <a:cs typeface="Times New Roman" pitchFamily="18" charset="0"/>
            </a:endParaRPr>
          </a:p>
          <a:p>
            <a:pPr marL="342900" indent="-342900" algn="just" fontAlgn="base">
              <a:lnSpc>
                <a:spcPct val="150000"/>
              </a:lnSpc>
              <a:spcBef>
                <a:spcPct val="0"/>
              </a:spcBef>
              <a:spcAft>
                <a:spcPct val="0"/>
              </a:spcAft>
              <a:buFontTx/>
              <a:buChar char="-"/>
            </a:pPr>
            <a:r>
              <a:rPr lang="vi-VN" sz="2700" dirty="0" smtClean="0">
                <a:solidFill>
                  <a:srgbClr val="000000"/>
                </a:solidFill>
                <a:latin typeface="Times New Roman" pitchFamily="18" charset="0"/>
                <a:cs typeface="Times New Roman" pitchFamily="18" charset="0"/>
              </a:rPr>
              <a:t>Trên cái nền xanh bạt ngàn của núi rừng Việt Bắc, xuất hiện những hoa chuối </a:t>
            </a:r>
            <a:r>
              <a:rPr lang="vi-VN" sz="2700" b="1" dirty="0" smtClean="0">
                <a:solidFill>
                  <a:srgbClr val="FF3300"/>
                </a:solidFill>
                <a:latin typeface="Times New Roman" pitchFamily="18" charset="0"/>
                <a:cs typeface="Times New Roman" pitchFamily="18" charset="0"/>
              </a:rPr>
              <a:t>"</a:t>
            </a:r>
            <a:r>
              <a:rPr lang="vi-VN" sz="2700" b="1" i="1" dirty="0" smtClean="0">
                <a:solidFill>
                  <a:srgbClr val="FF3300"/>
                </a:solidFill>
                <a:latin typeface="Times New Roman" pitchFamily="18" charset="0"/>
                <a:cs typeface="Times New Roman" pitchFamily="18" charset="0"/>
              </a:rPr>
              <a:t>đỏ tươi"</a:t>
            </a:r>
            <a:r>
              <a:rPr lang="vi-VN" sz="2700" i="1" dirty="0" smtClean="0">
                <a:solidFill>
                  <a:srgbClr val="000000"/>
                </a:solidFill>
                <a:latin typeface="Times New Roman" pitchFamily="18" charset="0"/>
                <a:cs typeface="Times New Roman" pitchFamily="18" charset="0"/>
              </a:rPr>
              <a:t> </a:t>
            </a:r>
            <a:r>
              <a:rPr lang="vi-VN" sz="2700" dirty="0" smtClean="0">
                <a:solidFill>
                  <a:srgbClr val="000000"/>
                </a:solidFill>
                <a:latin typeface="Times New Roman" pitchFamily="18" charset="0"/>
                <a:cs typeface="Times New Roman" pitchFamily="18" charset="0"/>
              </a:rPr>
              <a:t>như những ngọn lửa thắp sáng rừng xanh.</a:t>
            </a:r>
            <a:endParaRPr lang="en-US" sz="2700" dirty="0">
              <a:solidFill>
                <a:srgbClr val="000000"/>
              </a:solidFill>
              <a:latin typeface="Times New Roman" pitchFamily="18" charset="0"/>
              <a:cs typeface="Times New Roman" pitchFamily="18" charset="0"/>
              <a:sym typeface="Wingdings" pitchFamily="2" charset="2"/>
            </a:endParaRPr>
          </a:p>
          <a:p>
            <a:pPr marL="342900" indent="-342900" algn="just" fontAlgn="base">
              <a:lnSpc>
                <a:spcPct val="150000"/>
              </a:lnSpc>
              <a:spcBef>
                <a:spcPct val="0"/>
              </a:spcBef>
              <a:spcAft>
                <a:spcPct val="0"/>
              </a:spcAft>
              <a:buFont typeface="Wingdings" pitchFamily="2" charset="2"/>
              <a:buChar char="à"/>
            </a:pPr>
            <a:r>
              <a:rPr lang="vi-VN" sz="2700" dirty="0" smtClean="0">
                <a:solidFill>
                  <a:srgbClr val="000000"/>
                </a:solidFill>
                <a:latin typeface="Times New Roman" pitchFamily="18" charset="0"/>
                <a:cs typeface="Times New Roman" pitchFamily="18" charset="0"/>
              </a:rPr>
              <a:t>Sự đối chọi hai màu xanh</a:t>
            </a:r>
            <a:r>
              <a:rPr lang="en-US" sz="2700" dirty="0" smtClean="0">
                <a:solidFill>
                  <a:srgbClr val="000000"/>
                </a:solidFill>
                <a:latin typeface="Times New Roman" pitchFamily="18" charset="0"/>
                <a:cs typeface="Times New Roman" pitchFamily="18" charset="0"/>
              </a:rPr>
              <a:t> </a:t>
            </a:r>
            <a:r>
              <a:rPr lang="vi-VN" sz="2700" dirty="0" smtClean="0">
                <a:solidFill>
                  <a:srgbClr val="000000"/>
                </a:solidFill>
                <a:latin typeface="Times New Roman" pitchFamily="18" charset="0"/>
                <a:cs typeface="Times New Roman" pitchFamily="18" charset="0"/>
              </a:rPr>
              <a:t>– đỏ làm trẻ lại màu xanh trầm tịch của rừng già và xua tan đi cái lạnh lẽo của mùa đông vùng ca</a:t>
            </a:r>
            <a:r>
              <a:rPr lang="en-US" sz="2700" dirty="0" smtClean="0">
                <a:solidFill>
                  <a:srgbClr val="000000"/>
                </a:solidFill>
                <a:latin typeface="Times New Roman" pitchFamily="18" charset="0"/>
                <a:cs typeface="Times New Roman" pitchFamily="18" charset="0"/>
              </a:rPr>
              <a:t>o</a:t>
            </a:r>
            <a:r>
              <a:rPr lang="vi-VN" sz="2700" dirty="0" smtClean="0">
                <a:solidFill>
                  <a:srgbClr val="000000"/>
                </a:solidFill>
                <a:latin typeface="Times New Roman" pitchFamily="18" charset="0"/>
                <a:cs typeface="Times New Roman" pitchFamily="18" charset="0"/>
              </a:rPr>
              <a:t>.</a:t>
            </a:r>
            <a:endParaRPr lang="en-US" sz="2700" dirty="0" smtClean="0">
              <a:solidFill>
                <a:srgbClr val="000000"/>
              </a:solidFill>
              <a:latin typeface="Times New Roman" pitchFamily="18" charset="0"/>
              <a:cs typeface="Times New Roman" pitchFamily="18" charset="0"/>
            </a:endParaRPr>
          </a:p>
        </p:txBody>
      </p:sp>
      <p:pic>
        <p:nvPicPr>
          <p:cNvPr id="8194" name="Picture 2" descr="Màu hoa chuối... - Báo Khánh Hòa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6731" y="1308141"/>
            <a:ext cx="4580104" cy="506115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612051" y="419693"/>
            <a:ext cx="3094117" cy="523220"/>
          </a:xfrm>
          <a:prstGeom prst="rect">
            <a:avLst/>
          </a:prstGeom>
        </p:spPr>
        <p:txBody>
          <a:bodyPr wrap="none">
            <a:spAutoFit/>
          </a:bodyPr>
          <a:lstStyle/>
          <a:p>
            <a:pPr marL="457200" indent="-457200">
              <a:buFont typeface="Wingdings" pitchFamily="2" charset="2"/>
              <a:buChar char="v"/>
            </a:pPr>
            <a:r>
              <a:rPr lang="vi-VN" sz="2800" b="1" u="sng" dirty="0">
                <a:solidFill>
                  <a:schemeClr val="accent2">
                    <a:lumMod val="75000"/>
                  </a:schemeClr>
                </a:solidFill>
                <a:latin typeface="Times New Roman" pitchFamily="18" charset="0"/>
                <a:cs typeface="Times New Roman" pitchFamily="18" charset="0"/>
              </a:rPr>
              <a:t>Vào mùa đông: </a:t>
            </a:r>
            <a:endParaRPr lang="en-US" sz="2000" u="sng" dirty="0">
              <a:solidFill>
                <a:schemeClr val="accent2">
                  <a:lumMod val="75000"/>
                </a:schemeClr>
              </a:solidFill>
            </a:endParaRPr>
          </a:p>
        </p:txBody>
      </p:sp>
    </p:spTree>
    <p:extLst>
      <p:ext uri="{BB962C8B-B14F-4D97-AF65-F5344CB8AC3E}">
        <p14:creationId xmlns:p14="http://schemas.microsoft.com/office/powerpoint/2010/main" val="12162698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wheel(1)">
                                      <p:cBhvr>
                                        <p:cTn id="12" dur="2000"/>
                                        <p:tgtEl>
                                          <p:spTgt spid="819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9940">
                                            <p:txEl>
                                              <p:pRg st="0" end="0"/>
                                            </p:txEl>
                                          </p:spTgt>
                                        </p:tgtEl>
                                        <p:attrNameLst>
                                          <p:attrName>style.visibility</p:attrName>
                                        </p:attrNameLst>
                                      </p:cBhvr>
                                      <p:to>
                                        <p:strVal val="visible"/>
                                      </p:to>
                                    </p:set>
                                    <p:animEffect transition="in" filter="blinds(horizontal)">
                                      <p:cBhvr>
                                        <p:cTn id="17" dur="500"/>
                                        <p:tgtEl>
                                          <p:spTgt spid="3994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9940">
                                            <p:txEl>
                                              <p:pRg st="1" end="1"/>
                                            </p:txEl>
                                          </p:spTgt>
                                        </p:tgtEl>
                                        <p:attrNameLst>
                                          <p:attrName>style.visibility</p:attrName>
                                        </p:attrNameLst>
                                      </p:cBhvr>
                                      <p:to>
                                        <p:strVal val="visible"/>
                                      </p:to>
                                    </p:set>
                                    <p:animEffect transition="in" filter="blinds(horizontal)">
                                      <p:cBhvr>
                                        <p:cTn id="22" dur="500"/>
                                        <p:tgtEl>
                                          <p:spTgt spid="3994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39940">
                                            <p:txEl>
                                              <p:pRg st="2" end="2"/>
                                            </p:txEl>
                                          </p:spTgt>
                                        </p:tgtEl>
                                        <p:attrNameLst>
                                          <p:attrName>style.visibility</p:attrName>
                                        </p:attrNameLst>
                                      </p:cBhvr>
                                      <p:to>
                                        <p:strVal val="visible"/>
                                      </p:to>
                                    </p:set>
                                    <p:animEffect transition="in" filter="blinds(horizontal)">
                                      <p:cBhvr>
                                        <p:cTn id="27" dur="500"/>
                                        <p:tgtEl>
                                          <p:spTgt spid="3994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4" name="Rectangle 4"/>
          <p:cNvSpPr>
            <a:spLocks noChangeArrowheads="1"/>
          </p:cNvSpPr>
          <p:nvPr/>
        </p:nvSpPr>
        <p:spPr bwMode="auto">
          <a:xfrm>
            <a:off x="529012" y="1440170"/>
            <a:ext cx="5288463" cy="397031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Hình ảnh </a:t>
            </a:r>
            <a:r>
              <a:rPr lang="vi-VN" sz="2800" b="1" dirty="0" smtClean="0">
                <a:solidFill>
                  <a:srgbClr val="0000FF"/>
                </a:solidFill>
                <a:latin typeface="Times New Roman" pitchFamily="18" charset="0"/>
                <a:cs typeface="Times New Roman" pitchFamily="18" charset="0"/>
              </a:rPr>
              <a:t>"</a:t>
            </a:r>
            <a:r>
              <a:rPr lang="vi-VN" sz="2800" b="1" i="1" dirty="0" smtClean="0">
                <a:solidFill>
                  <a:srgbClr val="0000FF"/>
                </a:solidFill>
                <a:latin typeface="Times New Roman" pitchFamily="18" charset="0"/>
                <a:cs typeface="Times New Roman" pitchFamily="18" charset="0"/>
              </a:rPr>
              <a:t>dao gài thắt lưng"</a:t>
            </a:r>
            <a:r>
              <a:rPr lang="vi-VN" sz="2800" dirty="0" smtClean="0">
                <a:solidFill>
                  <a:srgbClr val="000000"/>
                </a:solidFill>
                <a:latin typeface="Times New Roman" pitchFamily="18" charset="0"/>
                <a:cs typeface="Times New Roman" pitchFamily="18" charset="0"/>
              </a:rPr>
              <a:t> phản quang </a:t>
            </a:r>
            <a:r>
              <a:rPr lang="vi-VN" sz="2800" b="1" i="1" dirty="0" smtClean="0">
                <a:solidFill>
                  <a:srgbClr val="0000FF"/>
                </a:solidFill>
                <a:latin typeface="Times New Roman" pitchFamily="18" charset="0"/>
                <a:cs typeface="Times New Roman" pitchFamily="18" charset="0"/>
              </a:rPr>
              <a:t>"ánh nắng"</a:t>
            </a:r>
            <a:r>
              <a:rPr lang="vi-VN" sz="2800" b="1" dirty="0" smtClean="0">
                <a:solidFill>
                  <a:srgbClr val="0000FF"/>
                </a:solidFill>
                <a:latin typeface="Times New Roman" pitchFamily="18" charset="0"/>
                <a:cs typeface="Times New Roman" pitchFamily="18" charset="0"/>
              </a:rPr>
              <a:t> </a:t>
            </a:r>
            <a:endParaRPr lang="en-US" sz="2800" b="1" dirty="0" smtClean="0">
              <a:solidFill>
                <a:srgbClr val="0000FF"/>
              </a:solidFill>
              <a:latin typeface="Times New Roman" pitchFamily="18" charset="0"/>
              <a:cs typeface="Times New Roman" pitchFamily="18" charset="0"/>
            </a:endParaRPr>
          </a:p>
          <a:p>
            <a:pPr algn="just" fontAlgn="base">
              <a:lnSpc>
                <a:spcPct val="150000"/>
              </a:lnSpc>
              <a:spcBef>
                <a:spcPct val="0"/>
              </a:spcBef>
              <a:spcAft>
                <a:spcPct val="0"/>
              </a:spcAft>
            </a:pPr>
            <a:r>
              <a:rPr lang="en-US" sz="2800" dirty="0" smtClean="0">
                <a:solidFill>
                  <a:srgbClr val="000000"/>
                </a:solidFill>
                <a:latin typeface="Times New Roman" pitchFamily="18" charset="0"/>
                <a:cs typeface="Times New Roman" pitchFamily="18" charset="0"/>
                <a:sym typeface="Wingdings" pitchFamily="2" charset="2"/>
              </a:rPr>
              <a:t> R</a:t>
            </a:r>
            <a:r>
              <a:rPr lang="vi-VN" sz="2800" dirty="0" smtClean="0">
                <a:solidFill>
                  <a:srgbClr val="000000"/>
                </a:solidFill>
                <a:latin typeface="Times New Roman" pitchFamily="18" charset="0"/>
                <a:cs typeface="Times New Roman" pitchFamily="18" charset="0"/>
              </a:rPr>
              <a:t>ất gợi cảm, tạo thành </a:t>
            </a:r>
            <a:r>
              <a:rPr lang="vi-VN" sz="2800" b="1" dirty="0" smtClean="0">
                <a:solidFill>
                  <a:srgbClr val="FF3300"/>
                </a:solidFill>
                <a:latin typeface="Times New Roman" pitchFamily="18" charset="0"/>
                <a:cs typeface="Times New Roman" pitchFamily="18" charset="0"/>
              </a:rPr>
              <a:t>điểm sáng</a:t>
            </a:r>
            <a:r>
              <a:rPr lang="vi-VN" sz="2800" dirty="0" smtClean="0">
                <a:solidFill>
                  <a:srgbClr val="000000"/>
                </a:solidFill>
                <a:latin typeface="Times New Roman" pitchFamily="18" charset="0"/>
                <a:cs typeface="Times New Roman" pitchFamily="18" charset="0"/>
              </a:rPr>
              <a:t> khiến con người trở nên nổi bật, trở thành </a:t>
            </a:r>
            <a:r>
              <a:rPr lang="vi-VN" sz="2800" b="1" dirty="0" smtClean="0">
                <a:solidFill>
                  <a:srgbClr val="000000"/>
                </a:solidFill>
                <a:latin typeface="Times New Roman" pitchFamily="18" charset="0"/>
                <a:cs typeface="Times New Roman" pitchFamily="18" charset="0"/>
              </a:rPr>
              <a:t>trung tâm</a:t>
            </a:r>
            <a:r>
              <a:rPr lang="vi-VN" sz="2800" dirty="0" smtClean="0">
                <a:solidFill>
                  <a:srgbClr val="000000"/>
                </a:solidFill>
                <a:latin typeface="Times New Roman" pitchFamily="18" charset="0"/>
                <a:cs typeface="Times New Roman" pitchFamily="18" charset="0"/>
              </a:rPr>
              <a:t> của bức tranh.</a:t>
            </a:r>
            <a:endParaRPr lang="en-US" sz="2800" dirty="0" smtClean="0">
              <a:solidFill>
                <a:srgbClr val="000000"/>
              </a:solidFill>
              <a:latin typeface="Times New Roman" pitchFamily="18" charset="0"/>
              <a:cs typeface="Times New Roman" pitchFamily="18" charset="0"/>
            </a:endParaRPr>
          </a:p>
        </p:txBody>
      </p:sp>
      <p:pic>
        <p:nvPicPr>
          <p:cNvPr id="4098" name="Picture 2" descr="Những hình ảnh đẹp mê hồn về núi rừng Tây Bắc, Sap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4935" y="1576552"/>
            <a:ext cx="6082469" cy="37837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12051" y="419693"/>
            <a:ext cx="3094117" cy="523220"/>
          </a:xfrm>
          <a:prstGeom prst="rect">
            <a:avLst/>
          </a:prstGeom>
        </p:spPr>
        <p:txBody>
          <a:bodyPr wrap="none">
            <a:spAutoFit/>
          </a:bodyPr>
          <a:lstStyle/>
          <a:p>
            <a:pPr marL="457200" indent="-457200">
              <a:buFont typeface="Wingdings" pitchFamily="2" charset="2"/>
              <a:buChar char="v"/>
            </a:pPr>
            <a:r>
              <a:rPr lang="vi-VN" sz="2800" b="1" u="sng" dirty="0">
                <a:solidFill>
                  <a:schemeClr val="accent2">
                    <a:lumMod val="75000"/>
                  </a:schemeClr>
                </a:solidFill>
                <a:latin typeface="Times New Roman" pitchFamily="18" charset="0"/>
                <a:cs typeface="Times New Roman" pitchFamily="18" charset="0"/>
              </a:rPr>
              <a:t>Vào mùa đông: </a:t>
            </a:r>
            <a:endParaRPr lang="en-US" sz="2000" u="sng" dirty="0">
              <a:solidFill>
                <a:schemeClr val="accent2">
                  <a:lumMod val="75000"/>
                </a:schemeClr>
              </a:solidFill>
            </a:endParaRPr>
          </a:p>
        </p:txBody>
      </p:sp>
    </p:spTree>
    <p:extLst>
      <p:ext uri="{BB962C8B-B14F-4D97-AF65-F5344CB8AC3E}">
        <p14:creationId xmlns:p14="http://schemas.microsoft.com/office/powerpoint/2010/main" val="3924721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circle(in)">
                                      <p:cBhvr>
                                        <p:cTn id="7" dur="20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964">
                                            <p:txEl>
                                              <p:pRg st="0" end="0"/>
                                            </p:txEl>
                                          </p:spTgt>
                                        </p:tgtEl>
                                        <p:attrNameLst>
                                          <p:attrName>style.visibility</p:attrName>
                                        </p:attrNameLst>
                                      </p:cBhvr>
                                      <p:to>
                                        <p:strVal val="visible"/>
                                      </p:to>
                                    </p:set>
                                    <p:animEffect transition="in" filter="blinds(horizontal)">
                                      <p:cBhvr>
                                        <p:cTn id="12" dur="500"/>
                                        <p:tgtEl>
                                          <p:spTgt spid="409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40964">
                                            <p:txEl>
                                              <p:pRg st="1" end="1"/>
                                            </p:txEl>
                                          </p:spTgt>
                                        </p:tgtEl>
                                        <p:attrNameLst>
                                          <p:attrName>style.visibility</p:attrName>
                                        </p:attrNameLst>
                                      </p:cBhvr>
                                      <p:to>
                                        <p:strVal val="visible"/>
                                      </p:to>
                                    </p:set>
                                    <p:animEffect transition="in" filter="blinds(horizontal)">
                                      <p:cBhvr>
                                        <p:cTn id="17" dur="500"/>
                                        <p:tgtEl>
                                          <p:spTgt spid="4096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1989" name="Rectangle 5"/>
          <p:cNvSpPr>
            <a:spLocks noChangeArrowheads="1"/>
          </p:cNvSpPr>
          <p:nvPr/>
        </p:nvSpPr>
        <p:spPr bwMode="auto">
          <a:xfrm>
            <a:off x="202775" y="1117931"/>
            <a:ext cx="6308384" cy="18928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fontAlgn="base">
              <a:lnSpc>
                <a:spcPct val="150000"/>
              </a:lnSpc>
              <a:spcBef>
                <a:spcPct val="0"/>
              </a:spcBef>
              <a:spcAft>
                <a:spcPct val="0"/>
              </a:spcAft>
            </a:pPr>
            <a:r>
              <a:rPr lang="pt-BR" sz="2600" b="1" i="1" dirty="0" smtClean="0">
                <a:solidFill>
                  <a:srgbClr val="0000FF"/>
                </a:solidFill>
                <a:latin typeface="Times New Roman" pitchFamily="18" charset="0"/>
                <a:cs typeface="Times New Roman" pitchFamily="18" charset="0"/>
              </a:rPr>
              <a:t>“Ngày xuân …sợi giang”</a:t>
            </a:r>
            <a:endParaRPr lang="pt-BR" sz="2600" b="1" dirty="0">
              <a:solidFill>
                <a:srgbClr val="0000FF"/>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Tx/>
              <a:buChar char="-"/>
            </a:pPr>
            <a:r>
              <a:rPr lang="pt-BR" sz="2600" dirty="0" smtClean="0">
                <a:solidFill>
                  <a:srgbClr val="000000"/>
                </a:solidFill>
                <a:latin typeface="Times New Roman" pitchFamily="18" charset="0"/>
                <a:cs typeface="Times New Roman" pitchFamily="18" charset="0"/>
              </a:rPr>
              <a:t>Nhớ Việt Bắc ngày xuân l</a:t>
            </a:r>
            <a:r>
              <a:rPr lang="vi-VN" sz="2600" dirty="0" smtClean="0">
                <a:solidFill>
                  <a:srgbClr val="000000"/>
                </a:solidFill>
                <a:latin typeface="Times New Roman" pitchFamily="18" charset="0"/>
                <a:cs typeface="Times New Roman" pitchFamily="18" charset="0"/>
              </a:rPr>
              <a:t>à nhớ đến hoa mơ </a:t>
            </a:r>
            <a:r>
              <a:rPr lang="vi-VN" sz="2600" b="1" i="1" dirty="0" smtClean="0">
                <a:solidFill>
                  <a:srgbClr val="0000FF"/>
                </a:solidFill>
                <a:latin typeface="Times New Roman" pitchFamily="18" charset="0"/>
                <a:cs typeface="Times New Roman" pitchFamily="18" charset="0"/>
              </a:rPr>
              <a:t>"nở trắng rừng"</a:t>
            </a:r>
            <a:r>
              <a:rPr lang="vi-VN" sz="2600" b="1" dirty="0" smtClean="0">
                <a:solidFill>
                  <a:srgbClr val="0000FF"/>
                </a:solidFill>
                <a:latin typeface="Times New Roman" pitchFamily="18" charset="0"/>
                <a:cs typeface="Times New Roman" pitchFamily="18" charset="0"/>
              </a:rPr>
              <a:t> </a:t>
            </a:r>
            <a:r>
              <a:rPr lang="en-US" sz="2600" b="1" dirty="0" smtClean="0">
                <a:solidFill>
                  <a:srgbClr val="0000FF"/>
                </a:solidFill>
                <a:latin typeface="Times New Roman" pitchFamily="18" charset="0"/>
                <a:cs typeface="Times New Roman" pitchFamily="18" charset="0"/>
              </a:rPr>
              <a:t>.</a:t>
            </a:r>
          </a:p>
        </p:txBody>
      </p:sp>
      <p:sp>
        <p:nvSpPr>
          <p:cNvPr id="41990" name="Rectangle 6"/>
          <p:cNvSpPr>
            <a:spLocks noChangeArrowheads="1"/>
          </p:cNvSpPr>
          <p:nvPr/>
        </p:nvSpPr>
        <p:spPr bwMode="auto">
          <a:xfrm>
            <a:off x="204948" y="2990188"/>
            <a:ext cx="6463866" cy="2492990"/>
          </a:xfrm>
          <a:prstGeom prst="rect">
            <a:avLst/>
          </a:prstGeom>
          <a:noFill/>
          <a:ln>
            <a:noFill/>
          </a:ln>
          <a:effectLs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sym typeface="Wingdings" pitchFamily="2" charset="2"/>
              </a:rPr>
              <a:t>Chữ </a:t>
            </a:r>
            <a:r>
              <a:rPr lang="vi-VN" sz="2600" b="1" i="1" dirty="0" smtClean="0">
                <a:solidFill>
                  <a:srgbClr val="0000FF"/>
                </a:solidFill>
                <a:latin typeface="Times New Roman" pitchFamily="18" charset="0"/>
                <a:cs typeface="Times New Roman" pitchFamily="18" charset="0"/>
                <a:sym typeface="Wingdings" pitchFamily="2" charset="2"/>
              </a:rPr>
              <a:t>"trắng"</a:t>
            </a:r>
            <a:r>
              <a:rPr lang="vi-VN" sz="2600" b="1" dirty="0" smtClean="0">
                <a:solidFill>
                  <a:srgbClr val="0000FF"/>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sym typeface="Wingdings" pitchFamily="2" charset="2"/>
              </a:rPr>
              <a:t> gợi lên một sắc trắng tinh khiết, mênh mang, một thế giới hoa mơ bao phủ </a:t>
            </a:r>
            <a:r>
              <a:rPr lang="en-US" sz="2600" dirty="0" smtClean="0">
                <a:solidFill>
                  <a:srgbClr val="000000"/>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rPr>
              <a:t> sức xuân ngập tràn đất trời núi rừng Việt Bắc.</a:t>
            </a:r>
            <a:endParaRPr lang="en-US" sz="2600" dirty="0" smtClean="0">
              <a:solidFill>
                <a:srgbClr val="000000"/>
              </a:solidFill>
              <a:latin typeface="Times New Roman" pitchFamily="18" charset="0"/>
              <a:cs typeface="Times New Roman" pitchFamily="18" charset="0"/>
            </a:endParaRPr>
          </a:p>
        </p:txBody>
      </p:sp>
      <p:pic>
        <p:nvPicPr>
          <p:cNvPr id="6146" name="Picture 2" descr="Hoa mơ Mộc Châu nở r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3004" y="1448497"/>
            <a:ext cx="4884355" cy="36632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12051" y="419693"/>
            <a:ext cx="2424062" cy="523220"/>
          </a:xfrm>
          <a:prstGeom prst="rect">
            <a:avLst/>
          </a:prstGeom>
        </p:spPr>
        <p:txBody>
          <a:bodyPr wrap="none">
            <a:spAutoFit/>
          </a:bodyPr>
          <a:lstStyle/>
          <a:p>
            <a:pPr marL="457200" indent="-457200">
              <a:buFont typeface="Wingdings" pitchFamily="2" charset="2"/>
              <a:buChar char="v"/>
            </a:pPr>
            <a:r>
              <a:rPr lang="en-US" sz="2800" b="1" u="sng" dirty="0" err="1" smtClean="0">
                <a:solidFill>
                  <a:schemeClr val="accent2">
                    <a:lumMod val="75000"/>
                  </a:schemeClr>
                </a:solidFill>
                <a:latin typeface="Times New Roman" pitchFamily="18" charset="0"/>
                <a:cs typeface="Times New Roman" pitchFamily="18" charset="0"/>
              </a:rPr>
              <a:t>Mùa</a:t>
            </a:r>
            <a:r>
              <a:rPr lang="en-US" sz="2800" b="1" u="sng" dirty="0" smtClean="0">
                <a:solidFill>
                  <a:schemeClr val="accent2">
                    <a:lumMod val="75000"/>
                  </a:schemeClr>
                </a:solidFill>
                <a:latin typeface="Times New Roman" pitchFamily="18" charset="0"/>
                <a:cs typeface="Times New Roman" pitchFamily="18" charset="0"/>
              </a:rPr>
              <a:t> </a:t>
            </a:r>
            <a:r>
              <a:rPr lang="en-US" sz="2800" b="1" u="sng" dirty="0" err="1" smtClean="0">
                <a:solidFill>
                  <a:schemeClr val="accent2">
                    <a:lumMod val="75000"/>
                  </a:schemeClr>
                </a:solidFill>
                <a:latin typeface="Times New Roman" pitchFamily="18" charset="0"/>
                <a:cs typeface="Times New Roman" pitchFamily="18" charset="0"/>
              </a:rPr>
              <a:t>xuân</a:t>
            </a:r>
            <a:r>
              <a:rPr lang="vi-VN" sz="2800" b="1" u="sng" dirty="0" smtClean="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
        <p:nvSpPr>
          <p:cNvPr id="2" name="Rectangle 1"/>
          <p:cNvSpPr/>
          <p:nvPr/>
        </p:nvSpPr>
        <p:spPr>
          <a:xfrm>
            <a:off x="2153084" y="5589041"/>
            <a:ext cx="8267906" cy="738664"/>
          </a:xfrm>
          <a:prstGeom prst="rect">
            <a:avLst/>
          </a:prstGeom>
        </p:spPr>
        <p:txBody>
          <a:bodyPr wrap="square">
            <a:spAutoFit/>
          </a:bodyPr>
          <a:lstStyle/>
          <a:p>
            <a:pPr marL="457200" lvl="0" indent="-457200" algn="just" fontAlgn="base">
              <a:lnSpc>
                <a:spcPct val="150000"/>
              </a:lnSpc>
              <a:spcBef>
                <a:spcPct val="0"/>
              </a:spcBef>
              <a:spcAft>
                <a:spcPct val="0"/>
              </a:spcAft>
              <a:buFont typeface="Wingdings" pitchFamily="2" charset="2"/>
              <a:buChar char="à"/>
            </a:pPr>
            <a:r>
              <a:rPr lang="vi-VN" sz="2800" b="1" i="1" dirty="0">
                <a:solidFill>
                  <a:schemeClr val="accent2">
                    <a:lumMod val="75000"/>
                  </a:schemeClr>
                </a:solidFill>
                <a:latin typeface="Times New Roman" pitchFamily="18" charset="0"/>
                <a:cs typeface="Times New Roman" pitchFamily="18" charset="0"/>
                <a:sym typeface="Wingdings" pitchFamily="2" charset="2"/>
              </a:rPr>
              <a:t>Mùa xuân trong sáng, tinh khôi và đầy sức sống.</a:t>
            </a:r>
            <a:endParaRPr lang="en-US" sz="2800" b="1" i="1" dirty="0">
              <a:solidFill>
                <a:schemeClr val="accent2">
                  <a:lumMod val="75000"/>
                </a:schemeClr>
              </a:solidFill>
              <a:latin typeface="Times New Roman" pitchFamily="18" charset="0"/>
              <a:cs typeface="Times New Roman" pitchFamily="18" charset="0"/>
              <a:sym typeface="Wingdings" pitchFamily="2" charset="2"/>
            </a:endParaRPr>
          </a:p>
        </p:txBody>
      </p:sp>
      <p:pic>
        <p:nvPicPr>
          <p:cNvPr id="6150" name="Picture 6" descr="Cảm nhận khổ 6 bài thơ “Việt Bắc” - 2 bài văn phân tích đoạn 6 Việt Bắc của  Tố Hữu hay nhất | VFO.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24982" y="1273104"/>
            <a:ext cx="5302469" cy="4014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79814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146"/>
                                        </p:tgtEl>
                                        <p:attrNameLst>
                                          <p:attrName>style.visibility</p:attrName>
                                        </p:attrNameLst>
                                      </p:cBhvr>
                                      <p:to>
                                        <p:strVal val="visible"/>
                                      </p:to>
                                    </p:set>
                                    <p:animEffect transition="in" filter="wheel(1)">
                                      <p:cBhvr>
                                        <p:cTn id="12" dur="2000"/>
                                        <p:tgtEl>
                                          <p:spTgt spid="614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1989">
                                            <p:txEl>
                                              <p:pRg st="0" end="0"/>
                                            </p:txEl>
                                          </p:spTgt>
                                        </p:tgtEl>
                                        <p:attrNameLst>
                                          <p:attrName>style.visibility</p:attrName>
                                        </p:attrNameLst>
                                      </p:cBhvr>
                                      <p:to>
                                        <p:strVal val="visible"/>
                                      </p:to>
                                    </p:set>
                                    <p:animEffect transition="in" filter="blinds(horizontal)">
                                      <p:cBhvr>
                                        <p:cTn id="17" dur="500"/>
                                        <p:tgtEl>
                                          <p:spTgt spid="4198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1989">
                                            <p:txEl>
                                              <p:pRg st="1" end="1"/>
                                            </p:txEl>
                                          </p:spTgt>
                                        </p:tgtEl>
                                        <p:attrNameLst>
                                          <p:attrName>style.visibility</p:attrName>
                                        </p:attrNameLst>
                                      </p:cBhvr>
                                      <p:to>
                                        <p:strVal val="visible"/>
                                      </p:to>
                                    </p:set>
                                    <p:animEffect transition="in" filter="blinds(horizontal)">
                                      <p:cBhvr>
                                        <p:cTn id="22" dur="500"/>
                                        <p:tgtEl>
                                          <p:spTgt spid="4198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6" presetClass="entr" presetSubtype="16" fill="hold" nodeType="clickEffect">
                                  <p:stCondLst>
                                    <p:cond delay="0"/>
                                  </p:stCondLst>
                                  <p:childTnLst>
                                    <p:set>
                                      <p:cBhvr>
                                        <p:cTn id="26" dur="1" fill="hold">
                                          <p:stCondLst>
                                            <p:cond delay="0"/>
                                          </p:stCondLst>
                                        </p:cTn>
                                        <p:tgtEl>
                                          <p:spTgt spid="6150"/>
                                        </p:tgtEl>
                                        <p:attrNameLst>
                                          <p:attrName>style.visibility</p:attrName>
                                        </p:attrNameLst>
                                      </p:cBhvr>
                                      <p:to>
                                        <p:strVal val="visible"/>
                                      </p:to>
                                    </p:set>
                                    <p:animEffect transition="in" filter="circle(in)">
                                      <p:cBhvr>
                                        <p:cTn id="27" dur="2000"/>
                                        <p:tgtEl>
                                          <p:spTgt spid="6150"/>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1990">
                                            <p:txEl>
                                              <p:pRg st="0" end="0"/>
                                            </p:txEl>
                                          </p:spTgt>
                                        </p:tgtEl>
                                        <p:attrNameLst>
                                          <p:attrName>style.visibility</p:attrName>
                                        </p:attrNameLst>
                                      </p:cBhvr>
                                      <p:to>
                                        <p:strVal val="visible"/>
                                      </p:to>
                                    </p:set>
                                    <p:animEffect transition="in" filter="blinds(horizontal)">
                                      <p:cBhvr>
                                        <p:cTn id="32" dur="500"/>
                                        <p:tgtEl>
                                          <p:spTgt spid="41990">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down)">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53"/>
        <p:cNvGrpSpPr/>
        <p:nvPr/>
      </p:nvGrpSpPr>
      <p:grpSpPr>
        <a:xfrm>
          <a:off x="0" y="0"/>
          <a:ext cx="0" cy="0"/>
          <a:chOff x="0" y="0"/>
          <a:chExt cx="0" cy="0"/>
        </a:xfrm>
      </p:grpSpPr>
      <p:sp>
        <p:nvSpPr>
          <p:cNvPr id="654" name="Google Shape;654;p4"/>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3600" b="1" dirty="0" err="1" smtClean="0">
                <a:solidFill>
                  <a:schemeClr val="bg1"/>
                </a:solidFill>
                <a:latin typeface="Times New Roman"/>
              </a:rPr>
              <a:t>Câu</a:t>
            </a:r>
            <a:r>
              <a:rPr lang="en-US" sz="3600" b="1" dirty="0" smtClean="0">
                <a:solidFill>
                  <a:schemeClr val="bg1"/>
                </a:solidFill>
                <a:latin typeface="Times New Roman"/>
              </a:rPr>
              <a:t> 3 (</a:t>
            </a:r>
            <a:r>
              <a:rPr lang="vi-VN" sz="3600" b="1" dirty="0" smtClean="0">
                <a:solidFill>
                  <a:schemeClr val="bg1"/>
                </a:solidFill>
                <a:latin typeface="Times New Roman"/>
              </a:rPr>
              <a:t>12 </a:t>
            </a:r>
            <a:r>
              <a:rPr lang="vi-VN" sz="3600" b="1" dirty="0">
                <a:solidFill>
                  <a:schemeClr val="bg1"/>
                </a:solidFill>
                <a:latin typeface="Times New Roman"/>
              </a:rPr>
              <a:t>chữ </a:t>
            </a:r>
            <a:r>
              <a:rPr lang="vi-VN" sz="3600" b="1" dirty="0" smtClean="0">
                <a:solidFill>
                  <a:schemeClr val="bg1"/>
                </a:solidFill>
                <a:latin typeface="Times New Roman"/>
              </a:rPr>
              <a:t>cái</a:t>
            </a:r>
            <a:r>
              <a:rPr lang="en-US" sz="3600" b="1" dirty="0" smtClean="0">
                <a:solidFill>
                  <a:schemeClr val="bg1"/>
                </a:solidFill>
                <a:latin typeface="Times New Roman"/>
              </a:rPr>
              <a:t>)</a:t>
            </a:r>
            <a:r>
              <a:rPr lang="vi-VN" sz="3600" b="1" dirty="0" smtClean="0">
                <a:solidFill>
                  <a:schemeClr val="bg1"/>
                </a:solidFill>
                <a:latin typeface="Times New Roman"/>
              </a:rPr>
              <a:t> </a:t>
            </a:r>
            <a:r>
              <a:rPr lang="vi-VN" sz="3600" b="1" dirty="0">
                <a:solidFill>
                  <a:schemeClr val="bg1"/>
                </a:solidFill>
                <a:latin typeface="Times New Roman"/>
              </a:rPr>
              <a:t>Quê hương của nhà thơ Tố Hữu?</a:t>
            </a:r>
            <a:endParaRPr lang="en-US" sz="3600" b="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smtClean="0">
                <a:solidFill>
                  <a:srgbClr val="FFFFFF"/>
                </a:solidFill>
                <a:latin typeface="Times New Roman"/>
              </a:rPr>
              <a:t>Thừa</a:t>
            </a:r>
            <a:r>
              <a:rPr lang="en-US" sz="4000" b="1" i="1" dirty="0" smtClean="0">
                <a:solidFill>
                  <a:srgbClr val="FFFFFF"/>
                </a:solidFill>
                <a:latin typeface="Times New Roman"/>
              </a:rPr>
              <a:t> </a:t>
            </a:r>
            <a:r>
              <a:rPr lang="en-US" sz="4000" b="1" i="1" dirty="0" err="1" smtClean="0">
                <a:solidFill>
                  <a:srgbClr val="FFFFFF"/>
                </a:solidFill>
                <a:latin typeface="Times New Roman"/>
              </a:rPr>
              <a:t>Thiên</a:t>
            </a:r>
            <a:r>
              <a:rPr lang="en-US" sz="4000" b="1" i="1" dirty="0" smtClean="0">
                <a:solidFill>
                  <a:srgbClr val="FFFFFF"/>
                </a:solidFill>
                <a:latin typeface="Times New Roman"/>
              </a:rPr>
              <a:t> </a:t>
            </a:r>
            <a:r>
              <a:rPr lang="en-US" sz="4000" b="1" i="1" dirty="0" err="1" smtClean="0">
                <a:solidFill>
                  <a:srgbClr val="FFFFFF"/>
                </a:solidFill>
                <a:latin typeface="Times New Roman"/>
              </a:rPr>
              <a:t>Huế</a:t>
            </a:r>
            <a:r>
              <a:rPr lang="vi-VN" sz="4000" b="1" i="1" dirty="0" smtClean="0">
                <a:solidFill>
                  <a:srgbClr val="FFFFFF"/>
                </a:solidFill>
                <a:latin typeface="Times New Roman"/>
              </a:rPr>
              <a:t> </a:t>
            </a:r>
            <a:endParaRPr lang="en-US" b="1" dirty="0"/>
          </a:p>
        </p:txBody>
      </p:sp>
      <p:sp>
        <p:nvSpPr>
          <p:cNvPr id="5" name="Google Shape;643;p2">
            <a:hlinkClick r:id="rId4"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2832950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 calcmode="lin" valueType="num">
                                      <p:cBhvr additive="base">
                                        <p:cTn id="7" dur="500"/>
                                        <p:tgtEl>
                                          <p:spTgt spid="654"/>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4" descr="Cuối Đông, hoa mơ nở trắng trên cao nguyên Mộc Châu | Kênh Thời Tiế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01610" y="-25176054"/>
            <a:ext cx="26156970" cy="1740365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6861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4037" name="Rectangle 5"/>
          <p:cNvSpPr>
            <a:spLocks noChangeArrowheads="1"/>
          </p:cNvSpPr>
          <p:nvPr/>
        </p:nvSpPr>
        <p:spPr bwMode="auto">
          <a:xfrm>
            <a:off x="620103" y="1617911"/>
            <a:ext cx="5071244" cy="324653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800" dirty="0" smtClean="0">
                <a:solidFill>
                  <a:srgbClr val="000000"/>
                </a:solidFill>
                <a:latin typeface="Times New Roman" pitchFamily="18" charset="0"/>
                <a:cs typeface="Times New Roman" pitchFamily="18" charset="0"/>
              </a:rPr>
              <a:t>Nhớ người thợ đan nón </a:t>
            </a:r>
            <a:r>
              <a:rPr lang="vi-VN" sz="2800" i="1" dirty="0" smtClean="0">
                <a:solidFill>
                  <a:srgbClr val="FF0000"/>
                </a:solidFill>
                <a:latin typeface="Times New Roman" pitchFamily="18" charset="0"/>
                <a:cs typeface="Times New Roman" pitchFamily="18" charset="0"/>
              </a:rPr>
              <a:t>"</a:t>
            </a:r>
            <a:r>
              <a:rPr lang="vi-VN" sz="2800" i="1" dirty="0" smtClean="0">
                <a:solidFill>
                  <a:srgbClr val="FF3300"/>
                </a:solidFill>
                <a:latin typeface="Times New Roman" pitchFamily="18" charset="0"/>
                <a:cs typeface="Times New Roman" pitchFamily="18" charset="0"/>
              </a:rPr>
              <a:t>chuốt từng sợi giang</a:t>
            </a:r>
            <a:r>
              <a:rPr lang="en-US" sz="2800" i="1" dirty="0" smtClean="0">
                <a:solidFill>
                  <a:srgbClr val="FF3300"/>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 typeface="Wingdings" pitchFamily="2" charset="2"/>
              <a:buChar char="à"/>
            </a:pPr>
            <a:r>
              <a:rPr lang="vi-VN" sz="2800" dirty="0" smtClean="0">
                <a:solidFill>
                  <a:srgbClr val="000000"/>
                </a:solidFill>
                <a:latin typeface="Times New Roman" pitchFamily="18" charset="0"/>
                <a:cs typeface="Times New Roman" pitchFamily="18" charset="0"/>
              </a:rPr>
              <a:t>Động </a:t>
            </a:r>
            <a:r>
              <a:rPr lang="vi-VN" sz="2800" dirty="0" smtClean="0">
                <a:solidFill>
                  <a:srgbClr val="FF3300"/>
                </a:solidFill>
                <a:latin typeface="Times New Roman" pitchFamily="18" charset="0"/>
                <a:cs typeface="Times New Roman" pitchFamily="18" charset="0"/>
              </a:rPr>
              <a:t>từ </a:t>
            </a:r>
            <a:r>
              <a:rPr lang="vi-VN" sz="2800" b="1" i="1" dirty="0" smtClean="0">
                <a:solidFill>
                  <a:srgbClr val="FF3300"/>
                </a:solidFill>
                <a:latin typeface="Times New Roman" pitchFamily="18" charset="0"/>
                <a:cs typeface="Times New Roman" pitchFamily="18" charset="0"/>
                <a:sym typeface="Wingdings" pitchFamily="2" charset="2"/>
              </a:rPr>
              <a:t>"chuốt":</a:t>
            </a:r>
            <a:r>
              <a:rPr lang="vi-VN" sz="2800" dirty="0" smtClean="0">
                <a:solidFill>
                  <a:srgbClr val="000000"/>
                </a:solidFill>
                <a:latin typeface="Times New Roman" pitchFamily="18" charset="0"/>
                <a:cs typeface="Times New Roman" pitchFamily="18" charset="0"/>
                <a:sym typeface="Wingdings" pitchFamily="2" charset="2"/>
              </a:rPr>
              <a:t> vừa gợi lên sự khéo léo, kiên nhẫn, tỉ mỉ của con người Việt Bắc.  </a:t>
            </a:r>
          </a:p>
        </p:txBody>
      </p:sp>
      <p:sp>
        <p:nvSpPr>
          <p:cNvPr id="4" name="Rectangle 3"/>
          <p:cNvSpPr/>
          <p:nvPr/>
        </p:nvSpPr>
        <p:spPr>
          <a:xfrm>
            <a:off x="612051" y="419693"/>
            <a:ext cx="2424062" cy="523220"/>
          </a:xfrm>
          <a:prstGeom prst="rect">
            <a:avLst/>
          </a:prstGeom>
        </p:spPr>
        <p:txBody>
          <a:bodyPr wrap="none">
            <a:spAutoFit/>
          </a:bodyPr>
          <a:lstStyle/>
          <a:p>
            <a:pPr marL="457200" indent="-457200">
              <a:buFont typeface="Wingdings" pitchFamily="2" charset="2"/>
              <a:buChar char="v"/>
            </a:pPr>
            <a:r>
              <a:rPr lang="en-US" sz="2800" b="1" u="sng" dirty="0" err="1" smtClean="0">
                <a:solidFill>
                  <a:schemeClr val="accent2">
                    <a:lumMod val="75000"/>
                  </a:schemeClr>
                </a:solidFill>
                <a:latin typeface="Times New Roman" pitchFamily="18" charset="0"/>
                <a:cs typeface="Times New Roman" pitchFamily="18" charset="0"/>
              </a:rPr>
              <a:t>Mùa</a:t>
            </a:r>
            <a:r>
              <a:rPr lang="en-US" sz="2800" b="1" u="sng" dirty="0" smtClean="0">
                <a:solidFill>
                  <a:schemeClr val="accent2">
                    <a:lumMod val="75000"/>
                  </a:schemeClr>
                </a:solidFill>
                <a:latin typeface="Times New Roman" pitchFamily="18" charset="0"/>
                <a:cs typeface="Times New Roman" pitchFamily="18" charset="0"/>
              </a:rPr>
              <a:t> </a:t>
            </a:r>
            <a:r>
              <a:rPr lang="en-US" sz="2800" b="1" u="sng" dirty="0" err="1" smtClean="0">
                <a:solidFill>
                  <a:schemeClr val="accent2">
                    <a:lumMod val="75000"/>
                  </a:schemeClr>
                </a:solidFill>
                <a:latin typeface="Times New Roman" pitchFamily="18" charset="0"/>
                <a:cs typeface="Times New Roman" pitchFamily="18" charset="0"/>
              </a:rPr>
              <a:t>xuân</a:t>
            </a:r>
            <a:r>
              <a:rPr lang="vi-VN" sz="2800" b="1" u="sng" dirty="0" smtClean="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pic>
        <p:nvPicPr>
          <p:cNvPr id="9220" name="Picture 4" descr="Bảo tồn nón lá Tày - Báo Nhân Dâ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5489" y="1543816"/>
            <a:ext cx="5980386" cy="36115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3306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4037">
                                            <p:txEl>
                                              <p:pRg st="0" end="0"/>
                                            </p:txEl>
                                          </p:spTgt>
                                        </p:tgtEl>
                                        <p:attrNameLst>
                                          <p:attrName>style.visibility</p:attrName>
                                        </p:attrNameLst>
                                      </p:cBhvr>
                                      <p:to>
                                        <p:strVal val="visible"/>
                                      </p:to>
                                    </p:set>
                                    <p:animEffect transition="in" filter="blinds(horizontal)">
                                      <p:cBhvr>
                                        <p:cTn id="7" dur="500"/>
                                        <p:tgtEl>
                                          <p:spTgt spid="440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wheel(1)">
                                      <p:cBhvr>
                                        <p:cTn id="12" dur="2000"/>
                                        <p:tgtEl>
                                          <p:spTgt spid="92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4037">
                                            <p:txEl>
                                              <p:pRg st="1" end="1"/>
                                            </p:txEl>
                                          </p:spTgt>
                                        </p:tgtEl>
                                        <p:attrNameLst>
                                          <p:attrName>style.visibility</p:attrName>
                                        </p:attrNameLst>
                                      </p:cBhvr>
                                      <p:to>
                                        <p:strVal val="visible"/>
                                      </p:to>
                                    </p:set>
                                    <p:animEffect transition="in" filter="blinds(horizontal)">
                                      <p:cBhvr>
                                        <p:cTn id="17" dur="500"/>
                                        <p:tgtEl>
                                          <p:spTgt spid="4403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p:cNvSpPr>
            <a:spLocks noChangeArrowheads="1"/>
          </p:cNvSpPr>
          <p:nvPr/>
        </p:nvSpPr>
        <p:spPr bwMode="auto">
          <a:xfrm>
            <a:off x="283778" y="1169864"/>
            <a:ext cx="6653050" cy="249299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274638" algn="just" fontAlgn="base">
              <a:lnSpc>
                <a:spcPct val="150000"/>
              </a:lnSpc>
              <a:spcBef>
                <a:spcPct val="0"/>
              </a:spcBef>
              <a:spcAft>
                <a:spcPct val="0"/>
              </a:spcAft>
            </a:pPr>
            <a:r>
              <a:rPr lang="pt-BR" sz="2600" b="1" i="1" dirty="0" smtClean="0">
                <a:solidFill>
                  <a:srgbClr val="0000FF"/>
                </a:solidFill>
                <a:latin typeface="Times New Roman" pitchFamily="18" charset="0"/>
                <a:cs typeface="Times New Roman" pitchFamily="18" charset="0"/>
              </a:rPr>
              <a:t>“Ve kêu .... một mình”</a:t>
            </a:r>
          </a:p>
          <a:p>
            <a:pPr marL="457200" indent="-457200" algn="just" fontAlgn="base">
              <a:lnSpc>
                <a:spcPct val="150000"/>
              </a:lnSpc>
              <a:spcBef>
                <a:spcPct val="0"/>
              </a:spcBef>
              <a:spcAft>
                <a:spcPct val="0"/>
              </a:spcAft>
              <a:buFontTx/>
              <a:buChar char="-"/>
            </a:pPr>
            <a:r>
              <a:rPr lang="pt-BR" sz="2600" dirty="0" smtClean="0">
                <a:solidFill>
                  <a:srgbClr val="000000"/>
                </a:solidFill>
                <a:latin typeface="Times New Roman" pitchFamily="18" charset="0"/>
                <a:cs typeface="Times New Roman" pitchFamily="18" charset="0"/>
              </a:rPr>
              <a:t>Nhớ Việt Bắc </a:t>
            </a:r>
            <a:r>
              <a:rPr lang="pt-BR" sz="2600" b="1" dirty="0" smtClean="0">
                <a:solidFill>
                  <a:srgbClr val="000000"/>
                </a:solidFill>
                <a:latin typeface="Times New Roman" pitchFamily="18" charset="0"/>
                <a:cs typeface="Times New Roman" pitchFamily="18" charset="0"/>
              </a:rPr>
              <a:t>mùa hạ:</a:t>
            </a:r>
            <a:r>
              <a:rPr lang="pt-BR" sz="2600" dirty="0" smtClean="0">
                <a:solidFill>
                  <a:srgbClr val="000000"/>
                </a:solidFill>
                <a:latin typeface="Times New Roman" pitchFamily="18" charset="0"/>
                <a:cs typeface="Times New Roman" pitchFamily="18" charset="0"/>
              </a:rPr>
              <a:t> là nhớ tiếng ve râm ran làm nên khúc nhạc rừng </a:t>
            </a:r>
            <a:r>
              <a:rPr lang="vi-VN" sz="2600" dirty="0" smtClean="0">
                <a:solidFill>
                  <a:srgbClr val="000000"/>
                </a:solidFill>
                <a:latin typeface="Times New Roman" pitchFamily="18" charset="0"/>
                <a:cs typeface="Times New Roman" pitchFamily="18" charset="0"/>
              </a:rPr>
              <a:t>sôi động</a:t>
            </a:r>
            <a:r>
              <a:rPr lang="pt-BR" sz="2600" dirty="0" smtClean="0">
                <a:solidFill>
                  <a:srgbClr val="000000"/>
                </a:solidFill>
                <a:latin typeface="Times New Roman" pitchFamily="18" charset="0"/>
                <a:cs typeface="Times New Roman" pitchFamily="18" charset="0"/>
              </a:rPr>
              <a:t>, nhớ màu vàng của </a:t>
            </a:r>
            <a:r>
              <a:rPr lang="pt-BR" sz="2600" dirty="0" smtClean="0">
                <a:solidFill>
                  <a:schemeClr val="accent2">
                    <a:lumMod val="75000"/>
                  </a:schemeClr>
                </a:solidFill>
                <a:latin typeface="Times New Roman" pitchFamily="18" charset="0"/>
                <a:cs typeface="Times New Roman" pitchFamily="18" charset="0"/>
              </a:rPr>
              <a:t> </a:t>
            </a:r>
            <a:r>
              <a:rPr lang="vi-VN" sz="2600" b="1" dirty="0" smtClean="0">
                <a:solidFill>
                  <a:schemeClr val="accent2">
                    <a:lumMod val="75000"/>
                  </a:schemeClr>
                </a:solidFill>
                <a:latin typeface="Times New Roman" pitchFamily="18" charset="0"/>
                <a:cs typeface="Times New Roman" pitchFamily="18" charset="0"/>
              </a:rPr>
              <a:t>“</a:t>
            </a:r>
            <a:r>
              <a:rPr lang="vi-VN" sz="2600" b="1" i="1" dirty="0" smtClean="0">
                <a:solidFill>
                  <a:schemeClr val="accent2">
                    <a:lumMod val="75000"/>
                  </a:schemeClr>
                </a:solidFill>
                <a:latin typeface="Times New Roman" pitchFamily="18" charset="0"/>
                <a:cs typeface="Times New Roman" pitchFamily="18" charset="0"/>
              </a:rPr>
              <a:t>rừng phách đổ vàng</a:t>
            </a:r>
            <a:r>
              <a:rPr lang="vi-VN" sz="2600" b="1" dirty="0" smtClean="0">
                <a:solidFill>
                  <a:schemeClr val="accent2">
                    <a:lumMod val="75000"/>
                  </a:schemeClr>
                </a:solidFill>
                <a:latin typeface="Times New Roman" pitchFamily="18" charset="0"/>
                <a:cs typeface="Times New Roman" pitchFamily="18" charset="0"/>
              </a:rPr>
              <a:t>”</a:t>
            </a:r>
            <a:endParaRPr lang="en-US" sz="2600" b="1" dirty="0">
              <a:solidFill>
                <a:schemeClr val="accent2">
                  <a:lumMod val="75000"/>
                </a:schemeClr>
              </a:solidFill>
              <a:latin typeface="Times New Roman" pitchFamily="18" charset="0"/>
              <a:cs typeface="Times New Roman" pitchFamily="18" charset="0"/>
            </a:endParaRPr>
          </a:p>
        </p:txBody>
      </p:sp>
      <p:sp>
        <p:nvSpPr>
          <p:cNvPr id="45060" name="Rectangle 4"/>
          <p:cNvSpPr>
            <a:spLocks noChangeArrowheads="1"/>
          </p:cNvSpPr>
          <p:nvPr/>
        </p:nvSpPr>
        <p:spPr bwMode="auto">
          <a:xfrm>
            <a:off x="352651" y="4640925"/>
            <a:ext cx="11566082" cy="1892826"/>
          </a:xfrm>
          <a:prstGeom prst="rect">
            <a:avLst/>
          </a:prstGeom>
          <a:noFill/>
          <a:ln>
            <a:noFill/>
          </a:ln>
          <a:effectLst/>
          <a:extLst/>
        </p:spPr>
        <p:txBody>
          <a:bodyPr wrap="square" anchor="ctr">
            <a:spAutoFit/>
          </a:bodyPr>
          <a:lstStyle/>
          <a:p>
            <a:pPr marL="457200" indent="-457200" algn="just" fontAlgn="base">
              <a:lnSpc>
                <a:spcPct val="150000"/>
              </a:lnSpc>
              <a:spcBef>
                <a:spcPct val="0"/>
              </a:spcBef>
              <a:spcAft>
                <a:spcPct val="0"/>
              </a:spcAft>
              <a:buFont typeface="Wingdings" pitchFamily="2" charset="2"/>
              <a:buChar char="à"/>
            </a:pPr>
            <a:r>
              <a:rPr lang="pt-BR" sz="2600" dirty="0" smtClean="0">
                <a:solidFill>
                  <a:srgbClr val="000000"/>
                </a:solidFill>
                <a:latin typeface="Times New Roman" pitchFamily="18" charset="0"/>
                <a:cs typeface="Times New Roman" pitchFamily="18" charset="0"/>
              </a:rPr>
              <a:t>Với từ "</a:t>
            </a:r>
            <a:r>
              <a:rPr lang="pt-BR" sz="2600" i="1" dirty="0" smtClean="0">
                <a:solidFill>
                  <a:srgbClr val="000000"/>
                </a:solidFill>
                <a:latin typeface="Times New Roman" pitchFamily="18" charset="0"/>
                <a:cs typeface="Times New Roman" pitchFamily="18" charset="0"/>
              </a:rPr>
              <a:t>đổ</a:t>
            </a:r>
            <a:r>
              <a:rPr lang="pt-BR" sz="2600" dirty="0" smtClean="0">
                <a:solidFill>
                  <a:srgbClr val="000000"/>
                </a:solidFill>
                <a:latin typeface="Times New Roman" pitchFamily="18" charset="0"/>
                <a:cs typeface="Times New Roman" pitchFamily="18" charset="0"/>
              </a:rPr>
              <a:t>", biểu thị sự chuyển màu đồng loạt </a:t>
            </a:r>
          </a:p>
          <a:p>
            <a:pPr algn="just" fontAlgn="base">
              <a:lnSpc>
                <a:spcPct val="150000"/>
              </a:lnSpc>
              <a:spcBef>
                <a:spcPct val="0"/>
              </a:spcBef>
              <a:spcAft>
                <a:spcPct val="0"/>
              </a:spcAft>
            </a:pPr>
            <a:r>
              <a:rPr lang="pt-BR" sz="2600" dirty="0" smtClean="0">
                <a:solidFill>
                  <a:srgbClr val="000000"/>
                </a:solidFill>
                <a:latin typeface="Times New Roman" pitchFamily="18" charset="0"/>
                <a:cs typeface="Times New Roman" pitchFamily="18" charset="0"/>
                <a:sym typeface="Wingdings" pitchFamily="2" charset="2"/>
              </a:rPr>
              <a:t></a:t>
            </a:r>
            <a:r>
              <a:rPr lang="pt-BR" sz="2600" dirty="0" smtClean="0">
                <a:solidFill>
                  <a:srgbClr val="000000"/>
                </a:solidFill>
                <a:latin typeface="Times New Roman" pitchFamily="18" charset="0"/>
                <a:cs typeface="Times New Roman" pitchFamily="18" charset="0"/>
              </a:rPr>
              <a:t> người đọc có cảm giác dường như tiếng ve đã thúc giục ngày hè trôi nhanh, làm cho rừng phách thêm vàng.</a:t>
            </a:r>
            <a:endParaRPr lang="vi-VN" sz="2600" dirty="0" smtClean="0">
              <a:solidFill>
                <a:srgbClr val="000000"/>
              </a:solidFill>
              <a:latin typeface="Times New Roman" pitchFamily="18" charset="0"/>
              <a:cs typeface="Times New Roman" pitchFamily="18" charset="0"/>
            </a:endParaRPr>
          </a:p>
        </p:txBody>
      </p:sp>
      <p:pic>
        <p:nvPicPr>
          <p:cNvPr id="10242" name="Picture 2" descr="Thu vàng Virginia | Kim Dung/Kỳ D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3232" y="1408945"/>
            <a:ext cx="4801623" cy="31885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7" name="Rectangle 6"/>
          <p:cNvSpPr/>
          <p:nvPr/>
        </p:nvSpPr>
        <p:spPr>
          <a:xfrm>
            <a:off x="612051" y="419693"/>
            <a:ext cx="2044149" cy="523220"/>
          </a:xfrm>
          <a:prstGeom prst="rect">
            <a:avLst/>
          </a:prstGeom>
        </p:spPr>
        <p:txBody>
          <a:bodyPr wrap="none">
            <a:spAutoFit/>
          </a:bodyPr>
          <a:lstStyle/>
          <a:p>
            <a:pPr marL="457200" indent="-457200">
              <a:buFont typeface="Wingdings" pitchFamily="2" charset="2"/>
              <a:buChar char="v"/>
            </a:pPr>
            <a:r>
              <a:rPr lang="en-US" sz="2800" b="1" u="sng" dirty="0" err="1" smtClean="0">
                <a:solidFill>
                  <a:schemeClr val="accent2">
                    <a:lumMod val="75000"/>
                  </a:schemeClr>
                </a:solidFill>
                <a:latin typeface="Times New Roman" pitchFamily="18" charset="0"/>
                <a:cs typeface="Times New Roman" pitchFamily="18" charset="0"/>
              </a:rPr>
              <a:t>Mùa</a:t>
            </a:r>
            <a:r>
              <a:rPr lang="en-US" sz="2800" b="1" u="sng" dirty="0" smtClean="0">
                <a:solidFill>
                  <a:schemeClr val="accent2">
                    <a:lumMod val="75000"/>
                  </a:schemeClr>
                </a:solidFill>
                <a:latin typeface="Times New Roman" pitchFamily="18" charset="0"/>
                <a:cs typeface="Times New Roman" pitchFamily="18" charset="0"/>
              </a:rPr>
              <a:t> </a:t>
            </a:r>
            <a:r>
              <a:rPr lang="en-US" sz="2800" b="1" u="sng" dirty="0" err="1" smtClean="0">
                <a:solidFill>
                  <a:schemeClr val="accent2">
                    <a:lumMod val="75000"/>
                  </a:schemeClr>
                </a:solidFill>
                <a:latin typeface="Times New Roman" pitchFamily="18" charset="0"/>
                <a:cs typeface="Times New Roman" pitchFamily="18" charset="0"/>
              </a:rPr>
              <a:t>hạ</a:t>
            </a:r>
            <a:r>
              <a:rPr lang="vi-VN" sz="2800" b="1" u="sng" dirty="0" smtClean="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Tree>
    <p:extLst>
      <p:ext uri="{BB962C8B-B14F-4D97-AF65-F5344CB8AC3E}">
        <p14:creationId xmlns:p14="http://schemas.microsoft.com/office/powerpoint/2010/main" val="42702679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42"/>
                                        </p:tgtEl>
                                        <p:attrNameLst>
                                          <p:attrName>style.visibility</p:attrName>
                                        </p:attrNameLst>
                                      </p:cBhvr>
                                      <p:to>
                                        <p:strVal val="visible"/>
                                      </p:to>
                                    </p:set>
                                    <p:animEffect transition="in" filter="wheel(1)">
                                      <p:cBhvr>
                                        <p:cTn id="12" dur="2000"/>
                                        <p:tgtEl>
                                          <p:spTgt spid="1024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59">
                                            <p:txEl>
                                              <p:pRg st="0" end="0"/>
                                            </p:txEl>
                                          </p:spTgt>
                                        </p:tgtEl>
                                        <p:attrNameLst>
                                          <p:attrName>style.visibility</p:attrName>
                                        </p:attrNameLst>
                                      </p:cBhvr>
                                      <p:to>
                                        <p:strVal val="visible"/>
                                      </p:to>
                                    </p:set>
                                    <p:animEffect transition="in" filter="blinds(horizontal)">
                                      <p:cBhvr>
                                        <p:cTn id="17" dur="500"/>
                                        <p:tgtEl>
                                          <p:spTgt spid="4505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059">
                                            <p:txEl>
                                              <p:pRg st="1" end="1"/>
                                            </p:txEl>
                                          </p:spTgt>
                                        </p:tgtEl>
                                        <p:attrNameLst>
                                          <p:attrName>style.visibility</p:attrName>
                                        </p:attrNameLst>
                                      </p:cBhvr>
                                      <p:to>
                                        <p:strVal val="visible"/>
                                      </p:to>
                                    </p:set>
                                    <p:animEffect transition="in" filter="blinds(horizontal)">
                                      <p:cBhvr>
                                        <p:cTn id="22" dur="500"/>
                                        <p:tgtEl>
                                          <p:spTgt spid="4505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45060">
                                            <p:txEl>
                                              <p:pRg st="0" end="0"/>
                                            </p:txEl>
                                          </p:spTgt>
                                        </p:tgtEl>
                                        <p:attrNameLst>
                                          <p:attrName>style.visibility</p:attrName>
                                        </p:attrNameLst>
                                      </p:cBhvr>
                                      <p:to>
                                        <p:strVal val="visible"/>
                                      </p:to>
                                    </p:set>
                                    <p:animEffect transition="in" filter="blinds(horizontal)">
                                      <p:cBhvr>
                                        <p:cTn id="27" dur="500"/>
                                        <p:tgtEl>
                                          <p:spTgt spid="4506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45060">
                                            <p:txEl>
                                              <p:pRg st="1" end="1"/>
                                            </p:txEl>
                                          </p:spTgt>
                                        </p:tgtEl>
                                        <p:attrNameLst>
                                          <p:attrName>style.visibility</p:attrName>
                                        </p:attrNameLst>
                                      </p:cBhvr>
                                      <p:to>
                                        <p:strVal val="visible"/>
                                      </p:to>
                                    </p:set>
                                    <p:animEffect transition="in" filter="blinds(horizontal)">
                                      <p:cBhvr>
                                        <p:cTn id="32" dur="500"/>
                                        <p:tgtEl>
                                          <p:spTgt spid="4506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7108" name="Rectangle 4"/>
          <p:cNvSpPr>
            <a:spLocks noChangeArrowheads="1"/>
          </p:cNvSpPr>
          <p:nvPr/>
        </p:nvSpPr>
        <p:spPr bwMode="auto">
          <a:xfrm>
            <a:off x="520238" y="1864231"/>
            <a:ext cx="5265756" cy="313393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pt-BR" sz="2700" dirty="0" smtClean="0">
                <a:solidFill>
                  <a:srgbClr val="000000"/>
                </a:solidFill>
                <a:latin typeface="Times New Roman" pitchFamily="18" charset="0"/>
                <a:cs typeface="Times New Roman" pitchFamily="18" charset="0"/>
              </a:rPr>
              <a:t>Hình ảnh cô thiếu nữ đi </a:t>
            </a:r>
            <a:r>
              <a:rPr lang="pt-BR" sz="2700" i="1" dirty="0" smtClean="0">
                <a:solidFill>
                  <a:srgbClr val="0000FF"/>
                </a:solidFill>
                <a:latin typeface="Times New Roman" pitchFamily="18" charset="0"/>
                <a:cs typeface="Times New Roman" pitchFamily="18" charset="0"/>
              </a:rPr>
              <a:t>"hái măng một mình"</a:t>
            </a:r>
            <a:r>
              <a:rPr lang="pt-BR" sz="2700" i="1" dirty="0" smtClean="0">
                <a:solidFill>
                  <a:srgbClr val="000000"/>
                </a:solidFill>
                <a:latin typeface="Times New Roman" pitchFamily="18" charset="0"/>
                <a:cs typeface="Times New Roman" pitchFamily="18" charset="0"/>
              </a:rPr>
              <a:t> </a:t>
            </a:r>
            <a:r>
              <a:rPr lang="pt-BR" sz="2700" dirty="0" smtClean="0">
                <a:solidFill>
                  <a:srgbClr val="000000"/>
                </a:solidFill>
                <a:latin typeface="Times New Roman" pitchFamily="18" charset="0"/>
                <a:cs typeface="Times New Roman" pitchFamily="18" charset="0"/>
              </a:rPr>
              <a:t>giữa rừng vầu, rừng nứa, rừng trúc: không hề lẻ loi, cô đơn mà chịu khó tận tụy với công việc.</a:t>
            </a:r>
          </a:p>
        </p:txBody>
      </p:sp>
      <p:pic>
        <p:nvPicPr>
          <p:cNvPr id="11266" name="Picture 2" descr="Măng rừ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1172" y="1844894"/>
            <a:ext cx="6003168" cy="400411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Rectangle 4"/>
          <p:cNvSpPr/>
          <p:nvPr/>
        </p:nvSpPr>
        <p:spPr>
          <a:xfrm>
            <a:off x="612051" y="419693"/>
            <a:ext cx="2044149" cy="523220"/>
          </a:xfrm>
          <a:prstGeom prst="rect">
            <a:avLst/>
          </a:prstGeom>
        </p:spPr>
        <p:txBody>
          <a:bodyPr wrap="none">
            <a:spAutoFit/>
          </a:bodyPr>
          <a:lstStyle/>
          <a:p>
            <a:pPr marL="457200" indent="-457200">
              <a:buFont typeface="Wingdings" pitchFamily="2" charset="2"/>
              <a:buChar char="v"/>
            </a:pPr>
            <a:r>
              <a:rPr lang="en-US" sz="2800" b="1" u="sng" dirty="0" err="1" smtClean="0">
                <a:solidFill>
                  <a:schemeClr val="accent2">
                    <a:lumMod val="75000"/>
                  </a:schemeClr>
                </a:solidFill>
                <a:latin typeface="Times New Roman" pitchFamily="18" charset="0"/>
                <a:cs typeface="Times New Roman" pitchFamily="18" charset="0"/>
              </a:rPr>
              <a:t>Mùa</a:t>
            </a:r>
            <a:r>
              <a:rPr lang="en-US" sz="2800" b="1" u="sng" dirty="0" smtClean="0">
                <a:solidFill>
                  <a:schemeClr val="accent2">
                    <a:lumMod val="75000"/>
                  </a:schemeClr>
                </a:solidFill>
                <a:latin typeface="Times New Roman" pitchFamily="18" charset="0"/>
                <a:cs typeface="Times New Roman" pitchFamily="18" charset="0"/>
              </a:rPr>
              <a:t> </a:t>
            </a:r>
            <a:r>
              <a:rPr lang="en-US" sz="2800" b="1" u="sng" dirty="0" err="1" smtClean="0">
                <a:solidFill>
                  <a:schemeClr val="accent2">
                    <a:lumMod val="75000"/>
                  </a:schemeClr>
                </a:solidFill>
                <a:latin typeface="Times New Roman" pitchFamily="18" charset="0"/>
                <a:cs typeface="Times New Roman" pitchFamily="18" charset="0"/>
              </a:rPr>
              <a:t>hạ</a:t>
            </a:r>
            <a:r>
              <a:rPr lang="vi-VN" sz="2800" b="1" u="sng" dirty="0" smtClean="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Tree>
    <p:extLst>
      <p:ext uri="{BB962C8B-B14F-4D97-AF65-F5344CB8AC3E}">
        <p14:creationId xmlns:p14="http://schemas.microsoft.com/office/powerpoint/2010/main" val="237721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circle(in)">
                                      <p:cBhvr>
                                        <p:cTn id="7" dur="20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7108">
                                            <p:txEl>
                                              <p:pRg st="0" end="0"/>
                                            </p:txEl>
                                          </p:spTgt>
                                        </p:tgtEl>
                                        <p:attrNameLst>
                                          <p:attrName>style.visibility</p:attrName>
                                        </p:attrNameLst>
                                      </p:cBhvr>
                                      <p:to>
                                        <p:strVal val="visible"/>
                                      </p:to>
                                    </p:set>
                                    <p:animEffect transition="in" filter="blinds(horizontal)">
                                      <p:cBhvr>
                                        <p:cTn id="12" dur="500"/>
                                        <p:tgtEl>
                                          <p:spTgt spid="4710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256" name="Picture 8" descr="2007"/>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7547063" y="681303"/>
            <a:ext cx="4581874" cy="25773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1" name="Text Box 3"/>
          <p:cNvSpPr txBox="1">
            <a:spLocks noChangeArrowheads="1"/>
          </p:cNvSpPr>
          <p:nvPr/>
        </p:nvSpPr>
        <p:spPr bwMode="auto">
          <a:xfrm>
            <a:off x="406400" y="1115454"/>
            <a:ext cx="11480800" cy="1643527"/>
          </a:xfrm>
          <a:prstGeom prst="rect">
            <a:avLst/>
          </a:prstGeom>
          <a:noFill/>
          <a:ln w="9525">
            <a:noFill/>
            <a:miter lim="800000"/>
            <a:headEnd/>
            <a:tailEnd/>
          </a:ln>
          <a:effec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fontAlgn="base">
              <a:lnSpc>
                <a:spcPct val="120000"/>
              </a:lnSpc>
              <a:spcBef>
                <a:spcPct val="0"/>
              </a:spcBef>
              <a:spcAft>
                <a:spcPct val="0"/>
              </a:spcAft>
              <a:buFontTx/>
              <a:buChar char="-"/>
            </a:pPr>
            <a:r>
              <a:rPr lang="vi-VN" sz="2800" dirty="0" smtClean="0">
                <a:latin typeface="Times New Roman" pitchFamily="18" charset="0"/>
                <a:cs typeface="Times New Roman" pitchFamily="18" charset="0"/>
              </a:rPr>
              <a:t>Mùa thu Việt Bắc</a:t>
            </a:r>
            <a:r>
              <a:rPr lang="en-US" sz="2800" dirty="0" smtClean="0">
                <a:latin typeface="Times New Roman" pitchFamily="18" charset="0"/>
                <a:cs typeface="Times New Roman" pitchFamily="18" charset="0"/>
              </a:rPr>
              <a:t> </a:t>
            </a:r>
            <a:r>
              <a:rPr lang="vi-VN" sz="2800" dirty="0" smtClean="0">
                <a:latin typeface="Times New Roman" pitchFamily="18" charset="0"/>
                <a:cs typeface="Times New Roman" pitchFamily="18" charset="0"/>
              </a:rPr>
              <a:t>không kém phần nên thơ:</a:t>
            </a:r>
          </a:p>
          <a:p>
            <a:pPr fontAlgn="base">
              <a:lnSpc>
                <a:spcPct val="120000"/>
              </a:lnSpc>
              <a:spcBef>
                <a:spcPct val="0"/>
              </a:spcBef>
              <a:spcAft>
                <a:spcPct val="0"/>
              </a:spcAft>
            </a:pPr>
            <a:r>
              <a:rPr lang="en-US" sz="2800" b="1" dirty="0" smtClean="0">
                <a:solidFill>
                  <a:srgbClr val="002060"/>
                </a:solidFill>
                <a:latin typeface="Times New Roman" pitchFamily="18" charset="0"/>
                <a:cs typeface="Times New Roman" pitchFamily="18" charset="0"/>
              </a:rPr>
              <a:t>           </a:t>
            </a:r>
            <a:r>
              <a:rPr lang="vi-VN" sz="2800" b="1" i="1" dirty="0" smtClean="0">
                <a:solidFill>
                  <a:srgbClr val="002060"/>
                </a:solidFill>
                <a:latin typeface="Times New Roman" pitchFamily="18" charset="0"/>
                <a:cs typeface="Times New Roman" pitchFamily="18" charset="0"/>
              </a:rPr>
              <a:t>“Rừng thu…</a:t>
            </a:r>
          </a:p>
          <a:p>
            <a:pPr fontAlgn="base">
              <a:lnSpc>
                <a:spcPct val="120000"/>
              </a:lnSpc>
              <a:spcBef>
                <a:spcPct val="0"/>
              </a:spcBef>
              <a:spcAft>
                <a:spcPct val="0"/>
              </a:spcAft>
            </a:pPr>
            <a:r>
              <a:rPr lang="vi-VN" sz="2800" b="1" i="1" dirty="0" smtClean="0">
                <a:solidFill>
                  <a:srgbClr val="002060"/>
                </a:solidFill>
                <a:latin typeface="Times New Roman" pitchFamily="18" charset="0"/>
                <a:cs typeface="Times New Roman" pitchFamily="18" charset="0"/>
              </a:rPr>
              <a:t>                   </a:t>
            </a:r>
            <a:r>
              <a:rPr lang="en-US" sz="2800" b="1" i="1" dirty="0" smtClean="0">
                <a:solidFill>
                  <a:srgbClr val="002060"/>
                </a:solidFill>
                <a:latin typeface="Times New Roman" pitchFamily="18" charset="0"/>
                <a:cs typeface="Times New Roman" pitchFamily="18" charset="0"/>
              </a:rPr>
              <a:t>            </a:t>
            </a:r>
            <a:r>
              <a:rPr lang="vi-VN" sz="2800" b="1" i="1" dirty="0" smtClean="0">
                <a:solidFill>
                  <a:srgbClr val="002060"/>
                </a:solidFill>
                <a:latin typeface="Times New Roman" pitchFamily="18" charset="0"/>
                <a:cs typeface="Times New Roman" pitchFamily="18" charset="0"/>
              </a:rPr>
              <a:t>…thủy chung”</a:t>
            </a:r>
            <a:endParaRPr lang="en-US" sz="2800" b="1" i="1" dirty="0" smtClean="0">
              <a:solidFill>
                <a:srgbClr val="002060"/>
              </a:solidFill>
              <a:latin typeface="Times New Roman" pitchFamily="18" charset="0"/>
              <a:cs typeface="Times New Roman" pitchFamily="18" charset="0"/>
            </a:endParaRPr>
          </a:p>
        </p:txBody>
      </p:sp>
      <p:sp>
        <p:nvSpPr>
          <p:cNvPr id="2" name="Text Box 3"/>
          <p:cNvSpPr txBox="1">
            <a:spLocks noChangeArrowheads="1"/>
          </p:cNvSpPr>
          <p:nvPr/>
        </p:nvSpPr>
        <p:spPr bwMode="auto">
          <a:xfrm>
            <a:off x="391327" y="3653270"/>
            <a:ext cx="11338218" cy="1126462"/>
          </a:xfrm>
          <a:prstGeom prst="rect">
            <a:avLst/>
          </a:prstGeom>
          <a:noFill/>
          <a:ln w="9525">
            <a:noFill/>
            <a:miter lim="800000"/>
            <a:headEnd/>
            <a:tailEnd/>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just" fontAlgn="base">
              <a:lnSpc>
                <a:spcPct val="120000"/>
              </a:lnSpc>
              <a:spcBef>
                <a:spcPct val="0"/>
              </a:spcBef>
              <a:spcAft>
                <a:spcPct val="0"/>
              </a:spcAft>
              <a:buFontTx/>
              <a:buChar char="-"/>
            </a:pPr>
            <a:r>
              <a:rPr lang="vi-VN" sz="2800" dirty="0" smtClean="0">
                <a:latin typeface="Times New Roman" pitchFamily="18" charset="0"/>
                <a:cs typeface="Times New Roman" pitchFamily="18" charset="0"/>
              </a:rPr>
              <a:t>Nhớ vầng trăng Việt Bắc giữa rừng thu. Trăng </a:t>
            </a:r>
            <a:r>
              <a:rPr lang="vi-VN" sz="2800" i="1" dirty="0" smtClean="0">
                <a:latin typeface="Times New Roman" pitchFamily="18" charset="0"/>
                <a:cs typeface="Times New Roman" pitchFamily="18" charset="0"/>
              </a:rPr>
              <a:t>"rọi"</a:t>
            </a:r>
            <a:r>
              <a:rPr lang="vi-VN" sz="2800" dirty="0" smtClean="0">
                <a:latin typeface="Times New Roman" pitchFamily="18" charset="0"/>
                <a:cs typeface="Times New Roman" pitchFamily="18" charset="0"/>
              </a:rPr>
              <a:t> qua tán lá rừng xanh, trăng thanh mát rượi </a:t>
            </a:r>
            <a:r>
              <a:rPr lang="en-US" sz="2800" dirty="0" smtClean="0">
                <a:latin typeface="Times New Roman" pitchFamily="18" charset="0"/>
                <a:cs typeface="Times New Roman" pitchFamily="18" charset="0"/>
                <a:sym typeface="Wingdings" pitchFamily="2" charset="2"/>
              </a:rPr>
              <a:t></a:t>
            </a:r>
            <a:r>
              <a:rPr lang="vi-VN" sz="2800" dirty="0" smtClean="0">
                <a:latin typeface="Times New Roman" pitchFamily="18" charset="0"/>
                <a:cs typeface="Times New Roman" pitchFamily="18" charset="0"/>
              </a:rPr>
              <a:t> gợi lên cảnh sống yên ả, "</a:t>
            </a:r>
            <a:r>
              <a:rPr lang="vi-VN" sz="2800" i="1" dirty="0" smtClean="0">
                <a:latin typeface="Times New Roman" pitchFamily="18" charset="0"/>
                <a:cs typeface="Times New Roman" pitchFamily="18" charset="0"/>
              </a:rPr>
              <a:t>hoà bình</a:t>
            </a:r>
            <a:r>
              <a:rPr lang="vi-VN" sz="2800" dirty="0" smtClean="0">
                <a:latin typeface="Times New Roman" pitchFamily="18" charset="0"/>
                <a:cs typeface="Times New Roman" pitchFamily="18" charset="0"/>
              </a:rPr>
              <a:t>”, nên thơ. </a:t>
            </a:r>
            <a:endParaRPr lang="en-US" sz="2800" dirty="0" smtClean="0">
              <a:latin typeface="Times New Roman" pitchFamily="18" charset="0"/>
              <a:cs typeface="Times New Roman" pitchFamily="18" charset="0"/>
            </a:endParaRPr>
          </a:p>
        </p:txBody>
      </p:sp>
      <p:sp>
        <p:nvSpPr>
          <p:cNvPr id="3" name="Text Box 3"/>
          <p:cNvSpPr txBox="1">
            <a:spLocks noChangeArrowheads="1"/>
          </p:cNvSpPr>
          <p:nvPr/>
        </p:nvSpPr>
        <p:spPr bwMode="auto">
          <a:xfrm>
            <a:off x="406400" y="5199739"/>
            <a:ext cx="11323145" cy="1126462"/>
          </a:xfrm>
          <a:prstGeom prst="rect">
            <a:avLst/>
          </a:prstGeom>
          <a:noFill/>
          <a:ln w="9525">
            <a:noFill/>
            <a:miter lim="800000"/>
            <a:headEnd/>
            <a:tailEnd/>
          </a:ln>
          <a:effec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457200" indent="-457200" algn="just" fontAlgn="base">
              <a:lnSpc>
                <a:spcPct val="120000"/>
              </a:lnSpc>
              <a:spcBef>
                <a:spcPct val="0"/>
              </a:spcBef>
              <a:spcAft>
                <a:spcPct val="0"/>
              </a:spcAft>
              <a:buFontTx/>
              <a:buChar char="-"/>
            </a:pPr>
            <a:r>
              <a:rPr lang="vi-VN" sz="2800" dirty="0" smtClean="0">
                <a:latin typeface="Times New Roman" pitchFamily="18" charset="0"/>
                <a:cs typeface="Times New Roman" pitchFamily="18" charset="0"/>
              </a:rPr>
              <a:t>Nhớ con người Việt Bắc luôn lạc quan, họ ca hát về mối ân tình thuỷ chung với cách mạng.</a:t>
            </a:r>
            <a:endParaRPr lang="en-US" sz="2800" dirty="0" smtClean="0">
              <a:latin typeface="Times New Roman" pitchFamily="18" charset="0"/>
              <a:cs typeface="Times New Roman" pitchFamily="18" charset="0"/>
            </a:endParaRPr>
          </a:p>
        </p:txBody>
      </p:sp>
      <p:sp>
        <p:nvSpPr>
          <p:cNvPr id="7" name="Rectangle 6"/>
          <p:cNvSpPr/>
          <p:nvPr/>
        </p:nvSpPr>
        <p:spPr>
          <a:xfrm>
            <a:off x="612051" y="419693"/>
            <a:ext cx="2297360" cy="523220"/>
          </a:xfrm>
          <a:prstGeom prst="rect">
            <a:avLst/>
          </a:prstGeom>
        </p:spPr>
        <p:txBody>
          <a:bodyPr wrap="none">
            <a:spAutoFit/>
          </a:bodyPr>
          <a:lstStyle/>
          <a:p>
            <a:pPr marL="457200" indent="-457200">
              <a:buFont typeface="Wingdings" pitchFamily="2" charset="2"/>
              <a:buChar char="v"/>
            </a:pPr>
            <a:r>
              <a:rPr lang="en-US" sz="2800" b="1" u="sng" dirty="0" err="1" smtClean="0">
                <a:solidFill>
                  <a:schemeClr val="accent2">
                    <a:lumMod val="75000"/>
                  </a:schemeClr>
                </a:solidFill>
                <a:latin typeface="Times New Roman" pitchFamily="18" charset="0"/>
                <a:cs typeface="Times New Roman" pitchFamily="18" charset="0"/>
              </a:rPr>
              <a:t>Mùa</a:t>
            </a:r>
            <a:r>
              <a:rPr lang="en-US" sz="2800" b="1" u="sng" dirty="0" smtClean="0">
                <a:solidFill>
                  <a:schemeClr val="accent2">
                    <a:lumMod val="75000"/>
                  </a:schemeClr>
                </a:solidFill>
                <a:latin typeface="Times New Roman" pitchFamily="18" charset="0"/>
                <a:cs typeface="Times New Roman" pitchFamily="18" charset="0"/>
              </a:rPr>
              <a:t> Thu</a:t>
            </a:r>
            <a:r>
              <a:rPr lang="vi-VN" sz="2800" b="1" u="sng" dirty="0" smtClean="0">
                <a:solidFill>
                  <a:schemeClr val="accent2">
                    <a:lumMod val="75000"/>
                  </a:schemeClr>
                </a:solidFill>
                <a:latin typeface="Times New Roman" pitchFamily="18" charset="0"/>
                <a:cs typeface="Times New Roman" pitchFamily="18" charset="0"/>
              </a:rPr>
              <a:t>: </a:t>
            </a:r>
            <a:endParaRPr lang="en-US" sz="2000" u="sng" dirty="0">
              <a:solidFill>
                <a:schemeClr val="accent2">
                  <a:lumMod val="75000"/>
                </a:schemeClr>
              </a:solidFill>
            </a:endParaRPr>
          </a:p>
        </p:txBody>
      </p:sp>
    </p:spTree>
    <p:extLst>
      <p:ext uri="{BB962C8B-B14F-4D97-AF65-F5344CB8AC3E}">
        <p14:creationId xmlns:p14="http://schemas.microsoft.com/office/powerpoint/2010/main" val="27822883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1251">
                                            <p:txEl>
                                              <p:pRg st="0" end="0"/>
                                            </p:txEl>
                                          </p:spTgt>
                                        </p:tgtEl>
                                        <p:attrNameLst>
                                          <p:attrName>style.visibility</p:attrName>
                                        </p:attrNameLst>
                                      </p:cBhvr>
                                      <p:to>
                                        <p:strVal val="visible"/>
                                      </p:to>
                                    </p:set>
                                    <p:anim calcmode="lin" valueType="num">
                                      <p:cBhvr additive="base">
                                        <p:cTn id="7" dur="500" fill="hold"/>
                                        <p:tgtEl>
                                          <p:spTgt spid="18125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8125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81256"/>
                                        </p:tgtEl>
                                        <p:attrNameLst>
                                          <p:attrName>style.visibility</p:attrName>
                                        </p:attrNameLst>
                                      </p:cBhvr>
                                      <p:to>
                                        <p:strVal val="visible"/>
                                      </p:to>
                                    </p:set>
                                    <p:animEffect transition="in" filter="wheel(1)">
                                      <p:cBhvr>
                                        <p:cTn id="13" dur="2000"/>
                                        <p:tgtEl>
                                          <p:spTgt spid="18125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81251">
                                            <p:txEl>
                                              <p:pRg st="1" end="1"/>
                                            </p:txEl>
                                          </p:spTgt>
                                        </p:tgtEl>
                                        <p:attrNameLst>
                                          <p:attrName>style.visibility</p:attrName>
                                        </p:attrNameLst>
                                      </p:cBhvr>
                                      <p:to>
                                        <p:strVal val="visible"/>
                                      </p:to>
                                    </p:set>
                                    <p:anim calcmode="lin" valueType="num">
                                      <p:cBhvr additive="base">
                                        <p:cTn id="18" dur="500" fill="hold"/>
                                        <p:tgtEl>
                                          <p:spTgt spid="181251">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8125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81251">
                                            <p:txEl>
                                              <p:pRg st="2" end="2"/>
                                            </p:txEl>
                                          </p:spTgt>
                                        </p:tgtEl>
                                        <p:attrNameLst>
                                          <p:attrName>style.visibility</p:attrName>
                                        </p:attrNameLst>
                                      </p:cBhvr>
                                      <p:to>
                                        <p:strVal val="visible"/>
                                      </p:to>
                                    </p:set>
                                    <p:anim calcmode="lin" valueType="num">
                                      <p:cBhvr additive="base">
                                        <p:cTn id="24" dur="500" fill="hold"/>
                                        <p:tgtEl>
                                          <p:spTgt spid="181251">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8125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
                                        </p:tgtEl>
                                        <p:attrNameLst>
                                          <p:attrName>style.visibility</p:attrName>
                                        </p:attrNameLst>
                                      </p:cBhvr>
                                      <p:to>
                                        <p:strVal val="visible"/>
                                      </p:to>
                                    </p:set>
                                    <p:anim calcmode="lin" valueType="num">
                                      <p:cBhvr additive="base">
                                        <p:cTn id="30" dur="500" fill="hold"/>
                                        <p:tgtEl>
                                          <p:spTgt spid="2"/>
                                        </p:tgtEl>
                                        <p:attrNameLst>
                                          <p:attrName>ppt_x</p:attrName>
                                        </p:attrNameLst>
                                      </p:cBhvr>
                                      <p:tavLst>
                                        <p:tav tm="0">
                                          <p:val>
                                            <p:strVal val="#ppt_x"/>
                                          </p:val>
                                        </p:tav>
                                        <p:tav tm="100000">
                                          <p:val>
                                            <p:strVal val="#ppt_x"/>
                                          </p:val>
                                        </p:tav>
                                      </p:tavLst>
                                    </p:anim>
                                    <p:anim calcmode="lin" valueType="num">
                                      <p:cBhvr additive="base">
                                        <p:cTn id="3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 calcmode="lin" valueType="num">
                                      <p:cBhvr additive="base">
                                        <p:cTn id="36" dur="500" fill="hold"/>
                                        <p:tgtEl>
                                          <p:spTgt spid="3"/>
                                        </p:tgtEl>
                                        <p:attrNameLst>
                                          <p:attrName>ppt_x</p:attrName>
                                        </p:attrNameLst>
                                      </p:cBhvr>
                                      <p:tavLst>
                                        <p:tav tm="0">
                                          <p:val>
                                            <p:strVal val="#ppt_x"/>
                                          </p:val>
                                        </p:tav>
                                        <p:tav tm="100000">
                                          <p:val>
                                            <p:strVal val="#ppt_x"/>
                                          </p:val>
                                        </p:tav>
                                      </p:tavLst>
                                    </p:anim>
                                    <p:anim calcmode="lin" valueType="num">
                                      <p:cBhvr additive="base">
                                        <p:cTn id="3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1" grpId="0" uiExpand="1" build="allAtOnce"/>
      <p:bldP spid="2" grpId="0"/>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322323" y="477516"/>
            <a:ext cx="6173067" cy="609397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indent="160338" algn="just" fontAlgn="base">
              <a:lnSpc>
                <a:spcPct val="150000"/>
              </a:lnSpc>
              <a:spcBef>
                <a:spcPct val="0"/>
              </a:spcBef>
              <a:spcAft>
                <a:spcPct val="0"/>
              </a:spcAft>
            </a:pPr>
            <a:r>
              <a:rPr lang="vi-VN" sz="2600" b="1" i="1" dirty="0" smtClean="0">
                <a:solidFill>
                  <a:srgbClr val="0000FF"/>
                </a:solidFill>
                <a:latin typeface="Times New Roman" pitchFamily="18" charset="0"/>
                <a:cs typeface="Times New Roman" pitchFamily="18" charset="0"/>
              </a:rPr>
              <a:t>=&gt; Với kết cấu đan xen, đoạn thơ làm nổi bật vẻ đẹp hài hòa giữa thiên nhiên và con người:</a:t>
            </a:r>
            <a:endParaRPr lang="en-US" sz="2600" dirty="0" smtClean="0">
              <a:solidFill>
                <a:srgbClr val="0000FF"/>
              </a:solidFill>
              <a:latin typeface="Times New Roman" pitchFamily="18" charset="0"/>
              <a:cs typeface="Times New Roman" pitchFamily="18" charset="0"/>
            </a:endParaRPr>
          </a:p>
          <a:p>
            <a:pPr indent="160338" algn="just" fontAlgn="base">
              <a:lnSpc>
                <a:spcPct val="150000"/>
              </a:lnSpc>
              <a:spcBef>
                <a:spcPct val="0"/>
              </a:spcBef>
              <a:spcAft>
                <a:spcPct val="0"/>
              </a:spcAft>
            </a:pPr>
            <a:r>
              <a:rPr lang="en-US" sz="2600" dirty="0" smtClean="0">
                <a:solidFill>
                  <a:srgbClr val="000000"/>
                </a:solidFill>
                <a:latin typeface="Times New Roman" pitchFamily="18" charset="0"/>
                <a:cs typeface="Times New Roman" pitchFamily="18" charset="0"/>
              </a:rPr>
              <a:t>   </a:t>
            </a:r>
            <a:r>
              <a:rPr lang="vi-VN" sz="2600" b="1" dirty="0" smtClean="0">
                <a:solidFill>
                  <a:srgbClr val="0000FF"/>
                </a:solidFill>
                <a:latin typeface="Times New Roman" pitchFamily="18" charset="0"/>
                <a:cs typeface="Times New Roman" pitchFamily="18" charset="0"/>
              </a:rPr>
              <a:t>+ Thiên nhiên Việt Bắc</a:t>
            </a:r>
            <a:r>
              <a:rPr lang="en-US" sz="2600" b="1" dirty="0" smtClean="0">
                <a:solidFill>
                  <a:srgbClr val="0000FF"/>
                </a:solidFill>
                <a:latin typeface="Times New Roman" pitchFamily="18" charset="0"/>
                <a:cs typeface="Times New Roman" pitchFamily="18" charset="0"/>
              </a:rPr>
              <a:t>:</a:t>
            </a:r>
            <a:r>
              <a:rPr lang="vi-VN" sz="2600" dirty="0" smtClean="0">
                <a:solidFill>
                  <a:srgbClr val="000000"/>
                </a:solidFill>
                <a:latin typeface="Times New Roman" pitchFamily="18" charset="0"/>
                <a:cs typeface="Times New Roman" pitchFamily="18" charset="0"/>
              </a:rPr>
              <a:t> tươi đẹp, con người Việt Bắc</a:t>
            </a:r>
            <a:r>
              <a:rPr lang="en-US" sz="2600" dirty="0" smtClean="0">
                <a:solidFill>
                  <a:srgbClr val="000000"/>
                </a:solidFill>
                <a:latin typeface="Times New Roman" pitchFamily="18" charset="0"/>
                <a:cs typeface="Times New Roman" pitchFamily="18" charset="0"/>
              </a:rPr>
              <a:t>:</a:t>
            </a:r>
            <a:r>
              <a:rPr lang="vi-VN" sz="2600" dirty="0" smtClean="0">
                <a:solidFill>
                  <a:srgbClr val="000000"/>
                </a:solidFill>
                <a:latin typeface="Times New Roman" pitchFamily="18" charset="0"/>
                <a:cs typeface="Times New Roman" pitchFamily="18" charset="0"/>
              </a:rPr>
              <a:t> bình dị, chịu thương chịu khó, đầy nghĩa tình.</a:t>
            </a:r>
            <a:endParaRPr lang="en-US" sz="2600" dirty="0" smtClean="0">
              <a:solidFill>
                <a:srgbClr val="000000"/>
              </a:solidFill>
              <a:latin typeface="Times New Roman" pitchFamily="18" charset="0"/>
              <a:cs typeface="Times New Roman" pitchFamily="18" charset="0"/>
            </a:endParaRPr>
          </a:p>
          <a:p>
            <a:pPr indent="160338" algn="just" fontAlgn="base">
              <a:lnSpc>
                <a:spcPct val="150000"/>
              </a:lnSpc>
              <a:spcBef>
                <a:spcPct val="0"/>
              </a:spcBef>
              <a:spcAft>
                <a:spcPct val="0"/>
              </a:spcAft>
            </a:pPr>
            <a:r>
              <a:rPr lang="en-US" sz="2600" dirty="0" smtClean="0">
                <a:solidFill>
                  <a:srgbClr val="000000"/>
                </a:solidFill>
                <a:latin typeface="Times New Roman" pitchFamily="18" charset="0"/>
                <a:cs typeface="Times New Roman" pitchFamily="18" charset="0"/>
              </a:rPr>
              <a:t>   </a:t>
            </a:r>
            <a:r>
              <a:rPr lang="vi-VN" sz="2600" b="1" dirty="0" smtClean="0">
                <a:solidFill>
                  <a:srgbClr val="0000FF"/>
                </a:solidFill>
                <a:latin typeface="Times New Roman" pitchFamily="18" charset="0"/>
                <a:cs typeface="Times New Roman" pitchFamily="18" charset="0"/>
              </a:rPr>
              <a:t>+ Bằng những việc làm</a:t>
            </a:r>
            <a:r>
              <a:rPr lang="vi-VN" sz="2600" dirty="0" smtClean="0">
                <a:solidFill>
                  <a:srgbClr val="000000"/>
                </a:solidFill>
                <a:latin typeface="Times New Roman" pitchFamily="18" charset="0"/>
                <a:cs typeface="Times New Roman" pitchFamily="18" charset="0"/>
              </a:rPr>
              <a:t> tưởng chừng nhỏ bé của mình, những con người Việt Bắc đã góp phần tạo nên sức mạnh vĩ đại của cuộc kháng chiến.</a:t>
            </a:r>
          </a:p>
        </p:txBody>
      </p:sp>
      <p:pic>
        <p:nvPicPr>
          <p:cNvPr id="4" name="Picture 6" descr="Cảm nhận khổ 6 bài thơ “Việt Bắc” - 2 bài văn phân tích đoạn 6 Việt Bắc của  Tố Hữu hay nhất | VFO.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871" y="1499370"/>
            <a:ext cx="5302469" cy="40140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54817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Effect transition="in" filter="blinds(horizontal)">
                                      <p:cBhvr>
                                        <p:cTn id="7" dur="500"/>
                                        <p:tgtEl>
                                          <p:spTgt spid="5120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51203">
                                            <p:txEl>
                                              <p:pRg st="1" end="1"/>
                                            </p:txEl>
                                          </p:spTgt>
                                        </p:tgtEl>
                                        <p:attrNameLst>
                                          <p:attrName>style.visibility</p:attrName>
                                        </p:attrNameLst>
                                      </p:cBhvr>
                                      <p:to>
                                        <p:strVal val="visible"/>
                                      </p:to>
                                    </p:set>
                                    <p:animEffect transition="in" filter="blinds(horizontal)">
                                      <p:cBhvr>
                                        <p:cTn id="17" dur="500"/>
                                        <p:tgtEl>
                                          <p:spTgt spid="51203">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1203">
                                            <p:txEl>
                                              <p:pRg st="2" end="2"/>
                                            </p:txEl>
                                          </p:spTgt>
                                        </p:tgtEl>
                                        <p:attrNameLst>
                                          <p:attrName>style.visibility</p:attrName>
                                        </p:attrNameLst>
                                      </p:cBhvr>
                                      <p:to>
                                        <p:strVal val="visible"/>
                                      </p:to>
                                    </p:set>
                                    <p:animEffect transition="in" filter="blinds(horizontal)">
                                      <p:cBhvr>
                                        <p:cTn id="22" dur="500"/>
                                        <p:tgtEl>
                                          <p:spTgt spid="512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6" name="Picture 2" descr="images52288_ChthangDBP13L"/>
          <p:cNvPicPr>
            <a:picLocks noChangeAspect="1" noChangeArrowheads="1"/>
          </p:cNvPicPr>
          <p:nvPr/>
        </p:nvPicPr>
        <p:blipFill>
          <a:blip r:embed="rId2">
            <a:lum bright="12000"/>
            <a:extLst>
              <a:ext uri="{28A0092B-C50C-407E-A947-70E740481C1C}">
                <a14:useLocalDpi xmlns:a14="http://schemas.microsoft.com/office/drawing/2010/main" val="0"/>
              </a:ext>
            </a:extLst>
          </a:blip>
          <a:srcRect r="20833"/>
          <a:stretch>
            <a:fillRect/>
          </a:stretch>
        </p:blipFill>
        <p:spPr bwMode="auto">
          <a:xfrm>
            <a:off x="0" y="0"/>
            <a:ext cx="12192000" cy="6929438"/>
          </a:xfrm>
          <a:prstGeom prst="rect">
            <a:avLst/>
          </a:prstGeom>
          <a:noFill/>
          <a:extLst>
            <a:ext uri="{909E8E84-426E-40DD-AFC4-6F175D3DCCD1}">
              <a14:hiddenFill xmlns:a14="http://schemas.microsoft.com/office/drawing/2010/main">
                <a:solidFill>
                  <a:srgbClr val="FFFFFF"/>
                </a:solidFill>
              </a14:hiddenFill>
            </a:ext>
          </a:extLst>
        </p:spPr>
      </p:pic>
      <p:sp>
        <p:nvSpPr>
          <p:cNvPr id="52227" name="Rectangle 3"/>
          <p:cNvSpPr>
            <a:spLocks noChangeArrowheads="1"/>
          </p:cNvSpPr>
          <p:nvPr/>
        </p:nvSpPr>
        <p:spPr bwMode="auto">
          <a:xfrm>
            <a:off x="327570" y="154373"/>
            <a:ext cx="113792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spcBef>
                <a:spcPct val="0"/>
              </a:spcBef>
              <a:spcAft>
                <a:spcPct val="0"/>
              </a:spcAft>
            </a:pPr>
            <a:r>
              <a:rPr lang="en-US" sz="3200" b="1" i="1" dirty="0" smtClean="0">
                <a:solidFill>
                  <a:srgbClr val="FF3300"/>
                </a:solidFill>
                <a:latin typeface="Times New Roman" pitchFamily="18" charset="0"/>
                <a:cs typeface="Times New Roman" pitchFamily="18" charset="0"/>
              </a:rPr>
              <a:t>d. </a:t>
            </a:r>
            <a:r>
              <a:rPr lang="en-US" sz="3200" b="1" i="1" dirty="0" err="1" smtClean="0">
                <a:solidFill>
                  <a:srgbClr val="FF3300"/>
                </a:solidFill>
                <a:latin typeface="Times New Roman" pitchFamily="18" charset="0"/>
                <a:cs typeface="Times New Roman" pitchFamily="18" charset="0"/>
              </a:rPr>
              <a:t>Kỉ</a:t>
            </a:r>
            <a:r>
              <a:rPr lang="en-US" sz="3200" b="1" i="1" dirty="0" smtClean="0">
                <a:solidFill>
                  <a:srgbClr val="FF3300"/>
                </a:solidFill>
                <a:latin typeface="Times New Roman" pitchFamily="18" charset="0"/>
                <a:cs typeface="Times New Roman" pitchFamily="18" charset="0"/>
              </a:rPr>
              <a:t> </a:t>
            </a:r>
            <a:r>
              <a:rPr lang="en-US" sz="3200" b="1" i="1" dirty="0" err="1" smtClean="0">
                <a:solidFill>
                  <a:srgbClr val="FF3300"/>
                </a:solidFill>
                <a:latin typeface="Times New Roman" pitchFamily="18" charset="0"/>
                <a:cs typeface="Times New Roman" pitchFamily="18" charset="0"/>
              </a:rPr>
              <a:t>niệm</a:t>
            </a:r>
            <a:r>
              <a:rPr lang="en-US" sz="3200" b="1" i="1" dirty="0" smtClean="0">
                <a:solidFill>
                  <a:srgbClr val="FF3300"/>
                </a:solidFill>
                <a:latin typeface="Times New Roman" pitchFamily="18" charset="0"/>
                <a:cs typeface="Times New Roman" pitchFamily="18" charset="0"/>
              </a:rPr>
              <a:t> </a:t>
            </a:r>
            <a:r>
              <a:rPr lang="en-US" sz="3200" b="1" i="1" dirty="0" err="1" smtClean="0">
                <a:solidFill>
                  <a:srgbClr val="FF3300"/>
                </a:solidFill>
                <a:latin typeface="Times New Roman" pitchFamily="18" charset="0"/>
                <a:cs typeface="Times New Roman" pitchFamily="18" charset="0"/>
              </a:rPr>
              <a:t>về</a:t>
            </a:r>
            <a:r>
              <a:rPr lang="en-US" sz="3200" b="1" i="1" dirty="0" smtClean="0">
                <a:solidFill>
                  <a:srgbClr val="FF3300"/>
                </a:solidFill>
                <a:latin typeface="Times New Roman" pitchFamily="18" charset="0"/>
                <a:cs typeface="Times New Roman" pitchFamily="18" charset="0"/>
              </a:rPr>
              <a:t> </a:t>
            </a:r>
            <a:r>
              <a:rPr lang="vi-VN" sz="3200" b="1" i="1" dirty="0" smtClean="0">
                <a:solidFill>
                  <a:srgbClr val="FF3300"/>
                </a:solidFill>
                <a:latin typeface="Times New Roman" pitchFamily="18" charset="0"/>
                <a:cs typeface="Times New Roman" pitchFamily="18" charset="0"/>
              </a:rPr>
              <a:t>kháng chiến:</a:t>
            </a:r>
          </a:p>
        </p:txBody>
      </p:sp>
      <p:sp>
        <p:nvSpPr>
          <p:cNvPr id="2" name="Rectangle 1"/>
          <p:cNvSpPr/>
          <p:nvPr/>
        </p:nvSpPr>
        <p:spPr>
          <a:xfrm>
            <a:off x="327569" y="966997"/>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latin typeface="Times New Roman" pitchFamily="18" charset="0"/>
              <a:cs typeface="Times New Roman" pitchFamily="18" charset="0"/>
            </a:endParaRPr>
          </a:p>
        </p:txBody>
      </p:sp>
    </p:spTree>
    <p:extLst>
      <p:ext uri="{BB962C8B-B14F-4D97-AF65-F5344CB8AC3E}">
        <p14:creationId xmlns:p14="http://schemas.microsoft.com/office/powerpoint/2010/main" val="40697163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2227">
                                            <p:txEl>
                                              <p:pRg st="0" end="0"/>
                                            </p:txEl>
                                          </p:spTgt>
                                        </p:tgtEl>
                                        <p:attrNameLst>
                                          <p:attrName>style.visibility</p:attrName>
                                        </p:attrNameLst>
                                      </p:cBhvr>
                                      <p:to>
                                        <p:strVal val="visible"/>
                                      </p:to>
                                    </p:set>
                                    <p:animEffect transition="in" filter="blinds(horizontal)">
                                      <p:cBhvr>
                                        <p:cTn id="7" dur="500"/>
                                        <p:tgtEl>
                                          <p:spTgt spid="52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2226"/>
                                        </p:tgtEl>
                                        <p:attrNameLst>
                                          <p:attrName>style.visibility</p:attrName>
                                        </p:attrNameLst>
                                      </p:cBhvr>
                                      <p:to>
                                        <p:strVal val="visible"/>
                                      </p:to>
                                    </p:set>
                                    <p:animEffect transition="in" filter="circle(in)">
                                      <p:cBhvr>
                                        <p:cTn id="17" dur="2000"/>
                                        <p:tgtEl>
                                          <p:spTgt spid="52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488718" y="928658"/>
            <a:ext cx="1116375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700" dirty="0" smtClean="0">
                <a:solidFill>
                  <a:srgbClr val="000000"/>
                </a:solidFill>
                <a:latin typeface="Times New Roman" pitchFamily="18" charset="0"/>
                <a:cs typeface="Times New Roman" pitchFamily="18" charset="0"/>
              </a:rPr>
              <a:t>- Việt Bắc từng khắc ghi những kỉ niệm về những cuộc hành quân ra trận thật hùng vĩ của bộ đội và nhân dân:</a:t>
            </a:r>
            <a:endParaRPr lang="en-US" sz="2700" dirty="0" smtClean="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vi-VN" sz="2700" dirty="0" smtClean="0">
                <a:solidFill>
                  <a:srgbClr val="000000"/>
                </a:solidFill>
                <a:latin typeface="Times New Roman" pitchFamily="18" charset="0"/>
                <a:cs typeface="Times New Roman" pitchFamily="18" charset="0"/>
              </a:rPr>
              <a:t>		</a:t>
            </a:r>
            <a:r>
              <a:rPr lang="en-US" sz="2700" dirty="0" smtClean="0">
                <a:solidFill>
                  <a:srgbClr val="000000"/>
                </a:solidFill>
                <a:latin typeface="Times New Roman" pitchFamily="18" charset="0"/>
                <a:cs typeface="Times New Roman" pitchFamily="18" charset="0"/>
              </a:rPr>
              <a:t>   	</a:t>
            </a:r>
            <a:endParaRPr lang="vi-VN" sz="2700" i="1" dirty="0" smtClean="0">
              <a:solidFill>
                <a:srgbClr val="000000"/>
              </a:solidFill>
              <a:latin typeface="Times New Roman" pitchFamily="18" charset="0"/>
              <a:cs typeface="Times New Roman" pitchFamily="18" charset="0"/>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12290" name="Picture 2" descr="Phân Tích Bức Tranh Việt Bắc Ra Quân Trong Bài Việt Bắc Của Tố Hữ | My Aloh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0593" y="2632843"/>
            <a:ext cx="5924771" cy="350689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478216" y="2931434"/>
            <a:ext cx="6096000" cy="1892826"/>
          </a:xfrm>
          <a:prstGeom prst="rect">
            <a:avLst/>
          </a:prstGeom>
        </p:spPr>
        <p:txBody>
          <a:bodyPr>
            <a:spAutoFit/>
          </a:bodyPr>
          <a:lstStyle/>
          <a:p>
            <a:pPr lvl="0" algn="just" fontAlgn="base">
              <a:lnSpc>
                <a:spcPct val="150000"/>
              </a:lnSpc>
              <a:spcBef>
                <a:spcPct val="0"/>
              </a:spcBef>
              <a:spcAft>
                <a:spcPct val="0"/>
              </a:spcAft>
            </a:pPr>
            <a:r>
              <a:rPr lang="vi-VN" sz="2600" b="1" i="1" dirty="0">
                <a:solidFill>
                  <a:srgbClr val="FF0000"/>
                </a:solidFill>
                <a:latin typeface="Times New Roman" pitchFamily="18" charset="0"/>
                <a:cs typeface="Times New Roman" pitchFamily="18" charset="0"/>
              </a:rPr>
              <a:t>“Những đường Việt Bắc của ta</a:t>
            </a:r>
            <a:endParaRPr lang="en-US" sz="2600" b="1" i="1" dirty="0">
              <a:solidFill>
                <a:srgbClr val="FF0000"/>
              </a:solidFill>
              <a:latin typeface="Times New Roman" pitchFamily="18" charset="0"/>
              <a:cs typeface="Times New Roman" pitchFamily="18" charset="0"/>
            </a:endParaRPr>
          </a:p>
          <a:p>
            <a:pPr lvl="0" algn="just" fontAlgn="base">
              <a:lnSpc>
                <a:spcPct val="150000"/>
              </a:lnSpc>
              <a:spcBef>
                <a:spcPct val="0"/>
              </a:spcBef>
              <a:spcAft>
                <a:spcPct val="0"/>
              </a:spcAft>
            </a:pPr>
            <a:r>
              <a:rPr lang="en-US" sz="2600" b="1" i="1" dirty="0">
                <a:solidFill>
                  <a:srgbClr val="FF0000"/>
                </a:solidFill>
                <a:latin typeface="Times New Roman" pitchFamily="18" charset="0"/>
                <a:cs typeface="Times New Roman" pitchFamily="18" charset="0"/>
              </a:rPr>
              <a:t>		</a:t>
            </a:r>
            <a:r>
              <a:rPr lang="vi-VN" sz="2600" b="1" i="1" dirty="0" smtClean="0">
                <a:solidFill>
                  <a:srgbClr val="FF0000"/>
                </a:solidFill>
                <a:latin typeface="Times New Roman" pitchFamily="18" charset="0"/>
                <a:cs typeface="Times New Roman" pitchFamily="18" charset="0"/>
              </a:rPr>
              <a:t>…</a:t>
            </a:r>
            <a:endParaRPr lang="en-US" sz="2600" b="1" i="1" dirty="0">
              <a:solidFill>
                <a:srgbClr val="FF0000"/>
              </a:solidFill>
              <a:latin typeface="Times New Roman" pitchFamily="18" charset="0"/>
              <a:cs typeface="Times New Roman" pitchFamily="18" charset="0"/>
            </a:endParaRPr>
          </a:p>
          <a:p>
            <a:pPr lvl="0" algn="just" fontAlgn="base">
              <a:lnSpc>
                <a:spcPct val="150000"/>
              </a:lnSpc>
              <a:spcBef>
                <a:spcPct val="0"/>
              </a:spcBef>
              <a:spcAft>
                <a:spcPct val="0"/>
              </a:spcAft>
            </a:pPr>
            <a:r>
              <a:rPr lang="vi-VN" sz="2600" b="1" i="1" dirty="0">
                <a:solidFill>
                  <a:srgbClr val="FF0000"/>
                </a:solidFill>
                <a:latin typeface="Times New Roman" pitchFamily="18" charset="0"/>
                <a:cs typeface="Times New Roman" pitchFamily="18" charset="0"/>
              </a:rPr>
              <a:t>Đèn pha bật sáng như ngày mai lên”.</a:t>
            </a:r>
          </a:p>
        </p:txBody>
      </p:sp>
    </p:spTree>
    <p:extLst>
      <p:ext uri="{BB962C8B-B14F-4D97-AF65-F5344CB8AC3E}">
        <p14:creationId xmlns:p14="http://schemas.microsoft.com/office/powerpoint/2010/main" val="6461533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blinds(horizontal)">
                                      <p:cBhvr>
                                        <p:cTn id="7" dur="500"/>
                                        <p:tgtEl>
                                          <p:spTgt spid="532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290"/>
                                        </p:tgtEl>
                                        <p:attrNameLst>
                                          <p:attrName>style.visibility</p:attrName>
                                        </p:attrNameLst>
                                      </p:cBhvr>
                                      <p:to>
                                        <p:strVal val="visible"/>
                                      </p:to>
                                    </p:set>
                                    <p:animEffect transition="in" filter="circle(in)">
                                      <p:cBhvr>
                                        <p:cTn id="12" dur="2000"/>
                                        <p:tgtEl>
                                          <p:spTgt spid="1229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488718" y="928658"/>
            <a:ext cx="11163750" cy="1892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700" dirty="0" smtClean="0">
                <a:solidFill>
                  <a:srgbClr val="000000"/>
                </a:solidFill>
                <a:latin typeface="Times New Roman" pitchFamily="18" charset="0"/>
                <a:cs typeface="Times New Roman" pitchFamily="18" charset="0"/>
              </a:rPr>
              <a:t>- Việt Bắc từng khắc ghi những kỉ niệm về những cuộc hành quân ra trận thật hùng vĩ của bộ đội và nhân dân:</a:t>
            </a:r>
            <a:endParaRPr lang="en-US" sz="2700" dirty="0" smtClean="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vi-VN" sz="2700" dirty="0" smtClean="0">
                <a:solidFill>
                  <a:srgbClr val="000000"/>
                </a:solidFill>
                <a:latin typeface="Times New Roman" pitchFamily="18" charset="0"/>
                <a:cs typeface="Times New Roman" pitchFamily="18" charset="0"/>
              </a:rPr>
              <a:t>		</a:t>
            </a:r>
            <a:r>
              <a:rPr lang="en-US" sz="2700" dirty="0" smtClean="0">
                <a:solidFill>
                  <a:srgbClr val="000000"/>
                </a:solidFill>
                <a:latin typeface="Times New Roman" pitchFamily="18" charset="0"/>
                <a:cs typeface="Times New Roman" pitchFamily="18" charset="0"/>
              </a:rPr>
              <a:t>   	</a:t>
            </a:r>
            <a:endParaRPr lang="vi-VN" sz="2700" i="1" dirty="0" smtClean="0">
              <a:solidFill>
                <a:srgbClr val="000000"/>
              </a:solidFill>
              <a:latin typeface="Times New Roman" pitchFamily="18" charset="0"/>
              <a:cs typeface="Times New Roman" pitchFamily="18" charset="0"/>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sp>
        <p:nvSpPr>
          <p:cNvPr id="6" name="Rectangle 4"/>
          <p:cNvSpPr>
            <a:spLocks noChangeArrowheads="1"/>
          </p:cNvSpPr>
          <p:nvPr/>
        </p:nvSpPr>
        <p:spPr bwMode="auto">
          <a:xfrm>
            <a:off x="425654" y="2510650"/>
            <a:ext cx="6006678"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smtClean="0">
                <a:solidFill>
                  <a:srgbClr val="000000"/>
                </a:solidFill>
                <a:latin typeface="Times New Roman" pitchFamily="18" charset="0"/>
                <a:cs typeface="Times New Roman" pitchFamily="18" charset="0"/>
              </a:rPr>
              <a:t>Từ láy tượng thanh </a:t>
            </a:r>
            <a:r>
              <a:rPr lang="vi-VN" sz="2600" b="1" i="1" dirty="0" smtClean="0">
                <a:solidFill>
                  <a:srgbClr val="000000"/>
                </a:solidFill>
                <a:latin typeface="Times New Roman" pitchFamily="18" charset="0"/>
                <a:cs typeface="Times New Roman" pitchFamily="18" charset="0"/>
              </a:rPr>
              <a:t>"rầm rập":</a:t>
            </a:r>
            <a:r>
              <a:rPr lang="vi-VN" sz="2600" dirty="0" smtClean="0">
                <a:solidFill>
                  <a:srgbClr val="000000"/>
                </a:solidFill>
                <a:latin typeface="Times New Roman" pitchFamily="18" charset="0"/>
                <a:cs typeface="Times New Roman" pitchFamily="18" charset="0"/>
              </a:rPr>
              <a:t> </a:t>
            </a:r>
            <a:endParaRPr lang="en-US" sz="2600"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smtClean="0">
                <a:solidFill>
                  <a:srgbClr val="000000"/>
                </a:solidFill>
                <a:latin typeface="Times New Roman" pitchFamily="18" charset="0"/>
                <a:cs typeface="Times New Roman" pitchFamily="18" charset="0"/>
              </a:rPr>
              <a:t>diễn tả tiếng bước chân mạnh mẽ của cuộc hành quân,</a:t>
            </a:r>
            <a:r>
              <a:rPr lang="en-US" sz="2600" dirty="0" smtClean="0">
                <a:solidFill>
                  <a:srgbClr val="000000"/>
                </a:solidFill>
                <a:latin typeface="Times New Roman" pitchFamily="18" charset="0"/>
                <a:cs typeface="Times New Roman" pitchFamily="18" charset="0"/>
                <a:sym typeface="Wingdings" pitchFamily="2" charset="2"/>
              </a:rPr>
              <a:t> </a:t>
            </a:r>
            <a:r>
              <a:rPr lang="vi-VN" sz="2600" dirty="0" smtClean="0">
                <a:solidFill>
                  <a:srgbClr val="000000"/>
                </a:solidFill>
                <a:latin typeface="Times New Roman" pitchFamily="18" charset="0"/>
                <a:cs typeface="Times New Roman" pitchFamily="18" charset="0"/>
              </a:rPr>
              <a:t>làm rung chuyển mặt đất.</a:t>
            </a:r>
            <a:endParaRPr lang="en-US" sz="2600" dirty="0" smtClean="0">
              <a:solidFill>
                <a:srgbClr val="000000"/>
              </a:solidFill>
              <a:latin typeface="Times New Roman" pitchFamily="18" charset="0"/>
              <a:cs typeface="Times New Roman" pitchFamily="18" charset="0"/>
            </a:endParaRPr>
          </a:p>
        </p:txBody>
      </p:sp>
      <p:pic>
        <p:nvPicPr>
          <p:cNvPr id="15362" name="Picture 2" descr="Tết Mậu Thân 1968 và ký ức không thể nào quên với người lính trậ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35304" y="2435717"/>
            <a:ext cx="5392362" cy="33344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4052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animEffect transition="in" filter="blinds(horizontal)">
                                      <p:cBhvr>
                                        <p:cTn id="7" dur="500"/>
                                        <p:tgtEl>
                                          <p:spTgt spid="5325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linds(horizontal)">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blinds(horizontal)">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5362"/>
                                        </p:tgtEl>
                                        <p:attrNameLst>
                                          <p:attrName>style.visibility</p:attrName>
                                        </p:attrNameLst>
                                      </p:cBhvr>
                                      <p:to>
                                        <p:strVal val="visible"/>
                                      </p:to>
                                    </p:set>
                                    <p:animEffect transition="in" filter="wheel(1)">
                                      <p:cBhvr>
                                        <p:cTn id="22" dur="20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551782" y="1053237"/>
            <a:ext cx="11209294" cy="2492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600" dirty="0" smtClean="0">
                <a:solidFill>
                  <a:srgbClr val="000000"/>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Hình ảnh so sánh, cường điệu: </a:t>
            </a:r>
            <a:endParaRPr lang="en-US" sz="2600" dirty="0" smtClean="0">
              <a:solidFill>
                <a:srgbClr val="000000"/>
              </a:solidFill>
              <a:latin typeface="Times New Roman" pitchFamily="18" charset="0"/>
              <a:cs typeface="Times New Roman" pitchFamily="18" charset="0"/>
            </a:endParaRPr>
          </a:p>
          <a:p>
            <a:pPr algn="ctr" fontAlgn="base">
              <a:lnSpc>
                <a:spcPct val="150000"/>
              </a:lnSpc>
              <a:spcBef>
                <a:spcPct val="0"/>
              </a:spcBef>
              <a:spcAft>
                <a:spcPct val="0"/>
              </a:spcAft>
            </a:pPr>
            <a:r>
              <a:rPr lang="vi-VN" sz="2600" b="1" i="1" dirty="0" smtClean="0">
                <a:solidFill>
                  <a:srgbClr val="000000"/>
                </a:solidFill>
                <a:latin typeface="Times New Roman" pitchFamily="18" charset="0"/>
                <a:cs typeface="Times New Roman" pitchFamily="18" charset="0"/>
              </a:rPr>
              <a:t>"Đêm đêm rầm rập như là đất rung"</a:t>
            </a:r>
            <a:endParaRPr lang="en-US" sz="2600" b="1" i="1" dirty="0" smtClean="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600" dirty="0" smtClean="0">
                <a:solidFill>
                  <a:srgbClr val="000000"/>
                </a:solidFill>
                <a:latin typeface="Times New Roman" pitchFamily="18" charset="0"/>
                <a:cs typeface="Times New Roman" pitchFamily="18" charset="0"/>
                <a:sym typeface="Wingdings" pitchFamily="2" charset="2"/>
              </a:rPr>
              <a:t> </a:t>
            </a:r>
            <a:r>
              <a:rPr lang="en-US" sz="2600" dirty="0">
                <a:solidFill>
                  <a:srgbClr val="000000"/>
                </a:solidFill>
                <a:latin typeface="Times New Roman" pitchFamily="18" charset="0"/>
                <a:cs typeface="Times New Roman" pitchFamily="18" charset="0"/>
                <a:sym typeface="Wingdings" pitchFamily="2" charset="2"/>
              </a:rPr>
              <a:t>N</a:t>
            </a:r>
            <a:r>
              <a:rPr lang="vi-VN" sz="2600" dirty="0" smtClean="0">
                <a:solidFill>
                  <a:srgbClr val="000000"/>
                </a:solidFill>
                <a:latin typeface="Times New Roman" pitchFamily="18" charset="0"/>
                <a:cs typeface="Times New Roman" pitchFamily="18" charset="0"/>
              </a:rPr>
              <a:t>êu bật sức mạnh đại đoàn kết của quân dân ta, chung sức chung lòng đưa cuộc kháng chiến đến thắng lợi..</a:t>
            </a:r>
          </a:p>
        </p:txBody>
      </p:sp>
      <p:sp>
        <p:nvSpPr>
          <p:cNvPr id="3" name="Rectangle 2"/>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17410" name="Picture 2" descr="Bài 6: Chiến thắng Việt Bắc (1947) và Biên giới (19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356" y="3546226"/>
            <a:ext cx="4876800" cy="33117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7412" name="Picture 4" descr="Hình tượng người lính Tây Tiến và Việt Bắc dàn ý chi tiết - Học văn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3986" y="3546227"/>
            <a:ext cx="6595241" cy="332550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0516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circle(in)">
                                      <p:cBhvr>
                                        <p:cTn id="7" dur="2000"/>
                                        <p:tgtEl>
                                          <p:spTgt spid="1741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7412"/>
                                        </p:tgtEl>
                                        <p:attrNameLst>
                                          <p:attrName>style.visibility</p:attrName>
                                        </p:attrNameLst>
                                      </p:cBhvr>
                                      <p:to>
                                        <p:strVal val="visible"/>
                                      </p:to>
                                    </p:set>
                                    <p:animEffect transition="in" filter="circle(in)">
                                      <p:cBhvr>
                                        <p:cTn id="12" dur="2000"/>
                                        <p:tgtEl>
                                          <p:spTgt spid="174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5299">
                                            <p:txEl>
                                              <p:pRg st="0" end="0"/>
                                            </p:txEl>
                                          </p:spTgt>
                                        </p:tgtEl>
                                        <p:attrNameLst>
                                          <p:attrName>style.visibility</p:attrName>
                                        </p:attrNameLst>
                                      </p:cBhvr>
                                      <p:to>
                                        <p:strVal val="visible"/>
                                      </p:to>
                                    </p:set>
                                    <p:animEffect transition="in" filter="blinds(horizontal)">
                                      <p:cBhvr>
                                        <p:cTn id="17" dur="500"/>
                                        <p:tgtEl>
                                          <p:spTgt spid="5529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5299">
                                            <p:txEl>
                                              <p:pRg st="1" end="1"/>
                                            </p:txEl>
                                          </p:spTgt>
                                        </p:tgtEl>
                                        <p:attrNameLst>
                                          <p:attrName>style.visibility</p:attrName>
                                        </p:attrNameLst>
                                      </p:cBhvr>
                                      <p:to>
                                        <p:strVal val="visible"/>
                                      </p:to>
                                    </p:set>
                                    <p:animEffect transition="in" filter="blinds(horizontal)">
                                      <p:cBhvr>
                                        <p:cTn id="22" dur="500"/>
                                        <p:tgtEl>
                                          <p:spTgt spid="55299">
                                            <p:txEl>
                                              <p:pRg st="1" end="1"/>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55299">
                                            <p:txEl>
                                              <p:pRg st="2" end="2"/>
                                            </p:txEl>
                                          </p:spTgt>
                                        </p:tgtEl>
                                        <p:attrNameLst>
                                          <p:attrName>style.visibility</p:attrName>
                                        </p:attrNameLst>
                                      </p:cBhvr>
                                      <p:to>
                                        <p:strVal val="visible"/>
                                      </p:to>
                                    </p:set>
                                    <p:animEffect transition="in" filter="blinds(horizontal)">
                                      <p:cBhvr>
                                        <p:cTn id="27"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59"/>
        <p:cNvGrpSpPr/>
        <p:nvPr/>
      </p:nvGrpSpPr>
      <p:grpSpPr>
        <a:xfrm>
          <a:off x="0" y="0"/>
          <a:ext cx="0" cy="0"/>
          <a:chOff x="0" y="0"/>
          <a:chExt cx="0" cy="0"/>
        </a:xfrm>
      </p:grpSpPr>
      <p:sp>
        <p:nvSpPr>
          <p:cNvPr id="660" name="Google Shape;660;p5"/>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dirty="0" err="1" smtClean="0">
                <a:solidFill>
                  <a:schemeClr val="bg1"/>
                </a:solidFill>
                <a:latin typeface="Times New Roman"/>
              </a:rPr>
              <a:t>Câu</a:t>
            </a:r>
            <a:r>
              <a:rPr lang="en-US" sz="4000" dirty="0" smtClean="0">
                <a:solidFill>
                  <a:schemeClr val="bg1"/>
                </a:solidFill>
                <a:latin typeface="Times New Roman"/>
              </a:rPr>
              <a:t> 4 (</a:t>
            </a:r>
            <a:r>
              <a:rPr lang="vi-VN" sz="4000" dirty="0" smtClean="0">
                <a:solidFill>
                  <a:schemeClr val="bg1"/>
                </a:solidFill>
                <a:latin typeface="Times New Roman"/>
              </a:rPr>
              <a:t>4 </a:t>
            </a:r>
            <a:r>
              <a:rPr lang="vi-VN" sz="4000" dirty="0">
                <a:solidFill>
                  <a:schemeClr val="bg1"/>
                </a:solidFill>
                <a:latin typeface="Times New Roman"/>
              </a:rPr>
              <a:t>chữ </a:t>
            </a:r>
            <a:r>
              <a:rPr lang="vi-VN" sz="4000" dirty="0" smtClean="0">
                <a:solidFill>
                  <a:schemeClr val="bg1"/>
                </a:solidFill>
                <a:latin typeface="Times New Roman"/>
              </a:rPr>
              <a:t>cái</a:t>
            </a:r>
            <a:r>
              <a:rPr lang="en-US" sz="4000" dirty="0" smtClean="0">
                <a:solidFill>
                  <a:schemeClr val="bg1"/>
                </a:solidFill>
                <a:latin typeface="Times New Roman"/>
              </a:rPr>
              <a:t>)</a:t>
            </a:r>
            <a:r>
              <a:rPr lang="vi-VN" sz="4000" dirty="0" smtClean="0">
                <a:solidFill>
                  <a:schemeClr val="bg1"/>
                </a:solidFill>
                <a:latin typeface="Times New Roman"/>
              </a:rPr>
              <a:t> </a:t>
            </a:r>
            <a:r>
              <a:rPr lang="vi-VN" sz="4000" dirty="0">
                <a:solidFill>
                  <a:schemeClr val="bg1"/>
                </a:solidFill>
                <a:latin typeface="Times New Roman"/>
              </a:rPr>
              <a:t>Tên tập thơ đầu tay của Tố Hữu?</a:t>
            </a:r>
            <a:endParaRPr lang="en-US" sz="4000"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smtClean="0">
                <a:solidFill>
                  <a:srgbClr val="FFFFFF"/>
                </a:solidFill>
                <a:latin typeface="Times New Roman"/>
              </a:rPr>
              <a:t>Từ</a:t>
            </a:r>
            <a:r>
              <a:rPr lang="en-US" sz="4000" b="1" i="1" dirty="0" smtClean="0">
                <a:solidFill>
                  <a:srgbClr val="FFFFFF"/>
                </a:solidFill>
                <a:latin typeface="Times New Roman"/>
              </a:rPr>
              <a:t> </a:t>
            </a:r>
            <a:r>
              <a:rPr lang="en-US" sz="4000" b="1" i="1" dirty="0" err="1" smtClean="0">
                <a:solidFill>
                  <a:srgbClr val="FFFFFF"/>
                </a:solidFill>
                <a:latin typeface="Times New Roman"/>
              </a:rPr>
              <a:t>ấy</a:t>
            </a:r>
            <a:r>
              <a:rPr lang="vi-VN" sz="4000" b="1" i="1" dirty="0" smtClean="0">
                <a:solidFill>
                  <a:srgbClr val="FFFFFF"/>
                </a:solidFill>
                <a:latin typeface="Times New Roman"/>
              </a:rPr>
              <a:t> </a:t>
            </a:r>
            <a:endParaRPr lang="en-US" b="1" dirty="0"/>
          </a:p>
        </p:txBody>
      </p:sp>
      <p:sp>
        <p:nvSpPr>
          <p:cNvPr id="5" name="Google Shape;643;p2">
            <a:hlinkClick r:id="rId4"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110374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0"/>
                                        </p:tgtEl>
                                        <p:attrNameLst>
                                          <p:attrName>style.visibility</p:attrName>
                                        </p:attrNameLst>
                                      </p:cBhvr>
                                      <p:to>
                                        <p:strVal val="visible"/>
                                      </p:to>
                                    </p:set>
                                    <p:anim calcmode="lin" valueType="num">
                                      <p:cBhvr additive="base">
                                        <p:cTn id="7" dur="500"/>
                                        <p:tgtEl>
                                          <p:spTgt spid="660"/>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305" name="Picture 17" descr="12100891_2005020313031395213700"/>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78830" y="2317544"/>
            <a:ext cx="6400800" cy="45672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56323" name="Rectangle 3"/>
          <p:cNvSpPr>
            <a:spLocks noChangeArrowheads="1"/>
          </p:cNvSpPr>
          <p:nvPr/>
        </p:nvSpPr>
        <p:spPr bwMode="auto">
          <a:xfrm>
            <a:off x="406400" y="904626"/>
            <a:ext cx="11480800"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just" fontAlgn="base">
              <a:lnSpc>
                <a:spcPct val="150000"/>
              </a:lnSpc>
              <a:spcBef>
                <a:spcPct val="0"/>
              </a:spcBef>
              <a:spcAft>
                <a:spcPct val="0"/>
              </a:spcAft>
            </a:pPr>
            <a:r>
              <a:rPr lang="en-US" sz="2800" b="1" dirty="0" smtClean="0">
                <a:solidFill>
                  <a:srgbClr val="000000"/>
                </a:solidFill>
                <a:latin typeface="Times New Roman" pitchFamily="18" charset="0"/>
                <a:cs typeface="Times New Roman" pitchFamily="18" charset="0"/>
              </a:rPr>
              <a:t>- </a:t>
            </a:r>
            <a:r>
              <a:rPr lang="vi-VN" sz="2800" b="1" dirty="0" smtClean="0">
                <a:solidFill>
                  <a:srgbClr val="000000"/>
                </a:solidFill>
                <a:latin typeface="Times New Roman" pitchFamily="18" charset="0"/>
                <a:cs typeface="Times New Roman" pitchFamily="18" charset="0"/>
              </a:rPr>
              <a:t>Hình ảnh bộ đội ta hành quân ra trận:</a:t>
            </a:r>
            <a:endParaRPr lang="vi-VN" sz="2800" dirty="0" smtClean="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vi-VN" sz="2800" dirty="0" smtClean="0">
                <a:solidFill>
                  <a:srgbClr val="FF0000"/>
                </a:solidFill>
                <a:latin typeface="Times New Roman" pitchFamily="18" charset="0"/>
                <a:cs typeface="Times New Roman" pitchFamily="18" charset="0"/>
              </a:rPr>
              <a:t>        "</a:t>
            </a:r>
            <a:r>
              <a:rPr lang="vi-VN" sz="2800" i="1" dirty="0" smtClean="0">
                <a:solidFill>
                  <a:srgbClr val="FF0000"/>
                </a:solidFill>
                <a:latin typeface="Times New Roman" pitchFamily="18" charset="0"/>
                <a:cs typeface="Times New Roman" pitchFamily="18" charset="0"/>
              </a:rPr>
              <a:t>Quân đi … … mũ nan"</a:t>
            </a:r>
          </a:p>
        </p:txBody>
      </p:sp>
      <p:sp>
        <p:nvSpPr>
          <p:cNvPr id="56324" name="Rectangle 4"/>
          <p:cNvSpPr>
            <a:spLocks noChangeArrowheads="1"/>
          </p:cNvSpPr>
          <p:nvPr/>
        </p:nvSpPr>
        <p:spPr bwMode="auto">
          <a:xfrm>
            <a:off x="6614506" y="2811082"/>
            <a:ext cx="5146566" cy="3323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Từ láy </a:t>
            </a:r>
            <a:r>
              <a:rPr lang="vi-VN" sz="2800" i="1" dirty="0" smtClean="0">
                <a:solidFill>
                  <a:srgbClr val="FF0000"/>
                </a:solidFill>
                <a:latin typeface="Times New Roman" pitchFamily="18" charset="0"/>
                <a:cs typeface="Times New Roman" pitchFamily="18" charset="0"/>
              </a:rPr>
              <a:t>"điệp điệp trùng trùng": </a:t>
            </a:r>
            <a:endParaRPr lang="en-US" sz="2800" i="1" dirty="0" smtClean="0">
              <a:solidFill>
                <a:srgbClr val="FF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800" dirty="0" smtClean="0">
                <a:solidFill>
                  <a:srgbClr val="000000"/>
                </a:solidFill>
                <a:latin typeface="Times New Roman" pitchFamily="18" charset="0"/>
                <a:cs typeface="Times New Roman" pitchFamily="18" charset="0"/>
                <a:sym typeface="Wingdings" pitchFamily="2" charset="2"/>
              </a:rPr>
              <a:t> </a:t>
            </a:r>
            <a:r>
              <a:rPr lang="vi-VN" sz="2800" dirty="0" smtClean="0">
                <a:solidFill>
                  <a:srgbClr val="000000"/>
                </a:solidFill>
                <a:latin typeface="Times New Roman" pitchFamily="18" charset="0"/>
                <a:cs typeface="Times New Roman" pitchFamily="18" charset="0"/>
              </a:rPr>
              <a:t>khắc họa đoàn quân đông đảo bước đi mạnh mẽ như những đợt sóng dâng trào, tưởng chừng như kéo dài đến vô tận.</a:t>
            </a:r>
          </a:p>
        </p:txBody>
      </p:sp>
      <p:sp>
        <p:nvSpPr>
          <p:cNvPr id="5" name="Rectangle 4"/>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5964639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linds(horizontal)">
                                      <p:cBhvr>
                                        <p:cTn id="7" dur="5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1" presetClass="entr" presetSubtype="1" fill="hold" nodeType="clickEffect">
                                  <p:stCondLst>
                                    <p:cond delay="0"/>
                                  </p:stCondLst>
                                  <p:childTnLst>
                                    <p:set>
                                      <p:cBhvr>
                                        <p:cTn id="11" dur="1" fill="hold">
                                          <p:stCondLst>
                                            <p:cond delay="0"/>
                                          </p:stCondLst>
                                        </p:cTn>
                                        <p:tgtEl>
                                          <p:spTgt spid="140305"/>
                                        </p:tgtEl>
                                        <p:attrNameLst>
                                          <p:attrName>style.visibility</p:attrName>
                                        </p:attrNameLst>
                                      </p:cBhvr>
                                      <p:to>
                                        <p:strVal val="visible"/>
                                      </p:to>
                                    </p:set>
                                    <p:animEffect transition="in" filter="wheel(1)">
                                      <p:cBhvr>
                                        <p:cTn id="12" dur="2000"/>
                                        <p:tgtEl>
                                          <p:spTgt spid="14030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6324">
                                            <p:txEl>
                                              <p:pRg st="0" end="0"/>
                                            </p:txEl>
                                          </p:spTgt>
                                        </p:tgtEl>
                                        <p:attrNameLst>
                                          <p:attrName>style.visibility</p:attrName>
                                        </p:attrNameLst>
                                      </p:cBhvr>
                                      <p:to>
                                        <p:strVal val="visible"/>
                                      </p:to>
                                    </p:set>
                                    <p:animEffect transition="in" filter="blinds(horizontal)">
                                      <p:cBhvr>
                                        <p:cTn id="17" dur="500"/>
                                        <p:tgtEl>
                                          <p:spTgt spid="56324">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56324">
                                            <p:txEl>
                                              <p:pRg st="1" end="1"/>
                                            </p:txEl>
                                          </p:spTgt>
                                        </p:tgtEl>
                                        <p:attrNameLst>
                                          <p:attrName>style.visibility</p:attrName>
                                        </p:attrNameLst>
                                      </p:cBhvr>
                                      <p:to>
                                        <p:strVal val="visible"/>
                                      </p:to>
                                    </p:set>
                                    <p:animEffect transition="in" filter="blinds(horizontal)">
                                      <p:cBhvr>
                                        <p:cTn id="22" dur="500"/>
                                        <p:tgtEl>
                                          <p:spTgt spid="563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nimBg="1"/>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2" descr="DuongDiB-001[1]"/>
          <p:cNvPicPr>
            <a:picLocks noChangeAspect="1" noChangeArrowheads="1"/>
          </p:cNvPicPr>
          <p:nvPr/>
        </p:nvPicPr>
        <p:blipFill>
          <a:blip r:embed="rId2">
            <a:lum bright="12000"/>
            <a:extLst>
              <a:ext uri="{28A0092B-C50C-407E-A947-70E740481C1C}">
                <a14:useLocalDpi xmlns:a14="http://schemas.microsoft.com/office/drawing/2010/main" val="0"/>
              </a:ext>
            </a:extLst>
          </a:blip>
          <a:srcRect t="14635" b="15854"/>
          <a:stretch>
            <a:fillRect/>
          </a:stretch>
        </p:blipFill>
        <p:spPr bwMode="auto">
          <a:xfrm>
            <a:off x="6400800" y="1605141"/>
            <a:ext cx="5791200" cy="3518640"/>
          </a:xfrm>
          <a:prstGeom prst="rect">
            <a:avLst/>
          </a:prstGeom>
          <a:noFill/>
          <a:extLst>
            <a:ext uri="{909E8E84-426E-40DD-AFC4-6F175D3DCCD1}">
              <a14:hiddenFill xmlns:a14="http://schemas.microsoft.com/office/drawing/2010/main">
                <a:solidFill>
                  <a:srgbClr val="FFFFFF"/>
                </a:solidFill>
              </a14:hiddenFill>
            </a:ext>
          </a:extLst>
        </p:spPr>
      </p:pic>
      <p:sp>
        <p:nvSpPr>
          <p:cNvPr id="58371" name="Rectangle 3"/>
          <p:cNvSpPr>
            <a:spLocks noChangeArrowheads="1"/>
          </p:cNvSpPr>
          <p:nvPr/>
        </p:nvSpPr>
        <p:spPr bwMode="auto">
          <a:xfrm>
            <a:off x="315306" y="1296018"/>
            <a:ext cx="5959366" cy="489364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342900" indent="-3429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Hình ảnh vừa hiện thực vừa ẩn dụ:</a:t>
            </a:r>
            <a:r>
              <a:rPr lang="en-US" sz="2600" dirty="0" smtClean="0">
                <a:solidFill>
                  <a:srgbClr val="000000"/>
                </a:solidFill>
                <a:latin typeface="Times New Roman" pitchFamily="18" charset="0"/>
                <a:cs typeface="Times New Roman" pitchFamily="18" charset="0"/>
              </a:rPr>
              <a:t> </a:t>
            </a:r>
            <a:r>
              <a:rPr lang="vi-VN" sz="2600" i="1" dirty="0" smtClean="0">
                <a:solidFill>
                  <a:srgbClr val="FF0000"/>
                </a:solidFill>
                <a:latin typeface="Times New Roman" pitchFamily="18" charset="0"/>
                <a:cs typeface="Times New Roman" pitchFamily="18" charset="0"/>
              </a:rPr>
              <a:t>"ánh sao đầu súng</a:t>
            </a:r>
            <a:r>
              <a:rPr lang="en-US" sz="2600" i="1" dirty="0" smtClean="0">
                <a:solidFill>
                  <a:srgbClr val="FF0000"/>
                </a:solidFill>
                <a:latin typeface="Times New Roman" pitchFamily="18" charset="0"/>
                <a:cs typeface="Times New Roman" pitchFamily="18" charset="0"/>
              </a:rPr>
              <a:t>”</a:t>
            </a:r>
            <a:endParaRPr lang="en-US" sz="2600" i="1" dirty="0">
              <a:solidFill>
                <a:srgbClr val="FF0000"/>
              </a:solidFill>
              <a:latin typeface="Times New Roman" pitchFamily="18" charset="0"/>
              <a:cs typeface="Times New Roman" pitchFamily="18" charset="0"/>
            </a:endParaRPr>
          </a:p>
          <a:p>
            <a:pPr marL="342900" indent="-342900" algn="just" fontAlgn="base">
              <a:lnSpc>
                <a:spcPct val="150000"/>
              </a:lnSpc>
              <a:spcBef>
                <a:spcPct val="0"/>
              </a:spcBef>
              <a:spcAft>
                <a:spcPct val="0"/>
              </a:spcAft>
              <a:buFont typeface="Wingdings" pitchFamily="2" charset="2"/>
              <a:buChar char="à"/>
            </a:pPr>
            <a:r>
              <a:rPr lang="en-US" sz="2600" dirty="0" smtClean="0">
                <a:solidFill>
                  <a:srgbClr val="000000"/>
                </a:solidFill>
                <a:latin typeface="Times New Roman" pitchFamily="18" charset="0"/>
                <a:cs typeface="Times New Roman" pitchFamily="18" charset="0"/>
              </a:rPr>
              <a:t>Á</a:t>
            </a:r>
            <a:r>
              <a:rPr lang="vi-VN" sz="2600" dirty="0" smtClean="0">
                <a:solidFill>
                  <a:srgbClr val="000000"/>
                </a:solidFill>
                <a:latin typeface="Times New Roman" pitchFamily="18" charset="0"/>
                <a:cs typeface="Times New Roman" pitchFamily="18" charset="0"/>
              </a:rPr>
              <a:t>nh sao trong đêm tối sáng ngời đầu mũi súng, ánh sao của lí tưởng dẫn đường cho người chiến sĩ đánh đuổi kẻ thù xâm lược</a:t>
            </a:r>
            <a:r>
              <a:rPr lang="en-US" sz="2600" dirty="0" smtClean="0">
                <a:solidFill>
                  <a:srgbClr val="000000"/>
                </a:solidFill>
                <a:latin typeface="Times New Roman" pitchFamily="18" charset="0"/>
                <a:cs typeface="Times New Roman" pitchFamily="18" charset="0"/>
              </a:rPr>
              <a:t>.</a:t>
            </a:r>
          </a:p>
          <a:p>
            <a:pPr marL="342900" indent="-342900" algn="just" fontAlgn="base">
              <a:lnSpc>
                <a:spcPct val="150000"/>
              </a:lnSpc>
              <a:spcBef>
                <a:spcPct val="0"/>
              </a:spcBef>
              <a:spcAft>
                <a:spcPct val="0"/>
              </a:spcAft>
              <a:buFont typeface="Wingdings" pitchFamily="2" charset="2"/>
              <a:buChar char="à"/>
            </a:pPr>
            <a:r>
              <a:rPr lang="en-US" sz="2600" dirty="0" smtClean="0">
                <a:solidFill>
                  <a:srgbClr val="000000"/>
                </a:solidFill>
                <a:latin typeface="Times New Roman" pitchFamily="18" charset="0"/>
                <a:cs typeface="Times New Roman" pitchFamily="18" charset="0"/>
              </a:rPr>
              <a:t>T</a:t>
            </a:r>
            <a:r>
              <a:rPr lang="vi-VN" sz="2600" dirty="0" smtClean="0">
                <a:solidFill>
                  <a:srgbClr val="000000"/>
                </a:solidFill>
                <a:latin typeface="Times New Roman" pitchFamily="18" charset="0"/>
                <a:cs typeface="Times New Roman" pitchFamily="18" charset="0"/>
              </a:rPr>
              <a:t>hể hiện niềm tin lạc quan chiến thắng trong tâm hồn người lính ra trận.</a:t>
            </a:r>
            <a:endParaRPr lang="en-US" sz="2600" dirty="0" smtClean="0">
              <a:solidFill>
                <a:srgbClr val="000000"/>
              </a:solidFill>
              <a:latin typeface="Times New Roman" pitchFamily="18" charset="0"/>
              <a:cs typeface="Times New Roman" pitchFamily="18" charset="0"/>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8312013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Effect transition="in" filter="blinds(horizontal)">
                                      <p:cBhvr>
                                        <p:cTn id="7" dur="500"/>
                                        <p:tgtEl>
                                          <p:spTgt spid="583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58370"/>
                                        </p:tgtEl>
                                        <p:attrNameLst>
                                          <p:attrName>style.visibility</p:attrName>
                                        </p:attrNameLst>
                                      </p:cBhvr>
                                      <p:to>
                                        <p:strVal val="visible"/>
                                      </p:to>
                                    </p:set>
                                    <p:animEffect transition="in" filter="wheel(1)">
                                      <p:cBhvr>
                                        <p:cTn id="12" dur="2000"/>
                                        <p:tgtEl>
                                          <p:spTgt spid="5837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371">
                                            <p:txEl>
                                              <p:pRg st="1" end="1"/>
                                            </p:txEl>
                                          </p:spTgt>
                                        </p:tgtEl>
                                        <p:attrNameLst>
                                          <p:attrName>style.visibility</p:attrName>
                                        </p:attrNameLst>
                                      </p:cBhvr>
                                      <p:to>
                                        <p:strVal val="visible"/>
                                      </p:to>
                                    </p:set>
                                    <p:animEffect transition="in" filter="blinds(horizontal)">
                                      <p:cBhvr>
                                        <p:cTn id="17" dur="500"/>
                                        <p:tgtEl>
                                          <p:spTgt spid="5837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8371">
                                            <p:txEl>
                                              <p:pRg st="2" end="2"/>
                                            </p:txEl>
                                          </p:spTgt>
                                        </p:tgtEl>
                                        <p:attrNameLst>
                                          <p:attrName>style.visibility</p:attrName>
                                        </p:attrNameLst>
                                      </p:cBhvr>
                                      <p:to>
                                        <p:strVal val="visible"/>
                                      </p:to>
                                    </p:set>
                                    <p:animEffect transition="in" filter="blinds(horizontal)">
                                      <p:cBhvr>
                                        <p:cTn id="22" dur="500"/>
                                        <p:tgtEl>
                                          <p:spTgt spid="5837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9395" name="Rectangle 3"/>
          <p:cNvSpPr>
            <a:spLocks noChangeArrowheads="1"/>
          </p:cNvSpPr>
          <p:nvPr/>
        </p:nvSpPr>
        <p:spPr bwMode="auto">
          <a:xfrm>
            <a:off x="474718" y="1304387"/>
            <a:ext cx="5547703" cy="2031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800" dirty="0" smtClean="0">
                <a:solidFill>
                  <a:srgbClr val="000000"/>
                </a:solidFill>
                <a:latin typeface="Times New Roman" pitchFamily="18" charset="0"/>
                <a:cs typeface="Times New Roman" pitchFamily="18" charset="0"/>
              </a:rPr>
              <a:t>- </a:t>
            </a:r>
            <a:r>
              <a:rPr lang="vi-VN" sz="2800" dirty="0" smtClean="0">
                <a:solidFill>
                  <a:srgbClr val="000000"/>
                </a:solidFill>
                <a:latin typeface="Times New Roman" pitchFamily="18" charset="0"/>
                <a:cs typeface="Times New Roman" pitchFamily="18" charset="0"/>
              </a:rPr>
              <a:t>Cùng hành quân với bộ đội là những đoàn dân công phục vụ chiến đấu:</a:t>
            </a:r>
            <a:r>
              <a:rPr lang="vi-VN" sz="2800" i="1" dirty="0" smtClean="0">
                <a:solidFill>
                  <a:srgbClr val="000000"/>
                </a:solidFill>
                <a:latin typeface="Times New Roman" pitchFamily="18" charset="0"/>
                <a:cs typeface="Times New Roman" pitchFamily="18" charset="0"/>
              </a:rPr>
              <a:t> </a:t>
            </a:r>
            <a:r>
              <a:rPr lang="en-US" sz="2800" i="1" dirty="0" smtClean="0">
                <a:solidFill>
                  <a:srgbClr val="FF0000"/>
                </a:solidFill>
                <a:latin typeface="Times New Roman" pitchFamily="18" charset="0"/>
                <a:cs typeface="Times New Roman" pitchFamily="18" charset="0"/>
              </a:rPr>
              <a:t>“</a:t>
            </a:r>
            <a:r>
              <a:rPr lang="vi-VN" sz="2800" i="1" dirty="0" smtClean="0">
                <a:solidFill>
                  <a:srgbClr val="FF0000"/>
                </a:solidFill>
                <a:latin typeface="Times New Roman" pitchFamily="18" charset="0"/>
                <a:cs typeface="Times New Roman" pitchFamily="18" charset="0"/>
              </a:rPr>
              <a:t>Dân công …lửa bay</a:t>
            </a:r>
            <a:r>
              <a:rPr lang="en-US" sz="2800" i="1" dirty="0" smtClean="0">
                <a:solidFill>
                  <a:srgbClr val="FF0000"/>
                </a:solidFill>
                <a:latin typeface="Times New Roman" pitchFamily="18" charset="0"/>
                <a:cs typeface="Times New Roman" pitchFamily="18" charset="0"/>
              </a:rPr>
              <a:t>”</a:t>
            </a: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23554" name="Picture 2" descr="Phương Bắc Blog: Vẻ đẹp người lính trong kháng chiến chống Mĩ"/>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4227" y="1579229"/>
            <a:ext cx="5076496" cy="3323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418771"/>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3554"/>
                                        </p:tgtEl>
                                        <p:attrNameLst>
                                          <p:attrName>style.visibility</p:attrName>
                                        </p:attrNameLst>
                                      </p:cBhvr>
                                      <p:to>
                                        <p:strVal val="visible"/>
                                      </p:to>
                                    </p:set>
                                    <p:animEffect transition="in" filter="circle(in)">
                                      <p:cBhvr>
                                        <p:cTn id="7" dur="2000"/>
                                        <p:tgtEl>
                                          <p:spTgt spid="2355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9395"/>
                                        </p:tgtEl>
                                        <p:attrNameLst>
                                          <p:attrName>style.visibility</p:attrName>
                                        </p:attrNameLst>
                                      </p:cBhvr>
                                      <p:to>
                                        <p:strVal val="visible"/>
                                      </p:to>
                                    </p:set>
                                    <p:animEffect transition="in" filter="blinds(horizontal)">
                                      <p:cBhvr>
                                        <p:cTn id="12" dur="500"/>
                                        <p:tgtEl>
                                          <p:spTgt spid="593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394130" y="884997"/>
            <a:ext cx="11524599" cy="429348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b="1" dirty="0" smtClean="0">
                <a:solidFill>
                  <a:srgbClr val="FF3300"/>
                </a:solidFill>
                <a:latin typeface="Times New Roman" pitchFamily="18" charset="0"/>
                <a:cs typeface="Times New Roman" pitchFamily="18" charset="0"/>
              </a:rPr>
              <a:t>Những bó đuốc đỏ rực soi đường:</a:t>
            </a:r>
            <a:r>
              <a:rPr lang="vi-VN" sz="2600" dirty="0" smtClean="0">
                <a:solidFill>
                  <a:srgbClr val="FF3300"/>
                </a:solidFill>
                <a:latin typeface="Times New Roman" pitchFamily="18" charset="0"/>
                <a:cs typeface="Times New Roman" pitchFamily="18" charset="0"/>
              </a:rPr>
              <a:t> </a:t>
            </a:r>
            <a:endParaRPr lang="en-US" sz="2600" dirty="0">
              <a:solidFill>
                <a:srgbClr val="FF33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smtClean="0">
                <a:solidFill>
                  <a:srgbClr val="000000"/>
                </a:solidFill>
                <a:latin typeface="Times New Roman" pitchFamily="18" charset="0"/>
                <a:cs typeface="Times New Roman" pitchFamily="18" charset="0"/>
              </a:rPr>
              <a:t>làm sáng bừng </a:t>
            </a:r>
            <a:r>
              <a:rPr lang="vi-VN" sz="2600" dirty="0" smtClean="0">
                <a:solidFill>
                  <a:srgbClr val="0000FF"/>
                </a:solidFill>
                <a:latin typeface="Times New Roman" pitchFamily="18" charset="0"/>
                <a:cs typeface="Times New Roman" pitchFamily="18" charset="0"/>
              </a:rPr>
              <a:t>hình ảnh những đoàn dân công tiếp lương tải đạn.</a:t>
            </a:r>
            <a:r>
              <a:rPr lang="vi-VN" sz="2600" dirty="0" smtClean="0">
                <a:solidFill>
                  <a:srgbClr val="000000"/>
                </a:solidFill>
                <a:latin typeface="Times New Roman" pitchFamily="18" charset="0"/>
                <a:cs typeface="Times New Roman" pitchFamily="18" charset="0"/>
              </a:rPr>
              <a:t> Họ đến từ nhiều miền quê với đủ mọi phương tiện chuyên chở, </a:t>
            </a:r>
            <a:r>
              <a:rPr lang="vi-VN" sz="2600" dirty="0" smtClean="0">
                <a:solidFill>
                  <a:srgbClr val="0000FF"/>
                </a:solidFill>
                <a:latin typeface="Times New Roman" pitchFamily="18" charset="0"/>
                <a:cs typeface="Times New Roman" pitchFamily="18" charset="0"/>
              </a:rPr>
              <a:t>quyết tâm, kiên cường</a:t>
            </a:r>
            <a:r>
              <a:rPr lang="vi-VN" sz="2600" dirty="0" smtClean="0">
                <a:solidFill>
                  <a:srgbClr val="000000"/>
                </a:solidFill>
                <a:latin typeface="Times New Roman" pitchFamily="18" charset="0"/>
                <a:cs typeface="Times New Roman" pitchFamily="18" charset="0"/>
              </a:rPr>
              <a:t> vượt núi đèo để đảm bảo sức mạnh cho bộ đội chiến đấu và chiến thắng.</a:t>
            </a:r>
            <a:endParaRPr lang="en-US" sz="2600" dirty="0" smtClean="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Tx/>
              <a:buChar char="-"/>
            </a:pPr>
            <a:r>
              <a:rPr lang="vi-VN" sz="2600" b="1" dirty="0" smtClean="0">
                <a:solidFill>
                  <a:srgbClr val="000000"/>
                </a:solidFill>
                <a:latin typeface="Times New Roman" pitchFamily="18" charset="0"/>
                <a:cs typeface="Times New Roman" pitchFamily="18" charset="0"/>
              </a:rPr>
              <a:t>Hình ảnh cường điệu</a:t>
            </a:r>
            <a:r>
              <a:rPr lang="en-US" sz="2600" b="1" dirty="0">
                <a:solidFill>
                  <a:srgbClr val="000000"/>
                </a:solidFill>
                <a:latin typeface="Times New Roman" pitchFamily="18" charset="0"/>
                <a:cs typeface="Times New Roman" pitchFamily="18" charset="0"/>
              </a:rPr>
              <a:t> </a:t>
            </a:r>
            <a:r>
              <a:rPr lang="vi-VN" sz="2600" b="1" i="1" dirty="0" smtClean="0">
                <a:solidFill>
                  <a:srgbClr val="FF3300"/>
                </a:solidFill>
                <a:latin typeface="Times New Roman" pitchFamily="18" charset="0"/>
                <a:cs typeface="Times New Roman" pitchFamily="18" charset="0"/>
              </a:rPr>
              <a:t>"bước chân nát đá" </a:t>
            </a:r>
            <a:r>
              <a:rPr lang="en-US" sz="2600" b="1" i="1" dirty="0" smtClean="0">
                <a:solidFill>
                  <a:srgbClr val="FF3300"/>
                </a:solidFill>
                <a:latin typeface="Times New Roman" pitchFamily="18" charset="0"/>
                <a:cs typeface="Times New Roman" pitchFamily="18" charset="0"/>
              </a:rPr>
              <a:t>: </a:t>
            </a:r>
            <a:r>
              <a:rPr lang="vi-VN" sz="2600" dirty="0" smtClean="0">
                <a:solidFill>
                  <a:srgbClr val="000000"/>
                </a:solidFill>
                <a:latin typeface="Times New Roman" pitchFamily="18" charset="0"/>
                <a:cs typeface="Times New Roman" pitchFamily="18" charset="0"/>
              </a:rPr>
              <a:t>khẳng định </a:t>
            </a:r>
            <a:r>
              <a:rPr lang="vi-VN" sz="2600" b="1" dirty="0" smtClean="0">
                <a:solidFill>
                  <a:srgbClr val="0000FF"/>
                </a:solidFill>
                <a:latin typeface="Times New Roman" pitchFamily="18" charset="0"/>
                <a:cs typeface="Times New Roman" pitchFamily="18" charset="0"/>
              </a:rPr>
              <a:t>ý chí phi thường, sức mạnh to lớn</a:t>
            </a:r>
            <a:r>
              <a:rPr lang="vi-VN" sz="2600" dirty="0" smtClean="0">
                <a:solidFill>
                  <a:srgbClr val="000000"/>
                </a:solidFill>
                <a:latin typeface="Times New Roman" pitchFamily="18" charset="0"/>
                <a:cs typeface="Times New Roman" pitchFamily="18" charset="0"/>
              </a:rPr>
              <a:t> của nhân dân trong kháng chiến. </a:t>
            </a:r>
            <a:endParaRPr lang="en-US" sz="2600" dirty="0">
              <a:solidFill>
                <a:srgbClr val="000000"/>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smtClean="0">
                <a:solidFill>
                  <a:srgbClr val="000000"/>
                </a:solidFill>
                <a:latin typeface="Times New Roman" pitchFamily="18" charset="0"/>
                <a:cs typeface="Times New Roman" pitchFamily="18" charset="0"/>
              </a:rPr>
              <a:t>Đây là cuộc chiến đấu của cả dân tộc vì chính nghĩa, </a:t>
            </a:r>
            <a:r>
              <a:rPr lang="vi-VN" sz="2600" dirty="0" smtClean="0">
                <a:solidFill>
                  <a:srgbClr val="0000FF"/>
                </a:solidFill>
                <a:latin typeface="Times New Roman" pitchFamily="18" charset="0"/>
                <a:cs typeface="Times New Roman" pitchFamily="18" charset="0"/>
              </a:rPr>
              <a:t>vì thế ta nhất định thắng lợi.</a:t>
            </a:r>
            <a:endParaRPr lang="en-US" sz="2600" dirty="0" smtClean="0">
              <a:solidFill>
                <a:srgbClr val="0000FF"/>
              </a:solidFill>
              <a:latin typeface="Times New Roman" pitchFamily="18" charset="0"/>
              <a:cs typeface="Times New Roman" pitchFamily="18" charset="0"/>
            </a:endParaRPr>
          </a:p>
        </p:txBody>
      </p:sp>
      <p:sp>
        <p:nvSpPr>
          <p:cNvPr id="3" name="Rectangle 2"/>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33813842"/>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0418">
                                            <p:txEl>
                                              <p:pRg st="0" end="0"/>
                                            </p:txEl>
                                          </p:spTgt>
                                        </p:tgtEl>
                                        <p:attrNameLst>
                                          <p:attrName>style.visibility</p:attrName>
                                        </p:attrNameLst>
                                      </p:cBhvr>
                                      <p:to>
                                        <p:strVal val="visible"/>
                                      </p:to>
                                    </p:set>
                                    <p:animEffect transition="in" filter="blinds(horizontal)">
                                      <p:cBhvr>
                                        <p:cTn id="7" dur="500"/>
                                        <p:tgtEl>
                                          <p:spTgt spid="604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0418">
                                            <p:txEl>
                                              <p:pRg st="1" end="1"/>
                                            </p:txEl>
                                          </p:spTgt>
                                        </p:tgtEl>
                                        <p:attrNameLst>
                                          <p:attrName>style.visibility</p:attrName>
                                        </p:attrNameLst>
                                      </p:cBhvr>
                                      <p:to>
                                        <p:strVal val="visible"/>
                                      </p:to>
                                    </p:set>
                                    <p:animEffect transition="in" filter="blinds(horizontal)">
                                      <p:cBhvr>
                                        <p:cTn id="12" dur="500"/>
                                        <p:tgtEl>
                                          <p:spTgt spid="604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60418">
                                            <p:txEl>
                                              <p:pRg st="2" end="2"/>
                                            </p:txEl>
                                          </p:spTgt>
                                        </p:tgtEl>
                                        <p:attrNameLst>
                                          <p:attrName>style.visibility</p:attrName>
                                        </p:attrNameLst>
                                      </p:cBhvr>
                                      <p:to>
                                        <p:strVal val="visible"/>
                                      </p:to>
                                    </p:set>
                                    <p:animEffect transition="in" filter="blinds(horizontal)">
                                      <p:cBhvr>
                                        <p:cTn id="17" dur="500"/>
                                        <p:tgtEl>
                                          <p:spTgt spid="604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0418">
                                            <p:txEl>
                                              <p:pRg st="3" end="3"/>
                                            </p:txEl>
                                          </p:spTgt>
                                        </p:tgtEl>
                                        <p:attrNameLst>
                                          <p:attrName>style.visibility</p:attrName>
                                        </p:attrNameLst>
                                      </p:cBhvr>
                                      <p:to>
                                        <p:strVal val="visible"/>
                                      </p:to>
                                    </p:set>
                                    <p:animEffect transition="in" filter="blinds(horizontal)">
                                      <p:cBhvr>
                                        <p:cTn id="22" dur="500"/>
                                        <p:tgtEl>
                                          <p:spTgt spid="604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42" name="Rectangle 2"/>
          <p:cNvSpPr>
            <a:spLocks noChangeArrowheads="1"/>
          </p:cNvSpPr>
          <p:nvPr/>
        </p:nvSpPr>
        <p:spPr bwMode="auto">
          <a:xfrm>
            <a:off x="413403" y="658766"/>
            <a:ext cx="11521089" cy="6093976"/>
          </a:xfrm>
          <a:prstGeom prst="rect">
            <a:avLst/>
          </a:prstGeom>
          <a:noFill/>
          <a:ln>
            <a:noFill/>
          </a:ln>
          <a:effectLs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Niềm lạc quan tin tưởng vững chắc:</a:t>
            </a:r>
            <a:r>
              <a:rPr lang="en-US" sz="2600" dirty="0" smtClean="0">
                <a:solidFill>
                  <a:srgbClr val="000000"/>
                </a:solidFill>
                <a:latin typeface="Times New Roman" pitchFamily="18" charset="0"/>
                <a:cs typeface="Times New Roman" pitchFamily="18" charset="0"/>
              </a:rPr>
              <a:t> </a:t>
            </a:r>
            <a:r>
              <a:rPr lang="vi-VN" sz="2600" b="1" i="1" dirty="0" smtClean="0">
                <a:solidFill>
                  <a:srgbClr val="FF0000"/>
                </a:solidFill>
                <a:latin typeface="Times New Roman" pitchFamily="18" charset="0"/>
                <a:cs typeface="Times New Roman" pitchFamily="18" charset="0"/>
              </a:rPr>
              <a:t>"Nghìn đêm …… ngày mai lên</a:t>
            </a:r>
            <a:r>
              <a:rPr lang="en-US" sz="2600" b="1" i="1" dirty="0" smtClean="0">
                <a:solidFill>
                  <a:srgbClr val="FF0000"/>
                </a:solidFill>
                <a:latin typeface="Times New Roman" pitchFamily="18" charset="0"/>
                <a:cs typeface="Times New Roman" pitchFamily="18" charset="0"/>
              </a:rPr>
              <a:t>”</a:t>
            </a:r>
          </a:p>
          <a:p>
            <a:pPr algn="just" fontAlgn="base">
              <a:lnSpc>
                <a:spcPct val="150000"/>
              </a:lnSpc>
              <a:spcBef>
                <a:spcPct val="0"/>
              </a:spcBef>
              <a:spcAft>
                <a:spcPct val="0"/>
              </a:spcAft>
            </a:pPr>
            <a:r>
              <a:rPr lang="en-US" sz="2600" b="1" dirty="0" smtClean="0">
                <a:solidFill>
                  <a:schemeClr val="accent2">
                    <a:lumMod val="50000"/>
                  </a:schemeClr>
                </a:solidFill>
                <a:latin typeface="Times New Roman" pitchFamily="18" charset="0"/>
                <a:cs typeface="Times New Roman" pitchFamily="18" charset="0"/>
              </a:rPr>
              <a:t>+ </a:t>
            </a:r>
            <a:r>
              <a:rPr lang="vi-VN" sz="2600" b="1" dirty="0" smtClean="0">
                <a:solidFill>
                  <a:schemeClr val="accent2">
                    <a:lumMod val="50000"/>
                  </a:schemeClr>
                </a:solidFill>
                <a:latin typeface="Times New Roman" pitchFamily="18" charset="0"/>
                <a:cs typeface="Times New Roman" pitchFamily="18" charset="0"/>
              </a:rPr>
              <a:t>Tương quan đối lập giữa bóng tối và ánh sáng: </a:t>
            </a:r>
          </a:p>
          <a:p>
            <a:pPr marL="457200" indent="-457200" algn="just" fontAlgn="base">
              <a:lnSpc>
                <a:spcPct val="150000"/>
              </a:lnSpc>
              <a:spcBef>
                <a:spcPct val="0"/>
              </a:spcBef>
              <a:spcAft>
                <a:spcPct val="0"/>
              </a:spcAft>
              <a:buFont typeface="Wingdings" pitchFamily="2" charset="2"/>
              <a:buChar char="à"/>
            </a:pPr>
            <a:r>
              <a:rPr lang="vi-VN" sz="2600" dirty="0" smtClean="0">
                <a:solidFill>
                  <a:srgbClr val="000000"/>
                </a:solidFill>
                <a:latin typeface="Times New Roman" pitchFamily="18" charset="0"/>
                <a:cs typeface="Times New Roman" pitchFamily="18" charset="0"/>
              </a:rPr>
              <a:t>Bóng đêm </a:t>
            </a:r>
            <a:r>
              <a:rPr lang="vi-VN" sz="2600" b="1" dirty="0" smtClean="0">
                <a:solidFill>
                  <a:srgbClr val="000000"/>
                </a:solidFill>
                <a:latin typeface="Times New Roman" pitchFamily="18" charset="0"/>
                <a:cs typeface="Times New Roman" pitchFamily="18" charset="0"/>
              </a:rPr>
              <a:t>đen tối</a:t>
            </a:r>
            <a:r>
              <a:rPr lang="vi-VN" sz="2600" dirty="0" smtClean="0">
                <a:solidFill>
                  <a:srgbClr val="000000"/>
                </a:solidFill>
                <a:latin typeface="Times New Roman" pitchFamily="18" charset="0"/>
                <a:cs typeface="Times New Roman" pitchFamily="18" charset="0"/>
              </a:rPr>
              <a:t> thăm thẳm (gợi kiếp sống nô lệ của dân tộc dưới ách đô hộ của kẻ thù)  &gt;&lt; </a:t>
            </a:r>
            <a:r>
              <a:rPr lang="vi-VN" sz="2600" b="1" dirty="0" smtClean="0">
                <a:solidFill>
                  <a:srgbClr val="000000"/>
                </a:solidFill>
                <a:latin typeface="Times New Roman" pitchFamily="18" charset="0"/>
                <a:cs typeface="Times New Roman" pitchFamily="18" charset="0"/>
              </a:rPr>
              <a:t>ánh sáng</a:t>
            </a:r>
            <a:r>
              <a:rPr lang="vi-VN" sz="2600" dirty="0" smtClean="0">
                <a:solidFill>
                  <a:srgbClr val="000000"/>
                </a:solidFill>
                <a:latin typeface="Times New Roman" pitchFamily="18" charset="0"/>
                <a:cs typeface="Times New Roman" pitchFamily="18" charset="0"/>
              </a:rPr>
              <a:t> của niềm tin vào ngày mai chiến thắng huy hoàng, tốt đẹp.</a:t>
            </a:r>
            <a:endParaRPr lang="en-US" sz="2600" dirty="0" smtClean="0">
              <a:solidFill>
                <a:srgbClr val="000000"/>
              </a:solidFill>
              <a:latin typeface="Times New Roman" pitchFamily="18" charset="0"/>
              <a:cs typeface="Times New Roman" pitchFamily="18" charset="0"/>
            </a:endParaRPr>
          </a:p>
          <a:p>
            <a:pPr algn="just" fontAlgn="base">
              <a:lnSpc>
                <a:spcPct val="150000"/>
              </a:lnSpc>
              <a:spcBef>
                <a:spcPct val="0"/>
              </a:spcBef>
              <a:spcAft>
                <a:spcPct val="0"/>
              </a:spcAft>
            </a:pPr>
            <a:r>
              <a:rPr lang="en-US" sz="2600" b="1" dirty="0" smtClean="0">
                <a:solidFill>
                  <a:schemeClr val="accent2">
                    <a:lumMod val="50000"/>
                  </a:schemeClr>
                </a:solidFill>
                <a:latin typeface="Times New Roman" pitchFamily="18" charset="0"/>
                <a:cs typeface="Times New Roman" pitchFamily="18" charset="0"/>
              </a:rPr>
              <a:t>+ </a:t>
            </a:r>
            <a:r>
              <a:rPr lang="vi-VN" sz="2600" b="1" dirty="0" smtClean="0">
                <a:solidFill>
                  <a:schemeClr val="accent2">
                    <a:lumMod val="50000"/>
                  </a:schemeClr>
                </a:solidFill>
                <a:latin typeface="Times New Roman" pitchFamily="18" charset="0"/>
                <a:cs typeface="Times New Roman" pitchFamily="18" charset="0"/>
              </a:rPr>
              <a:t>Ánh sáng lấn át bóng tối:</a:t>
            </a:r>
            <a:r>
              <a:rPr lang="vi-VN" sz="2600" dirty="0" smtClean="0">
                <a:solidFill>
                  <a:schemeClr val="accent2">
                    <a:lumMod val="50000"/>
                  </a:schemeClr>
                </a:solidFill>
                <a:latin typeface="Times New Roman" pitchFamily="18" charset="0"/>
                <a:cs typeface="Times New Roman" pitchFamily="18" charset="0"/>
              </a:rPr>
              <a:t> </a:t>
            </a:r>
            <a:endParaRPr lang="en-US" sz="2600" dirty="0">
              <a:solidFill>
                <a:schemeClr val="accent2">
                  <a:lumMod val="50000"/>
                </a:schemeClr>
              </a:solidFill>
              <a:latin typeface="Times New Roman" pitchFamily="18" charset="0"/>
              <a:cs typeface="Times New Roman" pitchFamily="18" charset="0"/>
            </a:endParaRPr>
          </a:p>
          <a:p>
            <a:pPr marL="457200" indent="-457200" algn="just" fontAlgn="base">
              <a:lnSpc>
                <a:spcPct val="150000"/>
              </a:lnSpc>
              <a:spcBef>
                <a:spcPct val="0"/>
              </a:spcBef>
              <a:spcAft>
                <a:spcPct val="0"/>
              </a:spcAft>
              <a:buFont typeface="Wingdings" pitchFamily="2" charset="2"/>
              <a:buChar char="à"/>
            </a:pPr>
            <a:r>
              <a:rPr lang="vi-VN" sz="2600" dirty="0" smtClean="0">
                <a:solidFill>
                  <a:srgbClr val="000000"/>
                </a:solidFill>
                <a:latin typeface="Times New Roman" pitchFamily="18" charset="0"/>
                <a:cs typeface="Times New Roman" pitchFamily="18" charset="0"/>
              </a:rPr>
              <a:t>chiến thắng của dân tộc </a:t>
            </a:r>
            <a:r>
              <a:rPr lang="vi-VN" sz="2600" b="1" dirty="0" smtClean="0">
                <a:solidFill>
                  <a:srgbClr val="000000"/>
                </a:solidFill>
                <a:latin typeface="Times New Roman" pitchFamily="18" charset="0"/>
                <a:cs typeface="Times New Roman" pitchFamily="18" charset="0"/>
              </a:rPr>
              <a:t>là tất yếu trước</a:t>
            </a:r>
            <a:r>
              <a:rPr lang="vi-VN" sz="2600" dirty="0" smtClean="0">
                <a:solidFill>
                  <a:srgbClr val="000000"/>
                </a:solidFill>
                <a:latin typeface="Times New Roman" pitchFamily="18" charset="0"/>
                <a:cs typeface="Times New Roman" pitchFamily="18" charset="0"/>
              </a:rPr>
              <a:t> mọi kẻ thù hắc ám, ngày mai tươi sáng, hạnh phúc </a:t>
            </a:r>
            <a:r>
              <a:rPr lang="vi-VN" sz="2600" b="1" dirty="0" smtClean="0">
                <a:solidFill>
                  <a:srgbClr val="000000"/>
                </a:solidFill>
                <a:latin typeface="Times New Roman" pitchFamily="18" charset="0"/>
                <a:cs typeface="Times New Roman" pitchFamily="18" charset="0"/>
              </a:rPr>
              <a:t>nhất định sẽ đến</a:t>
            </a:r>
            <a:r>
              <a:rPr lang="vi-VN" sz="2600" dirty="0" smtClean="0">
                <a:solidFill>
                  <a:srgbClr val="000000"/>
                </a:solidFill>
                <a:latin typeface="Times New Roman" pitchFamily="18" charset="0"/>
                <a:cs typeface="Times New Roman" pitchFamily="18" charset="0"/>
              </a:rPr>
              <a:t> với dân tộc ta.</a:t>
            </a:r>
          </a:p>
          <a:p>
            <a:pPr marL="457200" indent="-457200" algn="just" fontAlgn="base">
              <a:lnSpc>
                <a:spcPct val="150000"/>
              </a:lnSpc>
              <a:spcBef>
                <a:spcPct val="0"/>
              </a:spcBef>
              <a:spcAft>
                <a:spcPct val="0"/>
              </a:spcAft>
              <a:buFont typeface="Wingdings" pitchFamily="2" charset="2"/>
              <a:buChar char="Ø"/>
            </a:pPr>
            <a:r>
              <a:rPr lang="vi-VN" sz="2600" b="1" i="1" dirty="0" smtClean="0">
                <a:solidFill>
                  <a:srgbClr val="C00000"/>
                </a:solidFill>
                <a:latin typeface="Times New Roman" pitchFamily="18" charset="0"/>
                <a:cs typeface="Times New Roman" pitchFamily="18" charset="0"/>
              </a:rPr>
              <a:t>Đoạn thơ vừa đậm chất sử thi vừa giàu tính lãng mạn</a:t>
            </a:r>
            <a:r>
              <a:rPr lang="en-US" sz="2600" b="1" i="1" dirty="0" smtClean="0">
                <a:solidFill>
                  <a:srgbClr val="C00000"/>
                </a:solidFill>
                <a:latin typeface="Times New Roman" pitchFamily="18" charset="0"/>
                <a:cs typeface="Times New Roman" pitchFamily="18" charset="0"/>
              </a:rPr>
              <a:t> </a:t>
            </a:r>
            <a:r>
              <a:rPr lang="en-US" sz="2600" b="1" i="1" dirty="0" smtClean="0">
                <a:solidFill>
                  <a:srgbClr val="C00000"/>
                </a:solidFill>
                <a:latin typeface="Times New Roman" pitchFamily="18" charset="0"/>
                <a:cs typeface="Times New Roman" pitchFamily="18" charset="0"/>
                <a:sym typeface="Wingdings" pitchFamily="2" charset="2"/>
              </a:rPr>
              <a:t></a:t>
            </a:r>
            <a:r>
              <a:rPr lang="vi-VN" sz="2600" b="1" i="1" dirty="0" smtClean="0">
                <a:solidFill>
                  <a:srgbClr val="C00000"/>
                </a:solidFill>
                <a:latin typeface="Times New Roman" pitchFamily="18" charset="0"/>
                <a:cs typeface="Times New Roman" pitchFamily="18" charset="0"/>
              </a:rPr>
              <a:t> khắc họa sâu sắc cuộc kháng chiến toàn dân, toàn diện, trường kì, đầy gian khổ hi sinh nhưng nhất định thắng lợi của dân tộc.</a:t>
            </a:r>
          </a:p>
        </p:txBody>
      </p:sp>
      <p:sp>
        <p:nvSpPr>
          <p:cNvPr id="3" name="Rectangle 2"/>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695159068"/>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1442">
                                            <p:txEl>
                                              <p:pRg st="0" end="0"/>
                                            </p:txEl>
                                          </p:spTgt>
                                        </p:tgtEl>
                                        <p:attrNameLst>
                                          <p:attrName>style.visibility</p:attrName>
                                        </p:attrNameLst>
                                      </p:cBhvr>
                                      <p:to>
                                        <p:strVal val="visible"/>
                                      </p:to>
                                    </p:set>
                                    <p:animEffect transition="in" filter="blinds(horizontal)">
                                      <p:cBhvr>
                                        <p:cTn id="7" dur="500"/>
                                        <p:tgtEl>
                                          <p:spTgt spid="614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1442">
                                            <p:txEl>
                                              <p:pRg st="1" end="1"/>
                                            </p:txEl>
                                          </p:spTgt>
                                        </p:tgtEl>
                                        <p:attrNameLst>
                                          <p:attrName>style.visibility</p:attrName>
                                        </p:attrNameLst>
                                      </p:cBhvr>
                                      <p:to>
                                        <p:strVal val="visible"/>
                                      </p:to>
                                    </p:set>
                                    <p:animEffect transition="in" filter="blinds(horizontal)">
                                      <p:cBhvr>
                                        <p:cTn id="12" dur="500"/>
                                        <p:tgtEl>
                                          <p:spTgt spid="6144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1442">
                                            <p:txEl>
                                              <p:pRg st="2" end="2"/>
                                            </p:txEl>
                                          </p:spTgt>
                                        </p:tgtEl>
                                        <p:attrNameLst>
                                          <p:attrName>style.visibility</p:attrName>
                                        </p:attrNameLst>
                                      </p:cBhvr>
                                      <p:to>
                                        <p:strVal val="visible"/>
                                      </p:to>
                                    </p:set>
                                    <p:animEffect transition="in" filter="blinds(horizontal)">
                                      <p:cBhvr>
                                        <p:cTn id="17" dur="500"/>
                                        <p:tgtEl>
                                          <p:spTgt spid="614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1442">
                                            <p:txEl>
                                              <p:pRg st="3" end="3"/>
                                            </p:txEl>
                                          </p:spTgt>
                                        </p:tgtEl>
                                        <p:attrNameLst>
                                          <p:attrName>style.visibility</p:attrName>
                                        </p:attrNameLst>
                                      </p:cBhvr>
                                      <p:to>
                                        <p:strVal val="visible"/>
                                      </p:to>
                                    </p:set>
                                    <p:animEffect transition="in" filter="blinds(horizontal)">
                                      <p:cBhvr>
                                        <p:cTn id="22" dur="500"/>
                                        <p:tgtEl>
                                          <p:spTgt spid="6144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1442">
                                            <p:txEl>
                                              <p:pRg st="4" end="4"/>
                                            </p:txEl>
                                          </p:spTgt>
                                        </p:tgtEl>
                                        <p:attrNameLst>
                                          <p:attrName>style.visibility</p:attrName>
                                        </p:attrNameLst>
                                      </p:cBhvr>
                                      <p:to>
                                        <p:strVal val="visible"/>
                                      </p:to>
                                    </p:set>
                                    <p:animEffect transition="in" filter="blinds(horizontal)">
                                      <p:cBhvr>
                                        <p:cTn id="27" dur="500"/>
                                        <p:tgtEl>
                                          <p:spTgt spid="6144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61442">
                                            <p:txEl>
                                              <p:pRg st="5" end="5"/>
                                            </p:txEl>
                                          </p:spTgt>
                                        </p:tgtEl>
                                        <p:attrNameLst>
                                          <p:attrName>style.visibility</p:attrName>
                                        </p:attrNameLst>
                                      </p:cBhvr>
                                      <p:to>
                                        <p:strVal val="visible"/>
                                      </p:to>
                                    </p:set>
                                    <p:animEffect transition="in" filter="blinds(horizontal)">
                                      <p:cBhvr>
                                        <p:cTn id="32" dur="500"/>
                                        <p:tgtEl>
                                          <p:spTgt spid="6144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4515" name="Rectangle 3"/>
          <p:cNvSpPr>
            <a:spLocks noChangeArrowheads="1"/>
          </p:cNvSpPr>
          <p:nvPr/>
        </p:nvSpPr>
        <p:spPr bwMode="auto">
          <a:xfrm>
            <a:off x="397638" y="844329"/>
            <a:ext cx="11079658" cy="12926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 Dân tộc ấy vượt qua bao thiếu thốn, gian khổ, hi sinh để lập nên những kì tích, những chiến công:</a:t>
            </a:r>
            <a:r>
              <a:rPr lang="en-US" sz="2600" i="1" dirty="0">
                <a:solidFill>
                  <a:srgbClr val="000000"/>
                </a:solidFill>
                <a:latin typeface="Times New Roman" pitchFamily="18" charset="0"/>
                <a:cs typeface="Times New Roman" pitchFamily="18" charset="0"/>
              </a:rPr>
              <a:t> </a:t>
            </a:r>
            <a:r>
              <a:rPr lang="vi-VN" sz="2600" b="1" i="1" dirty="0" smtClean="0">
                <a:solidFill>
                  <a:srgbClr val="000000"/>
                </a:solidFill>
                <a:latin typeface="Times New Roman" pitchFamily="18" charset="0"/>
                <a:cs typeface="Times New Roman" pitchFamily="18" charset="0"/>
              </a:rPr>
              <a:t>“Tin vui …</a:t>
            </a:r>
            <a:r>
              <a:rPr lang="en-US" sz="2600" b="1" i="1" dirty="0" smtClean="0">
                <a:solidFill>
                  <a:srgbClr val="000000"/>
                </a:solidFill>
                <a:latin typeface="Times New Roman" pitchFamily="18" charset="0"/>
                <a:cs typeface="Times New Roman" pitchFamily="18" charset="0"/>
              </a:rPr>
              <a:t>…</a:t>
            </a:r>
            <a:r>
              <a:rPr lang="vi-VN" sz="2600" b="1" i="1" dirty="0" smtClean="0">
                <a:solidFill>
                  <a:srgbClr val="000000"/>
                </a:solidFill>
                <a:latin typeface="Times New Roman" pitchFamily="18" charset="0"/>
                <a:cs typeface="Times New Roman" pitchFamily="18" charset="0"/>
              </a:rPr>
              <a:t> núi Hồng</a:t>
            </a:r>
            <a:r>
              <a:rPr lang="en-US" sz="2600" b="1" i="1" dirty="0" smtClean="0">
                <a:solidFill>
                  <a:srgbClr val="000000"/>
                </a:solidFill>
                <a:latin typeface="Times New Roman" pitchFamily="18" charset="0"/>
                <a:cs typeface="Times New Roman" pitchFamily="18" charset="0"/>
              </a:rPr>
              <a:t>”</a:t>
            </a:r>
          </a:p>
        </p:txBody>
      </p:sp>
      <p:sp>
        <p:nvSpPr>
          <p:cNvPr id="64517" name="Rectangle 5"/>
          <p:cNvSpPr>
            <a:spLocks noChangeArrowheads="1"/>
          </p:cNvSpPr>
          <p:nvPr/>
        </p:nvSpPr>
        <p:spPr bwMode="auto">
          <a:xfrm>
            <a:off x="334574" y="4815861"/>
            <a:ext cx="11458031" cy="1892826"/>
          </a:xfrm>
          <a:prstGeom prst="rect">
            <a:avLst/>
          </a:prstGeom>
          <a:noFill/>
          <a:ln>
            <a:noFill/>
          </a:ln>
          <a:effectLst/>
          <a:extLst>
            <a:ext uri="{909E8E84-426E-40DD-AFC4-6F175D3DCCD1}">
              <a14:hiddenFill xmlns:a14="http://schemas.microsoft.com/office/drawing/2010/main">
                <a:solidFill>
                  <a:schemeClr val="tx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en-US" sz="2600" dirty="0" smtClean="0">
                <a:solidFill>
                  <a:srgbClr val="000000"/>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N</a:t>
            </a:r>
            <a:r>
              <a:rPr lang="vi-VN" sz="2600" dirty="0" smtClean="0">
                <a:solidFill>
                  <a:srgbClr val="000000"/>
                </a:solidFill>
                <a:latin typeface="Times New Roman" pitchFamily="18" charset="0"/>
                <a:cs typeface="Times New Roman" pitchFamily="18" charset="0"/>
              </a:rPr>
              <a:t>hịp điệu thơ dồn dập, náo nức, phấn khởi + liệt kê những địa danh trải dọc </a:t>
            </a:r>
            <a:r>
              <a:rPr lang="vi-VN" sz="2600" i="1" dirty="0" smtClean="0">
                <a:solidFill>
                  <a:srgbClr val="000000"/>
                </a:solidFill>
                <a:latin typeface="Times New Roman" pitchFamily="18" charset="0"/>
                <a:cs typeface="Times New Roman" pitchFamily="18" charset="0"/>
              </a:rPr>
              <a:t>“trăm miền”</a:t>
            </a:r>
            <a:r>
              <a:rPr lang="vi-VN" sz="2600" dirty="0" smtClean="0">
                <a:solidFill>
                  <a:srgbClr val="000000"/>
                </a:solidFill>
                <a:latin typeface="Times New Roman" pitchFamily="18" charset="0"/>
                <a:cs typeface="Times New Roman" pitchFamily="18" charset="0"/>
              </a:rPr>
              <a:t> đất nước gắn với tin vui chiến thắng</a:t>
            </a:r>
            <a:r>
              <a:rPr lang="en-US" sz="2600" dirty="0" smtClean="0">
                <a:solidFill>
                  <a:srgbClr val="000000"/>
                </a:solidFill>
                <a:latin typeface="Times New Roman" pitchFamily="18" charset="0"/>
                <a:cs typeface="Times New Roman" pitchFamily="18" charset="0"/>
              </a:rPr>
              <a:t>: </a:t>
            </a:r>
            <a:r>
              <a:rPr lang="en-US" sz="2600" b="1" dirty="0" smtClean="0">
                <a:solidFill>
                  <a:srgbClr val="000000"/>
                </a:solidFill>
                <a:latin typeface="Times New Roman" pitchFamily="18" charset="0"/>
                <a:cs typeface="Times New Roman" pitchFamily="18" charset="0"/>
              </a:rPr>
              <a:t>C</a:t>
            </a:r>
            <a:r>
              <a:rPr lang="vi-VN" sz="2600" b="1" dirty="0" smtClean="0">
                <a:solidFill>
                  <a:srgbClr val="000000"/>
                </a:solidFill>
                <a:latin typeface="Times New Roman" pitchFamily="18" charset="0"/>
                <a:cs typeface="Times New Roman" pitchFamily="18" charset="0"/>
              </a:rPr>
              <a:t>ho thấy tốc độ thần kì của chiến thắng,</a:t>
            </a:r>
            <a:r>
              <a:rPr lang="vi-VN" sz="2600" dirty="0" smtClean="0">
                <a:solidFill>
                  <a:srgbClr val="000000"/>
                </a:solidFill>
                <a:latin typeface="Times New Roman" pitchFamily="18" charset="0"/>
                <a:cs typeface="Times New Roman" pitchFamily="18" charset="0"/>
              </a:rPr>
              <a:t> niềm vui như lan tỏa đi và từ khắp nơi bay về Việt Bắc.</a:t>
            </a:r>
            <a:endParaRPr lang="en-US" sz="2600" dirty="0" smtClean="0">
              <a:solidFill>
                <a:srgbClr val="000000"/>
              </a:solidFill>
              <a:latin typeface="Times New Roman" pitchFamily="18" charset="0"/>
              <a:cs typeface="Times New Roman" pitchFamily="18" charset="0"/>
            </a:endParaRPr>
          </a:p>
        </p:txBody>
      </p:sp>
      <p:sp>
        <p:nvSpPr>
          <p:cNvPr id="5" name="Rectangle 4"/>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pic>
        <p:nvPicPr>
          <p:cNvPr id="20482" name="Picture 2" descr="Tư tưởng Hồ Chí Minh về quốc phòng toàn dân - Báo Thái Bình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830" y="2304888"/>
            <a:ext cx="38100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hiến dịch Việt Bắc thu đông năm 19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94527" y="2304886"/>
            <a:ext cx="4087320" cy="2510973"/>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6" descr="Phân Tích Bài Việt Bắc Đầy Đủ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48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97613" y="2304887"/>
            <a:ext cx="3090041" cy="2510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252093"/>
      </p:ext>
    </p:extLst>
  </p:cSld>
  <p:clrMapOvr>
    <a:masterClrMapping/>
  </p:clrMapOvr>
  <p:transition spd="slow">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4515">
                                            <p:txEl>
                                              <p:pRg st="0" end="0"/>
                                            </p:txEl>
                                          </p:spTgt>
                                        </p:tgtEl>
                                        <p:attrNameLst>
                                          <p:attrName>style.visibility</p:attrName>
                                        </p:attrNameLst>
                                      </p:cBhvr>
                                      <p:to>
                                        <p:strVal val="visible"/>
                                      </p:to>
                                    </p:set>
                                    <p:animEffect transition="in" filter="blinds(horizontal)">
                                      <p:cBhvr>
                                        <p:cTn id="7" dur="500"/>
                                        <p:tgtEl>
                                          <p:spTgt spid="645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82"/>
                                        </p:tgtEl>
                                        <p:attrNameLst>
                                          <p:attrName>style.visibility</p:attrName>
                                        </p:attrNameLst>
                                      </p:cBhvr>
                                      <p:to>
                                        <p:strVal val="visible"/>
                                      </p:to>
                                    </p:set>
                                    <p:animEffect transition="in" filter="circle(in)">
                                      <p:cBhvr>
                                        <p:cTn id="12" dur="2000"/>
                                        <p:tgtEl>
                                          <p:spTgt spid="2048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20484"/>
                                        </p:tgtEl>
                                        <p:attrNameLst>
                                          <p:attrName>style.visibility</p:attrName>
                                        </p:attrNameLst>
                                      </p:cBhvr>
                                      <p:to>
                                        <p:strVal val="visible"/>
                                      </p:to>
                                    </p:set>
                                    <p:animEffect transition="in" filter="wheel(1)">
                                      <p:cBhvr>
                                        <p:cTn id="17" dur="2000"/>
                                        <p:tgtEl>
                                          <p:spTgt spid="2048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0487"/>
                                        </p:tgtEl>
                                        <p:attrNameLst>
                                          <p:attrName>style.visibility</p:attrName>
                                        </p:attrNameLst>
                                      </p:cBhvr>
                                      <p:to>
                                        <p:strVal val="visible"/>
                                      </p:to>
                                    </p:set>
                                    <p:animEffect transition="in" filter="circle(in)">
                                      <p:cBhvr>
                                        <p:cTn id="22" dur="2000"/>
                                        <p:tgtEl>
                                          <p:spTgt spid="2048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4517"/>
                                        </p:tgtEl>
                                        <p:attrNameLst>
                                          <p:attrName>style.visibility</p:attrName>
                                        </p:attrNameLst>
                                      </p:cBhvr>
                                      <p:to>
                                        <p:strVal val="visible"/>
                                      </p:to>
                                    </p:set>
                                    <p:animEffect transition="in" filter="wipe(down)">
                                      <p:cBhvr>
                                        <p:cTn id="27" dur="500"/>
                                        <p:tgtEl>
                                          <p:spTgt spid="64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481724" y="845831"/>
            <a:ext cx="11121696"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800" i="1" dirty="0" smtClean="0">
                <a:solidFill>
                  <a:srgbClr val="000000"/>
                </a:solidFill>
                <a:latin typeface="Times New Roman" pitchFamily="18" charset="0"/>
                <a:cs typeface="Times New Roman" pitchFamily="18" charset="0"/>
              </a:rPr>
              <a:t>    </a:t>
            </a:r>
            <a:r>
              <a:rPr lang="vi-VN" sz="2800" b="1" i="1" dirty="0" smtClean="0">
                <a:solidFill>
                  <a:srgbClr val="000000"/>
                </a:solidFill>
                <a:latin typeface="Times New Roman" pitchFamily="18" charset="0"/>
                <a:cs typeface="Times New Roman" pitchFamily="18" charset="0"/>
              </a:rPr>
              <a:t>- Tố Hữu còn đi sâu lí giải những cội nguồn sức mạnh dẫn tới chiến thắng:</a:t>
            </a:r>
          </a:p>
        </p:txBody>
      </p:sp>
      <p:sp>
        <p:nvSpPr>
          <p:cNvPr id="2" name="Rectangle 1"/>
          <p:cNvSpPr/>
          <p:nvPr/>
        </p:nvSpPr>
        <p:spPr>
          <a:xfrm>
            <a:off x="630621" y="2216828"/>
            <a:ext cx="10767848" cy="4093428"/>
          </a:xfrm>
          <a:prstGeom prst="rect">
            <a:avLst/>
          </a:prstGeom>
        </p:spPr>
        <p:txBody>
          <a:bodyPr wrap="square">
            <a:spAutoFit/>
          </a:bodyPr>
          <a:lstStyle/>
          <a:p>
            <a:pPr marL="469900" lvl="0" indent="-469900" algn="just" fontAlgn="base">
              <a:lnSpc>
                <a:spcPct val="150000"/>
              </a:lnSpc>
              <a:spcBef>
                <a:spcPct val="20000"/>
              </a:spcBef>
              <a:spcAft>
                <a:spcPct val="0"/>
              </a:spcAft>
              <a:buClr>
                <a:srgbClr val="CC0000"/>
              </a:buClr>
            </a:pPr>
            <a:r>
              <a:rPr lang="vi-VN" sz="2600" kern="0" dirty="0">
                <a:solidFill>
                  <a:srgbClr val="000000"/>
                </a:solidFill>
                <a:latin typeface="Times New Roman" pitchFamily="18" charset="0"/>
                <a:cs typeface="Times New Roman" pitchFamily="18" charset="0"/>
              </a:rPr>
              <a:t> + Sức mạnh của lòng căm thù:</a:t>
            </a:r>
            <a:r>
              <a:rPr lang="vi-VN" sz="2600" i="1" kern="0" dirty="0">
                <a:solidFill>
                  <a:srgbClr val="000000"/>
                </a:solidFill>
                <a:latin typeface="Times New Roman" pitchFamily="18" charset="0"/>
                <a:cs typeface="Times New Roman" pitchFamily="18" charset="0"/>
              </a:rPr>
              <a:t>  </a:t>
            </a:r>
          </a:p>
          <a:p>
            <a:pPr marL="469900" lvl="0" indent="-469900" algn="ctr" fontAlgn="base">
              <a:lnSpc>
                <a:spcPct val="150000"/>
              </a:lnSpc>
              <a:spcBef>
                <a:spcPct val="20000"/>
              </a:spcBef>
              <a:spcAft>
                <a:spcPct val="0"/>
              </a:spcAft>
              <a:buClr>
                <a:srgbClr val="CC0000"/>
              </a:buClr>
            </a:pPr>
            <a:r>
              <a:rPr lang="vi-VN" sz="2600" b="1" i="1" kern="0" dirty="0">
                <a:solidFill>
                  <a:srgbClr val="0000FF"/>
                </a:solidFill>
                <a:latin typeface="Times New Roman" pitchFamily="18" charset="0"/>
                <a:cs typeface="Times New Roman" pitchFamily="18" charset="0"/>
              </a:rPr>
              <a:t>“Miếng cơm chấm muối, mối thù nặng vai”</a:t>
            </a:r>
            <a:endParaRPr lang="vi-VN" sz="2600" b="1" kern="0" dirty="0">
              <a:solidFill>
                <a:srgbClr val="0000FF"/>
              </a:solidFill>
              <a:latin typeface="Times New Roman" pitchFamily="18" charset="0"/>
              <a:cs typeface="Times New Roman" pitchFamily="18" charset="0"/>
            </a:endParaRPr>
          </a:p>
          <a:p>
            <a:pPr marL="469900" lvl="0" indent="-469900" algn="just" fontAlgn="base">
              <a:lnSpc>
                <a:spcPct val="150000"/>
              </a:lnSpc>
              <a:spcBef>
                <a:spcPct val="20000"/>
              </a:spcBef>
              <a:spcAft>
                <a:spcPct val="0"/>
              </a:spcAft>
              <a:buClr>
                <a:srgbClr val="CC0000"/>
              </a:buClr>
            </a:pPr>
            <a:r>
              <a:rPr lang="vi-VN" sz="2600" kern="0" dirty="0">
                <a:solidFill>
                  <a:srgbClr val="000000"/>
                </a:solidFill>
                <a:latin typeface="Times New Roman" pitchFamily="18" charset="0"/>
                <a:cs typeface="Times New Roman" pitchFamily="18" charset="0"/>
              </a:rPr>
              <a:t>  + Sức mạnh của tình nghĩa thuỷ chung:</a:t>
            </a:r>
          </a:p>
          <a:p>
            <a:pPr marL="469900" lvl="0" indent="-469900" algn="ctr" fontAlgn="base">
              <a:lnSpc>
                <a:spcPct val="150000"/>
              </a:lnSpc>
              <a:spcBef>
                <a:spcPct val="20000"/>
              </a:spcBef>
              <a:spcAft>
                <a:spcPct val="0"/>
              </a:spcAft>
              <a:buClr>
                <a:srgbClr val="CC0000"/>
              </a:buClr>
            </a:pPr>
            <a:r>
              <a:rPr lang="vi-VN" sz="2600" b="1" kern="0" dirty="0">
                <a:solidFill>
                  <a:srgbClr val="0000FF"/>
                </a:solidFill>
                <a:latin typeface="Times New Roman" pitchFamily="18" charset="0"/>
                <a:cs typeface="Times New Roman" pitchFamily="18" charset="0"/>
              </a:rPr>
              <a:t> </a:t>
            </a:r>
            <a:r>
              <a:rPr lang="vi-VN" sz="2600" b="1" i="1" kern="0" dirty="0">
                <a:solidFill>
                  <a:srgbClr val="0000FF"/>
                </a:solidFill>
                <a:latin typeface="Times New Roman" pitchFamily="18" charset="0"/>
                <a:cs typeface="Times New Roman" pitchFamily="18" charset="0"/>
              </a:rPr>
              <a:t>“Mình đây ta đó đắng cay ngọt bùi”</a:t>
            </a:r>
            <a:endParaRPr lang="vi-VN" sz="2600" b="1" kern="0" dirty="0">
              <a:solidFill>
                <a:srgbClr val="0000FF"/>
              </a:solidFill>
              <a:latin typeface="Times New Roman" pitchFamily="18" charset="0"/>
              <a:cs typeface="Times New Roman" pitchFamily="18" charset="0"/>
            </a:endParaRPr>
          </a:p>
          <a:p>
            <a:pPr marL="469900" lvl="0" indent="-469900" algn="just" fontAlgn="base">
              <a:lnSpc>
                <a:spcPct val="150000"/>
              </a:lnSpc>
              <a:spcBef>
                <a:spcPct val="20000"/>
              </a:spcBef>
              <a:spcAft>
                <a:spcPct val="0"/>
              </a:spcAft>
              <a:buClr>
                <a:srgbClr val="CC0000"/>
              </a:buClr>
            </a:pPr>
            <a:r>
              <a:rPr lang="vi-VN" sz="2600" kern="0" dirty="0">
                <a:solidFill>
                  <a:srgbClr val="000000"/>
                </a:solidFill>
                <a:latin typeface="Times New Roman" pitchFamily="18" charset="0"/>
                <a:cs typeface="Times New Roman" pitchFamily="18" charset="0"/>
              </a:rPr>
              <a:t>  + Sức mạnh của khối đại đoàn kết toàn dân:</a:t>
            </a:r>
            <a:endParaRPr lang="vi-VN" sz="2600" i="1" kern="0" dirty="0">
              <a:solidFill>
                <a:srgbClr val="000000"/>
              </a:solidFill>
              <a:latin typeface="Times New Roman" pitchFamily="18" charset="0"/>
              <a:cs typeface="Times New Roman" pitchFamily="18" charset="0"/>
            </a:endParaRPr>
          </a:p>
          <a:p>
            <a:pPr marL="469900" lvl="0" indent="-469900" algn="ctr" fontAlgn="base">
              <a:lnSpc>
                <a:spcPct val="150000"/>
              </a:lnSpc>
              <a:spcBef>
                <a:spcPct val="20000"/>
              </a:spcBef>
              <a:spcAft>
                <a:spcPct val="0"/>
              </a:spcAft>
              <a:buClr>
                <a:srgbClr val="CC0000"/>
              </a:buClr>
            </a:pPr>
            <a:r>
              <a:rPr lang="vi-VN" sz="2600" b="1" i="1" kern="0" dirty="0">
                <a:solidFill>
                  <a:srgbClr val="0000FF"/>
                </a:solidFill>
                <a:latin typeface="Times New Roman" pitchFamily="18" charset="0"/>
                <a:cs typeface="Times New Roman" pitchFamily="18" charset="0"/>
              </a:rPr>
              <a:t>“Nhớ khi giặc</a:t>
            </a:r>
            <a:r>
              <a:rPr lang="en-US" sz="2600" b="1" i="1" kern="0" dirty="0">
                <a:solidFill>
                  <a:srgbClr val="0000FF"/>
                </a:solidFill>
                <a:latin typeface="Times New Roman" pitchFamily="18" charset="0"/>
                <a:cs typeface="Times New Roman" pitchFamily="18" charset="0"/>
              </a:rPr>
              <a:t>… </a:t>
            </a:r>
            <a:r>
              <a:rPr lang="vi-VN" sz="2600" b="1" i="1" kern="0" dirty="0">
                <a:solidFill>
                  <a:srgbClr val="0000FF"/>
                </a:solidFill>
                <a:latin typeface="Times New Roman" pitchFamily="18" charset="0"/>
                <a:cs typeface="Times New Roman" pitchFamily="18" charset="0"/>
              </a:rPr>
              <a:t>một lòng”</a:t>
            </a:r>
            <a:endParaRPr lang="vi-VN" sz="2600" b="1" kern="0" dirty="0">
              <a:solidFill>
                <a:srgbClr val="0000FF"/>
              </a:solidFill>
              <a:latin typeface="Times New Roman" pitchFamily="18" charset="0"/>
              <a:cs typeface="Times New Roman" pitchFamily="18" charset="0"/>
              <a:sym typeface="Wingdings" pitchFamily="2" charset="2"/>
            </a:endParaRP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16318402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blinds(horizontal)">
                                      <p:cBhvr>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down)">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down)">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down)">
                                      <p:cBhvr>
                                        <p:cTn id="32" dur="500"/>
                                        <p:tgtEl>
                                          <p:spTgt spid="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down)">
                                      <p:cBhvr>
                                        <p:cTn id="37"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nimBg="1"/>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6564" name="Rectangle 4"/>
          <p:cNvSpPr>
            <a:spLocks noChangeArrowheads="1"/>
          </p:cNvSpPr>
          <p:nvPr/>
        </p:nvSpPr>
        <p:spPr bwMode="auto">
          <a:xfrm>
            <a:off x="481724" y="845831"/>
            <a:ext cx="11121696" cy="13075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just" fontAlgn="base">
              <a:lnSpc>
                <a:spcPct val="150000"/>
              </a:lnSpc>
              <a:spcBef>
                <a:spcPct val="0"/>
              </a:spcBef>
              <a:spcAft>
                <a:spcPct val="0"/>
              </a:spcAft>
            </a:pPr>
            <a:r>
              <a:rPr lang="vi-VN" sz="2800" i="1" dirty="0" smtClean="0">
                <a:solidFill>
                  <a:srgbClr val="000000"/>
                </a:solidFill>
                <a:latin typeface="Times New Roman" pitchFamily="18" charset="0"/>
                <a:cs typeface="Times New Roman" pitchFamily="18" charset="0"/>
              </a:rPr>
              <a:t>    </a:t>
            </a:r>
            <a:r>
              <a:rPr lang="vi-VN" sz="2800" b="1" i="1" dirty="0" smtClean="0">
                <a:solidFill>
                  <a:srgbClr val="000000"/>
                </a:solidFill>
                <a:latin typeface="Times New Roman" pitchFamily="18" charset="0"/>
                <a:cs typeface="Times New Roman" pitchFamily="18" charset="0"/>
              </a:rPr>
              <a:t>- Tố Hữu còn đi sâu lí giải những cội nguồn sức mạnh dẫn tới chiến thắng:</a:t>
            </a:r>
          </a:p>
        </p:txBody>
      </p:sp>
      <p:sp>
        <p:nvSpPr>
          <p:cNvPr id="4" name="Rectangle 3"/>
          <p:cNvSpPr/>
          <p:nvPr/>
        </p:nvSpPr>
        <p:spPr>
          <a:xfrm>
            <a:off x="327569" y="320591"/>
            <a:ext cx="11149727" cy="523220"/>
          </a:xfrm>
          <a:prstGeom prst="rect">
            <a:avLst/>
          </a:prstGeom>
        </p:spPr>
        <p:txBody>
          <a:bodyPr wrap="square">
            <a:spAutoFit/>
          </a:bodyPr>
          <a:lstStyle/>
          <a:p>
            <a:pPr marL="457200" indent="-457200">
              <a:buFont typeface="Wingdings" pitchFamily="2" charset="2"/>
              <a:buChar char="v"/>
            </a:pPr>
            <a:r>
              <a:rPr lang="vi-VN" sz="2800" b="1" i="1" dirty="0" smtClean="0">
                <a:solidFill>
                  <a:srgbClr val="0000FF"/>
                </a:solidFill>
                <a:latin typeface="Times New Roman" pitchFamily="18" charset="0"/>
                <a:cs typeface="Times New Roman" pitchFamily="18" charset="0"/>
              </a:rPr>
              <a:t>Khung </a:t>
            </a:r>
            <a:r>
              <a:rPr lang="vi-VN" sz="2800" b="1" i="1" dirty="0">
                <a:solidFill>
                  <a:srgbClr val="0000FF"/>
                </a:solidFill>
                <a:latin typeface="Times New Roman" pitchFamily="18" charset="0"/>
                <a:cs typeface="Times New Roman" pitchFamily="18" charset="0"/>
              </a:rPr>
              <a:t>cảnh hùng tráng của Việt Bắc trong chiến đấu:</a:t>
            </a:r>
            <a:endParaRPr lang="en-US" sz="1600" i="1" dirty="0">
              <a:solidFill>
                <a:srgbClr val="000000"/>
              </a:solidFill>
              <a:latin typeface="Times New Roman" pitchFamily="18" charset="0"/>
              <a:cs typeface="Times New Roman" pitchFamily="18" charset="0"/>
            </a:endParaRPr>
          </a:p>
        </p:txBody>
      </p:sp>
      <p:sp>
        <p:nvSpPr>
          <p:cNvPr id="5" name="Rectangle 2"/>
          <p:cNvSpPr txBox="1">
            <a:spLocks noChangeArrowheads="1"/>
          </p:cNvSpPr>
          <p:nvPr/>
        </p:nvSpPr>
        <p:spPr bwMode="auto">
          <a:xfrm>
            <a:off x="546542" y="2275575"/>
            <a:ext cx="11480800" cy="36838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469900" indent="-469900" algn="l" rtl="0" fontAlgn="base">
              <a:spcBef>
                <a:spcPct val="20000"/>
              </a:spcBef>
              <a:spcAft>
                <a:spcPct val="0"/>
              </a:spcAft>
              <a:buClr>
                <a:schemeClr val="accent2"/>
              </a:buClr>
              <a:buFont typeface="Wingdings" pitchFamily="2" charset="2"/>
              <a:buChar char="o"/>
              <a:defRPr sz="3000">
                <a:solidFill>
                  <a:schemeClr val="tx1"/>
                </a:solidFill>
                <a:latin typeface="+mn-lt"/>
                <a:ea typeface="+mn-ea"/>
                <a:cs typeface="+mn-cs"/>
              </a:defRPr>
            </a:lvl1pPr>
            <a:lvl2pPr marL="908050" indent="-436563" algn="l" rtl="0" fontAlgn="base">
              <a:spcBef>
                <a:spcPct val="20000"/>
              </a:spcBef>
              <a:spcAft>
                <a:spcPct val="0"/>
              </a:spcAft>
              <a:buClr>
                <a:schemeClr val="accent2"/>
              </a:buClr>
              <a:buFont typeface="Wingdings" pitchFamily="2" charset="2"/>
              <a:buChar char="n"/>
              <a:defRPr sz="2600">
                <a:solidFill>
                  <a:schemeClr val="tx1"/>
                </a:solidFill>
                <a:latin typeface="+mn-lt"/>
              </a:defRPr>
            </a:lvl2pPr>
            <a:lvl3pPr marL="1304925" indent="-395288" algn="l" rtl="0" fontAlgn="base">
              <a:spcBef>
                <a:spcPct val="20000"/>
              </a:spcBef>
              <a:spcAft>
                <a:spcPct val="0"/>
              </a:spcAft>
              <a:buClr>
                <a:schemeClr val="accent2"/>
              </a:buClr>
              <a:buFont typeface="Wingdings" pitchFamily="2" charset="2"/>
              <a:buChar char="o"/>
              <a:defRPr sz="2300">
                <a:solidFill>
                  <a:schemeClr val="tx1"/>
                </a:solidFill>
                <a:latin typeface="+mn-lt"/>
              </a:defRPr>
            </a:lvl3pPr>
            <a:lvl4pPr marL="1693863" indent="-387350" algn="l" rtl="0" fontAlgn="base">
              <a:spcBef>
                <a:spcPct val="20000"/>
              </a:spcBef>
              <a:spcAft>
                <a:spcPct val="0"/>
              </a:spcAft>
              <a:buClr>
                <a:schemeClr val="accent2"/>
              </a:buClr>
              <a:buFont typeface="Wingdings" pitchFamily="2" charset="2"/>
              <a:buChar char="n"/>
              <a:defRPr sz="2000">
                <a:solidFill>
                  <a:schemeClr val="tx1"/>
                </a:solidFill>
                <a:latin typeface="+mn-lt"/>
              </a:defRPr>
            </a:lvl4pPr>
            <a:lvl5pPr marL="20939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5pPr>
            <a:lvl6pPr marL="25511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6pPr>
            <a:lvl7pPr marL="30083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7pPr>
            <a:lvl8pPr marL="34655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8pPr>
            <a:lvl9pPr marL="3922713" indent="-398463" algn="l" rtl="0" fontAlgn="base">
              <a:spcBef>
                <a:spcPct val="25000"/>
              </a:spcBef>
              <a:spcAft>
                <a:spcPct val="0"/>
              </a:spcAft>
              <a:buClr>
                <a:schemeClr val="accent2"/>
              </a:buClr>
              <a:buFont typeface="Wingdings" pitchFamily="2" charset="2"/>
              <a:buChar char="§"/>
              <a:defRPr sz="2000">
                <a:solidFill>
                  <a:schemeClr val="tx1"/>
                </a:solidFill>
                <a:latin typeface="+mn-lt"/>
              </a:defRPr>
            </a:lvl9pPr>
          </a:lstStyle>
          <a:p>
            <a:pPr algn="just">
              <a:lnSpc>
                <a:spcPct val="150000"/>
              </a:lnSpc>
              <a:buFont typeface="Wingdings" pitchFamily="2" charset="2"/>
              <a:buNone/>
            </a:pPr>
            <a:r>
              <a:rPr lang="vi-VN" sz="2600" dirty="0" smtClean="0">
                <a:solidFill>
                  <a:srgbClr val="000000"/>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rPr>
              <a:t> toàn dân</a:t>
            </a:r>
            <a:r>
              <a:rPr lang="en-US" sz="2600" dirty="0" smtClean="0">
                <a:solidFill>
                  <a:srgbClr val="000000"/>
                </a:solidFill>
                <a:latin typeface="Times New Roman" pitchFamily="18" charset="0"/>
                <a:cs typeface="Times New Roman" pitchFamily="18" charset="0"/>
              </a:rPr>
              <a:t>:</a:t>
            </a:r>
          </a:p>
          <a:p>
            <a:pPr algn="just">
              <a:lnSpc>
                <a:spcPct val="150000"/>
              </a:lnSpc>
              <a:buClr>
                <a:srgbClr val="FF3300"/>
              </a:buClr>
              <a:buSzPct val="150000"/>
              <a:buFont typeface="Wingdings" pitchFamily="2" charset="2"/>
              <a:buNone/>
            </a:pPr>
            <a:r>
              <a:rPr lang="en-US" sz="2600" dirty="0" smtClean="0">
                <a:solidFill>
                  <a:srgbClr val="000000"/>
                </a:solidFill>
                <a:latin typeface="Times New Roman" pitchFamily="18" charset="0"/>
                <a:cs typeface="Times New Roman" pitchFamily="18" charset="0"/>
              </a:rPr>
              <a:t>+ Đ</a:t>
            </a:r>
            <a:r>
              <a:rPr lang="vi-VN" sz="2600" dirty="0" smtClean="0">
                <a:solidFill>
                  <a:srgbClr val="000000"/>
                </a:solidFill>
                <a:latin typeface="Times New Roman" pitchFamily="18" charset="0"/>
                <a:cs typeface="Times New Roman" pitchFamily="18" charset="0"/>
              </a:rPr>
              <a:t>ánh giặc ngay tại chỗ </a:t>
            </a:r>
            <a:r>
              <a:rPr lang="vi-VN" sz="2600" b="1" dirty="0" smtClean="0">
                <a:solidFill>
                  <a:srgbClr val="0000FF"/>
                </a:solidFill>
                <a:latin typeface="Times New Roman" pitchFamily="18" charset="0"/>
                <a:cs typeface="Times New Roman" pitchFamily="18" charset="0"/>
              </a:rPr>
              <a:t>(</a:t>
            </a:r>
            <a:r>
              <a:rPr lang="en-US" sz="2600" b="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Rừng cây núi đá ta cùng đánh Tây</a:t>
            </a:r>
            <a:r>
              <a:rPr lang="en-US" sz="2600" b="1" i="1" dirty="0" smtClean="0">
                <a:solidFill>
                  <a:srgbClr val="0000FF"/>
                </a:solidFill>
                <a:latin typeface="Times New Roman" pitchFamily="18" charset="0"/>
                <a:cs typeface="Times New Roman" pitchFamily="18" charset="0"/>
              </a:rPr>
              <a:t>”</a:t>
            </a:r>
            <a:r>
              <a:rPr lang="vi-VN" sz="2600" b="1" dirty="0" smtClean="0">
                <a:solidFill>
                  <a:srgbClr val="0000FF"/>
                </a:solidFill>
                <a:latin typeface="Times New Roman" pitchFamily="18" charset="0"/>
                <a:cs typeface="Times New Roman" pitchFamily="18" charset="0"/>
              </a:rPr>
              <a:t>) </a:t>
            </a:r>
            <a:endParaRPr lang="en-US" sz="2600" b="1" dirty="0" smtClean="0">
              <a:solidFill>
                <a:srgbClr val="0000FF"/>
              </a:solidFill>
              <a:latin typeface="Times New Roman" pitchFamily="18" charset="0"/>
              <a:cs typeface="Times New Roman" pitchFamily="18" charset="0"/>
            </a:endParaRPr>
          </a:p>
          <a:p>
            <a:pPr algn="just">
              <a:lnSpc>
                <a:spcPct val="150000"/>
              </a:lnSpc>
              <a:buClr>
                <a:srgbClr val="FF3300"/>
              </a:buClr>
              <a:buSzPct val="150000"/>
              <a:buFont typeface="Wingdings" pitchFamily="2" charset="2"/>
              <a:buNone/>
            </a:pPr>
            <a:r>
              <a:rPr lang="en-US" sz="2600" dirty="0" smtClean="0">
                <a:solidFill>
                  <a:srgbClr val="000000"/>
                </a:solidFill>
                <a:latin typeface="Times New Roman" pitchFamily="18" charset="0"/>
                <a:cs typeface="Times New Roman" pitchFamily="18" charset="0"/>
              </a:rPr>
              <a:t>+ D</a:t>
            </a:r>
            <a:r>
              <a:rPr lang="vi-VN" sz="2600" dirty="0" smtClean="0">
                <a:solidFill>
                  <a:srgbClr val="000000"/>
                </a:solidFill>
                <a:latin typeface="Times New Roman" pitchFamily="18" charset="0"/>
                <a:cs typeface="Times New Roman" pitchFamily="18" charset="0"/>
              </a:rPr>
              <a:t>ựa vào rừng núi để đánh giặc </a:t>
            </a:r>
            <a:r>
              <a:rPr lang="vi-VN" sz="2600" b="1" dirty="0" smtClean="0">
                <a:solidFill>
                  <a:srgbClr val="0000FF"/>
                </a:solidFill>
                <a:latin typeface="Times New Roman" pitchFamily="18" charset="0"/>
                <a:cs typeface="Times New Roman" pitchFamily="18" charset="0"/>
              </a:rPr>
              <a:t>(</a:t>
            </a:r>
            <a:r>
              <a:rPr lang="en-US" sz="2600" b="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Núi giăng </a:t>
            </a:r>
            <a:r>
              <a:rPr lang="en-US" sz="2600" b="1" i="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 vây quân thù</a:t>
            </a:r>
            <a:r>
              <a:rPr lang="en-US" sz="2600" b="1" i="1" dirty="0" smtClean="0">
                <a:solidFill>
                  <a:srgbClr val="0000FF"/>
                </a:solidFill>
                <a:latin typeface="Times New Roman" pitchFamily="18" charset="0"/>
                <a:cs typeface="Times New Roman" pitchFamily="18" charset="0"/>
              </a:rPr>
              <a:t>”</a:t>
            </a:r>
            <a:r>
              <a:rPr lang="vi-VN" sz="2600" b="1" dirty="0" smtClean="0">
                <a:solidFill>
                  <a:srgbClr val="0000FF"/>
                </a:solidFill>
                <a:latin typeface="Times New Roman" pitchFamily="18" charset="0"/>
                <a:cs typeface="Times New Roman" pitchFamily="18" charset="0"/>
              </a:rPr>
              <a:t>)</a:t>
            </a:r>
            <a:r>
              <a:rPr lang="vi-VN" sz="2600" b="1" dirty="0" smtClean="0">
                <a:solidFill>
                  <a:srgbClr val="000000"/>
                </a:solidFill>
                <a:latin typeface="Times New Roman" pitchFamily="18" charset="0"/>
                <a:cs typeface="Times New Roman" pitchFamily="18" charset="0"/>
              </a:rPr>
              <a:t> </a:t>
            </a:r>
            <a:endParaRPr lang="en-US" sz="2600" b="1" dirty="0" smtClean="0">
              <a:solidFill>
                <a:srgbClr val="000000"/>
              </a:solidFill>
              <a:latin typeface="Times New Roman" pitchFamily="18" charset="0"/>
              <a:cs typeface="Times New Roman" pitchFamily="18" charset="0"/>
            </a:endParaRPr>
          </a:p>
          <a:p>
            <a:pPr algn="just">
              <a:lnSpc>
                <a:spcPct val="150000"/>
              </a:lnSpc>
              <a:buClr>
                <a:srgbClr val="FF3300"/>
              </a:buClr>
              <a:buSzPct val="150000"/>
              <a:buFont typeface="Wingdings" pitchFamily="2" charset="2"/>
              <a:buNone/>
            </a:pPr>
            <a:r>
              <a:rPr lang="en-US" sz="2600" dirty="0" smtClean="0">
                <a:solidFill>
                  <a:srgbClr val="000000"/>
                </a:solidFill>
                <a:latin typeface="Times New Roman" pitchFamily="18" charset="0"/>
                <a:cs typeface="Times New Roman" pitchFamily="18" charset="0"/>
              </a:rPr>
              <a:t>+  </a:t>
            </a:r>
            <a:r>
              <a:rPr lang="en-US" sz="2600" dirty="0">
                <a:solidFill>
                  <a:srgbClr val="000000"/>
                </a:solidFill>
                <a:latin typeface="Times New Roman" pitchFamily="18" charset="0"/>
                <a:cs typeface="Times New Roman" pitchFamily="18" charset="0"/>
              </a:rPr>
              <a:t>Q</a:t>
            </a:r>
            <a:r>
              <a:rPr lang="vi-VN" sz="2600" dirty="0" smtClean="0">
                <a:solidFill>
                  <a:srgbClr val="000000"/>
                </a:solidFill>
                <a:latin typeface="Times New Roman" pitchFamily="18" charset="0"/>
                <a:cs typeface="Times New Roman" pitchFamily="18" charset="0"/>
              </a:rPr>
              <a:t>uân dân đoàn kết </a:t>
            </a:r>
            <a:r>
              <a:rPr lang="vi-VN" sz="2600" b="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Đất trời ta cả chiến khu một lòng”</a:t>
            </a:r>
            <a:r>
              <a:rPr lang="vi-VN" sz="2600" b="1" dirty="0" smtClean="0">
                <a:solidFill>
                  <a:srgbClr val="0000FF"/>
                </a:solidFill>
                <a:latin typeface="Times New Roman" pitchFamily="18" charset="0"/>
                <a:cs typeface="Times New Roman" pitchFamily="18" charset="0"/>
              </a:rPr>
              <a:t>)</a:t>
            </a:r>
            <a:r>
              <a:rPr lang="vi-VN" sz="2600" b="1" dirty="0" smtClean="0">
                <a:solidFill>
                  <a:srgbClr val="000000"/>
                </a:solidFill>
                <a:latin typeface="Times New Roman" pitchFamily="18" charset="0"/>
                <a:cs typeface="Times New Roman" pitchFamily="18" charset="0"/>
              </a:rPr>
              <a:t> </a:t>
            </a:r>
            <a:endParaRPr lang="en-US" sz="2600" b="1" dirty="0" smtClean="0">
              <a:solidFill>
                <a:srgbClr val="000000"/>
              </a:solidFill>
              <a:latin typeface="Times New Roman" pitchFamily="18" charset="0"/>
              <a:cs typeface="Times New Roman" pitchFamily="18" charset="0"/>
            </a:endParaRPr>
          </a:p>
          <a:p>
            <a:pPr algn="just">
              <a:lnSpc>
                <a:spcPct val="150000"/>
              </a:lnSpc>
              <a:buClr>
                <a:srgbClr val="FF3300"/>
              </a:buClr>
              <a:buSzPct val="150000"/>
              <a:buFont typeface="Wingdings" pitchFamily="2" charset="2"/>
              <a:buNone/>
            </a:pPr>
            <a:r>
              <a:rPr lang="en-US" sz="2600" dirty="0" smtClean="0">
                <a:solidFill>
                  <a:srgbClr val="000000"/>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rPr>
              <a:t> </a:t>
            </a:r>
            <a:r>
              <a:rPr lang="en-US" sz="2600" dirty="0" smtClean="0">
                <a:solidFill>
                  <a:srgbClr val="000000"/>
                </a:solidFill>
                <a:latin typeface="Times New Roman" pitchFamily="18" charset="0"/>
                <a:cs typeface="Times New Roman" pitchFamily="18" charset="0"/>
              </a:rPr>
              <a:t>T</a:t>
            </a:r>
            <a:r>
              <a:rPr lang="vi-VN" sz="2600" dirty="0" smtClean="0">
                <a:solidFill>
                  <a:srgbClr val="000000"/>
                </a:solidFill>
                <a:latin typeface="Times New Roman" pitchFamily="18" charset="0"/>
                <a:cs typeface="Times New Roman" pitchFamily="18" charset="0"/>
              </a:rPr>
              <a:t>ất cả tạo thành hình ảnh </a:t>
            </a:r>
            <a:r>
              <a:rPr lang="vi-VN" sz="2600" i="1" dirty="0" smtClean="0">
                <a:solidFill>
                  <a:srgbClr val="000000"/>
                </a:solidFill>
                <a:latin typeface="Times New Roman" pitchFamily="18" charset="0"/>
                <a:cs typeface="Times New Roman" pitchFamily="18" charset="0"/>
              </a:rPr>
              <a:t>đất nước đứng lên</a:t>
            </a:r>
            <a:r>
              <a:rPr lang="en-US" sz="2600" i="1" dirty="0" smtClean="0">
                <a:solidFill>
                  <a:srgbClr val="000000"/>
                </a:solidFill>
                <a:latin typeface="Times New Roman" pitchFamily="18" charset="0"/>
                <a:cs typeface="Times New Roman" pitchFamily="18" charset="0"/>
              </a:rPr>
              <a:t>.</a:t>
            </a:r>
            <a:endParaRPr lang="en-US" sz="2600" i="1" dirty="0">
              <a:solidFill>
                <a:srgbClr val="0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4468043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6564"/>
                                        </p:tgtEl>
                                        <p:attrNameLst>
                                          <p:attrName>style.visibility</p:attrName>
                                        </p:attrNameLst>
                                      </p:cBhvr>
                                      <p:to>
                                        <p:strVal val="visible"/>
                                      </p:to>
                                    </p:set>
                                    <p:animEffect transition="in" filter="blinds(horizontal)">
                                      <p:cBhvr>
                                        <p:cTn id="7" dur="500"/>
                                        <p:tgtEl>
                                          <p:spTgt spid="6656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linds(horizont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linds(horizont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linds(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linds(horizont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linds(horizont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4"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8611" name="Rectangle 3"/>
          <p:cNvSpPr>
            <a:spLocks noChangeArrowheads="1"/>
          </p:cNvSpPr>
          <p:nvPr/>
        </p:nvSpPr>
        <p:spPr bwMode="auto">
          <a:xfrm>
            <a:off x="-2368416" y="2199381"/>
            <a:ext cx="11379200" cy="2031325"/>
          </a:xfrm>
          <a:prstGeom prst="rect">
            <a:avLst/>
          </a:prstGeom>
          <a:noFill/>
          <a:ln>
            <a:noFill/>
          </a:ln>
          <a:effectLst/>
          <a:extLst/>
        </p:spPr>
        <p:txBody>
          <a:bodyPr anchor="ctr">
            <a:spAutoFit/>
          </a:bodyPr>
          <a:lstStyle/>
          <a:p>
            <a:pPr algn="ctr" fontAlgn="base">
              <a:lnSpc>
                <a:spcPct val="150000"/>
              </a:lnSpc>
              <a:spcBef>
                <a:spcPct val="0"/>
              </a:spcBef>
              <a:spcAft>
                <a:spcPct val="0"/>
              </a:spcAft>
            </a:pPr>
            <a:r>
              <a:rPr lang="vi-VN" sz="2800" b="1" i="1" dirty="0" smtClean="0">
                <a:solidFill>
                  <a:srgbClr val="0000FF"/>
                </a:solidFill>
                <a:latin typeface="Times New Roman" pitchFamily="18" charset="0"/>
                <a:cs typeface="Times New Roman" pitchFamily="18" charset="0"/>
              </a:rPr>
              <a:t>“</a:t>
            </a:r>
            <a:r>
              <a:rPr lang="en-US" sz="2800" b="1" i="1" dirty="0" smtClean="0">
                <a:solidFill>
                  <a:srgbClr val="0000FF"/>
                </a:solidFill>
                <a:latin typeface="Times New Roman" pitchFamily="18" charset="0"/>
                <a:cs typeface="Times New Roman" pitchFamily="18" charset="0"/>
              </a:rPr>
              <a:t> - </a:t>
            </a:r>
            <a:r>
              <a:rPr lang="vi-VN" sz="2800" b="1" i="1" dirty="0" smtClean="0">
                <a:solidFill>
                  <a:srgbClr val="0000FF"/>
                </a:solidFill>
                <a:latin typeface="Times New Roman" pitchFamily="18" charset="0"/>
                <a:cs typeface="Times New Roman" pitchFamily="18" charset="0"/>
              </a:rPr>
              <a:t>Mình về, có nhớ núi non,</a:t>
            </a:r>
            <a:endParaRPr lang="en-US" sz="2800" b="1" dirty="0">
              <a:solidFill>
                <a:srgbClr val="0000FF"/>
              </a:solidFill>
              <a:latin typeface="Times New Roman" pitchFamily="18" charset="0"/>
              <a:cs typeface="Times New Roman" pitchFamily="18" charset="0"/>
            </a:endParaRPr>
          </a:p>
          <a:p>
            <a:pPr algn="ctr" fontAlgn="base">
              <a:lnSpc>
                <a:spcPct val="150000"/>
              </a:lnSpc>
              <a:spcBef>
                <a:spcPct val="0"/>
              </a:spcBef>
              <a:spcAft>
                <a:spcPct val="0"/>
              </a:spcAft>
            </a:pPr>
            <a:r>
              <a:rPr lang="vi-VN" sz="2800" b="1" i="1" dirty="0" smtClean="0">
                <a:solidFill>
                  <a:srgbClr val="0000FF"/>
                </a:solidFill>
                <a:latin typeface="Times New Roman" pitchFamily="18" charset="0"/>
                <a:cs typeface="Times New Roman" pitchFamily="18" charset="0"/>
              </a:rPr>
              <a:t>…</a:t>
            </a:r>
            <a:endParaRPr lang="en-US" sz="2800" b="1" dirty="0" smtClean="0">
              <a:solidFill>
                <a:srgbClr val="0000FF"/>
              </a:solidFill>
              <a:latin typeface="Times New Roman" pitchFamily="18" charset="0"/>
              <a:cs typeface="Times New Roman" pitchFamily="18" charset="0"/>
            </a:endParaRPr>
          </a:p>
          <a:p>
            <a:pPr indent="274638" algn="ctr" fontAlgn="base">
              <a:lnSpc>
                <a:spcPct val="150000"/>
              </a:lnSpc>
              <a:spcBef>
                <a:spcPct val="0"/>
              </a:spcBef>
              <a:spcAft>
                <a:spcPct val="0"/>
              </a:spcAft>
            </a:pPr>
            <a:r>
              <a:rPr lang="vi-VN" sz="2800" b="1" i="1" dirty="0" smtClean="0">
                <a:solidFill>
                  <a:srgbClr val="0000FF"/>
                </a:solidFill>
                <a:latin typeface="Times New Roman" pitchFamily="18" charset="0"/>
                <a:cs typeface="Times New Roman" pitchFamily="18" charset="0"/>
              </a:rPr>
              <a:t>Tân Trào, Hồng Thái, mái đình, cây đa”</a:t>
            </a:r>
            <a:r>
              <a:rPr lang="en-US" sz="2800" b="1" i="1" dirty="0" smtClean="0">
                <a:solidFill>
                  <a:srgbClr val="0000FF"/>
                </a:solidFill>
                <a:latin typeface="Times New Roman" pitchFamily="18" charset="0"/>
                <a:cs typeface="Times New Roman" pitchFamily="18" charset="0"/>
              </a:rPr>
              <a:t>.</a:t>
            </a:r>
            <a:endParaRPr lang="vi-VN" sz="2800" b="1" i="1" dirty="0" smtClean="0">
              <a:solidFill>
                <a:srgbClr val="0000FF"/>
              </a:solidFill>
              <a:latin typeface="Times New Roman" pitchFamily="18" charset="0"/>
              <a:cs typeface="Times New Roman" pitchFamily="18" charset="0"/>
            </a:endParaRPr>
          </a:p>
        </p:txBody>
      </p:sp>
      <p:sp>
        <p:nvSpPr>
          <p:cNvPr id="2" name="Rectangle 1"/>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pic>
        <p:nvPicPr>
          <p:cNvPr id="26626" name="Picture 2" descr="Tuyên Quang trong chiến dịch Việt Bắc (Thu - Đông năm 1947) | Nhân vật - Sự  kiện | Tạp chí mặt trận 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2674" y="1797309"/>
            <a:ext cx="5449326" cy="34548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426548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blinds(horizontal)">
                                      <p:cBhvr>
                                        <p:cTn id="7" dur="500"/>
                                        <p:tgtEl>
                                          <p:spTgt spid="686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8611">
                                            <p:txEl>
                                              <p:pRg st="1" end="1"/>
                                            </p:txEl>
                                          </p:spTgt>
                                        </p:tgtEl>
                                        <p:attrNameLst>
                                          <p:attrName>style.visibility</p:attrName>
                                        </p:attrNameLst>
                                      </p:cBhvr>
                                      <p:to>
                                        <p:strVal val="visible"/>
                                      </p:to>
                                    </p:set>
                                    <p:animEffect transition="in" filter="blinds(horizontal)">
                                      <p:cBhvr>
                                        <p:cTn id="12" dur="500"/>
                                        <p:tgtEl>
                                          <p:spTgt spid="6861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8611">
                                            <p:txEl>
                                              <p:pRg st="2" end="2"/>
                                            </p:txEl>
                                          </p:spTgt>
                                        </p:tgtEl>
                                        <p:attrNameLst>
                                          <p:attrName>style.visibility</p:attrName>
                                        </p:attrNameLst>
                                      </p:cBhvr>
                                      <p:to>
                                        <p:strVal val="visible"/>
                                      </p:to>
                                    </p:set>
                                    <p:animEffect transition="in" filter="blinds(horizontal)">
                                      <p:cBhvr>
                                        <p:cTn id="17" dur="500"/>
                                        <p:tgtEl>
                                          <p:spTgt spid="686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9634" name="Picture 2" descr="Cây đa Tân Trào"/>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6243140" y="1891860"/>
            <a:ext cx="5791200" cy="3752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9636" name="Rectangle 4"/>
          <p:cNvSpPr>
            <a:spLocks noChangeArrowheads="1"/>
          </p:cNvSpPr>
          <p:nvPr/>
        </p:nvSpPr>
        <p:spPr bwMode="auto">
          <a:xfrm>
            <a:off x="266264" y="1605417"/>
            <a:ext cx="5798204" cy="3093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Giọng thơ trang trọng mà thiết tha: nhấn mạnh, khẳng định </a:t>
            </a:r>
            <a:r>
              <a:rPr lang="en-US" sz="2600" dirty="0" smtClean="0">
                <a:solidFill>
                  <a:srgbClr val="000000"/>
                </a:solidFill>
                <a:latin typeface="Times New Roman" pitchFamily="18" charset="0"/>
                <a:cs typeface="Times New Roman" pitchFamily="18" charset="0"/>
                <a:sym typeface="Wingdings" pitchFamily="2" charset="2"/>
              </a:rPr>
              <a:t></a:t>
            </a:r>
            <a:r>
              <a:rPr lang="vi-VN" sz="2600" dirty="0" smtClean="0">
                <a:solidFill>
                  <a:srgbClr val="000000"/>
                </a:solidFill>
                <a:latin typeface="Times New Roman" pitchFamily="18" charset="0"/>
                <a:cs typeface="Times New Roman" pitchFamily="18" charset="0"/>
              </a:rPr>
              <a:t> </a:t>
            </a:r>
            <a:r>
              <a:rPr lang="vi-VN" sz="2600" dirty="0" smtClean="0">
                <a:solidFill>
                  <a:srgbClr val="0000FF"/>
                </a:solidFill>
                <a:latin typeface="Times New Roman" pitchFamily="18" charset="0"/>
                <a:cs typeface="Times New Roman" pitchFamily="18" charset="0"/>
              </a:rPr>
              <a:t>Việt Bắc là quê hương của cách mạng, là căn cứ địa vững chắc, nơi khai sinh những địa danh mãi mãi đi vào lịch sử dân tộc.</a:t>
            </a:r>
            <a:endParaRPr lang="en-US" sz="2600" dirty="0" smtClean="0">
              <a:solidFill>
                <a:srgbClr val="0000FF"/>
              </a:solidFill>
              <a:latin typeface="Times New Roman" pitchFamily="18" charset="0"/>
              <a:cs typeface="Times New Roman" pitchFamily="18" charset="0"/>
            </a:endParaRPr>
          </a:p>
        </p:txBody>
      </p:sp>
      <p:sp>
        <p:nvSpPr>
          <p:cNvPr id="4" name="Rectangle 3"/>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spTree>
    <p:extLst>
      <p:ext uri="{BB962C8B-B14F-4D97-AF65-F5344CB8AC3E}">
        <p14:creationId xmlns:p14="http://schemas.microsoft.com/office/powerpoint/2010/main" val="2086305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blinds(horizontal)">
                                      <p:cBhvr>
                                        <p:cTn id="7" dur="500"/>
                                        <p:tgtEl>
                                          <p:spTgt spid="6963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9634"/>
                                        </p:tgtEl>
                                        <p:attrNameLst>
                                          <p:attrName>style.visibility</p:attrName>
                                        </p:attrNameLst>
                                      </p:cBhvr>
                                      <p:to>
                                        <p:strVal val="visible"/>
                                      </p:to>
                                    </p:set>
                                    <p:animEffect transition="in" filter="wheel(1)">
                                      <p:cBhvr>
                                        <p:cTn id="12" dur="2000"/>
                                        <p:tgtEl>
                                          <p:spTgt spid="696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65"/>
        <p:cNvGrpSpPr/>
        <p:nvPr/>
      </p:nvGrpSpPr>
      <p:grpSpPr>
        <a:xfrm>
          <a:off x="0" y="0"/>
          <a:ext cx="0" cy="0"/>
          <a:chOff x="0" y="0"/>
          <a:chExt cx="0" cy="0"/>
        </a:xfrm>
      </p:grpSpPr>
      <p:sp>
        <p:nvSpPr>
          <p:cNvPr id="666" name="Google Shape;666;p6"/>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dirty="0" err="1" smtClean="0">
                <a:solidFill>
                  <a:schemeClr val="bg1"/>
                </a:solidFill>
                <a:latin typeface="Times New Roman"/>
              </a:rPr>
              <a:t>Câu</a:t>
            </a:r>
            <a:r>
              <a:rPr lang="en-US" sz="4000" dirty="0" smtClean="0">
                <a:solidFill>
                  <a:schemeClr val="bg1"/>
                </a:solidFill>
                <a:latin typeface="Times New Roman"/>
              </a:rPr>
              <a:t> 5 (</a:t>
            </a:r>
            <a:r>
              <a:rPr lang="vi-VN" sz="4000" dirty="0" smtClean="0">
                <a:solidFill>
                  <a:schemeClr val="bg1"/>
                </a:solidFill>
                <a:latin typeface="Times New Roman"/>
              </a:rPr>
              <a:t>5 </a:t>
            </a:r>
            <a:r>
              <a:rPr lang="vi-VN" sz="4000" dirty="0">
                <a:solidFill>
                  <a:schemeClr val="bg1"/>
                </a:solidFill>
                <a:latin typeface="Times New Roman"/>
              </a:rPr>
              <a:t>chữ </a:t>
            </a:r>
            <a:r>
              <a:rPr lang="vi-VN" sz="4000" dirty="0" smtClean="0">
                <a:solidFill>
                  <a:schemeClr val="bg1"/>
                </a:solidFill>
                <a:latin typeface="Times New Roman"/>
              </a:rPr>
              <a:t>cái</a:t>
            </a:r>
            <a:r>
              <a:rPr lang="en-US" sz="4000" dirty="0" smtClean="0">
                <a:solidFill>
                  <a:schemeClr val="bg1"/>
                </a:solidFill>
                <a:latin typeface="Times New Roman"/>
              </a:rPr>
              <a:t>)</a:t>
            </a:r>
            <a:r>
              <a:rPr lang="vi-VN" sz="4000" dirty="0" smtClean="0">
                <a:solidFill>
                  <a:schemeClr val="bg1"/>
                </a:solidFill>
                <a:latin typeface="Times New Roman"/>
              </a:rPr>
              <a:t> </a:t>
            </a:r>
            <a:r>
              <a:rPr lang="vi-VN" sz="4000" dirty="0">
                <a:solidFill>
                  <a:schemeClr val="bg1"/>
                </a:solidFill>
                <a:latin typeface="Times New Roman"/>
              </a:rPr>
              <a:t>Điền từ còn thiếu vào câu thơ sau</a:t>
            </a:r>
          </a:p>
          <a:p>
            <a:pPr lvl="0" algn="ctr"/>
            <a:r>
              <a:rPr lang="vi-VN" sz="4000" i="1" dirty="0">
                <a:solidFill>
                  <a:schemeClr val="bg1"/>
                </a:solidFill>
                <a:latin typeface="Times New Roman"/>
              </a:rPr>
              <a:t>Em ơi...mùa tuyết tan</a:t>
            </a:r>
            <a:endParaRPr lang="en-US" sz="4000" i="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smtClean="0">
                <a:solidFill>
                  <a:srgbClr val="FFFFFF"/>
                </a:solidFill>
                <a:latin typeface="Times New Roman"/>
              </a:rPr>
              <a:t>Ba </a:t>
            </a:r>
            <a:r>
              <a:rPr lang="en-US" sz="4000" b="1" i="1" dirty="0" err="1" smtClean="0">
                <a:solidFill>
                  <a:srgbClr val="FFFFFF"/>
                </a:solidFill>
                <a:latin typeface="Times New Roman"/>
              </a:rPr>
              <a:t>Lan</a:t>
            </a:r>
            <a:r>
              <a:rPr lang="vi-VN" sz="4000" b="1" i="1" dirty="0" smtClean="0">
                <a:solidFill>
                  <a:srgbClr val="FFFFFF"/>
                </a:solidFill>
                <a:latin typeface="Times New Roman"/>
              </a:rPr>
              <a:t> </a:t>
            </a:r>
            <a:endParaRPr lang="en-US" b="1" dirty="0"/>
          </a:p>
        </p:txBody>
      </p:sp>
      <p:sp>
        <p:nvSpPr>
          <p:cNvPr id="5" name="Google Shape;643;p2">
            <a:hlinkClick r:id="rId4"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276206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66"/>
                                        </p:tgtEl>
                                        <p:attrNameLst>
                                          <p:attrName>style.visibility</p:attrName>
                                        </p:attrNameLst>
                                      </p:cBhvr>
                                      <p:to>
                                        <p:strVal val="visible"/>
                                      </p:to>
                                    </p:set>
                                    <p:anim calcmode="lin" valueType="num">
                                      <p:cBhvr additive="base">
                                        <p:cTn id="7" dur="500"/>
                                        <p:tgtEl>
                                          <p:spTgt spid="666"/>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9" name="Rectangle 3"/>
          <p:cNvSpPr>
            <a:spLocks noChangeArrowheads="1"/>
          </p:cNvSpPr>
          <p:nvPr/>
        </p:nvSpPr>
        <p:spPr bwMode="auto">
          <a:xfrm>
            <a:off x="332830" y="1336434"/>
            <a:ext cx="6745890" cy="30931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Việt Bắc còn là trái tim, đầu não của cuộc kháng chiến, là nơi các chủ trương của Đảng và Chính phủ toả đi khắp nước, chỉ đạo sự nghiệp cách mạng:</a:t>
            </a:r>
          </a:p>
          <a:p>
            <a:pPr indent="274638" algn="ctr" fontAlgn="base">
              <a:lnSpc>
                <a:spcPct val="150000"/>
              </a:lnSpc>
              <a:spcBef>
                <a:spcPct val="0"/>
              </a:spcBef>
              <a:spcAft>
                <a:spcPct val="0"/>
              </a:spcAft>
            </a:pPr>
            <a:r>
              <a:rPr lang="en-US" sz="2600" b="1" i="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Điều quân…</a:t>
            </a:r>
            <a:r>
              <a:rPr lang="en-US" sz="2600" b="1" i="1" dirty="0" smtClean="0">
                <a:solidFill>
                  <a:srgbClr val="0000FF"/>
                </a:solidFill>
                <a:latin typeface="Times New Roman" pitchFamily="18" charset="0"/>
                <a:cs typeface="Times New Roman" pitchFamily="18" charset="0"/>
              </a:rPr>
              <a:t> </a:t>
            </a:r>
            <a:r>
              <a:rPr lang="vi-VN" sz="2600" b="1" i="1" dirty="0" smtClean="0">
                <a:solidFill>
                  <a:srgbClr val="0000FF"/>
                </a:solidFill>
                <a:latin typeface="Times New Roman" pitchFamily="18" charset="0"/>
                <a:cs typeface="Times New Roman" pitchFamily="18" charset="0"/>
              </a:rPr>
              <a:t>các khu…”</a:t>
            </a:r>
          </a:p>
        </p:txBody>
      </p:sp>
      <p:sp>
        <p:nvSpPr>
          <p:cNvPr id="5" name="Rectangle 4"/>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pic>
        <p:nvPicPr>
          <p:cNvPr id="27650" name="Picture 2" descr="Bài thơ: Việt Bắc (Tố Hữu - Nguyễn Kim Thà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7354" y="1604507"/>
            <a:ext cx="4762500" cy="3248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7630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blinds(horizontal)">
                                      <p:cBhvr>
                                        <p:cTn id="7" dur="500"/>
                                        <p:tgtEl>
                                          <p:spTgt spid="70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7650"/>
                                        </p:tgtEl>
                                        <p:attrNameLst>
                                          <p:attrName>style.visibility</p:attrName>
                                        </p:attrNameLst>
                                      </p:cBhvr>
                                      <p:to>
                                        <p:strVal val="visible"/>
                                      </p:to>
                                    </p:set>
                                    <p:animEffect transition="in" filter="wheel(1)">
                                      <p:cBhvr>
                                        <p:cTn id="12" dur="2000"/>
                                        <p:tgtEl>
                                          <p:spTgt spid="276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0659">
                                            <p:txEl>
                                              <p:pRg st="1" end="1"/>
                                            </p:txEl>
                                          </p:spTgt>
                                        </p:tgtEl>
                                        <p:attrNameLst>
                                          <p:attrName>style.visibility</p:attrName>
                                        </p:attrNameLst>
                                      </p:cBhvr>
                                      <p:to>
                                        <p:strVal val="visible"/>
                                      </p:to>
                                    </p:set>
                                    <p:animEffect transition="in" filter="blinds(horizontal)">
                                      <p:cBhvr>
                                        <p:cTn id="17" dur="500"/>
                                        <p:tgtEl>
                                          <p:spTgt spid="70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327571" y="1187136"/>
            <a:ext cx="6451600" cy="33239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20000"/>
              </a:lnSpc>
              <a:spcBef>
                <a:spcPct val="0"/>
              </a:spcBef>
              <a:spcAft>
                <a:spcPct val="0"/>
              </a:spcAft>
              <a:buFontTx/>
              <a:buChar char="-"/>
            </a:pPr>
            <a:r>
              <a:rPr lang="vi-VN" sz="2500" dirty="0" smtClean="0">
                <a:solidFill>
                  <a:srgbClr val="000000"/>
                </a:solidFill>
                <a:latin typeface="Times New Roman" pitchFamily="18" charset="0"/>
                <a:cs typeface="Times New Roman" pitchFamily="18" charset="0"/>
              </a:rPr>
              <a:t>Việt Bắc là niềm tin, là hi vọng, niềm mong đợi của cả dân tộc, của những con người Việt Nam yêu nước vì Việt Bắc có Bác Hồ, có Chính phủ sống và làm việc:</a:t>
            </a:r>
            <a:endParaRPr lang="en-US" sz="2500" dirty="0" smtClean="0">
              <a:solidFill>
                <a:srgbClr val="000000"/>
              </a:solidFill>
              <a:latin typeface="Times New Roman" pitchFamily="18" charset="0"/>
              <a:cs typeface="Times New Roman" pitchFamily="18" charset="0"/>
            </a:endParaRPr>
          </a:p>
          <a:p>
            <a:pPr indent="388938" algn="ctr" fontAlgn="base">
              <a:lnSpc>
                <a:spcPct val="120000"/>
              </a:lnSpc>
              <a:spcBef>
                <a:spcPct val="0"/>
              </a:spcBef>
              <a:spcAft>
                <a:spcPct val="0"/>
              </a:spcAft>
            </a:pPr>
            <a:r>
              <a:rPr lang="vi-VN" sz="2500" b="1" i="1" dirty="0" smtClean="0">
                <a:solidFill>
                  <a:srgbClr val="002060"/>
                </a:solidFill>
                <a:latin typeface="Times New Roman" pitchFamily="18" charset="0"/>
                <a:cs typeface="Times New Roman" pitchFamily="18" charset="0"/>
              </a:rPr>
              <a:t> “Ở đâu u ám quân thù,</a:t>
            </a:r>
            <a:endParaRPr lang="en-US" sz="2500" b="1" dirty="0" smtClean="0">
              <a:solidFill>
                <a:srgbClr val="002060"/>
              </a:solidFill>
              <a:latin typeface="Times New Roman" pitchFamily="18" charset="0"/>
              <a:cs typeface="Times New Roman" pitchFamily="18" charset="0"/>
            </a:endParaRPr>
          </a:p>
          <a:p>
            <a:pPr indent="388938" algn="ctr" fontAlgn="base">
              <a:lnSpc>
                <a:spcPct val="120000"/>
              </a:lnSpc>
              <a:spcBef>
                <a:spcPct val="0"/>
              </a:spcBef>
              <a:spcAft>
                <a:spcPct val="0"/>
              </a:spcAft>
            </a:pPr>
            <a:r>
              <a:rPr lang="vi-VN" sz="2500" b="1" i="1" dirty="0" smtClean="0">
                <a:solidFill>
                  <a:srgbClr val="002060"/>
                </a:solidFill>
                <a:latin typeface="Times New Roman" pitchFamily="18" charset="0"/>
                <a:cs typeface="Times New Roman" pitchFamily="18" charset="0"/>
              </a:rPr>
              <a:t>…</a:t>
            </a:r>
            <a:endParaRPr lang="en-US" sz="2500" b="1" dirty="0" smtClean="0">
              <a:solidFill>
                <a:srgbClr val="002060"/>
              </a:solidFill>
              <a:latin typeface="Times New Roman" pitchFamily="18" charset="0"/>
              <a:cs typeface="Times New Roman" pitchFamily="18" charset="0"/>
            </a:endParaRPr>
          </a:p>
          <a:p>
            <a:pPr indent="388938" algn="ctr" fontAlgn="base">
              <a:lnSpc>
                <a:spcPct val="120000"/>
              </a:lnSpc>
              <a:spcBef>
                <a:spcPct val="0"/>
              </a:spcBef>
              <a:spcAft>
                <a:spcPct val="0"/>
              </a:spcAft>
            </a:pPr>
            <a:r>
              <a:rPr lang="vi-VN" sz="2500" b="1" i="1" dirty="0" smtClean="0">
                <a:solidFill>
                  <a:srgbClr val="002060"/>
                </a:solidFill>
                <a:latin typeface="Times New Roman" pitchFamily="18" charset="0"/>
                <a:cs typeface="Times New Roman" pitchFamily="18" charset="0"/>
              </a:rPr>
              <a:t>Trông về Việt Bắc mà nuôi chí bền”</a:t>
            </a:r>
          </a:p>
        </p:txBody>
      </p:sp>
      <p:sp>
        <p:nvSpPr>
          <p:cNvPr id="72707" name="Rectangle 3"/>
          <p:cNvSpPr>
            <a:spLocks noChangeArrowheads="1"/>
          </p:cNvSpPr>
          <p:nvPr/>
        </p:nvSpPr>
        <p:spPr bwMode="auto">
          <a:xfrm>
            <a:off x="406400" y="5134917"/>
            <a:ext cx="11480800" cy="101072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457200" indent="-457200" algn="just" fontAlgn="base">
              <a:lnSpc>
                <a:spcPct val="120000"/>
              </a:lnSpc>
              <a:spcBef>
                <a:spcPct val="0"/>
              </a:spcBef>
              <a:spcAft>
                <a:spcPct val="0"/>
              </a:spcAft>
              <a:buFont typeface="Wingdings" pitchFamily="2" charset="2"/>
              <a:buChar char="à"/>
            </a:pPr>
            <a:r>
              <a:rPr lang="vi-VN" sz="2600" b="1" i="1" dirty="0" smtClean="0">
                <a:solidFill>
                  <a:schemeClr val="accent6">
                    <a:lumMod val="75000"/>
                  </a:schemeClr>
                </a:solidFill>
                <a:latin typeface="Times New Roman" pitchFamily="18" charset="0"/>
                <a:cs typeface="Times New Roman" pitchFamily="18" charset="0"/>
              </a:rPr>
              <a:t>Những vần thơ mộc mạc, giản dị mà thắm thiết nghĩa tình: khẳng định niềm tin yêu của cả nước đối với Việt Bắc là vô bờ.</a:t>
            </a:r>
            <a:endParaRPr lang="en-US" sz="2600" b="1" i="1" dirty="0" smtClean="0">
              <a:solidFill>
                <a:schemeClr val="accent6">
                  <a:lumMod val="75000"/>
                </a:schemeClr>
              </a:solidFill>
              <a:latin typeface="Times New Roman" pitchFamily="18" charset="0"/>
              <a:cs typeface="Times New Roman" pitchFamily="18" charset="0"/>
            </a:endParaRPr>
          </a:p>
        </p:txBody>
      </p:sp>
      <p:sp>
        <p:nvSpPr>
          <p:cNvPr id="4" name="Rectangle 3"/>
          <p:cNvSpPr/>
          <p:nvPr/>
        </p:nvSpPr>
        <p:spPr>
          <a:xfrm>
            <a:off x="406400" y="349129"/>
            <a:ext cx="11379200" cy="523220"/>
          </a:xfrm>
          <a:prstGeom prst="rect">
            <a:avLst/>
          </a:prstGeom>
        </p:spPr>
        <p:txBody>
          <a:bodyPr wrap="square">
            <a:spAutoFit/>
          </a:bodyPr>
          <a:lstStyle/>
          <a:p>
            <a:pPr marL="342900" indent="-342900">
              <a:buFont typeface="Wingdings" pitchFamily="2" charset="2"/>
              <a:buChar char="v"/>
            </a:pPr>
            <a:r>
              <a:rPr lang="vi-VN" sz="2800" dirty="0">
                <a:solidFill>
                  <a:srgbClr val="FF3300"/>
                </a:solidFill>
                <a:latin typeface="Times New Roman" pitchFamily="18" charset="0"/>
                <a:cs typeface="Times New Roman" pitchFamily="18" charset="0"/>
              </a:rPr>
              <a:t> </a:t>
            </a:r>
            <a:r>
              <a:rPr lang="vi-VN" sz="2800" b="1" dirty="0">
                <a:solidFill>
                  <a:srgbClr val="FF3300"/>
                </a:solidFill>
                <a:latin typeface="Times New Roman" pitchFamily="18" charset="0"/>
                <a:cs typeface="Times New Roman" pitchFamily="18" charset="0"/>
              </a:rPr>
              <a:t>Vai trò của Việt Bắc trong cách mạng và kháng chiến:</a:t>
            </a:r>
            <a:endParaRPr lang="en-US" sz="2000" dirty="0">
              <a:latin typeface="Times New Roman" pitchFamily="18" charset="0"/>
              <a:cs typeface="Times New Roman" pitchFamily="18" charset="0"/>
            </a:endParaRPr>
          </a:p>
        </p:txBody>
      </p:sp>
      <p:pic>
        <p:nvPicPr>
          <p:cNvPr id="29698" name="Picture 2" descr="Năm 1946-1950 - VIỆT NAM TỪ CUỐI NĂM 1946 ĐẾN NĂM 195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68359" y="1454200"/>
            <a:ext cx="5044965"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3663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2706">
                                            <p:txEl>
                                              <p:pRg st="0" end="0"/>
                                            </p:txEl>
                                          </p:spTgt>
                                        </p:tgtEl>
                                        <p:attrNameLst>
                                          <p:attrName>style.visibility</p:attrName>
                                        </p:attrNameLst>
                                      </p:cBhvr>
                                      <p:to>
                                        <p:strVal val="visible"/>
                                      </p:to>
                                    </p:set>
                                    <p:animEffect transition="in" filter="blinds(horizontal)">
                                      <p:cBhvr>
                                        <p:cTn id="7" dur="500"/>
                                        <p:tgtEl>
                                          <p:spTgt spid="727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9698"/>
                                        </p:tgtEl>
                                        <p:attrNameLst>
                                          <p:attrName>style.visibility</p:attrName>
                                        </p:attrNameLst>
                                      </p:cBhvr>
                                      <p:to>
                                        <p:strVal val="visible"/>
                                      </p:to>
                                    </p:set>
                                    <p:animEffect transition="in" filter="wheel(1)">
                                      <p:cBhvr>
                                        <p:cTn id="12" dur="2000"/>
                                        <p:tgtEl>
                                          <p:spTgt spid="2969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2706">
                                            <p:txEl>
                                              <p:pRg st="1" end="1"/>
                                            </p:txEl>
                                          </p:spTgt>
                                        </p:tgtEl>
                                        <p:attrNameLst>
                                          <p:attrName>style.visibility</p:attrName>
                                        </p:attrNameLst>
                                      </p:cBhvr>
                                      <p:to>
                                        <p:strVal val="visible"/>
                                      </p:to>
                                    </p:set>
                                    <p:animEffect transition="in" filter="blinds(horizontal)">
                                      <p:cBhvr>
                                        <p:cTn id="17" dur="500"/>
                                        <p:tgtEl>
                                          <p:spTgt spid="7270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2706">
                                            <p:txEl>
                                              <p:pRg st="2" end="2"/>
                                            </p:txEl>
                                          </p:spTgt>
                                        </p:tgtEl>
                                        <p:attrNameLst>
                                          <p:attrName>style.visibility</p:attrName>
                                        </p:attrNameLst>
                                      </p:cBhvr>
                                      <p:to>
                                        <p:strVal val="visible"/>
                                      </p:to>
                                    </p:set>
                                    <p:animEffect transition="in" filter="blinds(horizontal)">
                                      <p:cBhvr>
                                        <p:cTn id="22" dur="500"/>
                                        <p:tgtEl>
                                          <p:spTgt spid="7270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2706">
                                            <p:txEl>
                                              <p:pRg st="3" end="3"/>
                                            </p:txEl>
                                          </p:spTgt>
                                        </p:tgtEl>
                                        <p:attrNameLst>
                                          <p:attrName>style.visibility</p:attrName>
                                        </p:attrNameLst>
                                      </p:cBhvr>
                                      <p:to>
                                        <p:strVal val="visible"/>
                                      </p:to>
                                    </p:set>
                                    <p:animEffect transition="in" filter="blinds(horizontal)">
                                      <p:cBhvr>
                                        <p:cTn id="27" dur="500"/>
                                        <p:tgtEl>
                                          <p:spTgt spid="7270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2707"/>
                                        </p:tgtEl>
                                        <p:attrNameLst>
                                          <p:attrName>style.visibility</p:attrName>
                                        </p:attrNameLst>
                                      </p:cBhvr>
                                      <p:to>
                                        <p:strVal val="visible"/>
                                      </p:to>
                                    </p:set>
                                    <p:animEffect transition="in" filter="blinds(horizontal)">
                                      <p:cBhvr>
                                        <p:cTn id="32" dur="500"/>
                                        <p:tgtEl>
                                          <p:spTgt spid="727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animBg="1"/>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0" name="Picture 2" descr="1gachihrevy2ouvx9ap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3585" y="541285"/>
            <a:ext cx="10089931" cy="60171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049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nodeType="click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diamond(in)">
                                      <p:cBhvr>
                                        <p:cTn id="7" dur="2000"/>
                                        <p:tgtEl>
                                          <p:spTgt spid="737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282030" y="70820"/>
            <a:ext cx="11684000" cy="669414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388938" algn="just" fontAlgn="base">
              <a:lnSpc>
                <a:spcPct val="150000"/>
              </a:lnSpc>
              <a:spcBef>
                <a:spcPct val="0"/>
              </a:spcBef>
              <a:spcAft>
                <a:spcPct val="0"/>
              </a:spcAft>
            </a:pPr>
            <a:r>
              <a:rPr lang="en-US" sz="2600" b="1" dirty="0" smtClean="0">
                <a:solidFill>
                  <a:srgbClr val="FF3300"/>
                </a:solidFill>
                <a:latin typeface="Times New Roman" pitchFamily="18" charset="0"/>
                <a:cs typeface="Times New Roman" pitchFamily="18" charset="0"/>
              </a:rPr>
              <a:t>3. </a:t>
            </a:r>
            <a:r>
              <a:rPr lang="en-US" sz="2600" b="1" dirty="0" err="1" smtClean="0">
                <a:solidFill>
                  <a:srgbClr val="FF3300"/>
                </a:solidFill>
                <a:latin typeface="Times New Roman" pitchFamily="18" charset="0"/>
                <a:cs typeface="Times New Roman" pitchFamily="18" charset="0"/>
              </a:rPr>
              <a:t>Nghệ</a:t>
            </a:r>
            <a:r>
              <a:rPr lang="en-US" sz="2600" b="1" dirty="0" smtClean="0">
                <a:solidFill>
                  <a:srgbClr val="FF3300"/>
                </a:solidFill>
                <a:latin typeface="Times New Roman" pitchFamily="18" charset="0"/>
                <a:cs typeface="Times New Roman" pitchFamily="18" charset="0"/>
              </a:rPr>
              <a:t> </a:t>
            </a:r>
            <a:r>
              <a:rPr lang="en-US" sz="2600" b="1" dirty="0" err="1" smtClean="0">
                <a:solidFill>
                  <a:srgbClr val="FF3300"/>
                </a:solidFill>
                <a:latin typeface="Times New Roman" pitchFamily="18" charset="0"/>
                <a:cs typeface="Times New Roman" pitchFamily="18" charset="0"/>
              </a:rPr>
              <a:t>thuật</a:t>
            </a:r>
            <a:r>
              <a:rPr lang="en-US" sz="2600" b="1" dirty="0" smtClean="0">
                <a:solidFill>
                  <a:srgbClr val="FF3300"/>
                </a:solidFill>
                <a:latin typeface="Times New Roman" pitchFamily="18" charset="0"/>
                <a:cs typeface="Times New Roman" pitchFamily="18" charset="0"/>
              </a:rPr>
              <a:t> </a:t>
            </a:r>
            <a:r>
              <a:rPr lang="en-US" sz="2600" b="1" dirty="0" err="1" smtClean="0">
                <a:solidFill>
                  <a:srgbClr val="FF3300"/>
                </a:solidFill>
                <a:latin typeface="Times New Roman" pitchFamily="18" charset="0"/>
                <a:cs typeface="Times New Roman" pitchFamily="18" charset="0"/>
              </a:rPr>
              <a:t>đậm</a:t>
            </a:r>
            <a:r>
              <a:rPr lang="en-US" sz="2600" b="1" dirty="0" smtClean="0">
                <a:solidFill>
                  <a:srgbClr val="FF3300"/>
                </a:solidFill>
                <a:latin typeface="Times New Roman" pitchFamily="18" charset="0"/>
                <a:cs typeface="Times New Roman" pitchFamily="18" charset="0"/>
              </a:rPr>
              <a:t> </a:t>
            </a:r>
            <a:r>
              <a:rPr lang="en-US" sz="2600" b="1" dirty="0" err="1" smtClean="0">
                <a:solidFill>
                  <a:srgbClr val="FF3300"/>
                </a:solidFill>
                <a:latin typeface="Times New Roman" pitchFamily="18" charset="0"/>
                <a:cs typeface="Times New Roman" pitchFamily="18" charset="0"/>
              </a:rPr>
              <a:t>đà</a:t>
            </a:r>
            <a:r>
              <a:rPr lang="en-US" sz="2600" b="1" dirty="0" smtClean="0">
                <a:solidFill>
                  <a:srgbClr val="FF3300"/>
                </a:solidFill>
                <a:latin typeface="Times New Roman" pitchFamily="18" charset="0"/>
                <a:cs typeface="Times New Roman" pitchFamily="18" charset="0"/>
              </a:rPr>
              <a:t> </a:t>
            </a:r>
            <a:r>
              <a:rPr lang="en-US" sz="2600" b="1" dirty="0" err="1" smtClean="0">
                <a:solidFill>
                  <a:srgbClr val="FF3300"/>
                </a:solidFill>
                <a:latin typeface="Times New Roman" pitchFamily="18" charset="0"/>
                <a:cs typeface="Times New Roman" pitchFamily="18" charset="0"/>
              </a:rPr>
              <a:t>tính</a:t>
            </a:r>
            <a:r>
              <a:rPr lang="en-US" sz="2600" b="1" dirty="0" smtClean="0">
                <a:solidFill>
                  <a:srgbClr val="FF3300"/>
                </a:solidFill>
                <a:latin typeface="Times New Roman" pitchFamily="18" charset="0"/>
                <a:cs typeface="Times New Roman" pitchFamily="18" charset="0"/>
              </a:rPr>
              <a:t> </a:t>
            </a:r>
            <a:r>
              <a:rPr lang="en-US" sz="2600" b="1" dirty="0" err="1" smtClean="0">
                <a:solidFill>
                  <a:srgbClr val="FF3300"/>
                </a:solidFill>
                <a:latin typeface="Times New Roman" pitchFamily="18" charset="0"/>
                <a:cs typeface="Times New Roman" pitchFamily="18" charset="0"/>
              </a:rPr>
              <a:t>dân</a:t>
            </a:r>
            <a:r>
              <a:rPr lang="en-US" sz="2600" b="1" dirty="0" smtClean="0">
                <a:solidFill>
                  <a:srgbClr val="FF3300"/>
                </a:solidFill>
                <a:latin typeface="Times New Roman" pitchFamily="18" charset="0"/>
                <a:cs typeface="Times New Roman" pitchFamily="18" charset="0"/>
              </a:rPr>
              <a:t> </a:t>
            </a:r>
            <a:r>
              <a:rPr lang="en-US" sz="2600" b="1" dirty="0" err="1" smtClean="0">
                <a:solidFill>
                  <a:srgbClr val="FF3300"/>
                </a:solidFill>
                <a:latin typeface="Times New Roman" pitchFamily="18" charset="0"/>
                <a:cs typeface="Times New Roman" pitchFamily="18" charset="0"/>
              </a:rPr>
              <a:t>tộc</a:t>
            </a:r>
            <a:r>
              <a:rPr lang="en-US" sz="2600" b="1" dirty="0" smtClean="0">
                <a:solidFill>
                  <a:srgbClr val="FF3300"/>
                </a:solidFill>
                <a:latin typeface="Times New Roman" pitchFamily="18" charset="0"/>
                <a:cs typeface="Times New Roman" pitchFamily="18" charset="0"/>
              </a:rPr>
              <a:t>:</a:t>
            </a:r>
          </a:p>
          <a:p>
            <a:pPr marL="514350" indent="-514350" algn="just" fontAlgn="base">
              <a:lnSpc>
                <a:spcPct val="150000"/>
              </a:lnSpc>
              <a:spcBef>
                <a:spcPct val="0"/>
              </a:spcBef>
              <a:spcAft>
                <a:spcPct val="0"/>
              </a:spcAft>
              <a:buAutoNum type="alphaLcPeriod"/>
            </a:pPr>
            <a:r>
              <a:rPr lang="en-US" sz="2600" b="1" dirty="0" err="1" smtClean="0">
                <a:solidFill>
                  <a:srgbClr val="0000FF"/>
                </a:solidFill>
                <a:latin typeface="Times New Roman" pitchFamily="18" charset="0"/>
                <a:cs typeface="Times New Roman" pitchFamily="18" charset="0"/>
              </a:rPr>
              <a:t>Về</a:t>
            </a:r>
            <a:r>
              <a:rPr lang="en-US" sz="2600" b="1" dirty="0" smtClean="0">
                <a:solidFill>
                  <a:srgbClr val="0000FF"/>
                </a:solidFill>
                <a:latin typeface="Times New Roman" pitchFamily="18" charset="0"/>
                <a:cs typeface="Times New Roman" pitchFamily="18" charset="0"/>
              </a:rPr>
              <a:t> </a:t>
            </a:r>
            <a:r>
              <a:rPr lang="en-US" sz="2600" b="1" dirty="0" err="1" smtClean="0">
                <a:solidFill>
                  <a:srgbClr val="0000FF"/>
                </a:solidFill>
                <a:latin typeface="Times New Roman" pitchFamily="18" charset="0"/>
                <a:cs typeface="Times New Roman" pitchFamily="18" charset="0"/>
              </a:rPr>
              <a:t>thể</a:t>
            </a:r>
            <a:r>
              <a:rPr lang="en-US" sz="2600" b="1" dirty="0" smtClean="0">
                <a:solidFill>
                  <a:srgbClr val="0000FF"/>
                </a:solidFill>
                <a:latin typeface="Times New Roman" pitchFamily="18" charset="0"/>
                <a:cs typeface="Times New Roman" pitchFamily="18" charset="0"/>
              </a:rPr>
              <a:t> </a:t>
            </a:r>
            <a:r>
              <a:rPr lang="en-US" sz="2600" b="1" dirty="0" err="1" smtClean="0">
                <a:solidFill>
                  <a:srgbClr val="0000FF"/>
                </a:solidFill>
                <a:latin typeface="Times New Roman" pitchFamily="18" charset="0"/>
                <a:cs typeface="Times New Roman" pitchFamily="18" charset="0"/>
              </a:rPr>
              <a:t>loại</a:t>
            </a:r>
            <a:r>
              <a:rPr lang="en-US" sz="2600" b="1" dirty="0" smtClean="0">
                <a:solidFill>
                  <a:srgbClr val="0000FF"/>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Tx/>
              <a:buChar char="-"/>
            </a:pPr>
            <a:r>
              <a:rPr lang="en-US" sz="2600" b="1" dirty="0" err="1" smtClean="0">
                <a:solidFill>
                  <a:srgbClr val="000000"/>
                </a:solidFill>
                <a:latin typeface="Times New Roman" pitchFamily="18" charset="0"/>
                <a:cs typeface="Times New Roman" pitchFamily="18" charset="0"/>
              </a:rPr>
              <a:t>Sử</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dụng</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thể</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thơ</a:t>
            </a:r>
            <a:r>
              <a:rPr lang="en-US" sz="2600" b="1" dirty="0" smtClean="0">
                <a:solidFill>
                  <a:srgbClr val="000000"/>
                </a:solidFill>
                <a:latin typeface="Times New Roman" pitchFamily="18" charset="0"/>
                <a:cs typeface="Times New Roman" pitchFamily="18" charset="0"/>
              </a:rPr>
              <a:t>:</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lục</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bát</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một</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thể</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thơ</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truyền</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thống</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mang</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vẻ</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đẹp</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cổ</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điển</a:t>
            </a:r>
            <a:r>
              <a:rPr lang="en-US" sz="2600" dirty="0" smtClean="0">
                <a:solidFill>
                  <a:srgbClr val="000000"/>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Tx/>
              <a:buChar char="-"/>
            </a:pPr>
            <a:r>
              <a:rPr lang="en-US" sz="2600" b="1" dirty="0" err="1" smtClean="0">
                <a:solidFill>
                  <a:srgbClr val="000000"/>
                </a:solidFill>
                <a:latin typeface="Times New Roman" pitchFamily="18" charset="0"/>
                <a:cs typeface="Times New Roman" pitchFamily="18" charset="0"/>
              </a:rPr>
              <a:t>Cấu</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tứ</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bài</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thơ</a:t>
            </a:r>
            <a:r>
              <a:rPr lang="en-US" sz="2600" b="1" dirty="0" smtClean="0">
                <a:solidFill>
                  <a:srgbClr val="000000"/>
                </a:solidFill>
                <a:latin typeface="Times New Roman" pitchFamily="18" charset="0"/>
                <a:cs typeface="Times New Roman" pitchFamily="18" charset="0"/>
              </a:rPr>
              <a:t>:</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là</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cấu</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tứ</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ca</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dao</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với</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lối</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đối</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đáp</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của</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hai</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nhân</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vật</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trữ</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tình</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mình</a:t>
            </a:r>
            <a:r>
              <a:rPr lang="en-US" sz="2600" dirty="0" smtClean="0">
                <a:solidFill>
                  <a:srgbClr val="000000"/>
                </a:solidFill>
                <a:latin typeface="Times New Roman" pitchFamily="18" charset="0"/>
                <a:cs typeface="Times New Roman" pitchFamily="18" charset="0"/>
              </a:rPr>
              <a:t>" - "ta“.</a:t>
            </a:r>
          </a:p>
          <a:p>
            <a:pPr marL="457200" indent="-457200" algn="just" fontAlgn="base">
              <a:lnSpc>
                <a:spcPct val="150000"/>
              </a:lnSpc>
              <a:spcBef>
                <a:spcPct val="0"/>
              </a:spcBef>
              <a:spcAft>
                <a:spcPct val="0"/>
              </a:spcAft>
              <a:buFontTx/>
              <a:buChar char="-"/>
            </a:pPr>
            <a:r>
              <a:rPr lang="en-US" sz="2600" b="1" dirty="0" err="1" smtClean="0">
                <a:solidFill>
                  <a:srgbClr val="000000"/>
                </a:solidFill>
                <a:latin typeface="Times New Roman" pitchFamily="18" charset="0"/>
                <a:cs typeface="Times New Roman" pitchFamily="18" charset="0"/>
              </a:rPr>
              <a:t>Sử</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dụng</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hình</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thức</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tiểu</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đối</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của</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ca</a:t>
            </a:r>
            <a:r>
              <a:rPr lang="en-US" sz="2600" b="1" dirty="0" smtClean="0">
                <a:solidFill>
                  <a:srgbClr val="000000"/>
                </a:solidFill>
                <a:latin typeface="Times New Roman" pitchFamily="18" charset="0"/>
                <a:cs typeface="Times New Roman" pitchFamily="18" charset="0"/>
              </a:rPr>
              <a:t> </a:t>
            </a:r>
            <a:r>
              <a:rPr lang="en-US" sz="2600" b="1" dirty="0" err="1" smtClean="0">
                <a:solidFill>
                  <a:srgbClr val="000000"/>
                </a:solidFill>
                <a:latin typeface="Times New Roman" pitchFamily="18" charset="0"/>
                <a:cs typeface="Times New Roman" pitchFamily="18" charset="0"/>
              </a:rPr>
              <a:t>dao</a:t>
            </a:r>
            <a:r>
              <a:rPr lang="en-US" sz="2600" b="1" dirty="0" smtClean="0">
                <a:solidFill>
                  <a:srgbClr val="000000"/>
                </a:solidFill>
                <a:latin typeface="Times New Roman" pitchFamily="18" charset="0"/>
                <a:cs typeface="Times New Roman" pitchFamily="18" charset="0"/>
              </a:rPr>
              <a:t>:</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vừa</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nhấn</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mạnh</a:t>
            </a:r>
            <a:r>
              <a:rPr lang="en-US" sz="2600" dirty="0" smtClean="0">
                <a:solidFill>
                  <a:srgbClr val="000000"/>
                </a:solidFill>
                <a:latin typeface="Times New Roman" pitchFamily="18" charset="0"/>
                <a:cs typeface="Times New Roman" pitchFamily="18" charset="0"/>
              </a:rPr>
              <a:t> ý </a:t>
            </a:r>
            <a:r>
              <a:rPr lang="en-US" sz="2600" dirty="0" err="1" smtClean="0">
                <a:solidFill>
                  <a:srgbClr val="000000"/>
                </a:solidFill>
                <a:latin typeface="Times New Roman" pitchFamily="18" charset="0"/>
                <a:cs typeface="Times New Roman" pitchFamily="18" charset="0"/>
              </a:rPr>
              <a:t>vừa</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tạo</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ra</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nhịp</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thơ</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cân</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xứng</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uyển</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chuyển</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làm</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cho</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lời</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thơ</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dễ</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nhớ</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dễ</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thuộc</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thấm</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sâu</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vào</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tâm</a:t>
            </a:r>
            <a:r>
              <a:rPr lang="en-US" sz="2600" dirty="0" smtClean="0">
                <a:solidFill>
                  <a:srgbClr val="000000"/>
                </a:solidFill>
                <a:latin typeface="Times New Roman" pitchFamily="18" charset="0"/>
                <a:cs typeface="Times New Roman" pitchFamily="18" charset="0"/>
              </a:rPr>
              <a:t> </a:t>
            </a:r>
            <a:r>
              <a:rPr lang="en-US" sz="2600" dirty="0" err="1" smtClean="0">
                <a:solidFill>
                  <a:srgbClr val="000000"/>
                </a:solidFill>
                <a:latin typeface="Times New Roman" pitchFamily="18" charset="0"/>
                <a:cs typeface="Times New Roman" pitchFamily="18" charset="0"/>
              </a:rPr>
              <a:t>tư</a:t>
            </a:r>
            <a:r>
              <a:rPr lang="en-US" sz="2600" dirty="0" smtClean="0">
                <a:solidFill>
                  <a:srgbClr val="000000"/>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smtClean="0">
                <a:solidFill>
                  <a:srgbClr val="0000FF"/>
                </a:solidFill>
                <a:latin typeface="Times New Roman" pitchFamily="18" charset="0"/>
                <a:cs typeface="Times New Roman" pitchFamily="18" charset="0"/>
              </a:rPr>
              <a:t>  + “</a:t>
            </a:r>
            <a:r>
              <a:rPr lang="en-US" sz="2600" i="1" dirty="0" err="1" smtClean="0">
                <a:solidFill>
                  <a:srgbClr val="0000FF"/>
                </a:solidFill>
                <a:latin typeface="Times New Roman" pitchFamily="18" charset="0"/>
                <a:cs typeface="Times New Roman" pitchFamily="18" charset="0"/>
              </a:rPr>
              <a:t>Nhìn</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cây</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nhớ</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núi</a:t>
            </a:r>
            <a:r>
              <a:rPr lang="en-US" sz="2600" i="1" dirty="0" smtClean="0">
                <a:solidFill>
                  <a:srgbClr val="0000FF"/>
                </a:solidFill>
                <a:latin typeface="Times New Roman" pitchFamily="18" charset="0"/>
                <a:cs typeface="Times New Roman" pitchFamily="18" charset="0"/>
              </a:rPr>
              <a:t>/</a:t>
            </a:r>
            <a:r>
              <a:rPr lang="en-US" sz="2600" i="1" dirty="0" err="1" smtClean="0">
                <a:solidFill>
                  <a:srgbClr val="0000FF"/>
                </a:solidFill>
                <a:latin typeface="Times New Roman" pitchFamily="18" charset="0"/>
                <a:cs typeface="Times New Roman" pitchFamily="18" charset="0"/>
              </a:rPr>
              <a:t>nhìn</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sông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nhớ</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nguồn</a:t>
            </a:r>
            <a:r>
              <a:rPr lang="en-US" sz="2600" i="1" dirty="0" smtClean="0">
                <a:solidFill>
                  <a:srgbClr val="0000FF"/>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smtClean="0">
                <a:solidFill>
                  <a:srgbClr val="0000FF"/>
                </a:solidFill>
                <a:latin typeface="Times New Roman" pitchFamily="18" charset="0"/>
                <a:cs typeface="Times New Roman" pitchFamily="18" charset="0"/>
              </a:rPr>
              <a:t>  + “</a:t>
            </a:r>
            <a:r>
              <a:rPr lang="en-US" sz="2600" i="1" dirty="0" err="1" smtClean="0">
                <a:solidFill>
                  <a:srgbClr val="0000FF"/>
                </a:solidFill>
                <a:latin typeface="Times New Roman" pitchFamily="18" charset="0"/>
                <a:cs typeface="Times New Roman" pitchFamily="18" charset="0"/>
              </a:rPr>
              <a:t>Bâng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khuâng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trong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dạ</a:t>
            </a:r>
            <a:r>
              <a:rPr lang="en-US" sz="2600" i="1" dirty="0" smtClean="0">
                <a:solidFill>
                  <a:srgbClr val="0000FF"/>
                </a:solidFill>
                <a:latin typeface="Times New Roman" pitchFamily="18" charset="0"/>
                <a:cs typeface="Times New Roman" pitchFamily="18" charset="0"/>
              </a:rPr>
              <a:t> / </a:t>
            </a:r>
            <a:r>
              <a:rPr lang="en-US" sz="2600" i="1" dirty="0" err="1" smtClean="0">
                <a:solidFill>
                  <a:srgbClr val="0000FF"/>
                </a:solidFill>
                <a:latin typeface="Times New Roman" pitchFamily="18" charset="0"/>
                <a:cs typeface="Times New Roman" pitchFamily="18" charset="0"/>
              </a:rPr>
              <a:t>bồn</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chồn</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bước</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đi</a:t>
            </a:r>
            <a:r>
              <a:rPr lang="en-US" sz="2600" i="1" dirty="0" smtClean="0">
                <a:solidFill>
                  <a:srgbClr val="0000FF"/>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smtClean="0">
                <a:solidFill>
                  <a:srgbClr val="0000FF"/>
                </a:solidFill>
                <a:latin typeface="Times New Roman" pitchFamily="18" charset="0"/>
                <a:cs typeface="Times New Roman" pitchFamily="18" charset="0"/>
              </a:rPr>
              <a:t>  + “</a:t>
            </a:r>
            <a:r>
              <a:rPr lang="en-US" sz="2600" i="1" dirty="0" err="1" smtClean="0">
                <a:solidFill>
                  <a:srgbClr val="0000FF"/>
                </a:solidFill>
                <a:latin typeface="Times New Roman" pitchFamily="18" charset="0"/>
                <a:cs typeface="Times New Roman" pitchFamily="18" charset="0"/>
              </a:rPr>
              <a:t>Trám</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bùi</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để</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rụng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măng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mai</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để</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già</a:t>
            </a:r>
            <a:r>
              <a:rPr lang="en-US" sz="2600" i="1" dirty="0" smtClean="0">
                <a:solidFill>
                  <a:srgbClr val="0000FF"/>
                </a:solidFill>
                <a:latin typeface="Times New Roman" pitchFamily="18" charset="0"/>
                <a:cs typeface="Times New Roman" pitchFamily="18" charset="0"/>
              </a:rPr>
              <a:t>”</a:t>
            </a:r>
          </a:p>
          <a:p>
            <a:pPr indent="388938" algn="just" fontAlgn="base">
              <a:lnSpc>
                <a:spcPct val="150000"/>
              </a:lnSpc>
              <a:spcBef>
                <a:spcPct val="0"/>
              </a:spcBef>
              <a:spcAft>
                <a:spcPct val="0"/>
              </a:spcAft>
            </a:pPr>
            <a:r>
              <a:rPr lang="en-US" sz="2600" i="1" dirty="0" smtClean="0">
                <a:solidFill>
                  <a:srgbClr val="0000FF"/>
                </a:solidFill>
                <a:latin typeface="Times New Roman" pitchFamily="18" charset="0"/>
                <a:cs typeface="Times New Roman" pitchFamily="18" charset="0"/>
              </a:rPr>
              <a:t>  + “</a:t>
            </a:r>
            <a:r>
              <a:rPr lang="en-US" sz="2600" i="1" dirty="0" err="1" smtClean="0">
                <a:solidFill>
                  <a:srgbClr val="0000FF"/>
                </a:solidFill>
                <a:latin typeface="Times New Roman" pitchFamily="18" charset="0"/>
                <a:cs typeface="Times New Roman" pitchFamily="18" charset="0"/>
              </a:rPr>
              <a:t>Nông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thôn</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phát</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động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giao</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thông</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mở</a:t>
            </a:r>
            <a:r>
              <a:rPr lang="en-US" sz="2600" i="1" dirty="0" smtClean="0">
                <a:solidFill>
                  <a:srgbClr val="0000FF"/>
                </a:solidFill>
                <a:latin typeface="Times New Roman" pitchFamily="18" charset="0"/>
                <a:cs typeface="Times New Roman" pitchFamily="18" charset="0"/>
              </a:rPr>
              <a:t> </a:t>
            </a:r>
            <a:r>
              <a:rPr lang="en-US" sz="2600" i="1" dirty="0" err="1" smtClean="0">
                <a:solidFill>
                  <a:srgbClr val="0000FF"/>
                </a:solidFill>
                <a:latin typeface="Times New Roman" pitchFamily="18" charset="0"/>
                <a:cs typeface="Times New Roman" pitchFamily="18" charset="0"/>
              </a:rPr>
              <a:t>đường</a:t>
            </a:r>
            <a:r>
              <a:rPr lang="en-US" sz="2600" i="1" dirty="0" smtClean="0">
                <a:solidFill>
                  <a:srgbClr val="0000FF"/>
                </a:solidFill>
                <a:latin typeface="Times New Roman" pitchFamily="18" charset="0"/>
                <a:cs typeface="Times New Roman" pitchFamily="18" charset="0"/>
              </a:rPr>
              <a:t>.”</a:t>
            </a:r>
          </a:p>
        </p:txBody>
      </p:sp>
    </p:spTree>
    <p:extLst>
      <p:ext uri="{BB962C8B-B14F-4D97-AF65-F5344CB8AC3E}">
        <p14:creationId xmlns:p14="http://schemas.microsoft.com/office/powerpoint/2010/main" val="18141739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4754">
                                            <p:txEl>
                                              <p:pRg st="0" end="0"/>
                                            </p:txEl>
                                          </p:spTgt>
                                        </p:tgtEl>
                                        <p:attrNameLst>
                                          <p:attrName>style.visibility</p:attrName>
                                        </p:attrNameLst>
                                      </p:cBhvr>
                                      <p:to>
                                        <p:strVal val="visible"/>
                                      </p:to>
                                    </p:set>
                                    <p:animEffect transition="in" filter="blinds(horizontal)">
                                      <p:cBhvr>
                                        <p:cTn id="7" dur="500"/>
                                        <p:tgtEl>
                                          <p:spTgt spid="7475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4754">
                                            <p:txEl>
                                              <p:pRg st="1" end="1"/>
                                            </p:txEl>
                                          </p:spTgt>
                                        </p:tgtEl>
                                        <p:attrNameLst>
                                          <p:attrName>style.visibility</p:attrName>
                                        </p:attrNameLst>
                                      </p:cBhvr>
                                      <p:to>
                                        <p:strVal val="visible"/>
                                      </p:to>
                                    </p:set>
                                    <p:animEffect transition="in" filter="blinds(horizontal)">
                                      <p:cBhvr>
                                        <p:cTn id="12" dur="500"/>
                                        <p:tgtEl>
                                          <p:spTgt spid="7475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4754">
                                            <p:txEl>
                                              <p:pRg st="2" end="2"/>
                                            </p:txEl>
                                          </p:spTgt>
                                        </p:tgtEl>
                                        <p:attrNameLst>
                                          <p:attrName>style.visibility</p:attrName>
                                        </p:attrNameLst>
                                      </p:cBhvr>
                                      <p:to>
                                        <p:strVal val="visible"/>
                                      </p:to>
                                    </p:set>
                                    <p:animEffect transition="in" filter="blinds(horizontal)">
                                      <p:cBhvr>
                                        <p:cTn id="17" dur="500"/>
                                        <p:tgtEl>
                                          <p:spTgt spid="7475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74754">
                                            <p:txEl>
                                              <p:pRg st="3" end="3"/>
                                            </p:txEl>
                                          </p:spTgt>
                                        </p:tgtEl>
                                        <p:attrNameLst>
                                          <p:attrName>style.visibility</p:attrName>
                                        </p:attrNameLst>
                                      </p:cBhvr>
                                      <p:to>
                                        <p:strVal val="visible"/>
                                      </p:to>
                                    </p:set>
                                    <p:animEffect transition="in" filter="blinds(horizontal)">
                                      <p:cBhvr>
                                        <p:cTn id="22" dur="500"/>
                                        <p:tgtEl>
                                          <p:spTgt spid="7475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4754">
                                            <p:txEl>
                                              <p:pRg st="4" end="4"/>
                                            </p:txEl>
                                          </p:spTgt>
                                        </p:tgtEl>
                                        <p:attrNameLst>
                                          <p:attrName>style.visibility</p:attrName>
                                        </p:attrNameLst>
                                      </p:cBhvr>
                                      <p:to>
                                        <p:strVal val="visible"/>
                                      </p:to>
                                    </p:set>
                                    <p:animEffect transition="in" filter="blinds(horizontal)">
                                      <p:cBhvr>
                                        <p:cTn id="27" dur="500"/>
                                        <p:tgtEl>
                                          <p:spTgt spid="7475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74754">
                                            <p:txEl>
                                              <p:pRg st="5" end="5"/>
                                            </p:txEl>
                                          </p:spTgt>
                                        </p:tgtEl>
                                        <p:attrNameLst>
                                          <p:attrName>style.visibility</p:attrName>
                                        </p:attrNameLst>
                                      </p:cBhvr>
                                      <p:to>
                                        <p:strVal val="visible"/>
                                      </p:to>
                                    </p:set>
                                    <p:animEffect transition="in" filter="blinds(horizontal)">
                                      <p:cBhvr>
                                        <p:cTn id="32" dur="500"/>
                                        <p:tgtEl>
                                          <p:spTgt spid="7475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74754">
                                            <p:txEl>
                                              <p:pRg st="6" end="6"/>
                                            </p:txEl>
                                          </p:spTgt>
                                        </p:tgtEl>
                                        <p:attrNameLst>
                                          <p:attrName>style.visibility</p:attrName>
                                        </p:attrNameLst>
                                      </p:cBhvr>
                                      <p:to>
                                        <p:strVal val="visible"/>
                                      </p:to>
                                    </p:set>
                                    <p:animEffect transition="in" filter="blinds(horizontal)">
                                      <p:cBhvr>
                                        <p:cTn id="37" dur="500"/>
                                        <p:tgtEl>
                                          <p:spTgt spid="74754">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4754">
                                            <p:txEl>
                                              <p:pRg st="7" end="7"/>
                                            </p:txEl>
                                          </p:spTgt>
                                        </p:tgtEl>
                                        <p:attrNameLst>
                                          <p:attrName>style.visibility</p:attrName>
                                        </p:attrNameLst>
                                      </p:cBhvr>
                                      <p:to>
                                        <p:strVal val="visible"/>
                                      </p:to>
                                    </p:set>
                                    <p:animEffect transition="in" filter="blinds(horizontal)">
                                      <p:cBhvr>
                                        <p:cTn id="42" dur="500"/>
                                        <p:tgtEl>
                                          <p:spTgt spid="74754">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74754">
                                            <p:txEl>
                                              <p:pRg st="8" end="8"/>
                                            </p:txEl>
                                          </p:spTgt>
                                        </p:tgtEl>
                                        <p:attrNameLst>
                                          <p:attrName>style.visibility</p:attrName>
                                        </p:attrNameLst>
                                      </p:cBhvr>
                                      <p:to>
                                        <p:strVal val="visible"/>
                                      </p:to>
                                    </p:set>
                                    <p:animEffect transition="in" filter="blinds(horizontal)">
                                      <p:cBhvr>
                                        <p:cTn id="47" dur="500"/>
                                        <p:tgtEl>
                                          <p:spTgt spid="7475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40136" y="171936"/>
            <a:ext cx="11684000" cy="602209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indent="388938" algn="just" fontAlgn="base">
              <a:lnSpc>
                <a:spcPct val="150000"/>
              </a:lnSpc>
              <a:spcBef>
                <a:spcPct val="0"/>
              </a:spcBef>
              <a:spcAft>
                <a:spcPct val="0"/>
              </a:spcAft>
            </a:pPr>
            <a:r>
              <a:rPr lang="vi-VN" sz="2600" b="1" dirty="0" smtClean="0">
                <a:solidFill>
                  <a:srgbClr val="0000FF"/>
                </a:solidFill>
                <a:latin typeface="Times New Roman" pitchFamily="18" charset="0"/>
                <a:cs typeface="Times New Roman" pitchFamily="18" charset="0"/>
              </a:rPr>
              <a:t>b. Về ngôn ngữ:</a:t>
            </a:r>
          </a:p>
          <a:p>
            <a:pPr marL="457200" indent="-457200" algn="just" fontAlgn="base">
              <a:lnSpc>
                <a:spcPct val="150000"/>
              </a:lnSpc>
              <a:spcBef>
                <a:spcPct val="0"/>
              </a:spcBef>
              <a:spcAft>
                <a:spcPct val="0"/>
              </a:spcAft>
              <a:buFontTx/>
              <a:buChar char="-"/>
            </a:pPr>
            <a:r>
              <a:rPr lang="vi-VN" sz="2600" b="1" dirty="0" smtClean="0">
                <a:solidFill>
                  <a:srgbClr val="000000"/>
                </a:solidFill>
                <a:latin typeface="Times New Roman" pitchFamily="18" charset="0"/>
                <a:cs typeface="Times New Roman" pitchFamily="18" charset="0"/>
              </a:rPr>
              <a:t>Sử dụng lời ăn tiếng nói của nhân dân</a:t>
            </a:r>
            <a:r>
              <a:rPr lang="en-US" sz="2600" b="1" dirty="0" smtClean="0">
                <a:solidFill>
                  <a:srgbClr val="000000"/>
                </a:solidFill>
                <a:latin typeface="Times New Roman" pitchFamily="18" charset="0"/>
                <a:cs typeface="Times New Roman" pitchFamily="18" charset="0"/>
              </a:rPr>
              <a:t>:</a:t>
            </a:r>
            <a:r>
              <a:rPr lang="vi-VN" sz="2600" dirty="0" smtClean="0">
                <a:solidFill>
                  <a:srgbClr val="000000"/>
                </a:solidFill>
                <a:latin typeface="Times New Roman" pitchFamily="18" charset="0"/>
                <a:cs typeface="Times New Roman" pitchFamily="18" charset="0"/>
              </a:rPr>
              <a:t> rất giản dị, mộc mạc nhưng cũng rất sinh động</a:t>
            </a:r>
            <a:r>
              <a:rPr lang="en-US" sz="2600" dirty="0" smtClean="0">
                <a:solidFill>
                  <a:srgbClr val="000000"/>
                </a:solidFill>
                <a:latin typeface="Times New Roman" pitchFamily="18" charset="0"/>
                <a:cs typeface="Times New Roman" pitchFamily="18" charset="0"/>
              </a:rPr>
              <a:t>.</a:t>
            </a:r>
          </a:p>
          <a:p>
            <a:pPr marL="457200" indent="-457200" algn="just" fontAlgn="base">
              <a:lnSpc>
                <a:spcPct val="150000"/>
              </a:lnSpc>
              <a:spcBef>
                <a:spcPct val="0"/>
              </a:spcBef>
              <a:spcAft>
                <a:spcPct val="0"/>
              </a:spcAft>
              <a:buFont typeface="Wingdings" pitchFamily="2" charset="2"/>
              <a:buChar char="à"/>
            </a:pPr>
            <a:r>
              <a:rPr lang="vi-VN" sz="2600" dirty="0" smtClean="0">
                <a:solidFill>
                  <a:srgbClr val="000000"/>
                </a:solidFill>
                <a:latin typeface="Times New Roman" pitchFamily="18" charset="0"/>
                <a:cs typeface="Times New Roman" pitchFamily="18" charset="0"/>
              </a:rPr>
              <a:t>để tái hiện một thời cách mạng và kháng chiến đầy gian khổ mà dạt dào nghĩa tình.</a:t>
            </a:r>
          </a:p>
          <a:p>
            <a:pPr indent="388938"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Đó là thứ ngôn ngữ rất giàu hình ảnh cụ thể:</a:t>
            </a:r>
          </a:p>
          <a:p>
            <a:pPr indent="388938" algn="ctr" fontAlgn="base">
              <a:lnSpc>
                <a:spcPct val="150000"/>
              </a:lnSpc>
              <a:spcBef>
                <a:spcPct val="0"/>
              </a:spcBef>
              <a:spcAft>
                <a:spcPct val="0"/>
              </a:spcAft>
            </a:pPr>
            <a:r>
              <a:rPr lang="vi-VN" sz="2600" b="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Nghìn đêm </a:t>
            </a:r>
            <a:r>
              <a:rPr lang="vi-VN" sz="2600" b="1" i="1" u="sng" dirty="0" smtClean="0">
                <a:solidFill>
                  <a:srgbClr val="0000FF"/>
                </a:solidFill>
                <a:latin typeface="Times New Roman" pitchFamily="18" charset="0"/>
                <a:cs typeface="Times New Roman" pitchFamily="18" charset="0"/>
              </a:rPr>
              <a:t>thăm thẳm sương dày</a:t>
            </a:r>
            <a:r>
              <a:rPr lang="vi-VN" sz="2600" b="1" i="1" dirty="0" smtClean="0">
                <a:solidFill>
                  <a:srgbClr val="0000FF"/>
                </a:solidFill>
                <a:latin typeface="Times New Roman" pitchFamily="18" charset="0"/>
                <a:cs typeface="Times New Roman" pitchFamily="18" charset="0"/>
              </a:rPr>
              <a:t>”</a:t>
            </a:r>
          </a:p>
          <a:p>
            <a:pPr indent="388938" algn="ctr" fontAlgn="base">
              <a:lnSpc>
                <a:spcPct val="150000"/>
              </a:lnSpc>
              <a:spcBef>
                <a:spcPct val="0"/>
              </a:spcBef>
              <a:spcAft>
                <a:spcPct val="0"/>
              </a:spcAft>
            </a:pPr>
            <a:r>
              <a:rPr lang="vi-VN" sz="2600" b="1" i="1" dirty="0" smtClean="0">
                <a:solidFill>
                  <a:srgbClr val="0000FF"/>
                </a:solidFill>
                <a:latin typeface="Times New Roman" pitchFamily="18" charset="0"/>
                <a:cs typeface="Times New Roman" pitchFamily="18" charset="0"/>
              </a:rPr>
              <a:t>“Nắng trưa </a:t>
            </a:r>
            <a:r>
              <a:rPr lang="vi-VN" sz="2600" b="1" i="1" u="sng" dirty="0" smtClean="0">
                <a:solidFill>
                  <a:srgbClr val="0000FF"/>
                </a:solidFill>
                <a:latin typeface="Times New Roman" pitchFamily="18" charset="0"/>
                <a:cs typeface="Times New Roman" pitchFamily="18" charset="0"/>
              </a:rPr>
              <a:t>rực rỡ sao vàng</a:t>
            </a:r>
            <a:r>
              <a:rPr lang="vi-VN" sz="2600" b="1" i="1" dirty="0" smtClean="0">
                <a:solidFill>
                  <a:srgbClr val="0000FF"/>
                </a:solidFill>
                <a:latin typeface="Times New Roman" pitchFamily="18" charset="0"/>
                <a:cs typeface="Times New Roman" pitchFamily="18" charset="0"/>
              </a:rPr>
              <a:t>”</a:t>
            </a:r>
            <a:endParaRPr lang="vi-VN" sz="2600" b="1" dirty="0" smtClean="0">
              <a:solidFill>
                <a:srgbClr val="0000FF"/>
              </a:solidFill>
              <a:latin typeface="Times New Roman" pitchFamily="18" charset="0"/>
              <a:cs typeface="Times New Roman" pitchFamily="18" charset="0"/>
            </a:endParaRPr>
          </a:p>
          <a:p>
            <a:pPr indent="388938" algn="just" fontAlgn="base">
              <a:lnSpc>
                <a:spcPct val="150000"/>
              </a:lnSpc>
              <a:spcBef>
                <a:spcPct val="0"/>
              </a:spcBef>
              <a:spcAft>
                <a:spcPct val="0"/>
              </a:spcAft>
            </a:pPr>
            <a:r>
              <a:rPr lang="vi-VN" sz="2600" dirty="0" smtClean="0">
                <a:solidFill>
                  <a:srgbClr val="000000"/>
                </a:solidFill>
                <a:latin typeface="Times New Roman" pitchFamily="18" charset="0"/>
                <a:cs typeface="Times New Roman" pitchFamily="18" charset="0"/>
              </a:rPr>
              <a:t>+ Cũng là thứ ngôn ngữ giàu nhạc điệu:</a:t>
            </a:r>
          </a:p>
          <a:p>
            <a:pPr indent="388938" algn="ctr" fontAlgn="base">
              <a:lnSpc>
                <a:spcPct val="150000"/>
              </a:lnSpc>
              <a:spcBef>
                <a:spcPct val="0"/>
              </a:spcBef>
              <a:spcAft>
                <a:spcPct val="0"/>
              </a:spcAft>
            </a:pPr>
            <a:r>
              <a:rPr lang="vi-VN" sz="2600" b="1" dirty="0" smtClean="0">
                <a:solidFill>
                  <a:srgbClr val="0000FF"/>
                </a:solidFill>
                <a:latin typeface="Times New Roman" pitchFamily="18" charset="0"/>
                <a:cs typeface="Times New Roman" pitchFamily="18" charset="0"/>
              </a:rPr>
              <a:t>“</a:t>
            </a:r>
            <a:r>
              <a:rPr lang="vi-VN" sz="2600" b="1" i="1" dirty="0" smtClean="0">
                <a:solidFill>
                  <a:srgbClr val="0000FF"/>
                </a:solidFill>
                <a:latin typeface="Times New Roman" pitchFamily="18" charset="0"/>
                <a:cs typeface="Times New Roman" pitchFamily="18" charset="0"/>
              </a:rPr>
              <a:t>Chày </a:t>
            </a:r>
            <a:r>
              <a:rPr lang="vi-VN" sz="2600" b="1" i="1" u="sng" dirty="0" smtClean="0">
                <a:solidFill>
                  <a:srgbClr val="0000FF"/>
                </a:solidFill>
                <a:latin typeface="Times New Roman" pitchFamily="18" charset="0"/>
                <a:cs typeface="Times New Roman" pitchFamily="18" charset="0"/>
              </a:rPr>
              <a:t>đêm</a:t>
            </a:r>
            <a:r>
              <a:rPr lang="vi-VN" sz="2600" b="1" i="1" dirty="0" smtClean="0">
                <a:solidFill>
                  <a:srgbClr val="0000FF"/>
                </a:solidFill>
                <a:latin typeface="Times New Roman" pitchFamily="18" charset="0"/>
                <a:cs typeface="Times New Roman" pitchFamily="18" charset="0"/>
              </a:rPr>
              <a:t> nện cối </a:t>
            </a:r>
            <a:r>
              <a:rPr lang="vi-VN" sz="2600" b="1" i="1" u="sng" dirty="0" smtClean="0">
                <a:solidFill>
                  <a:srgbClr val="0000FF"/>
                </a:solidFill>
                <a:latin typeface="Times New Roman" pitchFamily="18" charset="0"/>
                <a:cs typeface="Times New Roman" pitchFamily="18" charset="0"/>
              </a:rPr>
              <a:t>đều đều</a:t>
            </a:r>
            <a:r>
              <a:rPr lang="vi-VN" sz="2600" b="1" i="1" dirty="0" smtClean="0">
                <a:solidFill>
                  <a:srgbClr val="0000FF"/>
                </a:solidFill>
                <a:latin typeface="Times New Roman" pitchFamily="18" charset="0"/>
                <a:cs typeface="Times New Roman" pitchFamily="18" charset="0"/>
              </a:rPr>
              <a:t> suối xa”</a:t>
            </a:r>
          </a:p>
          <a:p>
            <a:pPr indent="388938" algn="ctr" fontAlgn="base">
              <a:lnSpc>
                <a:spcPct val="150000"/>
              </a:lnSpc>
              <a:spcBef>
                <a:spcPct val="0"/>
              </a:spcBef>
              <a:spcAft>
                <a:spcPct val="0"/>
              </a:spcAft>
            </a:pPr>
            <a:r>
              <a:rPr lang="vi-VN" sz="2600" b="1" i="1" dirty="0" smtClean="0">
                <a:solidFill>
                  <a:srgbClr val="0000FF"/>
                </a:solidFill>
                <a:latin typeface="Times New Roman" pitchFamily="18" charset="0"/>
                <a:cs typeface="Times New Roman" pitchFamily="18" charset="0"/>
              </a:rPr>
              <a:t>“</a:t>
            </a:r>
            <a:r>
              <a:rPr lang="vi-VN" sz="2600" b="1" i="1" u="sng" dirty="0" smtClean="0">
                <a:solidFill>
                  <a:srgbClr val="0000FF"/>
                </a:solidFill>
                <a:latin typeface="Times New Roman" pitchFamily="18" charset="0"/>
                <a:cs typeface="Times New Roman" pitchFamily="18" charset="0"/>
              </a:rPr>
              <a:t>Đêm đêm rầm rập</a:t>
            </a:r>
            <a:r>
              <a:rPr lang="vi-VN" sz="2600" b="1" i="1" dirty="0" smtClean="0">
                <a:solidFill>
                  <a:srgbClr val="0000FF"/>
                </a:solidFill>
                <a:latin typeface="Times New Roman" pitchFamily="18" charset="0"/>
                <a:cs typeface="Times New Roman" pitchFamily="18" charset="0"/>
              </a:rPr>
              <a:t> như là </a:t>
            </a:r>
            <a:r>
              <a:rPr lang="vi-VN" sz="2600" b="1" i="1" u="sng" dirty="0" smtClean="0">
                <a:solidFill>
                  <a:srgbClr val="0000FF"/>
                </a:solidFill>
                <a:latin typeface="Times New Roman" pitchFamily="18" charset="0"/>
                <a:cs typeface="Times New Roman" pitchFamily="18" charset="0"/>
              </a:rPr>
              <a:t>đất rung</a:t>
            </a:r>
            <a:r>
              <a:rPr lang="vi-VN" sz="2600" b="1" i="1" dirty="0" smtClean="0">
                <a:solidFill>
                  <a:srgbClr val="0000FF"/>
                </a:solidFill>
                <a:latin typeface="Times New Roman" pitchFamily="18" charset="0"/>
                <a:cs typeface="Times New Roman" pitchFamily="18" charset="0"/>
              </a:rPr>
              <a:t>”</a:t>
            </a:r>
            <a:endParaRPr lang="en-US" sz="2600" b="1" i="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36756060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5778">
                                            <p:txEl>
                                              <p:pRg st="0" end="0"/>
                                            </p:txEl>
                                          </p:spTgt>
                                        </p:tgtEl>
                                        <p:attrNameLst>
                                          <p:attrName>style.visibility</p:attrName>
                                        </p:attrNameLst>
                                      </p:cBhvr>
                                      <p:to>
                                        <p:strVal val="visible"/>
                                      </p:to>
                                    </p:set>
                                    <p:animEffect transition="in" filter="blinds(horizontal)">
                                      <p:cBhvr>
                                        <p:cTn id="7" dur="500"/>
                                        <p:tgtEl>
                                          <p:spTgt spid="757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5778">
                                            <p:txEl>
                                              <p:pRg st="1" end="1"/>
                                            </p:txEl>
                                          </p:spTgt>
                                        </p:tgtEl>
                                        <p:attrNameLst>
                                          <p:attrName>style.visibility</p:attrName>
                                        </p:attrNameLst>
                                      </p:cBhvr>
                                      <p:to>
                                        <p:strVal val="visible"/>
                                      </p:to>
                                    </p:set>
                                    <p:animEffect transition="in" filter="blinds(horizontal)">
                                      <p:cBhvr>
                                        <p:cTn id="12" dur="500"/>
                                        <p:tgtEl>
                                          <p:spTgt spid="7577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5778">
                                            <p:txEl>
                                              <p:pRg st="2" end="2"/>
                                            </p:txEl>
                                          </p:spTgt>
                                        </p:tgtEl>
                                        <p:attrNameLst>
                                          <p:attrName>style.visibility</p:attrName>
                                        </p:attrNameLst>
                                      </p:cBhvr>
                                      <p:to>
                                        <p:strVal val="visible"/>
                                      </p:to>
                                    </p:set>
                                    <p:animEffect transition="in" filter="blinds(horizontal)">
                                      <p:cBhvr>
                                        <p:cTn id="17" dur="500"/>
                                        <p:tgtEl>
                                          <p:spTgt spid="757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5778">
                                            <p:txEl>
                                              <p:pRg st="3" end="3"/>
                                            </p:txEl>
                                          </p:spTgt>
                                        </p:tgtEl>
                                        <p:attrNameLst>
                                          <p:attrName>style.visibility</p:attrName>
                                        </p:attrNameLst>
                                      </p:cBhvr>
                                      <p:to>
                                        <p:strVal val="visible"/>
                                      </p:to>
                                    </p:set>
                                    <p:animEffect transition="in" filter="blinds(horizontal)">
                                      <p:cBhvr>
                                        <p:cTn id="22" dur="500"/>
                                        <p:tgtEl>
                                          <p:spTgt spid="7577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5778">
                                            <p:txEl>
                                              <p:pRg st="4" end="4"/>
                                            </p:txEl>
                                          </p:spTgt>
                                        </p:tgtEl>
                                        <p:attrNameLst>
                                          <p:attrName>style.visibility</p:attrName>
                                        </p:attrNameLst>
                                      </p:cBhvr>
                                      <p:to>
                                        <p:strVal val="visible"/>
                                      </p:to>
                                    </p:set>
                                    <p:animEffect transition="in" filter="blinds(horizontal)">
                                      <p:cBhvr>
                                        <p:cTn id="27" dur="500"/>
                                        <p:tgtEl>
                                          <p:spTgt spid="7577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75778">
                                            <p:txEl>
                                              <p:pRg st="5" end="5"/>
                                            </p:txEl>
                                          </p:spTgt>
                                        </p:tgtEl>
                                        <p:attrNameLst>
                                          <p:attrName>style.visibility</p:attrName>
                                        </p:attrNameLst>
                                      </p:cBhvr>
                                      <p:to>
                                        <p:strVal val="visible"/>
                                      </p:to>
                                    </p:set>
                                    <p:animEffect transition="in" filter="blinds(horizontal)">
                                      <p:cBhvr>
                                        <p:cTn id="32" dur="500"/>
                                        <p:tgtEl>
                                          <p:spTgt spid="7577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75778">
                                            <p:txEl>
                                              <p:pRg st="6" end="6"/>
                                            </p:txEl>
                                          </p:spTgt>
                                        </p:tgtEl>
                                        <p:attrNameLst>
                                          <p:attrName>style.visibility</p:attrName>
                                        </p:attrNameLst>
                                      </p:cBhvr>
                                      <p:to>
                                        <p:strVal val="visible"/>
                                      </p:to>
                                    </p:set>
                                    <p:animEffect transition="in" filter="blinds(horizontal)">
                                      <p:cBhvr>
                                        <p:cTn id="37" dur="500"/>
                                        <p:tgtEl>
                                          <p:spTgt spid="75778">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75778">
                                            <p:txEl>
                                              <p:pRg st="7" end="7"/>
                                            </p:txEl>
                                          </p:spTgt>
                                        </p:tgtEl>
                                        <p:attrNameLst>
                                          <p:attrName>style.visibility</p:attrName>
                                        </p:attrNameLst>
                                      </p:cBhvr>
                                      <p:to>
                                        <p:strVal val="visible"/>
                                      </p:to>
                                    </p:set>
                                    <p:animEffect transition="in" filter="blinds(horizontal)">
                                      <p:cBhvr>
                                        <p:cTn id="42" dur="500"/>
                                        <p:tgtEl>
                                          <p:spTgt spid="75778">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3" presetClass="entr" presetSubtype="10" fill="hold" nodeType="clickEffect">
                                  <p:stCondLst>
                                    <p:cond delay="0"/>
                                  </p:stCondLst>
                                  <p:childTnLst>
                                    <p:set>
                                      <p:cBhvr>
                                        <p:cTn id="46" dur="1" fill="hold">
                                          <p:stCondLst>
                                            <p:cond delay="0"/>
                                          </p:stCondLst>
                                        </p:cTn>
                                        <p:tgtEl>
                                          <p:spTgt spid="75778">
                                            <p:txEl>
                                              <p:pRg st="8" end="8"/>
                                            </p:txEl>
                                          </p:spTgt>
                                        </p:tgtEl>
                                        <p:attrNameLst>
                                          <p:attrName>style.visibility</p:attrName>
                                        </p:attrNameLst>
                                      </p:cBhvr>
                                      <p:to>
                                        <p:strVal val="visible"/>
                                      </p:to>
                                    </p:set>
                                    <p:animEffect transition="in" filter="blinds(horizontal)">
                                      <p:cBhvr>
                                        <p:cTn id="47" dur="500"/>
                                        <p:tgtEl>
                                          <p:spTgt spid="7577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45094" y="866699"/>
            <a:ext cx="11479048" cy="482176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457200" indent="-457200" algn="just" fontAlgn="base">
              <a:lnSpc>
                <a:spcPct val="150000"/>
              </a:lnSpc>
              <a:spcBef>
                <a:spcPct val="0"/>
              </a:spcBef>
              <a:spcAft>
                <a:spcPct val="0"/>
              </a:spcAft>
              <a:buFontTx/>
              <a:buChar char="-"/>
            </a:pPr>
            <a:r>
              <a:rPr lang="vi-VN" sz="2600" dirty="0" smtClean="0">
                <a:solidFill>
                  <a:srgbClr val="000000"/>
                </a:solidFill>
                <a:latin typeface="Times New Roman" pitchFamily="18" charset="0"/>
                <a:cs typeface="Times New Roman" pitchFamily="18" charset="0"/>
              </a:rPr>
              <a:t>Sử dụng nhuần nhuyễn phép trùng điệp của ngôn ngữ dân gian:</a:t>
            </a:r>
            <a:endParaRPr lang="vi-VN" sz="2600" i="1" dirty="0" smtClean="0">
              <a:solidFill>
                <a:srgbClr val="000000"/>
              </a:solidFill>
              <a:latin typeface="Times New Roman" pitchFamily="18" charset="0"/>
              <a:cs typeface="Times New Roman" pitchFamily="18" charset="0"/>
            </a:endParaRPr>
          </a:p>
          <a:p>
            <a:pPr indent="388938" algn="just" fontAlgn="base">
              <a:lnSpc>
                <a:spcPct val="150000"/>
              </a:lnSpc>
              <a:spcBef>
                <a:spcPct val="0"/>
              </a:spcBef>
              <a:spcAft>
                <a:spcPct val="0"/>
              </a:spcAft>
            </a:pPr>
            <a:r>
              <a:rPr lang="vi-VN" sz="2600" i="1" dirty="0" smtClean="0">
                <a:solidFill>
                  <a:srgbClr val="000000"/>
                </a:solidFill>
                <a:latin typeface="Times New Roman" pitchFamily="18" charset="0"/>
                <a:cs typeface="Times New Roman" pitchFamily="18" charset="0"/>
              </a:rPr>
              <a:t>  </a:t>
            </a:r>
            <a:r>
              <a:rPr lang="vi-VN" sz="2600" i="1" dirty="0" smtClean="0">
                <a:solidFill>
                  <a:srgbClr val="0000FF"/>
                </a:solidFill>
                <a:latin typeface="Times New Roman" pitchFamily="18" charset="0"/>
                <a:cs typeface="Times New Roman" pitchFamily="18" charset="0"/>
              </a:rPr>
              <a:t>+ “</a:t>
            </a:r>
            <a:r>
              <a:rPr lang="vi-VN" sz="2600" i="1" u="sng" dirty="0" smtClean="0">
                <a:solidFill>
                  <a:srgbClr val="0000FF"/>
                </a:solidFill>
                <a:latin typeface="Times New Roman" pitchFamily="18" charset="0"/>
                <a:cs typeface="Times New Roman" pitchFamily="18" charset="0"/>
              </a:rPr>
              <a:t>Mình về</a:t>
            </a:r>
            <a:r>
              <a:rPr lang="vi-VN" sz="2600" i="1" dirty="0" smtClean="0">
                <a:solidFill>
                  <a:srgbClr val="0000FF"/>
                </a:solidFill>
                <a:latin typeface="Times New Roman" pitchFamily="18" charset="0"/>
                <a:cs typeface="Times New Roman" pitchFamily="18" charset="0"/>
              </a:rPr>
              <a:t>, mình </a:t>
            </a:r>
            <a:r>
              <a:rPr lang="vi-VN" sz="2600" i="1" u="sng" dirty="0" smtClean="0">
                <a:solidFill>
                  <a:srgbClr val="0000FF"/>
                </a:solidFill>
                <a:latin typeface="Times New Roman" pitchFamily="18" charset="0"/>
                <a:cs typeface="Times New Roman" pitchFamily="18" charset="0"/>
              </a:rPr>
              <a:t>có nhớ</a:t>
            </a:r>
            <a:r>
              <a:rPr lang="vi-VN" sz="2600" i="1" dirty="0" smtClean="0">
                <a:solidFill>
                  <a:srgbClr val="0000FF"/>
                </a:solidFill>
                <a:latin typeface="Times New Roman" pitchFamily="18" charset="0"/>
                <a:cs typeface="Times New Roman" pitchFamily="18" charset="0"/>
              </a:rPr>
              <a:t> ta”</a:t>
            </a:r>
          </a:p>
          <a:p>
            <a:pPr indent="388938" algn="just" fontAlgn="base">
              <a:lnSpc>
                <a:spcPct val="150000"/>
              </a:lnSpc>
              <a:spcBef>
                <a:spcPct val="0"/>
              </a:spcBef>
              <a:spcAft>
                <a:spcPct val="0"/>
              </a:spcAft>
            </a:pPr>
            <a:r>
              <a:rPr lang="vi-VN" sz="2600" i="1" dirty="0" smtClean="0">
                <a:solidFill>
                  <a:srgbClr val="0000FF"/>
                </a:solidFill>
                <a:latin typeface="Times New Roman" pitchFamily="18" charset="0"/>
                <a:cs typeface="Times New Roman" pitchFamily="18" charset="0"/>
              </a:rPr>
              <a:t>     “</a:t>
            </a:r>
            <a:r>
              <a:rPr lang="vi-VN" sz="2600" i="1" u="sng" dirty="0" smtClean="0">
                <a:solidFill>
                  <a:srgbClr val="0000FF"/>
                </a:solidFill>
                <a:latin typeface="Times New Roman" pitchFamily="18" charset="0"/>
                <a:cs typeface="Times New Roman" pitchFamily="18" charset="0"/>
              </a:rPr>
              <a:t>Mình về</a:t>
            </a:r>
            <a:r>
              <a:rPr lang="vi-VN" sz="2600" i="1" dirty="0" smtClean="0">
                <a:solidFill>
                  <a:srgbClr val="0000FF"/>
                </a:solidFill>
                <a:latin typeface="Times New Roman" pitchFamily="18" charset="0"/>
                <a:cs typeface="Times New Roman" pitchFamily="18" charset="0"/>
              </a:rPr>
              <a:t>, </a:t>
            </a:r>
            <a:r>
              <a:rPr lang="vi-VN" sz="2600" i="1" u="sng" dirty="0" smtClean="0">
                <a:solidFill>
                  <a:srgbClr val="0000FF"/>
                </a:solidFill>
                <a:latin typeface="Times New Roman" pitchFamily="18" charset="0"/>
                <a:cs typeface="Times New Roman" pitchFamily="18" charset="0"/>
              </a:rPr>
              <a:t>có nhớ</a:t>
            </a:r>
            <a:r>
              <a:rPr lang="vi-VN" sz="2600" i="1" dirty="0" smtClean="0">
                <a:solidFill>
                  <a:srgbClr val="0000FF"/>
                </a:solidFill>
                <a:latin typeface="Times New Roman" pitchFamily="18" charset="0"/>
                <a:cs typeface="Times New Roman" pitchFamily="18" charset="0"/>
              </a:rPr>
              <a:t> chiến khu”</a:t>
            </a:r>
          </a:p>
          <a:p>
            <a:pPr indent="388938" algn="just" fontAlgn="base">
              <a:lnSpc>
                <a:spcPct val="150000"/>
              </a:lnSpc>
              <a:spcBef>
                <a:spcPct val="0"/>
              </a:spcBef>
              <a:spcAft>
                <a:spcPct val="0"/>
              </a:spcAft>
            </a:pPr>
            <a:r>
              <a:rPr lang="vi-VN" sz="2600" i="1" dirty="0" smtClean="0">
                <a:solidFill>
                  <a:srgbClr val="0000FF"/>
                </a:solidFill>
                <a:latin typeface="Times New Roman" pitchFamily="18" charset="0"/>
                <a:cs typeface="Times New Roman" pitchFamily="18" charset="0"/>
              </a:rPr>
              <a:t>  + “</a:t>
            </a:r>
            <a:r>
              <a:rPr lang="vi-VN" sz="2600" i="1" u="sng" dirty="0" smtClean="0">
                <a:solidFill>
                  <a:srgbClr val="0000FF"/>
                </a:solidFill>
                <a:latin typeface="Times New Roman" pitchFamily="18" charset="0"/>
                <a:cs typeface="Times New Roman" pitchFamily="18" charset="0"/>
              </a:rPr>
              <a:t>Nhớ sao</a:t>
            </a:r>
            <a:r>
              <a:rPr lang="vi-VN" sz="2600" i="1" dirty="0" smtClean="0">
                <a:solidFill>
                  <a:srgbClr val="0000FF"/>
                </a:solidFill>
                <a:latin typeface="Times New Roman" pitchFamily="18" charset="0"/>
                <a:cs typeface="Times New Roman" pitchFamily="18" charset="0"/>
              </a:rPr>
              <a:t> lớp học i tờ”</a:t>
            </a:r>
          </a:p>
          <a:p>
            <a:pPr indent="388938" algn="just" fontAlgn="base">
              <a:lnSpc>
                <a:spcPct val="150000"/>
              </a:lnSpc>
              <a:spcBef>
                <a:spcPct val="0"/>
              </a:spcBef>
              <a:spcAft>
                <a:spcPct val="0"/>
              </a:spcAft>
            </a:pPr>
            <a:r>
              <a:rPr lang="vi-VN" sz="2600" i="1" dirty="0" smtClean="0">
                <a:solidFill>
                  <a:srgbClr val="0000FF"/>
                </a:solidFill>
                <a:latin typeface="Times New Roman" pitchFamily="18" charset="0"/>
                <a:cs typeface="Times New Roman" pitchFamily="18" charset="0"/>
              </a:rPr>
              <a:t>      “</a:t>
            </a:r>
            <a:r>
              <a:rPr lang="vi-VN" sz="2600" i="1" u="sng" dirty="0" smtClean="0">
                <a:solidFill>
                  <a:srgbClr val="0000FF"/>
                </a:solidFill>
                <a:latin typeface="Times New Roman" pitchFamily="18" charset="0"/>
                <a:cs typeface="Times New Roman" pitchFamily="18" charset="0"/>
              </a:rPr>
              <a:t>Nhớ sao</a:t>
            </a:r>
            <a:r>
              <a:rPr lang="vi-VN" sz="2600" i="1" dirty="0" smtClean="0">
                <a:solidFill>
                  <a:srgbClr val="0000FF"/>
                </a:solidFill>
                <a:latin typeface="Times New Roman" pitchFamily="18" charset="0"/>
                <a:cs typeface="Times New Roman" pitchFamily="18" charset="0"/>
              </a:rPr>
              <a:t> ngày tháng cơ quan”</a:t>
            </a:r>
          </a:p>
          <a:p>
            <a:pPr indent="388938" algn="just" fontAlgn="base">
              <a:lnSpc>
                <a:spcPct val="150000"/>
              </a:lnSpc>
              <a:spcBef>
                <a:spcPct val="0"/>
              </a:spcBef>
              <a:spcAft>
                <a:spcPct val="0"/>
              </a:spcAft>
            </a:pPr>
            <a:r>
              <a:rPr lang="vi-VN" sz="2600" i="1" dirty="0" smtClean="0">
                <a:solidFill>
                  <a:srgbClr val="0000FF"/>
                </a:solidFill>
                <a:latin typeface="Times New Roman" pitchFamily="18" charset="0"/>
                <a:cs typeface="Times New Roman" pitchFamily="18" charset="0"/>
              </a:rPr>
              <a:t>      “</a:t>
            </a:r>
            <a:r>
              <a:rPr lang="vi-VN" sz="2600" i="1" u="sng" dirty="0" smtClean="0">
                <a:solidFill>
                  <a:srgbClr val="0000FF"/>
                </a:solidFill>
                <a:latin typeface="Times New Roman" pitchFamily="18" charset="0"/>
                <a:cs typeface="Times New Roman" pitchFamily="18" charset="0"/>
              </a:rPr>
              <a:t>Nhớ sao</a:t>
            </a:r>
            <a:r>
              <a:rPr lang="vi-VN" sz="2600" i="1" dirty="0" smtClean="0">
                <a:solidFill>
                  <a:srgbClr val="0000FF"/>
                </a:solidFill>
                <a:latin typeface="Times New Roman" pitchFamily="18" charset="0"/>
                <a:cs typeface="Times New Roman" pitchFamily="18" charset="0"/>
              </a:rPr>
              <a:t> tiếng mõ rừng chiều”</a:t>
            </a:r>
            <a:endParaRPr lang="vi-VN" sz="2600" dirty="0" smtClean="0">
              <a:solidFill>
                <a:srgbClr val="0000FF"/>
              </a:solidFill>
              <a:latin typeface="Times New Roman" pitchFamily="18" charset="0"/>
              <a:cs typeface="Times New Roman" pitchFamily="18" charset="0"/>
              <a:sym typeface="Wingdings" pitchFamily="2" charset="2"/>
            </a:endParaRPr>
          </a:p>
          <a:p>
            <a:pPr marL="457200" indent="-457200" algn="just" fontAlgn="base">
              <a:lnSpc>
                <a:spcPct val="150000"/>
              </a:lnSpc>
              <a:spcBef>
                <a:spcPct val="0"/>
              </a:spcBef>
              <a:spcAft>
                <a:spcPct val="0"/>
              </a:spcAft>
              <a:buFont typeface="Wingdings" pitchFamily="2" charset="2"/>
              <a:buChar char="à"/>
            </a:pPr>
            <a:r>
              <a:rPr lang="en-US" sz="2600" dirty="0" smtClean="0">
                <a:solidFill>
                  <a:srgbClr val="000000"/>
                </a:solidFill>
                <a:latin typeface="Times New Roman" pitchFamily="18" charset="0"/>
                <a:cs typeface="Times New Roman" pitchFamily="18" charset="0"/>
              </a:rPr>
              <a:t>T</a:t>
            </a:r>
            <a:r>
              <a:rPr lang="vi-VN" sz="2600" dirty="0" smtClean="0">
                <a:solidFill>
                  <a:srgbClr val="000000"/>
                </a:solidFill>
                <a:latin typeface="Times New Roman" pitchFamily="18" charset="0"/>
                <a:cs typeface="Times New Roman" pitchFamily="18" charset="0"/>
              </a:rPr>
              <a:t>ạo giọng điệu trữ tình tha thiết, ngọt ngào, như đưa ta vào thế giới của kỷ niệm và tình nghĩa thuỷ chung.</a:t>
            </a:r>
            <a:endParaRPr lang="en-US" sz="2600" dirty="0" smtClean="0">
              <a:solidFill>
                <a:srgbClr val="000000"/>
              </a:solidFill>
              <a:latin typeface="Times New Roman" pitchFamily="18" charset="0"/>
              <a:cs typeface="Times New Roman" pitchFamily="18" charset="0"/>
            </a:endParaRPr>
          </a:p>
        </p:txBody>
      </p:sp>
      <p:sp>
        <p:nvSpPr>
          <p:cNvPr id="2" name="Rectangle 1"/>
          <p:cNvSpPr/>
          <p:nvPr/>
        </p:nvSpPr>
        <p:spPr>
          <a:xfrm>
            <a:off x="-6207" y="16540"/>
            <a:ext cx="2934265" cy="715581"/>
          </a:xfrm>
          <a:prstGeom prst="rect">
            <a:avLst/>
          </a:prstGeom>
        </p:spPr>
        <p:txBody>
          <a:bodyPr wrap="none">
            <a:spAutoFit/>
          </a:bodyPr>
          <a:lstStyle/>
          <a:p>
            <a:pPr lvl="0" indent="388938" algn="just" fontAlgn="base">
              <a:lnSpc>
                <a:spcPct val="150000"/>
              </a:lnSpc>
              <a:spcBef>
                <a:spcPct val="0"/>
              </a:spcBef>
              <a:spcAft>
                <a:spcPct val="0"/>
              </a:spcAft>
            </a:pPr>
            <a:r>
              <a:rPr lang="vi-VN" sz="2700" b="1" dirty="0">
                <a:solidFill>
                  <a:srgbClr val="0000FF"/>
                </a:solidFill>
                <a:latin typeface="Times New Roman" pitchFamily="18" charset="0"/>
                <a:cs typeface="Times New Roman" pitchFamily="18" charset="0"/>
              </a:rPr>
              <a:t>b. Về ngôn ngữ:</a:t>
            </a:r>
          </a:p>
        </p:txBody>
      </p:sp>
    </p:spTree>
    <p:extLst>
      <p:ext uri="{BB962C8B-B14F-4D97-AF65-F5344CB8AC3E}">
        <p14:creationId xmlns:p14="http://schemas.microsoft.com/office/powerpoint/2010/main" val="3532186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6802">
                                            <p:txEl>
                                              <p:pRg st="0" end="0"/>
                                            </p:txEl>
                                          </p:spTgt>
                                        </p:tgtEl>
                                        <p:attrNameLst>
                                          <p:attrName>style.visibility</p:attrName>
                                        </p:attrNameLst>
                                      </p:cBhvr>
                                      <p:to>
                                        <p:strVal val="visible"/>
                                      </p:to>
                                    </p:set>
                                    <p:animEffect transition="in" filter="blinds(horizontal)">
                                      <p:cBhvr>
                                        <p:cTn id="7" dur="500"/>
                                        <p:tgtEl>
                                          <p:spTgt spid="768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6802">
                                            <p:txEl>
                                              <p:pRg st="1" end="1"/>
                                            </p:txEl>
                                          </p:spTgt>
                                        </p:tgtEl>
                                        <p:attrNameLst>
                                          <p:attrName>style.visibility</p:attrName>
                                        </p:attrNameLst>
                                      </p:cBhvr>
                                      <p:to>
                                        <p:strVal val="visible"/>
                                      </p:to>
                                    </p:set>
                                    <p:animEffect transition="in" filter="blinds(horizontal)">
                                      <p:cBhvr>
                                        <p:cTn id="12" dur="500"/>
                                        <p:tgtEl>
                                          <p:spTgt spid="768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76802">
                                            <p:txEl>
                                              <p:pRg st="2" end="2"/>
                                            </p:txEl>
                                          </p:spTgt>
                                        </p:tgtEl>
                                        <p:attrNameLst>
                                          <p:attrName>style.visibility</p:attrName>
                                        </p:attrNameLst>
                                      </p:cBhvr>
                                      <p:to>
                                        <p:strVal val="visible"/>
                                      </p:to>
                                    </p:set>
                                    <p:animEffect transition="in" filter="blinds(horizontal)">
                                      <p:cBhvr>
                                        <p:cTn id="17" dur="500"/>
                                        <p:tgtEl>
                                          <p:spTgt spid="768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76802">
                                            <p:txEl>
                                              <p:pRg st="3" end="3"/>
                                            </p:txEl>
                                          </p:spTgt>
                                        </p:tgtEl>
                                        <p:attrNameLst>
                                          <p:attrName>style.visibility</p:attrName>
                                        </p:attrNameLst>
                                      </p:cBhvr>
                                      <p:to>
                                        <p:strVal val="visible"/>
                                      </p:to>
                                    </p:set>
                                    <p:animEffect transition="in" filter="blinds(horizontal)">
                                      <p:cBhvr>
                                        <p:cTn id="22" dur="500"/>
                                        <p:tgtEl>
                                          <p:spTgt spid="76802">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76802">
                                            <p:txEl>
                                              <p:pRg st="4" end="4"/>
                                            </p:txEl>
                                          </p:spTgt>
                                        </p:tgtEl>
                                        <p:attrNameLst>
                                          <p:attrName>style.visibility</p:attrName>
                                        </p:attrNameLst>
                                      </p:cBhvr>
                                      <p:to>
                                        <p:strVal val="visible"/>
                                      </p:to>
                                    </p:set>
                                    <p:animEffect transition="in" filter="blinds(horizontal)">
                                      <p:cBhvr>
                                        <p:cTn id="27" dur="500"/>
                                        <p:tgtEl>
                                          <p:spTgt spid="76802">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 presetClass="entr" presetSubtype="10" fill="hold" nodeType="clickEffect">
                                  <p:stCondLst>
                                    <p:cond delay="0"/>
                                  </p:stCondLst>
                                  <p:childTnLst>
                                    <p:set>
                                      <p:cBhvr>
                                        <p:cTn id="31" dur="1" fill="hold">
                                          <p:stCondLst>
                                            <p:cond delay="0"/>
                                          </p:stCondLst>
                                        </p:cTn>
                                        <p:tgtEl>
                                          <p:spTgt spid="76802">
                                            <p:txEl>
                                              <p:pRg st="5" end="5"/>
                                            </p:txEl>
                                          </p:spTgt>
                                        </p:tgtEl>
                                        <p:attrNameLst>
                                          <p:attrName>style.visibility</p:attrName>
                                        </p:attrNameLst>
                                      </p:cBhvr>
                                      <p:to>
                                        <p:strVal val="visible"/>
                                      </p:to>
                                    </p:set>
                                    <p:animEffect transition="in" filter="blinds(horizontal)">
                                      <p:cBhvr>
                                        <p:cTn id="32" dur="500"/>
                                        <p:tgtEl>
                                          <p:spTgt spid="76802">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 presetClass="entr" presetSubtype="10" fill="hold" nodeType="clickEffect">
                                  <p:stCondLst>
                                    <p:cond delay="0"/>
                                  </p:stCondLst>
                                  <p:childTnLst>
                                    <p:set>
                                      <p:cBhvr>
                                        <p:cTn id="36" dur="1" fill="hold">
                                          <p:stCondLst>
                                            <p:cond delay="0"/>
                                          </p:stCondLst>
                                        </p:cTn>
                                        <p:tgtEl>
                                          <p:spTgt spid="76802">
                                            <p:txEl>
                                              <p:pRg st="6" end="6"/>
                                            </p:txEl>
                                          </p:spTgt>
                                        </p:tgtEl>
                                        <p:attrNameLst>
                                          <p:attrName>style.visibility</p:attrName>
                                        </p:attrNameLst>
                                      </p:cBhvr>
                                      <p:to>
                                        <p:strVal val="visible"/>
                                      </p:to>
                                    </p:set>
                                    <p:animEffect transition="in" filter="blinds(horizontal)">
                                      <p:cBhvr>
                                        <p:cTn id="37" dur="500"/>
                                        <p:tgtEl>
                                          <p:spTgt spid="7680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smtClean="0">
                <a:solidFill>
                  <a:srgbClr val="ED7D31">
                    <a:lumMod val="75000"/>
                  </a:srgbClr>
                </a:solidFill>
                <a:latin typeface="Times New Roman" pitchFamily="18" charset="0"/>
                <a:cs typeface="Times New Roman" pitchFamily="18" charset="0"/>
              </a:rPr>
              <a:t>III. </a:t>
            </a:r>
            <a:r>
              <a:rPr lang="en-US" sz="3600" b="1" dirty="0" err="1" smtClean="0">
                <a:solidFill>
                  <a:srgbClr val="ED7D31">
                    <a:lumMod val="75000"/>
                  </a:srgbClr>
                </a:solidFill>
                <a:latin typeface="Times New Roman" pitchFamily="18" charset="0"/>
                <a:cs typeface="Times New Roman" pitchFamily="18" charset="0"/>
              </a:rPr>
              <a:t>Tổng</a:t>
            </a:r>
            <a:r>
              <a:rPr lang="en-US" sz="3600" b="1" dirty="0" smtClean="0">
                <a:solidFill>
                  <a:srgbClr val="ED7D31">
                    <a:lumMod val="75000"/>
                  </a:srgbClr>
                </a:solidFill>
                <a:latin typeface="Times New Roman" pitchFamily="18" charset="0"/>
                <a:cs typeface="Times New Roman" pitchFamily="18" charset="0"/>
              </a:rPr>
              <a:t> </a:t>
            </a:r>
            <a:r>
              <a:rPr lang="en-US" sz="3600" b="1" dirty="0" err="1" smtClean="0">
                <a:solidFill>
                  <a:srgbClr val="ED7D31">
                    <a:lumMod val="75000"/>
                  </a:srgbClr>
                </a:solidFill>
                <a:latin typeface="Times New Roman" pitchFamily="18" charset="0"/>
                <a:cs typeface="Times New Roman" pitchFamily="18" charset="0"/>
              </a:rPr>
              <a:t>kết</a:t>
            </a:r>
            <a:endParaRPr lang="en-US" sz="3600" b="1" dirty="0">
              <a:solidFill>
                <a:srgbClr val="ED7D31">
                  <a:lumMod val="75000"/>
                </a:srgbClr>
              </a:solidFill>
              <a:latin typeface="Times New Roman" pitchFamily="18" charset="0"/>
              <a:cs typeface="Times New Roman" pitchFamily="18" charset="0"/>
            </a:endParaRPr>
          </a:p>
        </p:txBody>
      </p:sp>
      <p:sp>
        <p:nvSpPr>
          <p:cNvPr id="2" name="Rectangle 1"/>
          <p:cNvSpPr/>
          <p:nvPr/>
        </p:nvSpPr>
        <p:spPr>
          <a:xfrm>
            <a:off x="759370" y="1190561"/>
            <a:ext cx="5893678" cy="3580467"/>
          </a:xfrm>
          <a:prstGeom prst="rect">
            <a:avLst/>
          </a:prstGeom>
        </p:spPr>
        <p:txBody>
          <a:bodyPr wrap="square">
            <a:spAutoFit/>
          </a:bodyPr>
          <a:lstStyle/>
          <a:p>
            <a:pPr lvl="0" algn="just">
              <a:lnSpc>
                <a:spcPct val="150000"/>
              </a:lnSpc>
              <a:spcAft>
                <a:spcPts val="1000"/>
              </a:spcAft>
            </a:pPr>
            <a:r>
              <a:rPr lang="nb-NO" sz="2800" b="1" i="1" dirty="0">
                <a:solidFill>
                  <a:srgbClr val="0D0D0D"/>
                </a:solidFill>
                <a:latin typeface="Times New Roman"/>
                <a:ea typeface="Calibri"/>
                <a:cs typeface="Times New Roman"/>
              </a:rPr>
              <a:t>1. Nội dung</a:t>
            </a:r>
            <a:endParaRPr lang="en-US" sz="2800" i="1" dirty="0">
              <a:solidFill>
                <a:srgbClr val="000000"/>
              </a:solidFill>
              <a:latin typeface="Times New Roman"/>
              <a:ea typeface="Calibri"/>
              <a:cs typeface="Times New Roman"/>
            </a:endParaRPr>
          </a:p>
          <a:p>
            <a:pPr marL="457200" lvl="0" indent="-457200" algn="just">
              <a:lnSpc>
                <a:spcPct val="150000"/>
              </a:lnSpc>
              <a:spcAft>
                <a:spcPts val="1000"/>
              </a:spcAft>
              <a:buFontTx/>
              <a:buChar char="-"/>
            </a:pPr>
            <a:r>
              <a:rPr lang="nb-NO" sz="2800" dirty="0" smtClean="0">
                <a:solidFill>
                  <a:srgbClr val="0D0D0D"/>
                </a:solidFill>
                <a:latin typeface="Times New Roman"/>
                <a:ea typeface="Calibri"/>
                <a:cs typeface="Times New Roman"/>
              </a:rPr>
              <a:t>Bản </a:t>
            </a:r>
            <a:r>
              <a:rPr lang="nb-NO" sz="2800" dirty="0">
                <a:solidFill>
                  <a:srgbClr val="0D0D0D"/>
                </a:solidFill>
                <a:latin typeface="Times New Roman"/>
                <a:ea typeface="Calibri"/>
                <a:cs typeface="Times New Roman"/>
              </a:rPr>
              <a:t>anh hùng ca về cuộc kháng chiến chống </a:t>
            </a:r>
            <a:r>
              <a:rPr lang="nb-NO" sz="2800" dirty="0" smtClean="0">
                <a:solidFill>
                  <a:srgbClr val="0D0D0D"/>
                </a:solidFill>
                <a:latin typeface="Times New Roman"/>
                <a:ea typeface="Calibri"/>
                <a:cs typeface="Times New Roman"/>
              </a:rPr>
              <a:t>Pháp</a:t>
            </a:r>
            <a:r>
              <a:rPr lang="en-US" sz="2800" dirty="0" smtClean="0">
                <a:solidFill>
                  <a:srgbClr val="000000"/>
                </a:solidFill>
                <a:latin typeface="Times New Roman"/>
                <a:ea typeface="Calibri"/>
                <a:cs typeface="Times New Roman"/>
              </a:rPr>
              <a:t>.</a:t>
            </a:r>
          </a:p>
          <a:p>
            <a:pPr marL="457200" lvl="0" indent="-457200" algn="just">
              <a:lnSpc>
                <a:spcPct val="150000"/>
              </a:lnSpc>
              <a:spcAft>
                <a:spcPts val="1000"/>
              </a:spcAft>
              <a:buFontTx/>
              <a:buChar char="-"/>
            </a:pPr>
            <a:r>
              <a:rPr lang="nb-NO" sz="2800" dirty="0" smtClean="0">
                <a:solidFill>
                  <a:srgbClr val="0D0D0D"/>
                </a:solidFill>
                <a:latin typeface="Times New Roman"/>
                <a:ea typeface="Calibri"/>
                <a:cs typeface="Times New Roman"/>
              </a:rPr>
              <a:t>Bản </a:t>
            </a:r>
            <a:r>
              <a:rPr lang="nb-NO" sz="2800" dirty="0">
                <a:solidFill>
                  <a:srgbClr val="0D0D0D"/>
                </a:solidFill>
                <a:latin typeface="Times New Roman"/>
                <a:ea typeface="Calibri"/>
                <a:cs typeface="Times New Roman"/>
              </a:rPr>
              <a:t>tình ca về tình nghĩa cách mạng và kháng chiến.</a:t>
            </a:r>
            <a:endParaRPr lang="en-US" sz="2800" dirty="0">
              <a:solidFill>
                <a:srgbClr val="000000"/>
              </a:solidFill>
              <a:latin typeface="Times New Roman"/>
              <a:ea typeface="Calibri"/>
              <a:cs typeface="Times New Roman"/>
            </a:endParaRPr>
          </a:p>
        </p:txBody>
      </p:sp>
      <p:pic>
        <p:nvPicPr>
          <p:cNvPr id="30722" name="Picture 2" descr="Vang mãi lời hịch n&amp;#111;n sông - Báo Thái Bình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7192" y="1981314"/>
            <a:ext cx="4955628" cy="31424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33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0722"/>
                                        </p:tgtEl>
                                        <p:attrNameLst>
                                          <p:attrName>style.visibility</p:attrName>
                                        </p:attrNameLst>
                                      </p:cBhvr>
                                      <p:to>
                                        <p:strVal val="visible"/>
                                      </p:to>
                                    </p:set>
                                    <p:animEffect transition="in" filter="circle(in)">
                                      <p:cBhvr>
                                        <p:cTn id="12" dur="2000"/>
                                        <p:tgtEl>
                                          <p:spTgt spid="307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smtClean="0">
                <a:solidFill>
                  <a:srgbClr val="ED7D31">
                    <a:lumMod val="75000"/>
                  </a:srgbClr>
                </a:solidFill>
                <a:latin typeface="Times New Roman" pitchFamily="18" charset="0"/>
                <a:cs typeface="Times New Roman" pitchFamily="18" charset="0"/>
              </a:rPr>
              <a:t>III. </a:t>
            </a:r>
            <a:r>
              <a:rPr lang="en-US" sz="3600" b="1" dirty="0" err="1" smtClean="0">
                <a:solidFill>
                  <a:srgbClr val="ED7D31">
                    <a:lumMod val="75000"/>
                  </a:srgbClr>
                </a:solidFill>
                <a:latin typeface="Times New Roman" pitchFamily="18" charset="0"/>
                <a:cs typeface="Times New Roman" pitchFamily="18" charset="0"/>
              </a:rPr>
              <a:t>Tổng</a:t>
            </a:r>
            <a:r>
              <a:rPr lang="en-US" sz="3600" b="1" dirty="0" smtClean="0">
                <a:solidFill>
                  <a:srgbClr val="ED7D31">
                    <a:lumMod val="75000"/>
                  </a:srgbClr>
                </a:solidFill>
                <a:latin typeface="Times New Roman" pitchFamily="18" charset="0"/>
                <a:cs typeface="Times New Roman" pitchFamily="18" charset="0"/>
              </a:rPr>
              <a:t> </a:t>
            </a:r>
            <a:r>
              <a:rPr lang="en-US" sz="3600" b="1" dirty="0" err="1" smtClean="0">
                <a:solidFill>
                  <a:srgbClr val="ED7D31">
                    <a:lumMod val="75000"/>
                  </a:srgbClr>
                </a:solidFill>
                <a:latin typeface="Times New Roman" pitchFamily="18" charset="0"/>
                <a:cs typeface="Times New Roman" pitchFamily="18" charset="0"/>
              </a:rPr>
              <a:t>kết</a:t>
            </a:r>
            <a:endParaRPr lang="en-US" sz="3600" b="1" dirty="0">
              <a:solidFill>
                <a:srgbClr val="ED7D31">
                  <a:lumMod val="75000"/>
                </a:srgbClr>
              </a:solidFill>
              <a:latin typeface="Times New Roman" pitchFamily="18" charset="0"/>
              <a:cs typeface="Times New Roman" pitchFamily="18" charset="0"/>
            </a:endParaRPr>
          </a:p>
        </p:txBody>
      </p:sp>
      <p:sp>
        <p:nvSpPr>
          <p:cNvPr id="4" name="Rectangle 3"/>
          <p:cNvSpPr/>
          <p:nvPr/>
        </p:nvSpPr>
        <p:spPr>
          <a:xfrm>
            <a:off x="457201" y="1117855"/>
            <a:ext cx="11335406" cy="5257850"/>
          </a:xfrm>
          <a:prstGeom prst="rect">
            <a:avLst/>
          </a:prstGeom>
        </p:spPr>
        <p:txBody>
          <a:bodyPr wrap="square">
            <a:spAutoFit/>
          </a:bodyPr>
          <a:lstStyle/>
          <a:p>
            <a:pPr algn="just">
              <a:lnSpc>
                <a:spcPct val="150000"/>
              </a:lnSpc>
              <a:spcAft>
                <a:spcPts val="1000"/>
              </a:spcAft>
            </a:pPr>
            <a:r>
              <a:rPr lang="nb-NO" sz="2800" b="1" i="1" dirty="0" smtClean="0">
                <a:solidFill>
                  <a:srgbClr val="0D0D0D"/>
                </a:solidFill>
                <a:latin typeface="Times New Roman"/>
                <a:ea typeface="Calibri"/>
                <a:cs typeface="Times New Roman"/>
              </a:rPr>
              <a:t>2</a:t>
            </a:r>
            <a:r>
              <a:rPr lang="nb-NO" sz="2800" b="1" i="1" dirty="0">
                <a:solidFill>
                  <a:srgbClr val="0D0D0D"/>
                </a:solidFill>
                <a:latin typeface="Times New Roman"/>
                <a:ea typeface="Calibri"/>
                <a:cs typeface="Times New Roman"/>
              </a:rPr>
              <a:t>. Nghệ thuật: </a:t>
            </a:r>
          </a:p>
          <a:p>
            <a:pPr marL="457200" indent="-457200" algn="just">
              <a:lnSpc>
                <a:spcPct val="150000"/>
              </a:lnSpc>
              <a:spcAft>
                <a:spcPts val="1000"/>
              </a:spcAft>
              <a:buFontTx/>
              <a:buChar char="-"/>
            </a:pPr>
            <a:r>
              <a:rPr lang="nb-NO" sz="2800" dirty="0" smtClean="0">
                <a:solidFill>
                  <a:srgbClr val="0D0D0D"/>
                </a:solidFill>
                <a:latin typeface="Times New Roman"/>
                <a:ea typeface="Calibri"/>
                <a:cs typeface="Times New Roman"/>
              </a:rPr>
              <a:t>Bài </a:t>
            </a:r>
            <a:r>
              <a:rPr lang="nb-NO" sz="2800" dirty="0">
                <a:solidFill>
                  <a:srgbClr val="0D0D0D"/>
                </a:solidFill>
                <a:latin typeface="Times New Roman"/>
                <a:ea typeface="Calibri"/>
                <a:cs typeface="Times New Roman"/>
              </a:rPr>
              <a:t>thơ đậm tính dân tộc, tiêu biểu cho phong cách thơ tố </a:t>
            </a:r>
            <a:r>
              <a:rPr lang="nb-NO" sz="2800" dirty="0" smtClean="0">
                <a:solidFill>
                  <a:srgbClr val="0D0D0D"/>
                </a:solidFill>
                <a:latin typeface="Times New Roman"/>
                <a:ea typeface="Calibri"/>
                <a:cs typeface="Times New Roman"/>
              </a:rPr>
              <a:t>Hữu:</a:t>
            </a:r>
            <a:endParaRPr lang="en-US" sz="2800" dirty="0" smtClean="0">
              <a:solidFill>
                <a:srgbClr val="000000"/>
              </a:solidFill>
              <a:latin typeface="Times New Roman"/>
              <a:ea typeface="Calibri"/>
              <a:cs typeface="Times New Roman"/>
            </a:endParaRPr>
          </a:p>
          <a:p>
            <a:pPr marL="457200" indent="-457200" algn="just">
              <a:lnSpc>
                <a:spcPct val="150000"/>
              </a:lnSpc>
              <a:spcAft>
                <a:spcPts val="1000"/>
              </a:spcAft>
              <a:buFont typeface="Wingdings" pitchFamily="2" charset="2"/>
              <a:buChar char="§"/>
            </a:pPr>
            <a:r>
              <a:rPr lang="nb-NO" sz="2800" dirty="0" smtClean="0">
                <a:solidFill>
                  <a:srgbClr val="0D0D0D"/>
                </a:solidFill>
                <a:latin typeface="Times New Roman"/>
                <a:ea typeface="Calibri"/>
                <a:cs typeface="Times New Roman"/>
              </a:rPr>
              <a:t>Thể </a:t>
            </a:r>
            <a:r>
              <a:rPr lang="nb-NO" sz="2800" dirty="0">
                <a:solidFill>
                  <a:srgbClr val="0D0D0D"/>
                </a:solidFill>
                <a:latin typeface="Times New Roman"/>
                <a:ea typeface="Calibri"/>
                <a:cs typeface="Times New Roman"/>
              </a:rPr>
              <a:t>thơ lục bát, lối đối – đáp của ca dao, đại từ xưng hô “mình”, “ta”; ngôn từ dân gian, giàu sức biểu </a:t>
            </a:r>
            <a:r>
              <a:rPr lang="nb-NO" sz="2800" dirty="0" smtClean="0">
                <a:solidFill>
                  <a:srgbClr val="0D0D0D"/>
                </a:solidFill>
                <a:latin typeface="Times New Roman"/>
                <a:ea typeface="Calibri"/>
                <a:cs typeface="Times New Roman"/>
              </a:rPr>
              <a:t>cảm.</a:t>
            </a:r>
          </a:p>
          <a:p>
            <a:pPr marL="457200" indent="-457200" algn="just">
              <a:lnSpc>
                <a:spcPct val="150000"/>
              </a:lnSpc>
              <a:spcAft>
                <a:spcPts val="1000"/>
              </a:spcAft>
              <a:buFont typeface="Wingdings" pitchFamily="2" charset="2"/>
              <a:buChar char="§"/>
            </a:pPr>
            <a:r>
              <a:rPr lang="nb-NO" sz="2800" dirty="0" smtClean="0">
                <a:solidFill>
                  <a:srgbClr val="0D0D0D"/>
                </a:solidFill>
                <a:latin typeface="Times New Roman"/>
                <a:ea typeface="Calibri"/>
                <a:cs typeface="Times New Roman"/>
              </a:rPr>
              <a:t>Giọng </a:t>
            </a:r>
            <a:r>
              <a:rPr lang="nb-NO" sz="2800" dirty="0">
                <a:solidFill>
                  <a:srgbClr val="0D0D0D"/>
                </a:solidFill>
                <a:latin typeface="Times New Roman"/>
                <a:ea typeface="Calibri"/>
                <a:cs typeface="Times New Roman"/>
              </a:rPr>
              <a:t>điệu tâm tình, ngọt ngào tha </a:t>
            </a:r>
            <a:r>
              <a:rPr lang="nb-NO" sz="2800" dirty="0" smtClean="0">
                <a:solidFill>
                  <a:srgbClr val="0D0D0D"/>
                </a:solidFill>
                <a:latin typeface="Times New Roman"/>
                <a:ea typeface="Calibri"/>
                <a:cs typeface="Times New Roman"/>
              </a:rPr>
              <a:t>thiết.</a:t>
            </a:r>
            <a:endParaRPr lang="en-US" sz="2800" dirty="0" smtClean="0">
              <a:solidFill>
                <a:srgbClr val="000000"/>
              </a:solidFill>
              <a:latin typeface="Times New Roman"/>
              <a:ea typeface="Calibri"/>
              <a:cs typeface="Times New Roman"/>
            </a:endParaRPr>
          </a:p>
          <a:p>
            <a:pPr marL="457200" indent="-457200" algn="just">
              <a:lnSpc>
                <a:spcPct val="150000"/>
              </a:lnSpc>
              <a:spcAft>
                <a:spcPts val="1000"/>
              </a:spcAft>
              <a:buFont typeface="Wingdings" pitchFamily="2" charset="2"/>
              <a:buChar char="§"/>
            </a:pPr>
            <a:r>
              <a:rPr lang="nb-NO" sz="2800" dirty="0" smtClean="0">
                <a:solidFill>
                  <a:srgbClr val="0D0D0D"/>
                </a:solidFill>
                <a:latin typeface="Times New Roman"/>
                <a:ea typeface="Calibri"/>
                <a:cs typeface="Times New Roman"/>
              </a:rPr>
              <a:t>Sử </a:t>
            </a:r>
            <a:r>
              <a:rPr lang="nb-NO" sz="2800" dirty="0">
                <a:solidFill>
                  <a:srgbClr val="0D0D0D"/>
                </a:solidFill>
                <a:latin typeface="Times New Roman"/>
                <a:ea typeface="Calibri"/>
                <a:cs typeface="Times New Roman"/>
              </a:rPr>
              <a:t>dụng nhiều biện pháp tu từ: trùng điệp </a:t>
            </a:r>
            <a:r>
              <a:rPr lang="nb-NO" sz="2800" i="1" dirty="0" smtClean="0">
                <a:solidFill>
                  <a:srgbClr val="0D0D0D"/>
                </a:solidFill>
                <a:latin typeface="Times New Roman"/>
                <a:ea typeface="Calibri"/>
                <a:cs typeface="Times New Roman"/>
              </a:rPr>
              <a:t>(</a:t>
            </a:r>
            <a:r>
              <a:rPr lang="nb-NO" sz="2800" i="1" dirty="0">
                <a:solidFill>
                  <a:srgbClr val="0D0D0D"/>
                </a:solidFill>
                <a:latin typeface="Times New Roman"/>
                <a:ea typeface="Calibri"/>
                <a:cs typeface="Times New Roman"/>
              </a:rPr>
              <a:t>mình </a:t>
            </a:r>
            <a:r>
              <a:rPr lang="nb-NO" sz="2800" i="1" dirty="0" smtClean="0">
                <a:solidFill>
                  <a:srgbClr val="0D0D0D"/>
                </a:solidFill>
                <a:latin typeface="Times New Roman"/>
                <a:ea typeface="Calibri"/>
                <a:cs typeface="Times New Roman"/>
              </a:rPr>
              <a:t>về, </a:t>
            </a:r>
            <a:r>
              <a:rPr lang="nb-NO" sz="2800" i="1" dirty="0">
                <a:solidFill>
                  <a:srgbClr val="0D0D0D"/>
                </a:solidFill>
                <a:latin typeface="Times New Roman"/>
                <a:ea typeface="Calibri"/>
                <a:cs typeface="Times New Roman"/>
              </a:rPr>
              <a:t>ta </a:t>
            </a:r>
            <a:r>
              <a:rPr lang="nb-NO" sz="2800" i="1" dirty="0" smtClean="0">
                <a:solidFill>
                  <a:srgbClr val="0D0D0D"/>
                </a:solidFill>
                <a:latin typeface="Times New Roman"/>
                <a:ea typeface="Calibri"/>
                <a:cs typeface="Times New Roman"/>
              </a:rPr>
              <a:t>về...)</a:t>
            </a:r>
            <a:r>
              <a:rPr lang="nb-NO" sz="2800" dirty="0" smtClean="0">
                <a:solidFill>
                  <a:srgbClr val="0D0D0D"/>
                </a:solidFill>
                <a:latin typeface="Times New Roman"/>
                <a:ea typeface="Calibri"/>
                <a:cs typeface="Times New Roman"/>
              </a:rPr>
              <a:t>, </a:t>
            </a:r>
            <a:r>
              <a:rPr lang="nb-NO" sz="2800" dirty="0">
                <a:solidFill>
                  <a:srgbClr val="0D0D0D"/>
                </a:solidFill>
                <a:latin typeface="Times New Roman"/>
                <a:ea typeface="Calibri"/>
                <a:cs typeface="Times New Roman"/>
              </a:rPr>
              <a:t>so sánh, cường điệu . . .</a:t>
            </a:r>
            <a:endParaRPr lang="en-US" sz="2800" dirty="0">
              <a:solidFill>
                <a:srgbClr val="000000"/>
              </a:solidFill>
              <a:latin typeface="Times New Roman"/>
              <a:ea typeface="Calibri"/>
              <a:cs typeface="Times New Roman"/>
            </a:endParaRPr>
          </a:p>
        </p:txBody>
      </p:sp>
    </p:spTree>
    <p:extLst>
      <p:ext uri="{BB962C8B-B14F-4D97-AF65-F5344CB8AC3E}">
        <p14:creationId xmlns:p14="http://schemas.microsoft.com/office/powerpoint/2010/main" val="1021250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4" name="TextBox 3"/>
          <p:cNvSpPr txBox="1"/>
          <p:nvPr/>
        </p:nvSpPr>
        <p:spPr>
          <a:xfrm>
            <a:off x="838200" y="1634359"/>
            <a:ext cx="10515600" cy="3246530"/>
          </a:xfrm>
          <a:prstGeom prst="rect">
            <a:avLst/>
          </a:prstGeom>
          <a:noFill/>
        </p:spPr>
        <p:txBody>
          <a:bodyPr wrap="square" rtlCol="0">
            <a:spAutoFit/>
          </a:bodyPr>
          <a:lstStyle/>
          <a:p>
            <a:pPr marL="342900" marR="0" lvl="0" indent="-342900" defTabSz="914400" eaLnBrk="1" fontAlgn="auto" latinLnBrk="0" hangingPunct="1">
              <a:lnSpc>
                <a:spcPct val="150000"/>
              </a:lnSpc>
              <a:spcBef>
                <a:spcPts val="0"/>
              </a:spcBef>
              <a:spcAft>
                <a:spcPts val="0"/>
              </a:spcAft>
              <a:buClrTx/>
              <a:buSzTx/>
              <a:buFontTx/>
              <a:buAutoNum type="arabicPeriod"/>
              <a:tabLst/>
              <a:defRPr/>
            </a:pPr>
            <a:r>
              <a:rPr kumimoji="0" lang="vi-VN" sz="2800" b="1" i="1"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Bài thơ Việt Bắc ra đời năm nào?</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1945</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1946</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1950</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1954</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5" name="Oval 4"/>
          <p:cNvSpPr/>
          <p:nvPr/>
        </p:nvSpPr>
        <p:spPr>
          <a:xfrm>
            <a:off x="653786" y="4432406"/>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prstClr val="black"/>
                </a:solidFill>
                <a:effectLst/>
                <a:uLnTx/>
                <a:uFillTx/>
                <a:latin typeface="Times New Roman"/>
                <a:ea typeface="+mn-ea"/>
                <a:cs typeface="+mn-cs"/>
              </a:rPr>
              <a:t>D</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588629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6" name="TextBox 5"/>
          <p:cNvSpPr txBox="1"/>
          <p:nvPr/>
        </p:nvSpPr>
        <p:spPr>
          <a:xfrm>
            <a:off x="499235" y="1634698"/>
            <a:ext cx="11198773" cy="3508653"/>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b="1" i="1"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2. Sự kiện lịch sử nào không tác động đến hoàn cảnh ra đời của bài thơ?</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Chiến dịch Điện Biên Phủ thắng lợi.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Hiệp định Giơ – ne – vơ về Đông Dương được kí kết.</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Tháng 10-1954 các cơ quan Trung ương của Đảng và Chính phủ rời chiến khu Việc Bắc trở về Hà Nội.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4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Miền Bắc bắt tay vào xây dựng CNXH.</a:t>
            </a:r>
            <a:endParaRPr kumimoji="0" lang="en-US" sz="24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7" name="Oval 6"/>
          <p:cNvSpPr/>
          <p:nvPr/>
        </p:nvSpPr>
        <p:spPr>
          <a:xfrm>
            <a:off x="348986" y="4622906"/>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smtClean="0">
                <a:ln>
                  <a:noFill/>
                </a:ln>
                <a:solidFill>
                  <a:prstClr val="black"/>
                </a:solidFill>
                <a:effectLst/>
                <a:uLnTx/>
                <a:uFillTx/>
                <a:latin typeface="Times New Roman"/>
                <a:ea typeface="+mn-ea"/>
                <a:cs typeface="+mn-cs"/>
              </a:rPr>
              <a:t>D</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484808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71"/>
        <p:cNvGrpSpPr/>
        <p:nvPr/>
      </p:nvGrpSpPr>
      <p:grpSpPr>
        <a:xfrm>
          <a:off x="0" y="0"/>
          <a:ext cx="0" cy="0"/>
          <a:chOff x="0" y="0"/>
          <a:chExt cx="0" cy="0"/>
        </a:xfrm>
      </p:grpSpPr>
      <p:sp>
        <p:nvSpPr>
          <p:cNvPr id="672" name="Google Shape;672;p7"/>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000" b="1" dirty="0" err="1" smtClean="0">
                <a:solidFill>
                  <a:schemeClr val="bg1"/>
                </a:solidFill>
                <a:latin typeface="Times New Roman"/>
              </a:rPr>
              <a:t>Câu</a:t>
            </a:r>
            <a:r>
              <a:rPr lang="en-US" sz="4000" b="1" dirty="0" smtClean="0">
                <a:solidFill>
                  <a:schemeClr val="bg1"/>
                </a:solidFill>
                <a:latin typeface="Times New Roman"/>
              </a:rPr>
              <a:t> 6 (</a:t>
            </a:r>
            <a:r>
              <a:rPr lang="vi-VN" sz="4000" b="1" dirty="0" smtClean="0">
                <a:solidFill>
                  <a:schemeClr val="bg1"/>
                </a:solidFill>
                <a:latin typeface="Times New Roman"/>
              </a:rPr>
              <a:t>6 </a:t>
            </a:r>
            <a:r>
              <a:rPr lang="vi-VN" sz="4000" b="1" dirty="0">
                <a:solidFill>
                  <a:schemeClr val="bg1"/>
                </a:solidFill>
                <a:latin typeface="Times New Roman"/>
              </a:rPr>
              <a:t>chữ </a:t>
            </a:r>
            <a:r>
              <a:rPr lang="vi-VN" sz="4000" b="1" dirty="0" smtClean="0">
                <a:solidFill>
                  <a:schemeClr val="bg1"/>
                </a:solidFill>
                <a:latin typeface="Times New Roman"/>
              </a:rPr>
              <a:t>cái</a:t>
            </a:r>
            <a:r>
              <a:rPr lang="en-US" sz="4000" b="1" dirty="0" smtClean="0">
                <a:solidFill>
                  <a:schemeClr val="bg1"/>
                </a:solidFill>
                <a:latin typeface="Times New Roman"/>
              </a:rPr>
              <a:t>)</a:t>
            </a:r>
            <a:r>
              <a:rPr lang="vi-VN" sz="4000" b="1" dirty="0" smtClean="0">
                <a:solidFill>
                  <a:schemeClr val="bg1"/>
                </a:solidFill>
                <a:latin typeface="Times New Roman"/>
              </a:rPr>
              <a:t> </a:t>
            </a:r>
            <a:r>
              <a:rPr lang="vi-VN" sz="4000" b="1" dirty="0">
                <a:solidFill>
                  <a:schemeClr val="bg1"/>
                </a:solidFill>
                <a:latin typeface="Times New Roman"/>
              </a:rPr>
              <a:t>Năm 1942, Tố Hữu đã vượt nhà ngục nào để ra Thanh Hóa, tiếp tục hoạt động cách mạng?</a:t>
            </a:r>
            <a:endParaRPr lang="en-US" sz="4000" b="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a:solidFill>
                  <a:srgbClr val="FFFFFF"/>
                </a:solidFill>
                <a:latin typeface="Times New Roman"/>
              </a:rPr>
              <a:t>Đ</a:t>
            </a:r>
            <a:r>
              <a:rPr lang="en-US" sz="4000" b="1" i="1" dirty="0" err="1" smtClean="0">
                <a:solidFill>
                  <a:srgbClr val="FFFFFF"/>
                </a:solidFill>
                <a:latin typeface="Times New Roman"/>
              </a:rPr>
              <a:t>ăk</a:t>
            </a:r>
            <a:r>
              <a:rPr lang="en-US" sz="4000" b="1" i="1" dirty="0" smtClean="0">
                <a:solidFill>
                  <a:srgbClr val="FFFFFF"/>
                </a:solidFill>
                <a:latin typeface="Times New Roman"/>
              </a:rPr>
              <a:t> Lay</a:t>
            </a:r>
            <a:r>
              <a:rPr lang="vi-VN" sz="4000" b="1" i="1" dirty="0" smtClean="0">
                <a:solidFill>
                  <a:srgbClr val="FFFFFF"/>
                </a:solidFill>
                <a:latin typeface="Times New Roman"/>
              </a:rPr>
              <a:t> </a:t>
            </a:r>
            <a:endParaRPr lang="en-US" b="1" dirty="0"/>
          </a:p>
        </p:txBody>
      </p:sp>
      <p:sp>
        <p:nvSpPr>
          <p:cNvPr id="5" name="Google Shape;643;p2">
            <a:hlinkClick r:id="rId4"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148657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2"/>
                                        </p:tgtEl>
                                        <p:attrNameLst>
                                          <p:attrName>style.visibility</p:attrName>
                                        </p:attrNameLst>
                                      </p:cBhvr>
                                      <p:to>
                                        <p:strVal val="visible"/>
                                      </p:to>
                                    </p:set>
                                    <p:anim calcmode="lin" valueType="num">
                                      <p:cBhvr additive="base">
                                        <p:cTn id="7" dur="500"/>
                                        <p:tgtEl>
                                          <p:spTgt spid="672"/>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5" name="TextBox 4"/>
          <p:cNvSpPr txBox="1"/>
          <p:nvPr/>
        </p:nvSpPr>
        <p:spPr>
          <a:xfrm>
            <a:off x="641131" y="1429735"/>
            <a:ext cx="10930759" cy="324653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vi-VN" sz="2800" b="1" i="1" u="none" strike="noStrike" kern="0" cap="none" spc="0" normalizeH="0" baseline="0" noProof="0" dirty="0">
                <a:ln>
                  <a:noFill/>
                </a:ln>
                <a:solidFill>
                  <a:srgbClr val="FF0000"/>
                </a:solidFill>
                <a:effectLst/>
                <a:uLnTx/>
                <a:uFillTx/>
                <a:latin typeface="Times New Roman" pitchFamily="18" charset="0"/>
                <a:cs typeface="Times New Roman" pitchFamily="18" charset="0"/>
              </a:rPr>
              <a:t>3</a:t>
            </a:r>
            <a:r>
              <a:rPr kumimoji="0" lang="vi-VN" sz="2800" b="1" i="1"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Bài thơ là lời của ai?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một chàng trai nói với một cô gái.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hai người: người ở lại và người ra đi.</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cán bộ kháng chiến về xuôi nói với nhân dân Việt Bắc.</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Của nhân dân Việt Bắc nói với cán bộ kháng chiến về xuôi.</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Oval 8"/>
          <p:cNvSpPr/>
          <p:nvPr/>
        </p:nvSpPr>
        <p:spPr>
          <a:xfrm>
            <a:off x="533400" y="2924264"/>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1" i="0" u="none" strike="noStrike" kern="0" cap="none" spc="0" normalizeH="0" baseline="0" noProof="0" dirty="0" smtClean="0">
                <a:ln>
                  <a:noFill/>
                </a:ln>
                <a:solidFill>
                  <a:prstClr val="black"/>
                </a:solidFill>
                <a:effectLst/>
                <a:uLnTx/>
                <a:uFillTx/>
                <a:latin typeface="Times New Roman"/>
                <a:ea typeface="+mn-ea"/>
                <a:cs typeface="+mn-cs"/>
              </a:rPr>
              <a:t>B</a:t>
            </a:r>
            <a:endParaRPr kumimoji="0" lang="en-US" sz="1800" b="1"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2867266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6" name="TextBox 5"/>
          <p:cNvSpPr txBox="1"/>
          <p:nvPr/>
        </p:nvSpPr>
        <p:spPr>
          <a:xfrm>
            <a:off x="838200" y="1463553"/>
            <a:ext cx="10515600" cy="3892861"/>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tabLst/>
              <a:defRPr/>
            </a:pPr>
            <a:r>
              <a:rPr lang="en-US" sz="2800" b="1" i="1" kern="0" dirty="0">
                <a:solidFill>
                  <a:srgbClr val="FF0000"/>
                </a:solidFill>
                <a:latin typeface="Times New Roman" pitchFamily="18" charset="0"/>
                <a:cs typeface="Times New Roman" pitchFamily="18" charset="0"/>
              </a:rPr>
              <a:t>4</a:t>
            </a:r>
            <a:r>
              <a:rPr kumimoji="0" lang="vi-VN" sz="2800" b="1" i="1"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Trong giờ phút chia tay, kẻ ở người đi băn khoăn nhất và nhắn nhủ với nhau về điều gì?</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Ngày trở lại</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Niềm tin vào tương lai</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Ân tình thủy chung</a:t>
            </a:r>
          </a:p>
          <a:p>
            <a:pPr marL="342900" marR="0" lvl="0" indent="-342900" algn="just"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Ngày trở lại</a:t>
            </a:r>
          </a:p>
        </p:txBody>
      </p:sp>
      <p:sp>
        <p:nvSpPr>
          <p:cNvPr id="7" name="Oval 6"/>
          <p:cNvSpPr/>
          <p:nvPr/>
        </p:nvSpPr>
        <p:spPr>
          <a:xfrm>
            <a:off x="688428" y="4260631"/>
            <a:ext cx="609600" cy="381000"/>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C</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91293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IV. </a:t>
            </a:r>
            <a:r>
              <a:rPr lang="en-US" sz="3600" b="1" dirty="0" err="1">
                <a:solidFill>
                  <a:srgbClr val="ED7D31">
                    <a:lumMod val="75000"/>
                  </a:srgbClr>
                </a:solidFill>
                <a:latin typeface="Times New Roman" pitchFamily="18" charset="0"/>
                <a:cs typeface="Times New Roman" pitchFamily="18" charset="0"/>
              </a:rPr>
              <a:t>Luyện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tập</a:t>
            </a:r>
            <a:endParaRPr lang="en-US" sz="3600" b="1" dirty="0">
              <a:solidFill>
                <a:srgbClr val="ED7D31">
                  <a:lumMod val="75000"/>
                </a:srgbClr>
              </a:solidFill>
              <a:latin typeface="Times New Roman" pitchFamily="18" charset="0"/>
              <a:cs typeface="Times New Roman" pitchFamily="18" charset="0"/>
            </a:endParaRPr>
          </a:p>
        </p:txBody>
      </p:sp>
      <p:sp>
        <p:nvSpPr>
          <p:cNvPr id="5" name="TextBox 4"/>
          <p:cNvSpPr txBox="1"/>
          <p:nvPr/>
        </p:nvSpPr>
        <p:spPr>
          <a:xfrm>
            <a:off x="838200" y="1617803"/>
            <a:ext cx="10515600" cy="3970318"/>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2800" b="1" i="1" kern="0" dirty="0">
                <a:solidFill>
                  <a:srgbClr val="FF0000"/>
                </a:solidFill>
                <a:latin typeface="Times New Roman" pitchFamily="18" charset="0"/>
                <a:cs typeface="Times New Roman" pitchFamily="18" charset="0"/>
              </a:rPr>
              <a:t>5</a:t>
            </a:r>
            <a:r>
              <a:rPr kumimoji="0" lang="vi-VN" sz="2800" b="1" i="1" u="none" strike="noStrike" kern="0" cap="none" spc="0" normalizeH="0" baseline="0" noProof="0" dirty="0" smtClean="0">
                <a:ln>
                  <a:noFill/>
                </a:ln>
                <a:solidFill>
                  <a:srgbClr val="FF0000"/>
                </a:solidFill>
                <a:effectLst/>
                <a:uLnTx/>
                <a:uFillTx/>
                <a:latin typeface="Times New Roman" pitchFamily="18" charset="0"/>
                <a:cs typeface="Times New Roman" pitchFamily="18" charset="0"/>
              </a:rPr>
              <a:t>. Trong bài thơ, Tố Hữu đã tái hiện bức tranh lịch sử tải dài bao nhiêu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9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10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15 năm</a:t>
            </a:r>
          </a:p>
          <a:p>
            <a:pPr marL="342900" marR="0" lvl="0" indent="-342900" defTabSz="914400" eaLnBrk="1" fontAlgn="auto" latinLnBrk="0" hangingPunct="1">
              <a:lnSpc>
                <a:spcPct val="150000"/>
              </a:lnSpc>
              <a:spcBef>
                <a:spcPts val="0"/>
              </a:spcBef>
              <a:spcAft>
                <a:spcPts val="0"/>
              </a:spcAft>
              <a:buClrTx/>
              <a:buSzTx/>
              <a:buFontTx/>
              <a:buAutoNum type="alphaUcPeriod"/>
              <a:tabLst/>
              <a:defRPr/>
            </a:pPr>
            <a:r>
              <a:rPr kumimoji="0" lang="vi-VN" sz="2800" b="0" i="0" u="none" strike="noStrike" kern="0" cap="none" spc="0" normalizeH="0" baseline="0" noProof="0" dirty="0" smtClean="0">
                <a:ln>
                  <a:noFill/>
                </a:ln>
                <a:solidFill>
                  <a:prstClr val="black"/>
                </a:solidFill>
                <a:effectLst/>
                <a:uLnTx/>
                <a:uFillTx/>
                <a:latin typeface="Times New Roman" pitchFamily="18" charset="0"/>
                <a:cs typeface="Times New Roman" pitchFamily="18" charset="0"/>
              </a:rPr>
              <a:t>20 năm</a:t>
            </a:r>
            <a:endParaRPr kumimoji="0" lang="en-US" sz="2800" b="0" i="0" u="none" strike="noStrike" kern="0" cap="none" spc="0" normalizeH="0" baseline="0" noProof="0" dirty="0">
              <a:ln>
                <a:noFill/>
              </a:ln>
              <a:solidFill>
                <a:prstClr val="black"/>
              </a:solidFill>
              <a:effectLst/>
              <a:uLnTx/>
              <a:uFillTx/>
              <a:latin typeface="Times New Roman" pitchFamily="18" charset="0"/>
              <a:cs typeface="Times New Roman" pitchFamily="18" charset="0"/>
            </a:endParaRPr>
          </a:p>
        </p:txBody>
      </p:sp>
      <p:sp>
        <p:nvSpPr>
          <p:cNvPr id="9" name="Oval 8"/>
          <p:cNvSpPr/>
          <p:nvPr/>
        </p:nvSpPr>
        <p:spPr>
          <a:xfrm>
            <a:off x="645906" y="4382815"/>
            <a:ext cx="609600" cy="364003"/>
          </a:xfrm>
          <a:prstGeom prst="ellipse">
            <a:avLst/>
          </a:prstGeom>
          <a:solidFill>
            <a:srgbClr val="FF0000"/>
          </a:solidFill>
          <a:ln w="15875" cap="flat" cmpd="sng" algn="ctr">
            <a:solidFill>
              <a:srgbClr val="7FD13B">
                <a:shade val="50000"/>
                <a:shade val="75000"/>
                <a:satMod val="125000"/>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Times New Roman"/>
                <a:ea typeface="+mn-ea"/>
                <a:cs typeface="+mn-cs"/>
              </a:rPr>
              <a:t>C</a:t>
            </a:r>
            <a:endParaRPr kumimoji="0" lang="en-US" sz="1800" b="0" i="0" u="none" strike="noStrike" kern="0" cap="none" spc="0" normalizeH="0" baseline="0" noProof="0" dirty="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157937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heel(1)">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8" name="Title 1"/>
          <p:cNvSpPr txBox="1">
            <a:spLocks/>
          </p:cNvSpPr>
          <p:nvPr/>
        </p:nvSpPr>
        <p:spPr>
          <a:xfrm>
            <a:off x="838200" y="338152"/>
            <a:ext cx="10515600" cy="547687"/>
          </a:xfrm>
          <a:prstGeom prst="rect">
            <a:avLst/>
          </a:prstGeom>
          <a:solidFill>
            <a:srgbClr val="7598D9">
              <a:lumMod val="20000"/>
              <a:lumOff val="80000"/>
            </a:srgbClr>
          </a:solidFill>
        </p:spPr>
        <p:txBody>
          <a:bodyPr lIns="91020" tIns="45510" rIns="91020" bIns="4551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910290">
              <a:defRPr/>
            </a:pPr>
            <a:r>
              <a:rPr lang="en-US" sz="3600" b="1" dirty="0">
                <a:solidFill>
                  <a:srgbClr val="ED7D31">
                    <a:lumMod val="75000"/>
                  </a:srgbClr>
                </a:solidFill>
                <a:latin typeface="Times New Roman" pitchFamily="18" charset="0"/>
                <a:cs typeface="Times New Roman" pitchFamily="18" charset="0"/>
              </a:rPr>
              <a:t>V. </a:t>
            </a:r>
            <a:r>
              <a:rPr lang="en-US" sz="3600" b="1" dirty="0" err="1">
                <a:solidFill>
                  <a:srgbClr val="ED7D31">
                    <a:lumMod val="75000"/>
                  </a:srgbClr>
                </a:solidFill>
                <a:latin typeface="Times New Roman" pitchFamily="18" charset="0"/>
                <a:cs typeface="Times New Roman" pitchFamily="18" charset="0"/>
              </a:rPr>
              <a:t>Vận</a:t>
            </a:r>
            <a:r>
              <a:rPr lang="en-US" sz="3600" b="1" dirty="0">
                <a:solidFill>
                  <a:srgbClr val="ED7D31">
                    <a:lumMod val="75000"/>
                  </a:srgbClr>
                </a:solidFill>
                <a:latin typeface="Times New Roman" pitchFamily="18" charset="0"/>
                <a:cs typeface="Times New Roman" pitchFamily="18" charset="0"/>
              </a:rPr>
              <a:t> </a:t>
            </a:r>
            <a:r>
              <a:rPr lang="en-US" sz="3600" b="1" dirty="0" err="1">
                <a:solidFill>
                  <a:srgbClr val="ED7D31">
                    <a:lumMod val="75000"/>
                  </a:srgbClr>
                </a:solidFill>
                <a:latin typeface="Times New Roman" pitchFamily="18" charset="0"/>
                <a:cs typeface="Times New Roman" pitchFamily="18" charset="0"/>
              </a:rPr>
              <a:t>dụng</a:t>
            </a:r>
            <a:endParaRPr lang="en-US" sz="3600" b="1" dirty="0">
              <a:solidFill>
                <a:srgbClr val="ED7D31">
                  <a:lumMod val="75000"/>
                </a:srgbClr>
              </a:solidFill>
              <a:latin typeface="Times New Roman" pitchFamily="18" charset="0"/>
              <a:cs typeface="Times New Roman" pitchFamily="18" charset="0"/>
            </a:endParaRPr>
          </a:p>
        </p:txBody>
      </p:sp>
      <p:sp>
        <p:nvSpPr>
          <p:cNvPr id="2" name="Rectangle 1"/>
          <p:cNvSpPr/>
          <p:nvPr/>
        </p:nvSpPr>
        <p:spPr>
          <a:xfrm>
            <a:off x="838200" y="1098057"/>
            <a:ext cx="10515600" cy="1307537"/>
          </a:xfrm>
          <a:prstGeom prst="rect">
            <a:avLst/>
          </a:prstGeom>
        </p:spPr>
        <p:txBody>
          <a:bodyPr wrap="square">
            <a:spAutoFit/>
          </a:bodyPr>
          <a:lstStyle/>
          <a:p>
            <a:pPr marR="57150" algn="just">
              <a:lnSpc>
                <a:spcPct val="150000"/>
              </a:lnSpc>
              <a:spcAft>
                <a:spcPts val="1000"/>
              </a:spcAft>
              <a:tabLst>
                <a:tab pos="0" algn="l"/>
                <a:tab pos="57150" algn="l"/>
                <a:tab pos="152400" algn="l"/>
              </a:tabLst>
            </a:pPr>
            <a:r>
              <a:rPr lang="nb-NO" sz="2800" b="1" dirty="0">
                <a:solidFill>
                  <a:srgbClr val="0D0D0D"/>
                </a:solidFill>
                <a:latin typeface="Times New Roman"/>
                <a:ea typeface="Calibri"/>
                <a:cs typeface="Times New Roman"/>
              </a:rPr>
              <a:t>Đề bài: </a:t>
            </a:r>
            <a:r>
              <a:rPr lang="nb-NO" sz="2800" i="1" dirty="0">
                <a:solidFill>
                  <a:srgbClr val="0D0D0D"/>
                </a:solidFill>
                <a:latin typeface="Times New Roman"/>
                <a:ea typeface="Calibri"/>
                <a:cs typeface="Times New Roman"/>
              </a:rPr>
              <a:t>“Nghệ thuật biểu hiện trong thơ Tố Hữu mang tính dân tộc đậm đà”. </a:t>
            </a:r>
            <a:r>
              <a:rPr lang="nb-NO" sz="2800" dirty="0">
                <a:solidFill>
                  <a:srgbClr val="0D0D0D"/>
                </a:solidFill>
                <a:latin typeface="Times New Roman"/>
                <a:ea typeface="Calibri"/>
                <a:cs typeface="Times New Roman"/>
              </a:rPr>
              <a:t>Chứng minh nhận định đó qua bài thơ “Việt Bắc</a:t>
            </a:r>
            <a:r>
              <a:rPr lang="nb-NO" sz="2800" dirty="0" smtClean="0">
                <a:solidFill>
                  <a:srgbClr val="0D0D0D"/>
                </a:solidFill>
                <a:latin typeface="Times New Roman"/>
                <a:ea typeface="Calibri"/>
                <a:cs typeface="Times New Roman"/>
              </a:rPr>
              <a:t>”?</a:t>
            </a:r>
            <a:endParaRPr lang="en-US" sz="2800" dirty="0">
              <a:effectLst/>
              <a:latin typeface="Times New Roman"/>
              <a:ea typeface="Calibri"/>
              <a:cs typeface="Times New Roman"/>
            </a:endParaRPr>
          </a:p>
        </p:txBody>
      </p:sp>
      <p:pic>
        <p:nvPicPr>
          <p:cNvPr id="31746" name="Picture 2" descr="Phân tích khung cảnh ra trận trong bài thơ Việt Bắc - Văn mẫu lớp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1766" y="2522484"/>
            <a:ext cx="8387255" cy="40990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814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1746"/>
                                        </p:tgtEl>
                                        <p:attrNameLst>
                                          <p:attrName>style.visibility</p:attrName>
                                        </p:attrNameLst>
                                      </p:cBhvr>
                                      <p:to>
                                        <p:strVal val="visible"/>
                                      </p:to>
                                    </p:set>
                                    <p:animEffect transition="in" filter="circle(in)">
                                      <p:cBhvr>
                                        <p:cTn id="17" dur="2000"/>
                                        <p:tgtEl>
                                          <p:spTgt spid="317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3" name="TextBox 2"/>
          <p:cNvSpPr txBox="1"/>
          <p:nvPr/>
        </p:nvSpPr>
        <p:spPr>
          <a:xfrm>
            <a:off x="2756916" y="2133600"/>
            <a:ext cx="6178293" cy="1938992"/>
          </a:xfrm>
          <a:prstGeom prst="rect">
            <a:avLst/>
          </a:prstGeom>
          <a:noFill/>
        </p:spPr>
        <p:txBody>
          <a:bodyPr wrap="none" rtlCol="0">
            <a:spAutoFit/>
          </a:bodyPr>
          <a:lstStyle/>
          <a:p>
            <a:pPr algn="ctr">
              <a:lnSpc>
                <a:spcPct val="150000"/>
              </a:lnSpc>
            </a:pPr>
            <a:r>
              <a:rPr lang="en-US" sz="4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CHÂN THÀNH CẢM ƠN </a:t>
            </a:r>
          </a:p>
          <a:p>
            <a:pPr algn="ctr">
              <a:lnSpc>
                <a:spcPct val="150000"/>
              </a:lnSpc>
            </a:pPr>
            <a:r>
              <a:rPr lang="en-US" sz="4000" i="1" dirty="0" smtClean="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QUÝ THẦY CÔ VÀ CÁC EM</a:t>
            </a:r>
            <a:endParaRPr lang="en-US" sz="4000" i="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5123871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mt="50000"/>
          </a:blip>
          <a:stretch>
            <a:fillRect/>
          </a:stretch>
        </a:blipFill>
        <a:effectLst/>
      </p:bgPr>
    </p:bg>
    <p:spTree>
      <p:nvGrpSpPr>
        <p:cNvPr id="1" name="Shape 677"/>
        <p:cNvGrpSpPr/>
        <p:nvPr/>
      </p:nvGrpSpPr>
      <p:grpSpPr>
        <a:xfrm>
          <a:off x="0" y="0"/>
          <a:ext cx="0" cy="0"/>
          <a:chOff x="0" y="0"/>
          <a:chExt cx="0" cy="0"/>
        </a:xfrm>
      </p:grpSpPr>
      <p:sp>
        <p:nvSpPr>
          <p:cNvPr id="678" name="Google Shape;678;p8"/>
          <p:cNvSpPr/>
          <p:nvPr/>
        </p:nvSpPr>
        <p:spPr>
          <a:xfrm>
            <a:off x="709684" y="559558"/>
            <a:ext cx="10904561" cy="2497541"/>
          </a:xfrm>
          <a:prstGeom prst="rect">
            <a:avLst/>
          </a:prstGeom>
          <a:solidFill>
            <a:srgbClr val="7030A0"/>
          </a:solidFill>
          <a:ln w="381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lvl="0" algn="ctr"/>
            <a:r>
              <a:rPr lang="en-US" sz="4400" b="1" dirty="0" err="1" smtClean="0">
                <a:solidFill>
                  <a:schemeClr val="bg1"/>
                </a:solidFill>
                <a:latin typeface="Times New Roman"/>
              </a:rPr>
              <a:t>Câu</a:t>
            </a:r>
            <a:r>
              <a:rPr lang="en-US" sz="4400" b="1" dirty="0" smtClean="0">
                <a:solidFill>
                  <a:schemeClr val="bg1"/>
                </a:solidFill>
                <a:latin typeface="Times New Roman"/>
              </a:rPr>
              <a:t> 7 (</a:t>
            </a:r>
            <a:r>
              <a:rPr lang="vi-VN" sz="4400" b="1" dirty="0" smtClean="0">
                <a:solidFill>
                  <a:schemeClr val="bg1"/>
                </a:solidFill>
                <a:latin typeface="Times New Roman"/>
              </a:rPr>
              <a:t>6 </a:t>
            </a:r>
            <a:r>
              <a:rPr lang="vi-VN" sz="4400" b="1" dirty="0">
                <a:solidFill>
                  <a:schemeClr val="bg1"/>
                </a:solidFill>
                <a:latin typeface="Times New Roman"/>
              </a:rPr>
              <a:t>chữ </a:t>
            </a:r>
            <a:r>
              <a:rPr lang="vi-VN" sz="4400" b="1" dirty="0" smtClean="0">
                <a:solidFill>
                  <a:schemeClr val="bg1"/>
                </a:solidFill>
                <a:latin typeface="Times New Roman"/>
              </a:rPr>
              <a:t>cái</a:t>
            </a:r>
            <a:r>
              <a:rPr lang="en-US" sz="4400" b="1" dirty="0" smtClean="0">
                <a:solidFill>
                  <a:schemeClr val="bg1"/>
                </a:solidFill>
                <a:latin typeface="Times New Roman"/>
              </a:rPr>
              <a:t>)</a:t>
            </a:r>
            <a:r>
              <a:rPr lang="vi-VN" sz="4400" b="1" dirty="0" smtClean="0">
                <a:solidFill>
                  <a:schemeClr val="bg1"/>
                </a:solidFill>
                <a:latin typeface="Times New Roman"/>
              </a:rPr>
              <a:t> </a:t>
            </a:r>
            <a:r>
              <a:rPr lang="vi-VN" sz="4400" b="1" dirty="0">
                <a:solidFill>
                  <a:schemeClr val="bg1"/>
                </a:solidFill>
                <a:latin typeface="Times New Roman"/>
              </a:rPr>
              <a:t>Thể thơ sáng tác chủ yếu của Tố </a:t>
            </a:r>
            <a:r>
              <a:rPr lang="vi-VN" sz="4400" b="1" dirty="0" smtClean="0">
                <a:solidFill>
                  <a:schemeClr val="bg1"/>
                </a:solidFill>
                <a:latin typeface="Times New Roman"/>
              </a:rPr>
              <a:t>Hữu</a:t>
            </a:r>
            <a:r>
              <a:rPr lang="en-US" sz="4400" b="1" dirty="0" smtClean="0">
                <a:solidFill>
                  <a:schemeClr val="bg1"/>
                </a:solidFill>
                <a:latin typeface="Times New Roman"/>
              </a:rPr>
              <a:t>?</a:t>
            </a:r>
            <a:endParaRPr lang="en-US" sz="4400" b="1" i="1" dirty="0">
              <a:solidFill>
                <a:schemeClr val="bg1"/>
              </a:solidFill>
              <a:latin typeface="Times New Roman"/>
            </a:endParaRPr>
          </a:p>
        </p:txBody>
      </p:sp>
      <p:sp>
        <p:nvSpPr>
          <p:cNvPr id="4" name="Rectangle 3"/>
          <p:cNvSpPr/>
          <p:nvPr/>
        </p:nvSpPr>
        <p:spPr>
          <a:xfrm>
            <a:off x="709684" y="4115581"/>
            <a:ext cx="10904561" cy="707886"/>
          </a:xfrm>
          <a:prstGeom prst="rect">
            <a:avLst/>
          </a:prstGeom>
          <a:solidFill>
            <a:srgbClr val="7030A0"/>
          </a:solidFill>
          <a:ln w="28575">
            <a:noFill/>
          </a:ln>
        </p:spPr>
        <p:txBody>
          <a:bodyPr wrap="square">
            <a:spAutoFit/>
          </a:bodyPr>
          <a:lstStyle/>
          <a:p>
            <a:pPr algn="ctr"/>
            <a:r>
              <a:rPr lang="en-US" sz="4000" b="1" i="1" dirty="0" err="1" smtClean="0">
                <a:solidFill>
                  <a:srgbClr val="FFFFFF"/>
                </a:solidFill>
                <a:latin typeface="Times New Roman"/>
              </a:rPr>
              <a:t>Lục</a:t>
            </a:r>
            <a:r>
              <a:rPr lang="en-US" sz="4000" b="1" i="1" dirty="0" smtClean="0">
                <a:solidFill>
                  <a:srgbClr val="FFFFFF"/>
                </a:solidFill>
                <a:latin typeface="Times New Roman"/>
              </a:rPr>
              <a:t> </a:t>
            </a:r>
            <a:r>
              <a:rPr lang="en-US" sz="4000" b="1" i="1" dirty="0" err="1" smtClean="0">
                <a:solidFill>
                  <a:srgbClr val="FFFFFF"/>
                </a:solidFill>
                <a:latin typeface="Times New Roman"/>
              </a:rPr>
              <a:t>bát</a:t>
            </a:r>
            <a:r>
              <a:rPr lang="vi-VN" sz="4000" b="1" i="1" dirty="0" smtClean="0">
                <a:solidFill>
                  <a:srgbClr val="FFFFFF"/>
                </a:solidFill>
                <a:latin typeface="Times New Roman"/>
              </a:rPr>
              <a:t> </a:t>
            </a:r>
            <a:endParaRPr lang="en-US" b="1" dirty="0"/>
          </a:p>
        </p:txBody>
      </p:sp>
      <p:sp>
        <p:nvSpPr>
          <p:cNvPr id="5" name="Google Shape;643;p2">
            <a:hlinkClick r:id="rId4" action="ppaction://hlinksldjump"/>
          </p:cNvPr>
          <p:cNvSpPr/>
          <p:nvPr/>
        </p:nvSpPr>
        <p:spPr>
          <a:xfrm flipH="1">
            <a:off x="10058399" y="5833753"/>
            <a:ext cx="1902542" cy="630113"/>
          </a:xfrm>
          <a:prstGeom prst="homePlate">
            <a:avLst>
              <a:gd name="adj" fmla="val 50000"/>
            </a:avLst>
          </a:prstGeom>
          <a:solidFill>
            <a:srgbClr val="FFC000"/>
          </a:solidFill>
          <a:ln>
            <a:noFill/>
          </a:ln>
        </p:spPr>
        <p:txBody>
          <a:bodyPr spcFirstLastPara="1" wrap="square" lIns="91425" tIns="45700" rIns="91425" bIns="45700" anchor="ctr" anchorCtr="0">
            <a:noAutofit/>
          </a:bodyPr>
          <a:lstStyle/>
          <a:p>
            <a:pPr algn="ctr">
              <a:buClr>
                <a:srgbClr val="000000"/>
              </a:buClr>
              <a:buFont typeface="Arial"/>
              <a:buNone/>
            </a:pPr>
            <a:r>
              <a:rPr lang="en-US" sz="2000" b="1" kern="0" dirty="0">
                <a:solidFill>
                  <a:srgbClr val="FFFFFF"/>
                </a:solidFill>
                <a:latin typeface="Tahoma"/>
                <a:ea typeface="Tahoma"/>
                <a:cs typeface="Tahoma"/>
                <a:sym typeface="Tahoma"/>
              </a:rPr>
              <a:t>QUAY VỀ</a:t>
            </a:r>
            <a:endParaRPr sz="2000" b="1" kern="0" dirty="0">
              <a:solidFill>
                <a:srgbClr val="FFFFFF"/>
              </a:solidFill>
              <a:latin typeface="Tahoma"/>
              <a:ea typeface="Tahoma"/>
              <a:cs typeface="Tahoma"/>
              <a:sym typeface="Tahoma"/>
            </a:endParaRPr>
          </a:p>
        </p:txBody>
      </p:sp>
    </p:spTree>
    <p:extLst>
      <p:ext uri="{BB962C8B-B14F-4D97-AF65-F5344CB8AC3E}">
        <p14:creationId xmlns:p14="http://schemas.microsoft.com/office/powerpoint/2010/main" val="670245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78"/>
                                        </p:tgtEl>
                                        <p:attrNameLst>
                                          <p:attrName>style.visibility</p:attrName>
                                        </p:attrNameLst>
                                      </p:cBhvr>
                                      <p:to>
                                        <p:strVal val="visible"/>
                                      </p:to>
                                    </p:set>
                                    <p:anim calcmode="lin" valueType="num">
                                      <p:cBhvr additive="base">
                                        <p:cTn id="7" dur="500"/>
                                        <p:tgtEl>
                                          <p:spTgt spid="67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_rels/them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295TGp_education_light_ani">
  <a:themeElements>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fontScheme name="291TGp_car_light_ani">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91TGp_car_light_ani 1">
        <a:dk1>
          <a:srgbClr val="000000"/>
        </a:dk1>
        <a:lt1>
          <a:srgbClr val="FFFFFF"/>
        </a:lt1>
        <a:dk2>
          <a:srgbClr val="3D337A"/>
        </a:dk2>
        <a:lt2>
          <a:srgbClr val="FCF4E9"/>
        </a:lt2>
        <a:accent1>
          <a:srgbClr val="89B6D7"/>
        </a:accent1>
        <a:accent2>
          <a:srgbClr val="C9D89F"/>
        </a:accent2>
        <a:accent3>
          <a:srgbClr val="FFFFFF"/>
        </a:accent3>
        <a:accent4>
          <a:srgbClr val="000000"/>
        </a:accent4>
        <a:accent5>
          <a:srgbClr val="C4D7E8"/>
        </a:accent5>
        <a:accent6>
          <a:srgbClr val="B6C490"/>
        </a:accent6>
        <a:hlink>
          <a:srgbClr val="F8CC8D"/>
        </a:hlink>
        <a:folHlink>
          <a:srgbClr val="B797C5"/>
        </a:folHlink>
      </a:clrScheme>
      <a:clrMap bg1="lt1" tx1="dk1" bg2="lt2" tx2="dk2" accent1="accent1" accent2="accent2" accent3="accent3" accent4="accent4" accent5="accent5" accent6="accent6" hlink="hlink" folHlink="folHlink"/>
    </a:extraClrScheme>
    <a:extraClrScheme>
      <a:clrScheme name="291TGp_car_light_ani 2">
        <a:dk1>
          <a:srgbClr val="5F5F5F"/>
        </a:dk1>
        <a:lt1>
          <a:srgbClr val="FFFFFF"/>
        </a:lt1>
        <a:dk2>
          <a:srgbClr val="8D8D8D"/>
        </a:dk2>
        <a:lt2>
          <a:srgbClr val="C1F1E2"/>
        </a:lt2>
        <a:accent1>
          <a:srgbClr val="8EC072"/>
        </a:accent1>
        <a:accent2>
          <a:srgbClr val="5DB8CD"/>
        </a:accent2>
        <a:accent3>
          <a:srgbClr val="FFFFFF"/>
        </a:accent3>
        <a:accent4>
          <a:srgbClr val="505050"/>
        </a:accent4>
        <a:accent5>
          <a:srgbClr val="C6DCBC"/>
        </a:accent5>
        <a:accent6>
          <a:srgbClr val="53A6BA"/>
        </a:accent6>
        <a:hlink>
          <a:srgbClr val="D68B40"/>
        </a:hlink>
        <a:folHlink>
          <a:srgbClr val="CBC659"/>
        </a:folHlink>
      </a:clrScheme>
      <a:clrMap bg1="lt1" tx1="dk1" bg2="lt2" tx2="dk2" accent1="accent1" accent2="accent2" accent3="accent3" accent4="accent4" accent5="accent5" accent6="accent6" hlink="hlink" folHlink="folHlink"/>
    </a:extraClrScheme>
    <a:extraClrScheme>
      <a:clrScheme name="291TGp_car_light_ani 3">
        <a:dk1>
          <a:srgbClr val="000000"/>
        </a:dk1>
        <a:lt1>
          <a:srgbClr val="FFFFFF"/>
        </a:lt1>
        <a:dk2>
          <a:srgbClr val="660033"/>
        </a:dk2>
        <a:lt2>
          <a:srgbClr val="DED9CC"/>
        </a:lt2>
        <a:accent1>
          <a:srgbClr val="E1BC05"/>
        </a:accent1>
        <a:accent2>
          <a:srgbClr val="FF9966"/>
        </a:accent2>
        <a:accent3>
          <a:srgbClr val="FFFFFF"/>
        </a:accent3>
        <a:accent4>
          <a:srgbClr val="000000"/>
        </a:accent4>
        <a:accent5>
          <a:srgbClr val="EEDAAA"/>
        </a:accent5>
        <a:accent6>
          <a:srgbClr val="E78A5C"/>
        </a:accent6>
        <a:hlink>
          <a:srgbClr val="CC3300"/>
        </a:hlink>
        <a:folHlink>
          <a:srgbClr val="3399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lipstream">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Custom 1">
      <a:majorFont>
        <a:latin typeface="Times New Roman"/>
        <a:ea typeface=""/>
        <a:cs typeface=""/>
      </a:majorFont>
      <a:minorFont>
        <a:latin typeface="Times New Roman"/>
        <a:ea typeface=""/>
        <a:cs typeface=""/>
      </a:minorFont>
    </a:fontScheme>
    <a:fmtScheme name="Slipstream">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8.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Angles">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630</TotalTime>
  <Words>4739</Words>
  <Application>Microsoft Office PowerPoint</Application>
  <PresentationFormat>Widescreen</PresentationFormat>
  <Paragraphs>426</Paragraphs>
  <Slides>84</Slides>
  <Notes>19</Notes>
  <HiddenSlides>0</HiddenSlides>
  <MMClips>0</MMClips>
  <ScaleCrop>false</ScaleCrop>
  <HeadingPairs>
    <vt:vector size="6" baseType="variant">
      <vt:variant>
        <vt:lpstr>Fonts Used</vt:lpstr>
      </vt:variant>
      <vt:variant>
        <vt:i4>12</vt:i4>
      </vt:variant>
      <vt:variant>
        <vt:lpstr>Theme</vt:lpstr>
      </vt:variant>
      <vt:variant>
        <vt:i4>9</vt:i4>
      </vt:variant>
      <vt:variant>
        <vt:lpstr>Slide Titles</vt:lpstr>
      </vt:variant>
      <vt:variant>
        <vt:i4>84</vt:i4>
      </vt:variant>
    </vt:vector>
  </HeadingPairs>
  <TitlesOfParts>
    <vt:vector size="105" baseType="lpstr">
      <vt:lpstr>Calibri Light</vt:lpstr>
      <vt:lpstr>Times New Roman</vt:lpstr>
      <vt:lpstr>Wingdings</vt:lpstr>
      <vt:lpstr>Tahoma</vt:lpstr>
      <vt:lpstr>Calibri</vt:lpstr>
      <vt:lpstr>Symbol</vt:lpstr>
      <vt:lpstr>Arial Black</vt:lpstr>
      <vt:lpstr>Verdana</vt:lpstr>
      <vt:lpstr>Arial</vt:lpstr>
      <vt:lpstr>Amazone</vt:lpstr>
      <vt:lpstr>Tunga</vt:lpstr>
      <vt:lpstr>Georgia</vt:lpstr>
      <vt:lpstr>Office Theme</vt:lpstr>
      <vt:lpstr>2_295TGp_education_light_ani</vt:lpstr>
      <vt:lpstr>2_Office Theme</vt:lpstr>
      <vt:lpstr>3_Office Theme</vt:lpstr>
      <vt:lpstr>4_Office Theme</vt:lpstr>
      <vt:lpstr>1_Office Theme</vt:lpstr>
      <vt:lpstr>Slipstream</vt:lpstr>
      <vt:lpstr>Profile</vt:lpstr>
      <vt:lpstr>Angles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Cấu trúc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Những bản làng ẩn hiệntrong sương sớm…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DELL</cp:lastModifiedBy>
  <cp:revision>77</cp:revision>
  <dcterms:created xsi:type="dcterms:W3CDTF">2018-05-24T12:43:45Z</dcterms:created>
  <dcterms:modified xsi:type="dcterms:W3CDTF">2024-01-14T08:31:53Z</dcterms:modified>
</cp:coreProperties>
</file>