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4300" y="-304800"/>
            <a:ext cx="93726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SỐ LƯU Ý VỀ CÁC NỘI DUNG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KIỂM TRA GIỮA HK2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13520" cy="17526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1.Xác định ngôi kể:</a:t>
            </a:r>
          </a:p>
          <a:p>
            <a:pPr algn="l"/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+Ngôi thứ nhất: xưng “tôi”, “chúng tôi”</a:t>
            </a:r>
          </a:p>
          <a:p>
            <a:pPr algn="l"/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+Ngôi kể thứ 3: không xưng “tôi”, “chúng tôi”</a:t>
            </a:r>
          </a:p>
          <a:p>
            <a:endParaRPr lang="en-US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" y="2819400"/>
            <a:ext cx="91135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Điểm nhìn: 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Điểm nhìn của người kể chuyện: kể câu chuyện của các nhân vật.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Điểm nhìn của nhân vật: khi n/v suy nghĩ ( độc thoại) hoặc đối thoại (nói)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Trong tác phẩm, có thể có sự di chuyển điểm nhìn từ người kể chuyện-&gt; điểm nhìn của nhân vật; từ điểm nhìn của nhân vật này đến điểm nhìn của nhân vật khác.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2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3/Xác định sự việc chi tiết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-Xác định sự việc: xác định các việc xảy ra trong một đoạn cụ thể hoặc toàn bộ VB-&gt; đọc VB để xác định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-Xác định chi tiết: đọc kĩ VB và tìm các chi tiết theo yêu cầu ( viết đầy đủ các chi tiết, không viết tắt, không dùng dấu “...” 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801033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4/Tóm tắt cốt truyện: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-Đọc kĩ VB , kể cả phần lược đi đề hình dung về mạch truyện-&gt; viết tóm tắt.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1910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5/ Xác định chủ đề VB: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-VB kể lại/ phản ánh sự việc gì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-Qua đó, tác giả thể hiện thái độ, tình cảm gì ( cảm thông, chia sẻ; trân trọng, ca ngợi; lên án, phê phán)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9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6.Rút ra bài học, thông điệp.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-Rút ra bài học: dựa vào nhân vật: nhân vật tốt-&gt; cần có những phẩm chất như n/v có; nhân vật phản diện-&gt; cần lên án những điều tiêu cực như trong tính cách nhân vật đó.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-Rút ra bài học dựa vào tác phẩm: tác phẩm phản ánh điều gì, ca ngợi điều gì-&gt; rút ra bài học nên rèn luyện để có phẩm chất, tư tưởng đó và ngược lại.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-Rút ra thông điệp mà tác giả muốn gửi gắm ( chú ý ở phần II- phần viết): tác giả ca ngợi điều gì hoặc lên án điều gì-&gt; rút ra bài học.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133600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7/Cách trả lời đồng ý/ không đồng ý với ý kiến của tác giả: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Phải trả lời “ đồng ý “ hoặc “ không đồng ý” (0,25 đ)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Lí giải “vì sao”- tìm ít nhất 2 lí do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8/Cách trả lời về sự thay đổi đặc điểm, tính cách của nhân vật: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-Tìm trong VB để chỉ ra sự thay đổi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-Lí giải nguyên nhân: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+Nguyên nhân trực tiếp (có trong VB)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Nguyên nhân sâu xa: do hoàn cảnh, do nhân vật có phẩm chất tốt đẹp...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65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</TotalTime>
  <Words>226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Clarity</vt:lpstr>
      <vt:lpstr>MỘT SỐ LƯU Ý VỀ CÁC NỘI DUNG  KIỂM TRA GIỮA HK2</vt:lpstr>
      <vt:lpstr>3/Xác định sự việc chi tiết -Xác định sự việc: xác định các việc xảy ra trong một đoạn cụ thể hoặc toàn bộ VB-&gt; đọc VB để xác định -Xác định chi tiết: đọc kĩ VB và tìm các chi tiết theo yêu cầu ( viết đầy đủ các chi tiết, không viết tắt, không dùng dấu “...” )</vt:lpstr>
      <vt:lpstr>6.Rút ra bài học, thông điệp. -Rút ra bài học: dựa vào nhân vật: nhân vật tốt-&gt; cần có những phẩm chất như n/v có; nhân vật phản diện-&gt; cần lên án những điều tiêu cực như trong tính cách nhân vật đó. -Rút ra bài học dựa vào tác phẩm: tác phẩm phản ánh điều gì, ca ngợi điều gì-&gt; rút ra bài học nên rèn luyện để có phẩm chất, tư tưởng đó và ngược lại. -Rút ra thông điệp mà tác giả muốn gửi gắm ( chú ý ở phần II- phần viết): tác giả ca ngợi điều gì hoặc lên án điều gì-&gt; rút ra bài học.</vt:lpstr>
      <vt:lpstr>7/Cách trả lời đồng ý/ không đồng ý với ý kiến của tác giả: - Phải trả lời “ đồng ý “ hoặc “ không đồng ý” (0,25 đ) - Lí giải “vì sao”- tìm ít nhất 2 lí do  8/Cách trả lời về sự thay đổi đặc điểm, tính cách của nhân vật: -Tìm trong VB để chỉ ra sự thay đổi -Lí giải nguyên nhân: +Nguyên nhân trực tiếp (có trong VB) + Nguyên nhân sâu xa: do hoàn cảnh, do nhân vật có phẩm chất tốt đẹp...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LƯU Ý VỀ CÁC NỘI DUNG KIỂM TRA GIỮA HK2</dc:title>
  <dc:creator>admin</dc:creator>
  <cp:lastModifiedBy>DELL</cp:lastModifiedBy>
  <cp:revision>7</cp:revision>
  <dcterms:created xsi:type="dcterms:W3CDTF">2006-08-16T00:00:00Z</dcterms:created>
  <dcterms:modified xsi:type="dcterms:W3CDTF">2024-06-07T11:28:12Z</dcterms:modified>
</cp:coreProperties>
</file>