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9" r:id="rId2"/>
    <p:sldId id="420" r:id="rId3"/>
    <p:sldId id="421" r:id="rId4"/>
    <p:sldId id="423" r:id="rId5"/>
    <p:sldId id="42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79967-4E57-4D02-940E-026ED1F56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7D685-7239-44A6-B1B4-58B3169F9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F685A-8279-441B-8BEB-5010362C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C4A0-FEDE-44A0-8713-8C70814F2EEE}" type="datetimeFigureOut">
              <a:rPr lang="en-US" smtClean="0"/>
              <a:t>22/11/2023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B50F9-F271-40F0-81B5-2106BE64B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2990D-CB9B-4D10-9525-A1F603BFC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92D-464F-4FF6-A3B4-8BE2DA8A3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1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E565-79ED-4F81-94E7-44A3A9F2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01F37-7700-4C38-888C-30ECB8E08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3E5C9-1FD4-4E7A-BFCA-D24327D0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C4A0-FEDE-44A0-8713-8C70814F2EEE}" type="datetimeFigureOut">
              <a:rPr lang="en-US" smtClean="0"/>
              <a:t>22/11/2023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ADC94-359B-43C2-A16B-350623898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69D3-80C5-4BCC-B20A-9EE3B951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92D-464F-4FF6-A3B4-8BE2DA8A3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6CF80D-13CD-408C-A09A-89E2AF7ED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3DBEE2-144E-4EB1-8320-87B1EEDFA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5CB4F-37BC-43D1-B029-5D0BE834D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C4A0-FEDE-44A0-8713-8C70814F2EEE}" type="datetimeFigureOut">
              <a:rPr lang="en-US" smtClean="0"/>
              <a:t>22/11/2023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57E66-5E8C-44B8-9BE4-2B371151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BF0DF-734B-4E14-AB3B-526FFFDD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92D-464F-4FF6-A3B4-8BE2DA8A3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79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50EF44-591F-40EB-83F2-2F4750A0E73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45E3E-368E-48AB-98FC-43F69899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77E9D-635E-4512-8D75-0A92D4697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83525-C745-4355-A701-322B69E9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8BB49F1-EF63-454C-A674-CCB91AB75C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14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B6AC-EB5F-4684-A90F-4912C813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0E0FF-2A49-4256-A9DF-3B8340DDA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3288A-83B7-424D-A386-783E6C8E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C4A0-FEDE-44A0-8713-8C70814F2EEE}" type="datetimeFigureOut">
              <a:rPr lang="en-US" smtClean="0"/>
              <a:t>22/11/2023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938D9-EFAC-4DB1-B721-A66935F90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5A2F5-C982-4E78-AC43-272552538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92D-464F-4FF6-A3B4-8BE2DA8A3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6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D633-2153-489C-9DD6-FA51770F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54B22-DCD3-463E-B55C-50F98D0CD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4F3B2-9624-4022-9A83-AE669853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C4A0-FEDE-44A0-8713-8C70814F2EEE}" type="datetimeFigureOut">
              <a:rPr lang="en-US" smtClean="0"/>
              <a:t>22/11/2023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97B3B-9AB5-4E79-BE18-D302EE12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230CA-ED85-4BC5-9581-0332180D5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92D-464F-4FF6-A3B4-8BE2DA8A3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B5FE8-0460-4312-A8F0-7627C36F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B5299-4E7B-4CB7-B2A7-A42B4C6CE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2D2A3-AE8A-436C-97F3-82CDDB9F4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47395-669A-4CD9-9AD6-624B3E1FB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C4A0-FEDE-44A0-8713-8C70814F2EEE}" type="datetimeFigureOut">
              <a:rPr lang="en-US" smtClean="0"/>
              <a:t>22/11/2023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2F4EB-D51F-4CE9-AF0A-EB7115D2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ECF26-CF37-4EA4-BE08-A9FF27CC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92D-464F-4FF6-A3B4-8BE2DA8A3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4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26C70-2303-4A64-BABD-1D308E7D2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B0E30-64DB-4834-A429-129D8505B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687F4-D9E2-40BE-9B28-48ABDC7DA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D17EA-CBF8-41D7-9D3D-EA2B0123C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D75434-1E84-4EDF-9926-655A4157D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EF260-180E-4DDE-BE03-FD74926D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C4A0-FEDE-44A0-8713-8C70814F2EEE}" type="datetimeFigureOut">
              <a:rPr lang="en-US" smtClean="0"/>
              <a:t>22/11/2023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0FFD1A-50DF-4CAF-AE41-97CBF3CAC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4B6F46-A301-4654-A120-35894B5F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92D-464F-4FF6-A3B4-8BE2DA8A3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9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5843-5622-4BE4-9F0C-D12386D1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266117-D7AE-46BD-B691-C2E52EB4D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C4A0-FEDE-44A0-8713-8C70814F2EEE}" type="datetimeFigureOut">
              <a:rPr lang="en-US" smtClean="0"/>
              <a:t>22/11/2023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E53BF8-4045-436F-9B00-45264942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E95A9-0EA1-45CC-9DAA-DAE310F6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92D-464F-4FF6-A3B4-8BE2DA8A3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9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27664E-5F76-4443-83E1-CB07D064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C4A0-FEDE-44A0-8713-8C70814F2EEE}" type="datetimeFigureOut">
              <a:rPr lang="en-US" smtClean="0"/>
              <a:t>22/11/2023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A5CCA-C094-477D-BA7B-6BE3FB80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EE8E2-AE7C-4E78-B0A5-0A5F95F3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92D-464F-4FF6-A3B4-8BE2DA8A3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5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2C560-5440-4CBE-9DB4-94129C47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7DED4-42E3-4BEF-8AC6-3C5BDDE12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7D21C-1197-4EBE-A0CB-E803B0A1C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9AFFF-DF6B-43CA-873F-B1F432B89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C4A0-FEDE-44A0-8713-8C70814F2EEE}" type="datetimeFigureOut">
              <a:rPr lang="en-US" smtClean="0"/>
              <a:t>22/11/2023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D691F-3788-44C8-8B31-1945311A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5FA2C-E53B-4026-BFAB-18293D38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92D-464F-4FF6-A3B4-8BE2DA8A3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7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D08B6-AA39-46CB-9ED6-C4B1EBCA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8B758E-DA8B-4417-9607-EDD98EF81C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B21B4-0DA0-4060-AE6C-488E8AC7C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3BF5D-20E2-4664-88E9-F33BDA2E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C4A0-FEDE-44A0-8713-8C70814F2EEE}" type="datetimeFigureOut">
              <a:rPr lang="en-US" smtClean="0"/>
              <a:t>22/11/2023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12A87-F5BF-40C3-802E-7DC8398F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F2769-EA39-45A6-B02B-3A730C9B5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92D-464F-4FF6-A3B4-8BE2DA8A3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B59DBB-FD55-417C-8F60-254A4087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FD47D-A5F9-4E14-A105-24FF1D932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78EA6-F544-4DE0-A6D9-B4ABEB0BC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0C4A0-FEDE-44A0-8713-8C70814F2EEE}" type="datetimeFigureOut">
              <a:rPr lang="en-US" smtClean="0"/>
              <a:t>22/11/2023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3D43E-7893-4BD1-863B-2D9B298FB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96E8E-1758-4536-89E0-7DE5F2BDE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B92D-464F-4FF6-A3B4-8BE2DA8A3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3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slide" Target="slide3.xml"/><Relationship Id="rId4" Type="http://schemas.openxmlformats.org/officeDocument/2006/relationships/image" Target="../media/image2.jpeg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WordArt 2">
            <a:extLst>
              <a:ext uri="{FF2B5EF4-FFF2-40B4-BE49-F238E27FC236}">
                <a16:creationId xmlns:a16="http://schemas.microsoft.com/office/drawing/2014/main" id="{2F7A78DE-C565-4DF7-BC5C-AE9B8C6DF3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228601"/>
            <a:ext cx="5600700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Đi Tìm Bí Mật</a:t>
            </a:r>
          </a:p>
        </p:txBody>
      </p:sp>
      <p:sp>
        <p:nvSpPr>
          <p:cNvPr id="172062" name="DownRibbonSharp">
            <a:extLst>
              <a:ext uri="{FF2B5EF4-FFF2-40B4-BE49-F238E27FC236}">
                <a16:creationId xmlns:a16="http://schemas.microsoft.com/office/drawing/2014/main" id="{C36902AB-C815-4757-BA66-9FBF0F675E4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14399" y="301486"/>
            <a:ext cx="1219200" cy="6096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en-US" altLang="en-US" sz="2800" b="1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172063" name="DownRibbonSharp">
            <a:extLst>
              <a:ext uri="{FF2B5EF4-FFF2-40B4-BE49-F238E27FC236}">
                <a16:creationId xmlns:a16="http://schemas.microsoft.com/office/drawing/2014/main" id="{E851F2BA-E723-4FE6-BE3E-04D127D529A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0137914" y="301486"/>
            <a:ext cx="1219200" cy="6096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en-US" altLang="en-US" sz="2800" b="1">
                <a:solidFill>
                  <a:srgbClr val="FF0066"/>
                </a:solidFill>
              </a:rPr>
              <a:t>B</a:t>
            </a:r>
          </a:p>
        </p:txBody>
      </p:sp>
      <p:graphicFrame>
        <p:nvGraphicFramePr>
          <p:cNvPr id="172064" name="Group 32">
            <a:extLst>
              <a:ext uri="{FF2B5EF4-FFF2-40B4-BE49-F238E27FC236}">
                <a16:creationId xmlns:a16="http://schemas.microsoft.com/office/drawing/2014/main" id="{41D835BC-3913-4086-9A2D-09F7EEF2D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630721"/>
              </p:ext>
            </p:extLst>
          </p:nvPr>
        </p:nvGraphicFramePr>
        <p:xfrm>
          <a:off x="1066799" y="987286"/>
          <a:ext cx="914400" cy="7366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413298748"/>
                    </a:ext>
                  </a:extLst>
                </a:gridCol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714187"/>
                  </a:ext>
                </a:extLst>
              </a:tr>
            </a:tbl>
          </a:graphicData>
        </a:graphic>
      </p:graphicFrame>
      <p:graphicFrame>
        <p:nvGraphicFramePr>
          <p:cNvPr id="172070" name="Group 38">
            <a:extLst>
              <a:ext uri="{FF2B5EF4-FFF2-40B4-BE49-F238E27FC236}">
                <a16:creationId xmlns:a16="http://schemas.microsoft.com/office/drawing/2014/main" id="{98460E71-923D-4E4D-840C-98DD221DD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22240"/>
              </p:ext>
            </p:extLst>
          </p:nvPr>
        </p:nvGraphicFramePr>
        <p:xfrm>
          <a:off x="10290314" y="987286"/>
          <a:ext cx="914400" cy="7366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87843534"/>
                    </a:ext>
                  </a:extLst>
                </a:gridCol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36516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191B708-9C81-4392-9D0F-9BE643D3CE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48586"/>
            <a:ext cx="3401354" cy="1921566"/>
          </a:xfrm>
          <a:prstGeom prst="rect">
            <a:avLst/>
          </a:prstGeom>
        </p:spPr>
      </p:pic>
      <p:sp>
        <p:nvSpPr>
          <p:cNvPr id="30" name="Rectangle 21">
            <a:hlinkClick r:id="rId3" action="ppaction://hlinksldjump"/>
            <a:extLst>
              <a:ext uri="{FF2B5EF4-FFF2-40B4-BE49-F238E27FC236}">
                <a16:creationId xmlns:a16="http://schemas.microsoft.com/office/drawing/2014/main" id="{FAF6FAD4-3077-43C0-87C4-5F5E4E661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402" y="1627256"/>
            <a:ext cx="3401354" cy="194289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8800">
                <a:solidFill>
                  <a:srgbClr val="FF3300"/>
                </a:solidFill>
              </a:rPr>
              <a:t>1</a:t>
            </a:r>
          </a:p>
        </p:txBody>
      </p:sp>
      <p:pic>
        <p:nvPicPr>
          <p:cNvPr id="2050" name="Picture 2" descr="Nhà tù Côn Đảo - địa ngục khiến cả thế giới bàng hoàng">
            <a:extLst>
              <a:ext uri="{FF2B5EF4-FFF2-40B4-BE49-F238E27FC236}">
                <a16:creationId xmlns:a16="http://schemas.microsoft.com/office/drawing/2014/main" id="{FD68E410-4774-42B7-A1C9-68F9E9286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627256"/>
            <a:ext cx="3401355" cy="192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2">
            <a:hlinkClick r:id="rId5" action="ppaction://hlinksldjump"/>
            <a:extLst>
              <a:ext uri="{FF2B5EF4-FFF2-40B4-BE49-F238E27FC236}">
                <a16:creationId xmlns:a16="http://schemas.microsoft.com/office/drawing/2014/main" id="{3DC60015-B6E2-4C70-B994-744442AC7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755" y="1627256"/>
            <a:ext cx="3474241" cy="1942896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8800">
                <a:solidFill>
                  <a:srgbClr val="0000FF"/>
                </a:solidFill>
              </a:rPr>
              <a:t>2</a:t>
            </a:r>
          </a:p>
        </p:txBody>
      </p:sp>
      <p:pic>
        <p:nvPicPr>
          <p:cNvPr id="2052" name="Picture 4" descr="Tượng Chúa Kito Vua Vũng Tàu - Trung tâm xúc tiến Đầu tư, Thương mại, Du  lịch tỉnh BRVT">
            <a:extLst>
              <a:ext uri="{FF2B5EF4-FFF2-40B4-BE49-F238E27FC236}">
                <a16:creationId xmlns:a16="http://schemas.microsoft.com/office/drawing/2014/main" id="{2F1D2643-DEF5-4966-854E-042BAE230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23" y="3591482"/>
            <a:ext cx="3392555" cy="19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24">
            <a:hlinkClick r:id="rId7" action="ppaction://hlinksldjump"/>
            <a:extLst>
              <a:ext uri="{FF2B5EF4-FFF2-40B4-BE49-F238E27FC236}">
                <a16:creationId xmlns:a16="http://schemas.microsoft.com/office/drawing/2014/main" id="{65E7B9EE-84E0-4DA0-A463-D48221185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401" y="3561675"/>
            <a:ext cx="3401354" cy="1942896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8800"/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F11087-26BA-4E07-8F12-B6751EAB47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7111" y="3591482"/>
            <a:ext cx="1551090" cy="1913089"/>
          </a:xfrm>
          <a:prstGeom prst="rect">
            <a:avLst/>
          </a:prstGeom>
        </p:spPr>
      </p:pic>
      <p:sp>
        <p:nvSpPr>
          <p:cNvPr id="39" name="Rectangle 23">
            <a:hlinkClick r:id="rId9" action="ppaction://hlinksldjump"/>
            <a:extLst>
              <a:ext uri="{FF2B5EF4-FFF2-40B4-BE49-F238E27FC236}">
                <a16:creationId xmlns:a16="http://schemas.microsoft.com/office/drawing/2014/main" id="{96D455F9-9E46-4DEF-BC70-98F154FC4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1356" y="3580760"/>
            <a:ext cx="3474241" cy="1934419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8800">
                <a:solidFill>
                  <a:srgbClr val="FFFF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AutoShape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73DC929-494E-4C22-B1A8-8A11C8A5F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4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5D136-ADFE-4D5D-9196-2831F7BADC19}"/>
              </a:ext>
            </a:extLst>
          </p:cNvPr>
          <p:cNvSpPr txBox="1"/>
          <p:nvPr/>
        </p:nvSpPr>
        <p:spPr>
          <a:xfrm>
            <a:off x="649357" y="544475"/>
            <a:ext cx="1000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9AB3FC-CF13-4057-93C8-48211F34CB2F}"/>
              </a:ext>
            </a:extLst>
          </p:cNvPr>
          <p:cNvSpPr txBox="1"/>
          <p:nvPr/>
        </p:nvSpPr>
        <p:spPr>
          <a:xfrm>
            <a:off x="649357" y="1484244"/>
            <a:ext cx="9687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5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BE36610-B667-498A-983F-45D2A0FF9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4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40A097-99C8-4542-9F1A-4F492FFA9B3F}"/>
              </a:ext>
            </a:extLst>
          </p:cNvPr>
          <p:cNvSpPr txBox="1"/>
          <p:nvPr/>
        </p:nvSpPr>
        <p:spPr>
          <a:xfrm>
            <a:off x="649357" y="622852"/>
            <a:ext cx="1000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65E5AF-8DDD-47BA-A982-08FD07983ADC}"/>
              </a:ext>
            </a:extLst>
          </p:cNvPr>
          <p:cNvSpPr txBox="1"/>
          <p:nvPr/>
        </p:nvSpPr>
        <p:spPr>
          <a:xfrm>
            <a:off x="649357" y="1630018"/>
            <a:ext cx="9687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5" name="AutoShape 5">
            <a:hlinkClick r:id="rId2" action="ppaction://hlinksldjump"/>
            <a:extLst>
              <a:ext uri="{FF2B5EF4-FFF2-40B4-BE49-F238E27FC236}">
                <a16:creationId xmlns:a16="http://schemas.microsoft.com/office/drawing/2014/main" id="{6BE36610-B667-498A-983F-45D2A0FF9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4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0F8FF-E532-424A-B28D-71A5525C37AD}"/>
              </a:ext>
            </a:extLst>
          </p:cNvPr>
          <p:cNvSpPr txBox="1"/>
          <p:nvPr/>
        </p:nvSpPr>
        <p:spPr>
          <a:xfrm>
            <a:off x="649357" y="622852"/>
            <a:ext cx="10005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Rịa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59839E-535A-422F-8D6E-3B85CCBD80AB}"/>
              </a:ext>
            </a:extLst>
          </p:cNvPr>
          <p:cNvSpPr txBox="1"/>
          <p:nvPr/>
        </p:nvSpPr>
        <p:spPr>
          <a:xfrm>
            <a:off x="940526" y="2325189"/>
            <a:ext cx="9396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989742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9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7EF6932-E2D7-4388-9064-842E6981C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4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FEF6A3-6BEA-4713-A66A-75E7625662A1}"/>
              </a:ext>
            </a:extLst>
          </p:cNvPr>
          <p:cNvSpPr txBox="1"/>
          <p:nvPr/>
        </p:nvSpPr>
        <p:spPr>
          <a:xfrm>
            <a:off x="649357" y="622852"/>
            <a:ext cx="1000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215555-19BD-4813-AC96-B7F9115D3C11}"/>
              </a:ext>
            </a:extLst>
          </p:cNvPr>
          <p:cNvSpPr txBox="1"/>
          <p:nvPr/>
        </p:nvSpPr>
        <p:spPr>
          <a:xfrm>
            <a:off x="649357" y="1630018"/>
            <a:ext cx="9687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62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thaihuy7289@gmail.com</dc:creator>
  <cp:lastModifiedBy>Administrator</cp:lastModifiedBy>
  <cp:revision>6</cp:revision>
  <dcterms:created xsi:type="dcterms:W3CDTF">2023-11-22T12:44:26Z</dcterms:created>
  <dcterms:modified xsi:type="dcterms:W3CDTF">2023-11-22T14:21:09Z</dcterms:modified>
</cp:coreProperties>
</file>